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Abril Fatface"/>
      <p:regular r:id="rId33"/>
    </p:embeddedFont>
    <p:embeddedFont>
      <p:font typeface="Griffy"/>
      <p:regular r:id="rId34"/>
    </p:embeddedFont>
    <p:embeddedFont>
      <p:font typeface="Poppins"/>
      <p:regular r:id="rId35"/>
      <p:bold r:id="rId36"/>
      <p:italic r:id="rId37"/>
      <p:boldItalic r:id="rId38"/>
    </p:embeddedFont>
    <p:embeddedFont>
      <p:font typeface="Barlow Condensed"/>
      <p:regular r:id="rId39"/>
      <p:bold r:id="rId40"/>
      <p:italic r:id="rId41"/>
      <p:boldItalic r:id="rId42"/>
    </p:embeddedFont>
    <p:embeddedFont>
      <p:font typeface="Baloo 2"/>
      <p:regular r:id="rId43"/>
      <p:bold r:id="rId44"/>
    </p:embeddedFont>
    <p:embeddedFont>
      <p:font typeface="Denk One"/>
      <p:regular r:id="rId45"/>
    </p:embeddedFont>
    <p:embeddedFont>
      <p:font typeface="Homemade Appl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fntdata"/><Relationship Id="rId20" Type="http://schemas.openxmlformats.org/officeDocument/2006/relationships/slide" Target="slides/slide15.xml"/><Relationship Id="rId42" Type="http://schemas.openxmlformats.org/officeDocument/2006/relationships/font" Target="fonts/BarlowCondensed-boldItalic.fntdata"/><Relationship Id="rId41" Type="http://schemas.openxmlformats.org/officeDocument/2006/relationships/font" Target="fonts/BarlowCondensed-italic.fntdata"/><Relationship Id="rId22" Type="http://schemas.openxmlformats.org/officeDocument/2006/relationships/slide" Target="slides/slide17.xml"/><Relationship Id="rId44" Type="http://schemas.openxmlformats.org/officeDocument/2006/relationships/font" Target="fonts/Baloo2-bold.fntdata"/><Relationship Id="rId21" Type="http://schemas.openxmlformats.org/officeDocument/2006/relationships/slide" Target="slides/slide16.xml"/><Relationship Id="rId43" Type="http://schemas.openxmlformats.org/officeDocument/2006/relationships/font" Target="fonts/Baloo2-regular.fntdata"/><Relationship Id="rId24" Type="http://schemas.openxmlformats.org/officeDocument/2006/relationships/slide" Target="slides/slide19.xml"/><Relationship Id="rId46" Type="http://schemas.openxmlformats.org/officeDocument/2006/relationships/font" Target="fonts/HomemadeApple-regular.fntdata"/><Relationship Id="rId23" Type="http://schemas.openxmlformats.org/officeDocument/2006/relationships/slide" Target="slides/slide18.xml"/><Relationship Id="rId45" Type="http://schemas.openxmlformats.org/officeDocument/2006/relationships/font" Target="fonts/Denk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brilFatfac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oppins-regular.fntdata"/><Relationship Id="rId12" Type="http://schemas.openxmlformats.org/officeDocument/2006/relationships/slide" Target="slides/slide7.xml"/><Relationship Id="rId34" Type="http://schemas.openxmlformats.org/officeDocument/2006/relationships/font" Target="fonts/Griffy-regular.fntdata"/><Relationship Id="rId15" Type="http://schemas.openxmlformats.org/officeDocument/2006/relationships/slide" Target="slides/slide10.xml"/><Relationship Id="rId37" Type="http://schemas.openxmlformats.org/officeDocument/2006/relationships/font" Target="fonts/Poppins-italic.fntdata"/><Relationship Id="rId14" Type="http://schemas.openxmlformats.org/officeDocument/2006/relationships/slide" Target="slides/slide9.xml"/><Relationship Id="rId36" Type="http://schemas.openxmlformats.org/officeDocument/2006/relationships/font" Target="fonts/Poppins-bold.fntdata"/><Relationship Id="rId17" Type="http://schemas.openxmlformats.org/officeDocument/2006/relationships/slide" Target="slides/slide12.xml"/><Relationship Id="rId39" Type="http://schemas.openxmlformats.org/officeDocument/2006/relationships/font" Target="fonts/BarlowCondensed-regular.fntdata"/><Relationship Id="rId16" Type="http://schemas.openxmlformats.org/officeDocument/2006/relationships/slide" Target="slides/slide11.xml"/><Relationship Id="rId38" Type="http://schemas.openxmlformats.org/officeDocument/2006/relationships/font" Target="fonts/Poppi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a073618e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a073618e6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a073618e6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a073618e6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a073618e6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a073618e6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a073618e6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a073618e6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d6b1041e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d6b1041e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gd6b1041e4a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d6b1041e4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gd6b1041e4a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6" name="Google Shape;2126;gd6b1041e4a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0" name="Shape 2720"/>
        <p:cNvGrpSpPr/>
        <p:nvPr/>
      </p:nvGrpSpPr>
      <p:grpSpPr>
        <a:xfrm>
          <a:off x="0" y="0"/>
          <a:ext cx="0" cy="0"/>
          <a:chOff x="0" y="0"/>
          <a:chExt cx="0" cy="0"/>
        </a:xfrm>
      </p:grpSpPr>
      <p:sp>
        <p:nvSpPr>
          <p:cNvPr id="2721" name="Google Shape;2721;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2" name="Google Shape;2722;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3" name="Google Shape;3023;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1.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4954479" y="4929326"/>
            <a:ext cx="1892903" cy="1825085"/>
          </a:xfrm>
          <a:custGeom>
            <a:rect b="b" l="l" r="r" t="t"/>
            <a:pathLst>
              <a:path extrusionOk="0" h="1825085" w="1892903">
                <a:moveTo>
                  <a:pt x="1194720" y="1139857"/>
                </a:moveTo>
                <a:lnTo>
                  <a:pt x="908494" y="1305115"/>
                </a:lnTo>
                <a:lnTo>
                  <a:pt x="908494" y="1635633"/>
                </a:lnTo>
                <a:lnTo>
                  <a:pt x="1194720" y="1800892"/>
                </a:lnTo>
                <a:lnTo>
                  <a:pt x="1480946" y="1635633"/>
                </a:lnTo>
                <a:lnTo>
                  <a:pt x="1480946" y="1305115"/>
                </a:lnTo>
                <a:close/>
                <a:moveTo>
                  <a:pt x="307181" y="631887"/>
                </a:moveTo>
                <a:lnTo>
                  <a:pt x="20955" y="797146"/>
                </a:lnTo>
                <a:lnTo>
                  <a:pt x="20955" y="1127664"/>
                </a:lnTo>
                <a:lnTo>
                  <a:pt x="307181" y="1292923"/>
                </a:lnTo>
                <a:lnTo>
                  <a:pt x="593408" y="1127664"/>
                </a:lnTo>
                <a:lnTo>
                  <a:pt x="593408" y="797146"/>
                </a:lnTo>
                <a:close/>
                <a:moveTo>
                  <a:pt x="1199959" y="115824"/>
                </a:moveTo>
                <a:lnTo>
                  <a:pt x="913733" y="280987"/>
                </a:lnTo>
                <a:lnTo>
                  <a:pt x="913733" y="611505"/>
                </a:lnTo>
                <a:lnTo>
                  <a:pt x="1199959" y="776859"/>
                </a:lnTo>
                <a:lnTo>
                  <a:pt x="1486185" y="611600"/>
                </a:lnTo>
                <a:lnTo>
                  <a:pt x="1486185" y="281083"/>
                </a:lnTo>
                <a:close/>
                <a:moveTo>
                  <a:pt x="1797272" y="0"/>
                </a:moveTo>
                <a:cubicBezTo>
                  <a:pt x="1850088" y="0"/>
                  <a:pt x="1892903" y="42815"/>
                  <a:pt x="1892903" y="95631"/>
                </a:cubicBezTo>
                <a:cubicBezTo>
                  <a:pt x="1892903" y="148447"/>
                  <a:pt x="1850088" y="191262"/>
                  <a:pt x="1797272" y="191262"/>
                </a:cubicBezTo>
                <a:cubicBezTo>
                  <a:pt x="1770864" y="191262"/>
                  <a:pt x="1746957" y="180558"/>
                  <a:pt x="1729651" y="163252"/>
                </a:cubicBezTo>
                <a:lnTo>
                  <a:pt x="1723958" y="154809"/>
                </a:lnTo>
                <a:lnTo>
                  <a:pt x="1507140" y="283061"/>
                </a:lnTo>
                <a:lnTo>
                  <a:pt x="1507140" y="623602"/>
                </a:lnTo>
                <a:lnTo>
                  <a:pt x="1199959" y="800957"/>
                </a:lnTo>
                <a:lnTo>
                  <a:pt x="898365" y="626828"/>
                </a:lnTo>
                <a:lnTo>
                  <a:pt x="614363" y="794732"/>
                </a:lnTo>
                <a:lnTo>
                  <a:pt x="614363" y="1119574"/>
                </a:lnTo>
                <a:lnTo>
                  <a:pt x="616743" y="1116139"/>
                </a:lnTo>
                <a:lnTo>
                  <a:pt x="893088" y="1289815"/>
                </a:lnTo>
                <a:lnTo>
                  <a:pt x="1194720" y="1115663"/>
                </a:lnTo>
                <a:lnTo>
                  <a:pt x="1501901" y="1293019"/>
                </a:lnTo>
                <a:lnTo>
                  <a:pt x="1501901" y="1299019"/>
                </a:lnTo>
                <a:lnTo>
                  <a:pt x="1501901" y="1647730"/>
                </a:lnTo>
                <a:lnTo>
                  <a:pt x="1194720" y="1825085"/>
                </a:lnTo>
                <a:lnTo>
                  <a:pt x="887539" y="1647730"/>
                </a:lnTo>
                <a:lnTo>
                  <a:pt x="887539" y="1641729"/>
                </a:lnTo>
                <a:lnTo>
                  <a:pt x="887539" y="1308931"/>
                </a:lnTo>
                <a:lnTo>
                  <a:pt x="614363" y="1137336"/>
                </a:lnTo>
                <a:lnTo>
                  <a:pt x="614363" y="1139761"/>
                </a:lnTo>
                <a:lnTo>
                  <a:pt x="315081" y="1312555"/>
                </a:lnTo>
                <a:lnTo>
                  <a:pt x="313392" y="1552923"/>
                </a:lnTo>
                <a:lnTo>
                  <a:pt x="349834" y="1560280"/>
                </a:lnTo>
                <a:cubicBezTo>
                  <a:pt x="384158" y="1574798"/>
                  <a:pt x="408241" y="1608784"/>
                  <a:pt x="408241" y="1648396"/>
                </a:cubicBezTo>
                <a:cubicBezTo>
                  <a:pt x="408241" y="1701212"/>
                  <a:pt x="365426" y="1744027"/>
                  <a:pt x="312610" y="1744027"/>
                </a:cubicBezTo>
                <a:cubicBezTo>
                  <a:pt x="259794" y="1744027"/>
                  <a:pt x="216979" y="1701212"/>
                  <a:pt x="216979" y="1648396"/>
                </a:cubicBezTo>
                <a:cubicBezTo>
                  <a:pt x="216979" y="1608784"/>
                  <a:pt x="241063" y="1574798"/>
                  <a:pt x="275386" y="1560280"/>
                </a:cubicBezTo>
                <a:lnTo>
                  <a:pt x="292383" y="1556849"/>
                </a:lnTo>
                <a:lnTo>
                  <a:pt x="294121" y="1309575"/>
                </a:lnTo>
                <a:lnTo>
                  <a:pt x="0" y="1139761"/>
                </a:lnTo>
                <a:lnTo>
                  <a:pt x="0" y="1133760"/>
                </a:lnTo>
                <a:lnTo>
                  <a:pt x="0" y="785049"/>
                </a:lnTo>
                <a:lnTo>
                  <a:pt x="295509" y="614433"/>
                </a:lnTo>
                <a:lnTo>
                  <a:pt x="297393" y="346392"/>
                </a:lnTo>
                <a:lnTo>
                  <a:pt x="272796" y="341426"/>
                </a:lnTo>
                <a:cubicBezTo>
                  <a:pt x="238473" y="326908"/>
                  <a:pt x="214389" y="292922"/>
                  <a:pt x="214389" y="253310"/>
                </a:cubicBezTo>
                <a:cubicBezTo>
                  <a:pt x="214389" y="200494"/>
                  <a:pt x="257204" y="157679"/>
                  <a:pt x="310020" y="157679"/>
                </a:cubicBezTo>
                <a:cubicBezTo>
                  <a:pt x="362836" y="157679"/>
                  <a:pt x="405651" y="200494"/>
                  <a:pt x="405651" y="253310"/>
                </a:cubicBezTo>
                <a:cubicBezTo>
                  <a:pt x="405651" y="292922"/>
                  <a:pt x="381568" y="326908"/>
                  <a:pt x="347244" y="341426"/>
                </a:cubicBezTo>
                <a:lnTo>
                  <a:pt x="318367" y="347256"/>
                </a:lnTo>
                <a:lnTo>
                  <a:pt x="316500" y="613074"/>
                </a:lnTo>
                <a:lnTo>
                  <a:pt x="601711" y="777744"/>
                </a:lnTo>
                <a:lnTo>
                  <a:pt x="892778" y="605717"/>
                </a:lnTo>
                <a:lnTo>
                  <a:pt x="892778" y="268891"/>
                </a:lnTo>
                <a:lnTo>
                  <a:pt x="1199959" y="91535"/>
                </a:lnTo>
                <a:lnTo>
                  <a:pt x="1498330" y="263804"/>
                </a:lnTo>
                <a:lnTo>
                  <a:pt x="1712184" y="137345"/>
                </a:lnTo>
                <a:lnTo>
                  <a:pt x="1709156" y="132855"/>
                </a:lnTo>
                <a:cubicBezTo>
                  <a:pt x="1704317" y="121414"/>
                  <a:pt x="1701641" y="108835"/>
                  <a:pt x="1701641" y="95631"/>
                </a:cubicBezTo>
                <a:cubicBezTo>
                  <a:pt x="1701641" y="42815"/>
                  <a:pt x="1744456" y="0"/>
                  <a:pt x="1797272"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flipH="1" rot="-2136204">
            <a:off x="7615601" y="1426556"/>
            <a:ext cx="2291258" cy="4583145"/>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rot="-856715">
            <a:off x="9230831" y="2571855"/>
            <a:ext cx="3246776" cy="3661763"/>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rot="-2259468">
            <a:off x="6787474" y="2567307"/>
            <a:ext cx="2558042" cy="4244508"/>
          </a:xfrm>
          <a:custGeom>
            <a:rect b="b" l="l" r="r" t="t"/>
            <a:pathLst>
              <a:path extrusionOk="0" h="3335251" w="2010059">
                <a:moveTo>
                  <a:pt x="1203629" y="3288622"/>
                </a:moveTo>
                <a:cubicBezTo>
                  <a:pt x="1210773" y="3321483"/>
                  <a:pt x="1163909" y="3336247"/>
                  <a:pt x="1130382" y="3335199"/>
                </a:cubicBezTo>
                <a:cubicBezTo>
                  <a:pt x="954550" y="3329675"/>
                  <a:pt x="760526" y="3284336"/>
                  <a:pt x="662704" y="3138127"/>
                </a:cubicBezTo>
                <a:cubicBezTo>
                  <a:pt x="575836" y="3008301"/>
                  <a:pt x="590409" y="2838566"/>
                  <a:pt x="602220" y="2682832"/>
                </a:cubicBezTo>
                <a:cubicBezTo>
                  <a:pt x="614031" y="2527098"/>
                  <a:pt x="613460" y="2352696"/>
                  <a:pt x="507542" y="2237919"/>
                </a:cubicBezTo>
                <a:cubicBezTo>
                  <a:pt x="439248" y="2164005"/>
                  <a:pt x="339425" y="2129525"/>
                  <a:pt x="255319" y="2074185"/>
                </a:cubicBezTo>
                <a:cubicBezTo>
                  <a:pt x="7955" y="1911783"/>
                  <a:pt x="-75960" y="1544595"/>
                  <a:pt x="76154" y="1290753"/>
                </a:cubicBezTo>
                <a:cubicBezTo>
                  <a:pt x="146068" y="1174167"/>
                  <a:pt x="262178" y="1060534"/>
                  <a:pt x="234269" y="927565"/>
                </a:cubicBezTo>
                <a:cubicBezTo>
                  <a:pt x="222077" y="869653"/>
                  <a:pt x="183501" y="821457"/>
                  <a:pt x="151592" y="771641"/>
                </a:cubicBezTo>
                <a:cubicBezTo>
                  <a:pt x="88727" y="673438"/>
                  <a:pt x="48532" y="560757"/>
                  <a:pt x="35197" y="444933"/>
                </a:cubicBezTo>
                <a:cubicBezTo>
                  <a:pt x="27577" y="379211"/>
                  <a:pt x="29196" y="309869"/>
                  <a:pt x="58628" y="250623"/>
                </a:cubicBezTo>
                <a:cubicBezTo>
                  <a:pt x="83965" y="199855"/>
                  <a:pt x="127589" y="160707"/>
                  <a:pt x="172833" y="126417"/>
                </a:cubicBezTo>
                <a:cubicBezTo>
                  <a:pt x="292658" y="35549"/>
                  <a:pt x="449249" y="-32364"/>
                  <a:pt x="591648" y="16118"/>
                </a:cubicBezTo>
                <a:cubicBezTo>
                  <a:pt x="737189" y="65648"/>
                  <a:pt x="820438" y="221763"/>
                  <a:pt x="848917" y="372829"/>
                </a:cubicBezTo>
                <a:cubicBezTo>
                  <a:pt x="877398" y="523896"/>
                  <a:pt x="865777" y="680487"/>
                  <a:pt x="894542" y="831458"/>
                </a:cubicBezTo>
                <a:cubicBezTo>
                  <a:pt x="915307" y="940900"/>
                  <a:pt x="979791" y="1063773"/>
                  <a:pt x="1090853" y="1071012"/>
                </a:cubicBezTo>
                <a:cubicBezTo>
                  <a:pt x="1137525" y="1074060"/>
                  <a:pt x="1182578" y="1055010"/>
                  <a:pt x="1228870" y="1048342"/>
                </a:cubicBezTo>
                <a:cubicBezTo>
                  <a:pt x="1355934" y="1030054"/>
                  <a:pt x="1489569" y="1119018"/>
                  <a:pt x="1521764" y="1243319"/>
                </a:cubicBezTo>
                <a:cubicBezTo>
                  <a:pt x="1576818" y="1456012"/>
                  <a:pt x="1361934" y="1681850"/>
                  <a:pt x="1446230" y="1884732"/>
                </a:cubicBezTo>
                <a:cubicBezTo>
                  <a:pt x="1511762" y="2042657"/>
                  <a:pt x="1714740" y="2082186"/>
                  <a:pt x="1845614" y="2192199"/>
                </a:cubicBezTo>
                <a:cubicBezTo>
                  <a:pt x="1947722" y="2278020"/>
                  <a:pt x="2005062" y="2411179"/>
                  <a:pt x="2009729" y="2544434"/>
                </a:cubicBezTo>
                <a:cubicBezTo>
                  <a:pt x="2014397" y="2677689"/>
                  <a:pt x="1969248" y="2810277"/>
                  <a:pt x="1894668" y="2920862"/>
                </a:cubicBezTo>
                <a:cubicBezTo>
                  <a:pt x="1841804" y="2999157"/>
                  <a:pt x="1768080" y="3070976"/>
                  <a:pt x="1675116" y="3087930"/>
                </a:cubicBezTo>
                <a:cubicBezTo>
                  <a:pt x="1616442" y="3098694"/>
                  <a:pt x="1556149" y="3086502"/>
                  <a:pt x="1496427" y="3086311"/>
                </a:cubicBezTo>
                <a:cubicBezTo>
                  <a:pt x="1436705" y="3086121"/>
                  <a:pt x="1370697" y="3102027"/>
                  <a:pt x="1337645" y="3151748"/>
                </a:cubicBezTo>
                <a:cubicBezTo>
                  <a:pt x="1317071" y="3182609"/>
                  <a:pt x="1312785" y="3221566"/>
                  <a:pt x="1295831" y="3254427"/>
                </a:cubicBezTo>
                <a:cubicBezTo>
                  <a:pt x="1278876" y="3287384"/>
                  <a:pt x="1237919" y="3314911"/>
                  <a:pt x="1205819" y="3296338"/>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txBox="1"/>
          <p:nvPr>
            <p:ph type="title"/>
          </p:nvPr>
        </p:nvSpPr>
        <p:spPr>
          <a:xfrm>
            <a:off x="567750" y="1186447"/>
            <a:ext cx="6986700" cy="27693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7000"/>
              <a:buNone/>
              <a:defRPr sz="7000">
                <a:solidFill>
                  <a:schemeClr val="lt1"/>
                </a:solidFill>
              </a:defRPr>
            </a:lvl1pPr>
            <a:lvl2pPr lvl="1">
              <a:spcBef>
                <a:spcPts val="0"/>
              </a:spcBef>
              <a:spcAft>
                <a:spcPts val="0"/>
              </a:spcAft>
              <a:buClr>
                <a:schemeClr val="lt1"/>
              </a:buClr>
              <a:buSzPts val="7000"/>
              <a:buNone/>
              <a:defRPr sz="7000">
                <a:solidFill>
                  <a:schemeClr val="lt1"/>
                </a:solidFill>
              </a:defRPr>
            </a:lvl2pPr>
            <a:lvl3pPr lvl="2">
              <a:spcBef>
                <a:spcPts val="0"/>
              </a:spcBef>
              <a:spcAft>
                <a:spcPts val="0"/>
              </a:spcAft>
              <a:buClr>
                <a:schemeClr val="lt1"/>
              </a:buClr>
              <a:buSzPts val="7000"/>
              <a:buNone/>
              <a:defRPr sz="7000">
                <a:solidFill>
                  <a:schemeClr val="lt1"/>
                </a:solidFill>
              </a:defRPr>
            </a:lvl3pPr>
            <a:lvl4pPr lvl="3">
              <a:spcBef>
                <a:spcPts val="0"/>
              </a:spcBef>
              <a:spcAft>
                <a:spcPts val="0"/>
              </a:spcAft>
              <a:buClr>
                <a:schemeClr val="lt1"/>
              </a:buClr>
              <a:buSzPts val="7000"/>
              <a:buNone/>
              <a:defRPr sz="7000">
                <a:solidFill>
                  <a:schemeClr val="lt1"/>
                </a:solidFill>
              </a:defRPr>
            </a:lvl4pPr>
            <a:lvl5pPr lvl="4">
              <a:spcBef>
                <a:spcPts val="0"/>
              </a:spcBef>
              <a:spcAft>
                <a:spcPts val="0"/>
              </a:spcAft>
              <a:buClr>
                <a:schemeClr val="lt1"/>
              </a:buClr>
              <a:buSzPts val="7000"/>
              <a:buNone/>
              <a:defRPr sz="7000">
                <a:solidFill>
                  <a:schemeClr val="lt1"/>
                </a:solidFill>
              </a:defRPr>
            </a:lvl5pPr>
            <a:lvl6pPr lvl="5">
              <a:spcBef>
                <a:spcPts val="0"/>
              </a:spcBef>
              <a:spcAft>
                <a:spcPts val="0"/>
              </a:spcAft>
              <a:buClr>
                <a:schemeClr val="lt1"/>
              </a:buClr>
              <a:buSzPts val="7000"/>
              <a:buNone/>
              <a:defRPr sz="7000">
                <a:solidFill>
                  <a:schemeClr val="lt1"/>
                </a:solidFill>
              </a:defRPr>
            </a:lvl6pPr>
            <a:lvl7pPr lvl="6">
              <a:spcBef>
                <a:spcPts val="0"/>
              </a:spcBef>
              <a:spcAft>
                <a:spcPts val="0"/>
              </a:spcAft>
              <a:buClr>
                <a:schemeClr val="lt1"/>
              </a:buClr>
              <a:buSzPts val="7000"/>
              <a:buNone/>
              <a:defRPr sz="7000">
                <a:solidFill>
                  <a:schemeClr val="lt1"/>
                </a:solidFill>
              </a:defRPr>
            </a:lvl7pPr>
            <a:lvl8pPr lvl="7">
              <a:spcBef>
                <a:spcPts val="0"/>
              </a:spcBef>
              <a:spcAft>
                <a:spcPts val="0"/>
              </a:spcAft>
              <a:buClr>
                <a:schemeClr val="lt1"/>
              </a:buClr>
              <a:buSzPts val="7000"/>
              <a:buNone/>
              <a:defRPr sz="7000">
                <a:solidFill>
                  <a:schemeClr val="lt1"/>
                </a:solidFill>
              </a:defRPr>
            </a:lvl8pPr>
            <a:lvl9pPr lvl="8">
              <a:spcBef>
                <a:spcPts val="0"/>
              </a:spcBef>
              <a:spcAft>
                <a:spcPts val="0"/>
              </a:spcAft>
              <a:buClr>
                <a:schemeClr val="lt1"/>
              </a:buClr>
              <a:buSzPts val="7000"/>
              <a:buNone/>
              <a:defRPr sz="7000">
                <a:solidFill>
                  <a:schemeClr val="lt1"/>
                </a:solidFill>
              </a:defRPr>
            </a:lvl9pPr>
          </a:lstStyle>
          <a:p/>
        </p:txBody>
      </p:sp>
      <p:sp>
        <p:nvSpPr>
          <p:cNvPr id="17" name="Google Shape;17;p2"/>
          <p:cNvSpPr txBox="1"/>
          <p:nvPr>
            <p:ph idx="1" type="subTitle"/>
          </p:nvPr>
        </p:nvSpPr>
        <p:spPr>
          <a:xfrm>
            <a:off x="561750" y="4341249"/>
            <a:ext cx="6998700" cy="7242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accent2"/>
              </a:buClr>
              <a:buSzPts val="1900"/>
              <a:buNone/>
              <a:defRPr>
                <a:solidFill>
                  <a:schemeClr val="accent2"/>
                </a:solidFill>
              </a:defRPr>
            </a:lvl1pPr>
            <a:lvl2pPr lvl="1">
              <a:spcBef>
                <a:spcPts val="2100"/>
              </a:spcBef>
              <a:spcAft>
                <a:spcPts val="0"/>
              </a:spcAft>
              <a:buClr>
                <a:schemeClr val="accent2"/>
              </a:buClr>
              <a:buSzPts val="1900"/>
              <a:buNone/>
              <a:defRPr>
                <a:solidFill>
                  <a:schemeClr val="accent2"/>
                </a:solidFill>
              </a:defRPr>
            </a:lvl2pPr>
            <a:lvl3pPr lvl="2">
              <a:spcBef>
                <a:spcPts val="2100"/>
              </a:spcBef>
              <a:spcAft>
                <a:spcPts val="0"/>
              </a:spcAft>
              <a:buClr>
                <a:schemeClr val="accent2"/>
              </a:buClr>
              <a:buSzPts val="1900"/>
              <a:buNone/>
              <a:defRPr>
                <a:solidFill>
                  <a:schemeClr val="accent2"/>
                </a:solidFill>
              </a:defRPr>
            </a:lvl3pPr>
            <a:lvl4pPr lvl="3">
              <a:spcBef>
                <a:spcPts val="2100"/>
              </a:spcBef>
              <a:spcAft>
                <a:spcPts val="0"/>
              </a:spcAft>
              <a:buClr>
                <a:schemeClr val="accent2"/>
              </a:buClr>
              <a:buSzPts val="1900"/>
              <a:buNone/>
              <a:defRPr>
                <a:solidFill>
                  <a:schemeClr val="accent2"/>
                </a:solidFill>
              </a:defRPr>
            </a:lvl4pPr>
            <a:lvl5pPr lvl="4">
              <a:spcBef>
                <a:spcPts val="2100"/>
              </a:spcBef>
              <a:spcAft>
                <a:spcPts val="0"/>
              </a:spcAft>
              <a:buClr>
                <a:schemeClr val="accent2"/>
              </a:buClr>
              <a:buSzPts val="1900"/>
              <a:buNone/>
              <a:defRPr>
                <a:solidFill>
                  <a:schemeClr val="accent2"/>
                </a:solidFill>
              </a:defRPr>
            </a:lvl5pPr>
            <a:lvl6pPr lvl="5">
              <a:spcBef>
                <a:spcPts val="2100"/>
              </a:spcBef>
              <a:spcAft>
                <a:spcPts val="0"/>
              </a:spcAft>
              <a:buClr>
                <a:schemeClr val="accent2"/>
              </a:buClr>
              <a:buSzPts val="1900"/>
              <a:buNone/>
              <a:defRPr>
                <a:solidFill>
                  <a:schemeClr val="accent2"/>
                </a:solidFill>
              </a:defRPr>
            </a:lvl6pPr>
            <a:lvl7pPr lvl="6">
              <a:spcBef>
                <a:spcPts val="2100"/>
              </a:spcBef>
              <a:spcAft>
                <a:spcPts val="0"/>
              </a:spcAft>
              <a:buClr>
                <a:schemeClr val="accent2"/>
              </a:buClr>
              <a:buSzPts val="1900"/>
              <a:buNone/>
              <a:defRPr>
                <a:solidFill>
                  <a:schemeClr val="accent2"/>
                </a:solidFill>
              </a:defRPr>
            </a:lvl7pPr>
            <a:lvl8pPr lvl="7">
              <a:spcBef>
                <a:spcPts val="2100"/>
              </a:spcBef>
              <a:spcAft>
                <a:spcPts val="0"/>
              </a:spcAft>
              <a:buClr>
                <a:schemeClr val="accent2"/>
              </a:buClr>
              <a:buSzPts val="1900"/>
              <a:buNone/>
              <a:defRPr>
                <a:solidFill>
                  <a:schemeClr val="accent2"/>
                </a:solidFill>
              </a:defRPr>
            </a:lvl8pPr>
            <a:lvl9pPr lvl="8">
              <a:spcBef>
                <a:spcPts val="2100"/>
              </a:spcBef>
              <a:spcAft>
                <a:spcPts val="2100"/>
              </a:spcAft>
              <a:buClr>
                <a:schemeClr val="accent2"/>
              </a:buClr>
              <a:buSzPts val="1900"/>
              <a:buNone/>
              <a:defRPr>
                <a:solidFill>
                  <a:schemeClr val="accent2"/>
                </a:solidFill>
              </a:defRPr>
            </a:lvl9pPr>
          </a:lstStyle>
          <a:p/>
        </p:txBody>
      </p:sp>
      <p:grpSp>
        <p:nvGrpSpPr>
          <p:cNvPr id="18" name="Google Shape;18;p2"/>
          <p:cNvGrpSpPr/>
          <p:nvPr/>
        </p:nvGrpSpPr>
        <p:grpSpPr>
          <a:xfrm>
            <a:off x="7855749" y="676080"/>
            <a:ext cx="3336058" cy="5848397"/>
            <a:chOff x="8224837" y="1490666"/>
            <a:chExt cx="2776346" cy="4867175"/>
          </a:xfrm>
        </p:grpSpPr>
        <p:sp>
          <p:nvSpPr>
            <p:cNvPr id="19" name="Google Shape;19;p2"/>
            <p:cNvSpPr/>
            <p:nvPr/>
          </p:nvSpPr>
          <p:spPr>
            <a:xfrm rot="10800000">
              <a:off x="8515199" y="5076825"/>
              <a:ext cx="324000" cy="114300"/>
            </a:xfrm>
            <a:prstGeom prst="round2SameRect">
              <a:avLst>
                <a:gd fmla="val 50000" name="adj1"/>
                <a:gd fmla="val 0" name="adj2"/>
              </a:avLst>
            </a:pr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9205912" y="5541930"/>
              <a:ext cx="142875" cy="57150"/>
            </a:xfrm>
            <a:custGeom>
              <a:rect b="b" l="l" r="r" t="t"/>
              <a:pathLst>
                <a:path extrusionOk="0" h="57150" w="142875">
                  <a:moveTo>
                    <a:pt x="0" y="0"/>
                  </a:moveTo>
                  <a:lnTo>
                    <a:pt x="142875" y="0"/>
                  </a:lnTo>
                  <a:lnTo>
                    <a:pt x="142875" y="57150"/>
                  </a:lnTo>
                  <a:lnTo>
                    <a:pt x="0" y="57150"/>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8224837" y="5527642"/>
              <a:ext cx="619125" cy="85725"/>
            </a:xfrm>
            <a:custGeom>
              <a:rect b="b" l="l" r="r" t="t"/>
              <a:pathLst>
                <a:path extrusionOk="0" h="85725" w="619125">
                  <a:moveTo>
                    <a:pt x="0" y="0"/>
                  </a:moveTo>
                  <a:lnTo>
                    <a:pt x="619125" y="0"/>
                  </a:lnTo>
                  <a:lnTo>
                    <a:pt x="619125" y="85725"/>
                  </a:lnTo>
                  <a:lnTo>
                    <a:pt x="0" y="85725"/>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8843962" y="5556217"/>
              <a:ext cx="361950" cy="28575"/>
            </a:xfrm>
            <a:custGeom>
              <a:rect b="b" l="l" r="r" t="t"/>
              <a:pathLst>
                <a:path extrusionOk="0" h="28575" w="361950">
                  <a:moveTo>
                    <a:pt x="0" y="0"/>
                  </a:moveTo>
                  <a:lnTo>
                    <a:pt x="361950" y="0"/>
                  </a:lnTo>
                  <a:lnTo>
                    <a:pt x="361950" y="28575"/>
                  </a:lnTo>
                  <a:lnTo>
                    <a:pt x="0" y="28575"/>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9627774" y="5519641"/>
              <a:ext cx="432625" cy="457200"/>
            </a:xfrm>
            <a:custGeom>
              <a:rect b="b" l="l" r="r" t="t"/>
              <a:pathLst>
                <a:path extrusionOk="0" h="457200" w="432625">
                  <a:moveTo>
                    <a:pt x="432626" y="330137"/>
                  </a:moveTo>
                  <a:cubicBezTo>
                    <a:pt x="380333" y="406813"/>
                    <a:pt x="292322" y="457200"/>
                    <a:pt x="192500" y="457200"/>
                  </a:cubicBezTo>
                  <a:cubicBezTo>
                    <a:pt x="118586" y="457200"/>
                    <a:pt x="51245" y="429578"/>
                    <a:pt x="0" y="384143"/>
                  </a:cubicBezTo>
                  <a:lnTo>
                    <a:pt x="76391" y="0"/>
                  </a:lnTo>
                  <a:lnTo>
                    <a:pt x="432626" y="330137"/>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9567862" y="5840253"/>
              <a:ext cx="876300" cy="355663"/>
            </a:xfrm>
            <a:custGeom>
              <a:rect b="b" l="l" r="r" t="t"/>
              <a:pathLst>
                <a:path extrusionOk="0" h="355663" w="876300">
                  <a:moveTo>
                    <a:pt x="876300" y="355663"/>
                  </a:moveTo>
                  <a:lnTo>
                    <a:pt x="0" y="355663"/>
                  </a:lnTo>
                  <a:lnTo>
                    <a:pt x="59912" y="54007"/>
                  </a:lnTo>
                  <a:cubicBezTo>
                    <a:pt x="111157" y="99441"/>
                    <a:pt x="178499" y="127063"/>
                    <a:pt x="252413" y="127063"/>
                  </a:cubicBezTo>
                  <a:cubicBezTo>
                    <a:pt x="352234" y="127063"/>
                    <a:pt x="440246" y="76676"/>
                    <a:pt x="492538" y="0"/>
                  </a:cubicBezTo>
                  <a:lnTo>
                    <a:pt x="876300" y="3556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9366122" y="2958559"/>
              <a:ext cx="1635061" cy="2738723"/>
            </a:xfrm>
            <a:custGeom>
              <a:rect b="b" l="l" r="r" t="t"/>
              <a:pathLst>
                <a:path extrusionOk="0" h="2738723" w="1635061">
                  <a:moveTo>
                    <a:pt x="739426" y="0"/>
                  </a:moveTo>
                  <a:lnTo>
                    <a:pt x="653606" y="201739"/>
                  </a:lnTo>
                  <a:lnTo>
                    <a:pt x="546830" y="452723"/>
                  </a:lnTo>
                  <a:cubicBezTo>
                    <a:pt x="895636" y="585978"/>
                    <a:pt x="1143381" y="923830"/>
                    <a:pt x="1143381" y="1319498"/>
                  </a:cubicBezTo>
                  <a:cubicBezTo>
                    <a:pt x="1143381" y="1785747"/>
                    <a:pt x="799338" y="2171700"/>
                    <a:pt x="351282" y="2237232"/>
                  </a:cubicBezTo>
                  <a:lnTo>
                    <a:pt x="0" y="2715197"/>
                  </a:lnTo>
                  <a:lnTo>
                    <a:pt x="4096" y="2723007"/>
                  </a:lnTo>
                  <a:lnTo>
                    <a:pt x="4191" y="2723007"/>
                  </a:lnTo>
                  <a:cubicBezTo>
                    <a:pt x="73247" y="2733389"/>
                    <a:pt x="143923" y="2738724"/>
                    <a:pt x="215836" y="2738724"/>
                  </a:cubicBezTo>
                  <a:cubicBezTo>
                    <a:pt x="999649" y="2738724"/>
                    <a:pt x="1635062" y="2103311"/>
                    <a:pt x="1635062" y="1319498"/>
                  </a:cubicBezTo>
                  <a:cubicBezTo>
                    <a:pt x="1635062" y="720662"/>
                    <a:pt x="1264158" y="208407"/>
                    <a:pt x="739426" y="0"/>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9091612" y="3160299"/>
              <a:ext cx="1680972" cy="2517933"/>
            </a:xfrm>
            <a:custGeom>
              <a:rect b="b" l="l" r="r" t="t"/>
              <a:pathLst>
                <a:path extrusionOk="0" h="2517933" w="1680972">
                  <a:moveTo>
                    <a:pt x="918591" y="0"/>
                  </a:moveTo>
                  <a:lnTo>
                    <a:pt x="811816" y="250984"/>
                  </a:lnTo>
                  <a:cubicBezTo>
                    <a:pt x="1160621" y="384239"/>
                    <a:pt x="1408367" y="722090"/>
                    <a:pt x="1408367" y="1117759"/>
                  </a:cubicBezTo>
                  <a:cubicBezTo>
                    <a:pt x="1408367" y="1608677"/>
                    <a:pt x="1026890" y="2010728"/>
                    <a:pt x="544163" y="2043208"/>
                  </a:cubicBezTo>
                  <a:cubicBezTo>
                    <a:pt x="523304" y="2044637"/>
                    <a:pt x="502158" y="2045399"/>
                    <a:pt x="480822" y="2045399"/>
                  </a:cubicBezTo>
                  <a:cubicBezTo>
                    <a:pt x="434816" y="2045399"/>
                    <a:pt x="389477" y="2042065"/>
                    <a:pt x="345281" y="2035493"/>
                  </a:cubicBezTo>
                  <a:lnTo>
                    <a:pt x="52864" y="2035493"/>
                  </a:lnTo>
                  <a:lnTo>
                    <a:pt x="0" y="2035493"/>
                  </a:lnTo>
                  <a:lnTo>
                    <a:pt x="270891" y="2517934"/>
                  </a:lnTo>
                  <a:lnTo>
                    <a:pt x="423386" y="2316480"/>
                  </a:lnTo>
                  <a:cubicBezTo>
                    <a:pt x="442436" y="2317433"/>
                    <a:pt x="461582" y="2317909"/>
                    <a:pt x="480822" y="2317909"/>
                  </a:cubicBezTo>
                  <a:cubicBezTo>
                    <a:pt x="1143572" y="2317909"/>
                    <a:pt x="1680972" y="1780604"/>
                    <a:pt x="1680972" y="1117759"/>
                  </a:cubicBezTo>
                  <a:cubicBezTo>
                    <a:pt x="1680972" y="609410"/>
                    <a:pt x="1364933" y="174879"/>
                    <a:pt x="918591" y="0"/>
                  </a:cubicBez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8891587" y="5081491"/>
              <a:ext cx="768762" cy="136402"/>
            </a:xfrm>
            <a:custGeom>
              <a:rect b="b" l="l" r="r" t="t"/>
              <a:pathLst>
                <a:path extrusionOk="0" h="136402" w="768762">
                  <a:moveTo>
                    <a:pt x="0" y="0"/>
                  </a:moveTo>
                  <a:cubicBezTo>
                    <a:pt x="0" y="0"/>
                    <a:pt x="15050" y="125730"/>
                    <a:pt x="114300" y="133350"/>
                  </a:cubicBezTo>
                  <a:cubicBezTo>
                    <a:pt x="238125" y="142875"/>
                    <a:pt x="768763" y="127063"/>
                    <a:pt x="768763" y="127063"/>
                  </a:cubicBezTo>
                  <a:lnTo>
                    <a:pt x="666750" y="0"/>
                  </a:lnTo>
                  <a:lnTo>
                    <a:pt x="0" y="0"/>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9707117" y="2862756"/>
              <a:ext cx="539497" cy="543100"/>
            </a:xfrm>
            <a:custGeom>
              <a:rect b="b" l="l" r="r" t="t"/>
              <a:pathLst>
                <a:path extrusionOk="0" h="543100" w="539497">
                  <a:moveTo>
                    <a:pt x="517779" y="377838"/>
                  </a:moveTo>
                  <a:cubicBezTo>
                    <a:pt x="459105" y="515760"/>
                    <a:pt x="299657" y="580054"/>
                    <a:pt x="161735" y="521380"/>
                  </a:cubicBezTo>
                  <a:cubicBezTo>
                    <a:pt x="155639" y="518808"/>
                    <a:pt x="149543" y="515855"/>
                    <a:pt x="143732" y="512807"/>
                  </a:cubicBezTo>
                  <a:cubicBezTo>
                    <a:pt x="101918" y="491471"/>
                    <a:pt x="67723" y="460325"/>
                    <a:pt x="42958" y="423368"/>
                  </a:cubicBezTo>
                  <a:cubicBezTo>
                    <a:pt x="20955" y="390792"/>
                    <a:pt x="6191" y="353740"/>
                    <a:pt x="0" y="314973"/>
                  </a:cubicBezTo>
                  <a:lnTo>
                    <a:pt x="113348" y="48464"/>
                  </a:lnTo>
                  <a:cubicBezTo>
                    <a:pt x="145542" y="26080"/>
                    <a:pt x="182499" y="10935"/>
                    <a:pt x="221171" y="4172"/>
                  </a:cubicBezTo>
                  <a:cubicBezTo>
                    <a:pt x="264986" y="-3638"/>
                    <a:pt x="311087" y="-685"/>
                    <a:pt x="355473" y="14745"/>
                  </a:cubicBezTo>
                  <a:cubicBezTo>
                    <a:pt x="361760" y="16745"/>
                    <a:pt x="367951" y="19127"/>
                    <a:pt x="374142" y="21794"/>
                  </a:cubicBezTo>
                  <a:cubicBezTo>
                    <a:pt x="512159" y="80468"/>
                    <a:pt x="576453" y="239916"/>
                    <a:pt x="517779" y="377838"/>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9855993" y="3015328"/>
              <a:ext cx="238125" cy="238125"/>
            </a:xfrm>
            <a:custGeom>
              <a:rect b="b" l="l" r="r" t="t"/>
              <a:pathLst>
                <a:path extrusionOk="0" h="238125" w="238125">
                  <a:moveTo>
                    <a:pt x="238125" y="119063"/>
                  </a:moveTo>
                  <a:cubicBezTo>
                    <a:pt x="238125" y="184819"/>
                    <a:pt x="184819" y="238125"/>
                    <a:pt x="119063" y="238125"/>
                  </a:cubicBezTo>
                  <a:cubicBezTo>
                    <a:pt x="53306" y="238125"/>
                    <a:pt x="0" y="184819"/>
                    <a:pt x="0" y="119063"/>
                  </a:cubicBezTo>
                  <a:cubicBezTo>
                    <a:pt x="0" y="53306"/>
                    <a:pt x="53306" y="0"/>
                    <a:pt x="119063" y="0"/>
                  </a:cubicBezTo>
                  <a:cubicBezTo>
                    <a:pt x="184819" y="0"/>
                    <a:pt x="238125" y="53306"/>
                    <a:pt x="238125" y="119063"/>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9623202" y="2711576"/>
              <a:ext cx="453327" cy="723906"/>
            </a:xfrm>
            <a:custGeom>
              <a:rect b="b" l="l" r="r" t="t"/>
              <a:pathLst>
                <a:path extrusionOk="0" h="723906" w="453327">
                  <a:moveTo>
                    <a:pt x="447770" y="146399"/>
                  </a:moveTo>
                  <a:lnTo>
                    <a:pt x="220218" y="681419"/>
                  </a:lnTo>
                  <a:cubicBezTo>
                    <a:pt x="205073" y="716947"/>
                    <a:pt x="164021" y="733425"/>
                    <a:pt x="128588" y="718280"/>
                  </a:cubicBezTo>
                  <a:lnTo>
                    <a:pt x="0" y="663607"/>
                  </a:lnTo>
                  <a:lnTo>
                    <a:pt x="282226" y="0"/>
                  </a:lnTo>
                  <a:lnTo>
                    <a:pt x="410813" y="54674"/>
                  </a:lnTo>
                  <a:cubicBezTo>
                    <a:pt x="446246" y="69818"/>
                    <a:pt x="462820" y="110966"/>
                    <a:pt x="447770" y="146399"/>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rot="-4013726">
              <a:off x="9443227" y="3017728"/>
              <a:ext cx="719097" cy="81932"/>
            </a:xfrm>
            <a:custGeom>
              <a:rect b="b" l="l" r="r" t="t"/>
              <a:pathLst>
                <a:path extrusionOk="0" h="81913" w="718933">
                  <a:moveTo>
                    <a:pt x="0" y="0"/>
                  </a:moveTo>
                  <a:lnTo>
                    <a:pt x="718933" y="0"/>
                  </a:lnTo>
                  <a:lnTo>
                    <a:pt x="718933" y="81914"/>
                  </a:lnTo>
                  <a:lnTo>
                    <a:pt x="0" y="81914"/>
                  </a:lnTo>
                  <a:close/>
                </a:path>
              </a:pathLst>
            </a:custGeom>
            <a:solidFill>
              <a:srgbClr val="BDBB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9228389" y="4100510"/>
              <a:ext cx="83061" cy="16863"/>
            </a:xfrm>
            <a:custGeom>
              <a:rect b="b" l="l" r="r" t="t"/>
              <a:pathLst>
                <a:path extrusionOk="0" h="16863" w="83061">
                  <a:moveTo>
                    <a:pt x="75250" y="16861"/>
                  </a:moveTo>
                  <a:lnTo>
                    <a:pt x="7431" y="15242"/>
                  </a:lnTo>
                  <a:cubicBezTo>
                    <a:pt x="3240" y="15147"/>
                    <a:pt x="-93" y="11623"/>
                    <a:pt x="2" y="7431"/>
                  </a:cubicBezTo>
                  <a:lnTo>
                    <a:pt x="2" y="7431"/>
                  </a:lnTo>
                  <a:cubicBezTo>
                    <a:pt x="97" y="3240"/>
                    <a:pt x="3621" y="-93"/>
                    <a:pt x="7812" y="2"/>
                  </a:cubicBezTo>
                  <a:lnTo>
                    <a:pt x="75631" y="1621"/>
                  </a:lnTo>
                  <a:cubicBezTo>
                    <a:pt x="79821" y="1716"/>
                    <a:pt x="83155" y="5241"/>
                    <a:pt x="83060" y="9432"/>
                  </a:cubicBezTo>
                  <a:lnTo>
                    <a:pt x="83060" y="9432"/>
                  </a:lnTo>
                  <a:cubicBezTo>
                    <a:pt x="82965" y="13623"/>
                    <a:pt x="79440" y="16956"/>
                    <a:pt x="75250" y="168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9218102" y="4027168"/>
              <a:ext cx="102682" cy="77920"/>
            </a:xfrm>
            <a:custGeom>
              <a:rect b="b" l="l" r="r" t="t"/>
              <a:pathLst>
                <a:path extrusionOk="0" h="77920" w="102682">
                  <a:moveTo>
                    <a:pt x="88965" y="77916"/>
                  </a:moveTo>
                  <a:lnTo>
                    <a:pt x="11908" y="76106"/>
                  </a:lnTo>
                  <a:cubicBezTo>
                    <a:pt x="5145" y="75916"/>
                    <a:pt x="-94" y="70391"/>
                    <a:pt x="1" y="63628"/>
                  </a:cubicBezTo>
                  <a:lnTo>
                    <a:pt x="1240" y="11908"/>
                  </a:lnTo>
                  <a:cubicBezTo>
                    <a:pt x="1430" y="5145"/>
                    <a:pt x="6955" y="-94"/>
                    <a:pt x="13717" y="1"/>
                  </a:cubicBezTo>
                  <a:lnTo>
                    <a:pt x="90775" y="1811"/>
                  </a:lnTo>
                  <a:cubicBezTo>
                    <a:pt x="97537" y="2002"/>
                    <a:pt x="102776" y="7526"/>
                    <a:pt x="102681" y="14289"/>
                  </a:cubicBezTo>
                  <a:lnTo>
                    <a:pt x="101443" y="66010"/>
                  </a:lnTo>
                  <a:cubicBezTo>
                    <a:pt x="101252" y="72772"/>
                    <a:pt x="95728" y="78106"/>
                    <a:pt x="88965" y="77916"/>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9211815" y="4023833"/>
              <a:ext cx="119923" cy="17726"/>
            </a:xfrm>
            <a:custGeom>
              <a:rect b="b" l="l" r="r" t="t"/>
              <a:pathLst>
                <a:path extrusionOk="0" h="17726" w="119923">
                  <a:moveTo>
                    <a:pt x="112111" y="17718"/>
                  </a:moveTo>
                  <a:lnTo>
                    <a:pt x="7431" y="15242"/>
                  </a:lnTo>
                  <a:cubicBezTo>
                    <a:pt x="3240" y="15147"/>
                    <a:pt x="-93" y="11623"/>
                    <a:pt x="2" y="7431"/>
                  </a:cubicBezTo>
                  <a:lnTo>
                    <a:pt x="2" y="7431"/>
                  </a:lnTo>
                  <a:cubicBezTo>
                    <a:pt x="97" y="3240"/>
                    <a:pt x="3621" y="-93"/>
                    <a:pt x="7812" y="2"/>
                  </a:cubicBezTo>
                  <a:lnTo>
                    <a:pt x="112492" y="2478"/>
                  </a:lnTo>
                  <a:cubicBezTo>
                    <a:pt x="116683" y="2574"/>
                    <a:pt x="120017" y="6098"/>
                    <a:pt x="119922" y="10289"/>
                  </a:cubicBezTo>
                  <a:lnTo>
                    <a:pt x="119922" y="10289"/>
                  </a:lnTo>
                  <a:cubicBezTo>
                    <a:pt x="119826" y="14575"/>
                    <a:pt x="116397" y="17909"/>
                    <a:pt x="112111" y="17718"/>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9201433" y="3950682"/>
              <a:ext cx="139639" cy="78869"/>
            </a:xfrm>
            <a:custGeom>
              <a:rect b="b" l="l" r="r" t="t"/>
              <a:pathLst>
                <a:path extrusionOk="0" h="78869" w="139639">
                  <a:moveTo>
                    <a:pt x="125922" y="78868"/>
                  </a:moveTo>
                  <a:lnTo>
                    <a:pt x="11908" y="76106"/>
                  </a:lnTo>
                  <a:cubicBezTo>
                    <a:pt x="5145" y="75916"/>
                    <a:pt x="-94" y="70391"/>
                    <a:pt x="1" y="63628"/>
                  </a:cubicBezTo>
                  <a:lnTo>
                    <a:pt x="1240" y="11908"/>
                  </a:lnTo>
                  <a:cubicBezTo>
                    <a:pt x="1430" y="5145"/>
                    <a:pt x="6955" y="-94"/>
                    <a:pt x="13717" y="1"/>
                  </a:cubicBezTo>
                  <a:lnTo>
                    <a:pt x="127732" y="2764"/>
                  </a:lnTo>
                  <a:cubicBezTo>
                    <a:pt x="134494" y="2954"/>
                    <a:pt x="139733" y="8479"/>
                    <a:pt x="139638" y="15241"/>
                  </a:cubicBezTo>
                  <a:lnTo>
                    <a:pt x="138400" y="66962"/>
                  </a:lnTo>
                  <a:cubicBezTo>
                    <a:pt x="138304" y="73630"/>
                    <a:pt x="132685" y="78964"/>
                    <a:pt x="125922" y="7886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9180002" y="3886007"/>
              <a:ext cx="185740" cy="79920"/>
            </a:xfrm>
            <a:custGeom>
              <a:rect b="b" l="l" r="r" t="t"/>
              <a:pathLst>
                <a:path extrusionOk="0" h="79920" w="185740">
                  <a:moveTo>
                    <a:pt x="172023" y="79916"/>
                  </a:moveTo>
                  <a:lnTo>
                    <a:pt x="11908" y="76106"/>
                  </a:lnTo>
                  <a:cubicBezTo>
                    <a:pt x="5145" y="75916"/>
                    <a:pt x="-94" y="70391"/>
                    <a:pt x="1" y="63628"/>
                  </a:cubicBezTo>
                  <a:lnTo>
                    <a:pt x="1240" y="11908"/>
                  </a:lnTo>
                  <a:cubicBezTo>
                    <a:pt x="1430" y="5145"/>
                    <a:pt x="6955" y="-94"/>
                    <a:pt x="13717" y="1"/>
                  </a:cubicBezTo>
                  <a:lnTo>
                    <a:pt x="173833" y="3811"/>
                  </a:lnTo>
                  <a:cubicBezTo>
                    <a:pt x="180595" y="4002"/>
                    <a:pt x="185834" y="9526"/>
                    <a:pt x="185739" y="16289"/>
                  </a:cubicBezTo>
                  <a:lnTo>
                    <a:pt x="184501" y="68010"/>
                  </a:lnTo>
                  <a:cubicBezTo>
                    <a:pt x="184310" y="74772"/>
                    <a:pt x="178786" y="80107"/>
                    <a:pt x="172023" y="79916"/>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8701395" y="3865232"/>
              <a:ext cx="63425" cy="62317"/>
            </a:xfrm>
            <a:custGeom>
              <a:rect b="b" l="l" r="r" t="t"/>
              <a:pathLst>
                <a:path extrusionOk="0" h="62317" w="63425">
                  <a:moveTo>
                    <a:pt x="2263" y="13061"/>
                  </a:moveTo>
                  <a:lnTo>
                    <a:pt x="50364" y="60115"/>
                  </a:lnTo>
                  <a:cubicBezTo>
                    <a:pt x="53412" y="63068"/>
                    <a:pt x="58270" y="63068"/>
                    <a:pt x="61223" y="60020"/>
                  </a:cubicBezTo>
                  <a:lnTo>
                    <a:pt x="61223" y="60020"/>
                  </a:lnTo>
                  <a:cubicBezTo>
                    <a:pt x="64175" y="57067"/>
                    <a:pt x="64175" y="52209"/>
                    <a:pt x="61127" y="49256"/>
                  </a:cubicBezTo>
                  <a:lnTo>
                    <a:pt x="13026" y="2203"/>
                  </a:lnTo>
                  <a:cubicBezTo>
                    <a:pt x="9978" y="-750"/>
                    <a:pt x="5120" y="-750"/>
                    <a:pt x="2167" y="2298"/>
                  </a:cubicBezTo>
                  <a:lnTo>
                    <a:pt x="2167" y="2298"/>
                  </a:lnTo>
                  <a:cubicBezTo>
                    <a:pt x="-785" y="5251"/>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8706611" y="3809713"/>
              <a:ext cx="116050" cy="114681"/>
            </a:xfrm>
            <a:custGeom>
              <a:rect b="b" l="l" r="r" t="t"/>
              <a:pathLst>
                <a:path extrusionOk="0" h="114681" w="116050">
                  <a:moveTo>
                    <a:pt x="3620" y="57627"/>
                  </a:moveTo>
                  <a:lnTo>
                    <a:pt x="58293" y="111157"/>
                  </a:lnTo>
                  <a:cubicBezTo>
                    <a:pt x="63151" y="115920"/>
                    <a:pt x="70866" y="115824"/>
                    <a:pt x="75724" y="111062"/>
                  </a:cubicBezTo>
                  <a:lnTo>
                    <a:pt x="112491" y="74295"/>
                  </a:lnTo>
                  <a:cubicBezTo>
                    <a:pt x="117253" y="69533"/>
                    <a:pt x="117253" y="61818"/>
                    <a:pt x="112395" y="57055"/>
                  </a:cubicBezTo>
                  <a:lnTo>
                    <a:pt x="57722" y="3525"/>
                  </a:lnTo>
                  <a:cubicBezTo>
                    <a:pt x="52864" y="-1238"/>
                    <a:pt x="45149" y="-1143"/>
                    <a:pt x="40291" y="3620"/>
                  </a:cubicBezTo>
                  <a:lnTo>
                    <a:pt x="3525" y="40386"/>
                  </a:lnTo>
                  <a:cubicBezTo>
                    <a:pt x="-1238" y="45244"/>
                    <a:pt x="-1143" y="52959"/>
                    <a:pt x="3620" y="57627"/>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8742448" y="3798176"/>
              <a:ext cx="89619" cy="88035"/>
            </a:xfrm>
            <a:custGeom>
              <a:rect b="b" l="l" r="r" t="t"/>
              <a:pathLst>
                <a:path extrusionOk="0" h="88035" w="89619">
                  <a:moveTo>
                    <a:pt x="2263" y="13061"/>
                  </a:moveTo>
                  <a:lnTo>
                    <a:pt x="76558" y="85832"/>
                  </a:lnTo>
                  <a:cubicBezTo>
                    <a:pt x="79606" y="88785"/>
                    <a:pt x="84464" y="88785"/>
                    <a:pt x="87416" y="85737"/>
                  </a:cubicBezTo>
                  <a:lnTo>
                    <a:pt x="87416" y="85737"/>
                  </a:lnTo>
                  <a:cubicBezTo>
                    <a:pt x="90369" y="82784"/>
                    <a:pt x="90369" y="77927"/>
                    <a:pt x="87321" y="74974"/>
                  </a:cubicBezTo>
                  <a:lnTo>
                    <a:pt x="13026" y="2203"/>
                  </a:lnTo>
                  <a:cubicBezTo>
                    <a:pt x="9978" y="-750"/>
                    <a:pt x="5120" y="-750"/>
                    <a:pt x="2168" y="2298"/>
                  </a:cubicBezTo>
                  <a:lnTo>
                    <a:pt x="2168" y="2298"/>
                  </a:lnTo>
                  <a:cubicBezTo>
                    <a:pt x="-785" y="5346"/>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8747533" y="3742847"/>
              <a:ext cx="142279" cy="140303"/>
            </a:xfrm>
            <a:custGeom>
              <a:rect b="b" l="l" r="r" t="t"/>
              <a:pathLst>
                <a:path extrusionOk="0" h="140303" w="142279">
                  <a:moveTo>
                    <a:pt x="3655" y="57627"/>
                  </a:moveTo>
                  <a:lnTo>
                    <a:pt x="84523" y="136779"/>
                  </a:lnTo>
                  <a:cubicBezTo>
                    <a:pt x="89380" y="141542"/>
                    <a:pt x="97096" y="141447"/>
                    <a:pt x="101953" y="136684"/>
                  </a:cubicBezTo>
                  <a:lnTo>
                    <a:pt x="138720" y="99918"/>
                  </a:lnTo>
                  <a:cubicBezTo>
                    <a:pt x="143482" y="95155"/>
                    <a:pt x="143482" y="87440"/>
                    <a:pt x="138625" y="82677"/>
                  </a:cubicBezTo>
                  <a:lnTo>
                    <a:pt x="57757" y="3525"/>
                  </a:lnTo>
                  <a:cubicBezTo>
                    <a:pt x="52900" y="-1238"/>
                    <a:pt x="45184" y="-1143"/>
                    <a:pt x="40327" y="3620"/>
                  </a:cubicBezTo>
                  <a:lnTo>
                    <a:pt x="3560" y="40386"/>
                  </a:lnTo>
                  <a:cubicBezTo>
                    <a:pt x="-1202" y="45149"/>
                    <a:pt x="-1202" y="52864"/>
                    <a:pt x="3655" y="57627"/>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8776762" y="3681221"/>
              <a:ext cx="175058" cy="172307"/>
            </a:xfrm>
            <a:custGeom>
              <a:rect b="b" l="l" r="r" t="t"/>
              <a:pathLst>
                <a:path extrusionOk="0" h="172307" w="175058">
                  <a:moveTo>
                    <a:pt x="3667" y="57531"/>
                  </a:moveTo>
                  <a:lnTo>
                    <a:pt x="117301" y="168783"/>
                  </a:lnTo>
                  <a:cubicBezTo>
                    <a:pt x="122158" y="173546"/>
                    <a:pt x="129874" y="173451"/>
                    <a:pt x="134731" y="168688"/>
                  </a:cubicBezTo>
                  <a:lnTo>
                    <a:pt x="171498" y="131922"/>
                  </a:lnTo>
                  <a:cubicBezTo>
                    <a:pt x="176260" y="127159"/>
                    <a:pt x="176260" y="119444"/>
                    <a:pt x="171403" y="114681"/>
                  </a:cubicBezTo>
                  <a:lnTo>
                    <a:pt x="57674" y="3525"/>
                  </a:lnTo>
                  <a:cubicBezTo>
                    <a:pt x="52816" y="-1238"/>
                    <a:pt x="45101" y="-1143"/>
                    <a:pt x="40243" y="3620"/>
                  </a:cubicBezTo>
                  <a:lnTo>
                    <a:pt x="3477" y="40386"/>
                  </a:lnTo>
                  <a:cubicBezTo>
                    <a:pt x="-1190" y="45149"/>
                    <a:pt x="-1190" y="52864"/>
                    <a:pt x="3667" y="5753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rot="1386274">
              <a:off x="9783702" y="1584950"/>
              <a:ext cx="285809" cy="476349"/>
            </a:xfrm>
            <a:custGeom>
              <a:rect b="b" l="l" r="r" t="t"/>
              <a:pathLst>
                <a:path extrusionOk="0" h="476240" w="285744">
                  <a:moveTo>
                    <a:pt x="0" y="0"/>
                  </a:moveTo>
                  <a:lnTo>
                    <a:pt x="285745" y="0"/>
                  </a:lnTo>
                  <a:lnTo>
                    <a:pt x="285745" y="476241"/>
                  </a:lnTo>
                  <a:lnTo>
                    <a:pt x="0" y="476241"/>
                  </a:ln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rot="1386274">
              <a:off x="9709309" y="1950866"/>
              <a:ext cx="285809" cy="95270"/>
            </a:xfrm>
            <a:custGeom>
              <a:rect b="b" l="l" r="r" t="t"/>
              <a:pathLst>
                <a:path extrusionOk="0" h="95248" w="285744">
                  <a:moveTo>
                    <a:pt x="0" y="0"/>
                  </a:moveTo>
                  <a:lnTo>
                    <a:pt x="285745" y="0"/>
                  </a:lnTo>
                  <a:lnTo>
                    <a:pt x="285745" y="95248"/>
                  </a:lnTo>
                  <a:lnTo>
                    <a:pt x="0" y="95248"/>
                  </a:ln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9444322" y="2028824"/>
              <a:ext cx="622363" cy="329755"/>
            </a:xfrm>
            <a:custGeom>
              <a:rect b="b" l="l" r="r" t="t"/>
              <a:pathLst>
                <a:path extrusionOk="0" h="329755" w="622363">
                  <a:moveTo>
                    <a:pt x="622363" y="329756"/>
                  </a:moveTo>
                  <a:lnTo>
                    <a:pt x="0" y="65056"/>
                  </a:lnTo>
                  <a:lnTo>
                    <a:pt x="92488" y="0"/>
                  </a:lnTo>
                  <a:lnTo>
                    <a:pt x="605028" y="218027"/>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9538048" y="1957317"/>
              <a:ext cx="510063" cy="288962"/>
            </a:xfrm>
            <a:custGeom>
              <a:rect b="b" l="l" r="r" t="t"/>
              <a:pathLst>
                <a:path extrusionOk="0" h="288962" w="510063">
                  <a:moveTo>
                    <a:pt x="510064" y="288963"/>
                  </a:moveTo>
                  <a:lnTo>
                    <a:pt x="0" y="72078"/>
                  </a:lnTo>
                  <a:lnTo>
                    <a:pt x="85820" y="6546"/>
                  </a:lnTo>
                  <a:cubicBezTo>
                    <a:pt x="96583" y="-1645"/>
                    <a:pt x="115253" y="-2217"/>
                    <a:pt x="132779" y="5213"/>
                  </a:cubicBezTo>
                  <a:lnTo>
                    <a:pt x="456819" y="142944"/>
                  </a:lnTo>
                  <a:cubicBezTo>
                    <a:pt x="473393" y="149993"/>
                    <a:pt x="485585" y="162756"/>
                    <a:pt x="488061" y="175710"/>
                  </a:cubicBezTo>
                  <a:lnTo>
                    <a:pt x="510064" y="2889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rot="1386274">
              <a:off x="9089873" y="2217638"/>
              <a:ext cx="676416" cy="1552518"/>
            </a:xfrm>
            <a:custGeom>
              <a:rect b="b" l="l" r="r" t="t"/>
              <a:pathLst>
                <a:path extrusionOk="0" h="1552164" w="676262">
                  <a:moveTo>
                    <a:pt x="0" y="0"/>
                  </a:moveTo>
                  <a:lnTo>
                    <a:pt x="676262" y="0"/>
                  </a:lnTo>
                  <a:lnTo>
                    <a:pt x="676262" y="1552165"/>
                  </a:lnTo>
                  <a:lnTo>
                    <a:pt x="0" y="1552165"/>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rot="1386274">
              <a:off x="9165441" y="2202281"/>
              <a:ext cx="450341" cy="1552518"/>
            </a:xfrm>
            <a:custGeom>
              <a:rect b="b" l="l" r="r" t="t"/>
              <a:pathLst>
                <a:path extrusionOk="0" h="1552164" w="450238">
                  <a:moveTo>
                    <a:pt x="0" y="0"/>
                  </a:moveTo>
                  <a:lnTo>
                    <a:pt x="450238" y="0"/>
                  </a:lnTo>
                  <a:lnTo>
                    <a:pt x="450238" y="1552165"/>
                  </a:lnTo>
                  <a:lnTo>
                    <a:pt x="0" y="1552165"/>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9841233" y="1490666"/>
              <a:ext cx="372704" cy="191361"/>
            </a:xfrm>
            <a:custGeom>
              <a:rect b="b" l="l" r="r" t="t"/>
              <a:pathLst>
                <a:path extrusionOk="0" h="191361" w="372704">
                  <a:moveTo>
                    <a:pt x="332990" y="189067"/>
                  </a:moveTo>
                  <a:lnTo>
                    <a:pt x="17426" y="54860"/>
                  </a:lnTo>
                  <a:cubicBezTo>
                    <a:pt x="2948" y="48668"/>
                    <a:pt x="-3910" y="31904"/>
                    <a:pt x="2282" y="17426"/>
                  </a:cubicBezTo>
                  <a:lnTo>
                    <a:pt x="2282" y="17426"/>
                  </a:lnTo>
                  <a:cubicBezTo>
                    <a:pt x="8473" y="2948"/>
                    <a:pt x="25237" y="-3910"/>
                    <a:pt x="39715" y="2282"/>
                  </a:cubicBezTo>
                  <a:lnTo>
                    <a:pt x="355278" y="136489"/>
                  </a:lnTo>
                  <a:cubicBezTo>
                    <a:pt x="369756" y="142680"/>
                    <a:pt x="376614" y="159444"/>
                    <a:pt x="370423" y="173922"/>
                  </a:cubicBezTo>
                  <a:lnTo>
                    <a:pt x="370423" y="173922"/>
                  </a:lnTo>
                  <a:cubicBezTo>
                    <a:pt x="364232" y="188495"/>
                    <a:pt x="347468" y="195258"/>
                    <a:pt x="332990" y="189067"/>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rot="1386274">
              <a:off x="9058593" y="3049780"/>
              <a:ext cx="685466" cy="18291"/>
            </a:xfrm>
            <a:custGeom>
              <a:rect b="b" l="l" r="r" t="t"/>
              <a:pathLst>
                <a:path extrusionOk="0" h="18287" w="685310">
                  <a:moveTo>
                    <a:pt x="0" y="0"/>
                  </a:moveTo>
                  <a:lnTo>
                    <a:pt x="685311" y="0"/>
                  </a:lnTo>
                  <a:lnTo>
                    <a:pt x="685311" y="18288"/>
                  </a:lnTo>
                  <a:lnTo>
                    <a:pt x="0" y="18288"/>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2"/>
            <p:cNvSpPr/>
            <p:nvPr/>
          </p:nvSpPr>
          <p:spPr>
            <a:xfrm>
              <a:off x="9378223" y="2080359"/>
              <a:ext cx="732082" cy="344238"/>
            </a:xfrm>
            <a:custGeom>
              <a:rect b="b" l="l" r="r" t="t"/>
              <a:pathLst>
                <a:path extrusionOk="0" h="344238" w="732082">
                  <a:moveTo>
                    <a:pt x="692368" y="341943"/>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372"/>
                    <a:pt x="706846" y="348134"/>
                    <a:pt x="692368" y="341943"/>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2"/>
            <p:cNvSpPr/>
            <p:nvPr/>
          </p:nvSpPr>
          <p:spPr>
            <a:xfrm>
              <a:off x="8748240" y="3561782"/>
              <a:ext cx="732082" cy="344144"/>
            </a:xfrm>
            <a:custGeom>
              <a:rect b="b" l="l" r="r" t="t"/>
              <a:pathLst>
                <a:path extrusionOk="0" h="344144" w="732082">
                  <a:moveTo>
                    <a:pt x="692368" y="341848"/>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276"/>
                    <a:pt x="706846" y="348039"/>
                    <a:pt x="692368" y="341848"/>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8759670" y="3622071"/>
              <a:ext cx="667793" cy="345506"/>
            </a:xfrm>
            <a:custGeom>
              <a:rect b="b" l="l" r="r" t="t"/>
              <a:pathLst>
                <a:path extrusionOk="0" h="345506" w="667793">
                  <a:moveTo>
                    <a:pt x="576925" y="340804"/>
                  </a:moveTo>
                  <a:lnTo>
                    <a:pt x="35429" y="110490"/>
                  </a:lnTo>
                  <a:cubicBezTo>
                    <a:pt x="5806" y="97917"/>
                    <a:pt x="-7910" y="63722"/>
                    <a:pt x="4663" y="34100"/>
                  </a:cubicBezTo>
                  <a:lnTo>
                    <a:pt x="19141" y="0"/>
                  </a:lnTo>
                  <a:lnTo>
                    <a:pt x="667794" y="275844"/>
                  </a:lnTo>
                  <a:lnTo>
                    <a:pt x="653315" y="309943"/>
                  </a:lnTo>
                  <a:cubicBezTo>
                    <a:pt x="640647" y="339661"/>
                    <a:pt x="606453" y="353473"/>
                    <a:pt x="576925" y="340804"/>
                  </a:cubicBez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a:off x="8960512" y="3986271"/>
              <a:ext cx="76843" cy="41396"/>
            </a:xfrm>
            <a:custGeom>
              <a:rect b="b" l="l" r="r" t="t"/>
              <a:pathLst>
                <a:path extrusionOk="0" h="41396" w="76843">
                  <a:moveTo>
                    <a:pt x="66235" y="40803"/>
                  </a:moveTo>
                  <a:lnTo>
                    <a:pt x="4608" y="14609"/>
                  </a:lnTo>
                  <a:cubicBezTo>
                    <a:pt x="703" y="12990"/>
                    <a:pt x="-1012" y="8513"/>
                    <a:pt x="607" y="4608"/>
                  </a:cubicBezTo>
                  <a:lnTo>
                    <a:pt x="607" y="4608"/>
                  </a:lnTo>
                  <a:cubicBezTo>
                    <a:pt x="2227" y="702"/>
                    <a:pt x="6703" y="-1012"/>
                    <a:pt x="10609" y="607"/>
                  </a:cubicBezTo>
                  <a:lnTo>
                    <a:pt x="72235" y="26801"/>
                  </a:lnTo>
                  <a:cubicBezTo>
                    <a:pt x="76141" y="28420"/>
                    <a:pt x="77855" y="32897"/>
                    <a:pt x="76236" y="36802"/>
                  </a:cubicBezTo>
                  <a:lnTo>
                    <a:pt x="76236" y="36802"/>
                  </a:lnTo>
                  <a:cubicBezTo>
                    <a:pt x="74617" y="40612"/>
                    <a:pt x="70140" y="42422"/>
                    <a:pt x="66235" y="40803"/>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a:off x="8956937" y="3916116"/>
              <a:ext cx="114663" cy="101804"/>
            </a:xfrm>
            <a:custGeom>
              <a:rect b="b" l="l" r="r" t="t"/>
              <a:pathLst>
                <a:path extrusionOk="0" h="101804" w="114663">
                  <a:moveTo>
                    <a:pt x="77429" y="100861"/>
                  </a:moveTo>
                  <a:lnTo>
                    <a:pt x="7421" y="71048"/>
                  </a:lnTo>
                  <a:cubicBezTo>
                    <a:pt x="1229" y="68381"/>
                    <a:pt x="-1628" y="61237"/>
                    <a:pt x="944" y="55046"/>
                  </a:cubicBezTo>
                  <a:lnTo>
                    <a:pt x="21232" y="7421"/>
                  </a:lnTo>
                  <a:cubicBezTo>
                    <a:pt x="23899" y="1229"/>
                    <a:pt x="31043" y="-1628"/>
                    <a:pt x="37234" y="944"/>
                  </a:cubicBezTo>
                  <a:lnTo>
                    <a:pt x="107243" y="30757"/>
                  </a:lnTo>
                  <a:cubicBezTo>
                    <a:pt x="113434" y="33424"/>
                    <a:pt x="116291" y="40568"/>
                    <a:pt x="113720" y="46759"/>
                  </a:cubicBezTo>
                  <a:lnTo>
                    <a:pt x="93431" y="94384"/>
                  </a:lnTo>
                  <a:cubicBezTo>
                    <a:pt x="90764" y="100575"/>
                    <a:pt x="83621" y="103433"/>
                    <a:pt x="77429" y="100861"/>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a:off x="8973656" y="3909023"/>
              <a:ext cx="110371" cy="55684"/>
            </a:xfrm>
            <a:custGeom>
              <a:rect b="b" l="l" r="r" t="t"/>
              <a:pathLst>
                <a:path extrusionOk="0" h="55684" w="110371">
                  <a:moveTo>
                    <a:pt x="99763" y="55090"/>
                  </a:moveTo>
                  <a:lnTo>
                    <a:pt x="4608" y="14609"/>
                  </a:lnTo>
                  <a:cubicBezTo>
                    <a:pt x="703" y="12990"/>
                    <a:pt x="-1012" y="8513"/>
                    <a:pt x="607" y="4608"/>
                  </a:cubicBezTo>
                  <a:lnTo>
                    <a:pt x="607" y="4608"/>
                  </a:lnTo>
                  <a:cubicBezTo>
                    <a:pt x="2227" y="703"/>
                    <a:pt x="6703" y="-1012"/>
                    <a:pt x="10609" y="607"/>
                  </a:cubicBezTo>
                  <a:lnTo>
                    <a:pt x="105763" y="41089"/>
                  </a:lnTo>
                  <a:cubicBezTo>
                    <a:pt x="109669" y="42708"/>
                    <a:pt x="111383" y="47185"/>
                    <a:pt x="109764" y="51090"/>
                  </a:cubicBezTo>
                  <a:lnTo>
                    <a:pt x="109764" y="51090"/>
                  </a:lnTo>
                  <a:cubicBezTo>
                    <a:pt x="108049" y="54900"/>
                    <a:pt x="103573" y="56710"/>
                    <a:pt x="99763" y="5509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2"/>
            <p:cNvSpPr/>
            <p:nvPr/>
          </p:nvSpPr>
          <p:spPr>
            <a:xfrm>
              <a:off x="8969891" y="3838964"/>
              <a:ext cx="148191" cy="116093"/>
            </a:xfrm>
            <a:custGeom>
              <a:rect b="b" l="l" r="r" t="t"/>
              <a:pathLst>
                <a:path extrusionOk="0" h="116093" w="148191">
                  <a:moveTo>
                    <a:pt x="111053" y="115148"/>
                  </a:moveTo>
                  <a:lnTo>
                    <a:pt x="7421" y="71048"/>
                  </a:lnTo>
                  <a:cubicBezTo>
                    <a:pt x="1229" y="68381"/>
                    <a:pt x="-1628" y="61237"/>
                    <a:pt x="944" y="55046"/>
                  </a:cubicBezTo>
                  <a:lnTo>
                    <a:pt x="21232" y="7421"/>
                  </a:lnTo>
                  <a:cubicBezTo>
                    <a:pt x="23899" y="1229"/>
                    <a:pt x="31043" y="-1628"/>
                    <a:pt x="37234" y="944"/>
                  </a:cubicBezTo>
                  <a:lnTo>
                    <a:pt x="140771" y="45140"/>
                  </a:lnTo>
                  <a:cubicBezTo>
                    <a:pt x="146962" y="47807"/>
                    <a:pt x="149819" y="54950"/>
                    <a:pt x="147248" y="61142"/>
                  </a:cubicBezTo>
                  <a:lnTo>
                    <a:pt x="126959" y="108767"/>
                  </a:lnTo>
                  <a:cubicBezTo>
                    <a:pt x="124388" y="114863"/>
                    <a:pt x="117244" y="117720"/>
                    <a:pt x="111053" y="11514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2"/>
            <p:cNvSpPr/>
            <p:nvPr/>
          </p:nvSpPr>
          <p:spPr>
            <a:xfrm>
              <a:off x="8973987" y="3771051"/>
              <a:ext cx="190291" cy="133903"/>
            </a:xfrm>
            <a:custGeom>
              <a:rect b="b" l="l" r="r" t="t"/>
              <a:pathLst>
                <a:path extrusionOk="0" h="133903" w="190291">
                  <a:moveTo>
                    <a:pt x="153058" y="132960"/>
                  </a:moveTo>
                  <a:lnTo>
                    <a:pt x="7421" y="71048"/>
                  </a:lnTo>
                  <a:cubicBezTo>
                    <a:pt x="1229" y="68381"/>
                    <a:pt x="-1628" y="61237"/>
                    <a:pt x="944" y="55046"/>
                  </a:cubicBezTo>
                  <a:lnTo>
                    <a:pt x="21232" y="7421"/>
                  </a:lnTo>
                  <a:cubicBezTo>
                    <a:pt x="23899" y="1229"/>
                    <a:pt x="31043" y="-1628"/>
                    <a:pt x="37234" y="944"/>
                  </a:cubicBezTo>
                  <a:lnTo>
                    <a:pt x="182871" y="62856"/>
                  </a:lnTo>
                  <a:cubicBezTo>
                    <a:pt x="189062" y="65523"/>
                    <a:pt x="191920" y="72667"/>
                    <a:pt x="189348" y="78858"/>
                  </a:cubicBezTo>
                  <a:lnTo>
                    <a:pt x="169060" y="126483"/>
                  </a:lnTo>
                  <a:cubicBezTo>
                    <a:pt x="166393" y="132674"/>
                    <a:pt x="159249" y="135532"/>
                    <a:pt x="153058" y="13296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2"/>
            <p:cNvSpPr/>
            <p:nvPr/>
          </p:nvSpPr>
          <p:spPr>
            <a:xfrm>
              <a:off x="8329612" y="4900516"/>
              <a:ext cx="1371600" cy="180975"/>
            </a:xfrm>
            <a:custGeom>
              <a:rect b="b" l="l" r="r" t="t"/>
              <a:pathLst>
                <a:path extrusionOk="0" h="180975" w="1371600">
                  <a:moveTo>
                    <a:pt x="1281113" y="180975"/>
                  </a:moveTo>
                  <a:lnTo>
                    <a:pt x="90488" y="180975"/>
                  </a:lnTo>
                  <a:cubicBezTo>
                    <a:pt x="40767" y="180975"/>
                    <a:pt x="0" y="140303"/>
                    <a:pt x="0" y="90488"/>
                  </a:cubicBezTo>
                  <a:lnTo>
                    <a:pt x="0" y="90488"/>
                  </a:lnTo>
                  <a:cubicBezTo>
                    <a:pt x="0" y="40672"/>
                    <a:pt x="40672" y="0"/>
                    <a:pt x="90488" y="0"/>
                  </a:cubicBezTo>
                  <a:lnTo>
                    <a:pt x="1281113" y="0"/>
                  </a:lnTo>
                  <a:cubicBezTo>
                    <a:pt x="1330833" y="0"/>
                    <a:pt x="1371600" y="40672"/>
                    <a:pt x="1371600" y="90488"/>
                  </a:cubicBezTo>
                  <a:lnTo>
                    <a:pt x="1371600" y="90488"/>
                  </a:lnTo>
                  <a:cubicBezTo>
                    <a:pt x="1371600" y="140303"/>
                    <a:pt x="1330928" y="180975"/>
                    <a:pt x="1281113" y="180975"/>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2"/>
            <p:cNvSpPr/>
            <p:nvPr/>
          </p:nvSpPr>
          <p:spPr>
            <a:xfrm>
              <a:off x="8243887" y="6176866"/>
              <a:ext cx="2505075" cy="180975"/>
            </a:xfrm>
            <a:custGeom>
              <a:rect b="b" l="l" r="r" t="t"/>
              <a:pathLst>
                <a:path extrusionOk="0" h="180975" w="2505075">
                  <a:moveTo>
                    <a:pt x="2505075" y="180975"/>
                  </a:moveTo>
                  <a:lnTo>
                    <a:pt x="0" y="180975"/>
                  </a:lnTo>
                  <a:lnTo>
                    <a:pt x="0" y="162973"/>
                  </a:lnTo>
                  <a:cubicBezTo>
                    <a:pt x="0" y="73343"/>
                    <a:pt x="73343" y="0"/>
                    <a:pt x="162973" y="0"/>
                  </a:cubicBezTo>
                  <a:lnTo>
                    <a:pt x="2342102" y="0"/>
                  </a:lnTo>
                  <a:cubicBezTo>
                    <a:pt x="2431733" y="0"/>
                    <a:pt x="2505075" y="73343"/>
                    <a:pt x="2505075" y="162973"/>
                  </a:cubicBezTo>
                  <a:lnTo>
                    <a:pt x="2505075" y="180975"/>
                  </a:lnTo>
                  <a:close/>
                </a:path>
              </a:pathLst>
            </a:custGeom>
            <a:solidFill>
              <a:srgbClr val="3636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9577387" y="5462491"/>
              <a:ext cx="428625" cy="428625"/>
            </a:xfrm>
            <a:custGeom>
              <a:rect b="b" l="l" r="r" t="t"/>
              <a:pathLst>
                <a:path extrusionOk="0" h="428625" w="428625">
                  <a:moveTo>
                    <a:pt x="428625" y="214312"/>
                  </a:moveTo>
                  <a:cubicBezTo>
                    <a:pt x="428625" y="332674"/>
                    <a:pt x="332674" y="428625"/>
                    <a:pt x="214313" y="428625"/>
                  </a:cubicBezTo>
                  <a:cubicBezTo>
                    <a:pt x="95951" y="428625"/>
                    <a:pt x="0" y="332674"/>
                    <a:pt x="0" y="214312"/>
                  </a:cubicBezTo>
                  <a:cubicBezTo>
                    <a:pt x="0" y="95951"/>
                    <a:pt x="95951" y="0"/>
                    <a:pt x="214313" y="0"/>
                  </a:cubicBezTo>
                  <a:cubicBezTo>
                    <a:pt x="332674" y="0"/>
                    <a:pt x="428625" y="95951"/>
                    <a:pt x="428625" y="214312"/>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9682162" y="5567266"/>
              <a:ext cx="219075" cy="219075"/>
            </a:xfrm>
            <a:custGeom>
              <a:rect b="b" l="l" r="r" t="t"/>
              <a:pathLst>
                <a:path extrusionOk="0" h="219075" w="219075">
                  <a:moveTo>
                    <a:pt x="219075" y="109537"/>
                  </a:moveTo>
                  <a:cubicBezTo>
                    <a:pt x="219075" y="170033"/>
                    <a:pt x="170033" y="219075"/>
                    <a:pt x="109538" y="219075"/>
                  </a:cubicBezTo>
                  <a:cubicBezTo>
                    <a:pt x="49042" y="219075"/>
                    <a:pt x="0" y="170033"/>
                    <a:pt x="0" y="109537"/>
                  </a:cubicBezTo>
                  <a:cubicBezTo>
                    <a:pt x="0" y="49041"/>
                    <a:pt x="49042" y="0"/>
                    <a:pt x="109538" y="0"/>
                  </a:cubicBezTo>
                  <a:cubicBezTo>
                    <a:pt x="170033" y="0"/>
                    <a:pt x="219075" y="49041"/>
                    <a:pt x="219075" y="109537"/>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2"/>
          <p:cNvSpPr/>
          <p:nvPr/>
        </p:nvSpPr>
        <p:spPr>
          <a:xfrm rot="3734981">
            <a:off x="725148" y="5928264"/>
            <a:ext cx="401564" cy="401564"/>
          </a:xfrm>
          <a:custGeom>
            <a:rect b="b" l="l" r="r" t="t"/>
            <a:pathLst>
              <a:path extrusionOk="0" h="247650" w="247650">
                <a:moveTo>
                  <a:pt x="247650" y="123825"/>
                </a:moveTo>
                <a:cubicBezTo>
                  <a:pt x="247650" y="192212"/>
                  <a:pt x="192212" y="247650"/>
                  <a:pt x="123825" y="247650"/>
                </a:cubicBezTo>
                <a:cubicBezTo>
                  <a:pt x="55438" y="247650"/>
                  <a:pt x="0" y="192212"/>
                  <a:pt x="0" y="123825"/>
                </a:cubicBezTo>
                <a:cubicBezTo>
                  <a:pt x="0" y="55438"/>
                  <a:pt x="55438" y="0"/>
                  <a:pt x="123825" y="0"/>
                </a:cubicBezTo>
                <a:cubicBezTo>
                  <a:pt x="192212" y="0"/>
                  <a:pt x="247650" y="55438"/>
                  <a:pt x="247650" y="123825"/>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rot="3734981">
            <a:off x="1164885" y="5465804"/>
            <a:ext cx="178849" cy="178849"/>
          </a:xfrm>
          <a:custGeom>
            <a:rect b="b" l="l" r="r" t="t"/>
            <a:pathLst>
              <a:path extrusionOk="0" h="110299" w="110299">
                <a:moveTo>
                  <a:pt x="110300" y="55150"/>
                </a:moveTo>
                <a:cubicBezTo>
                  <a:pt x="110300" y="85608"/>
                  <a:pt x="85608" y="110300"/>
                  <a:pt x="55150" y="110300"/>
                </a:cubicBezTo>
                <a:cubicBezTo>
                  <a:pt x="24691" y="110300"/>
                  <a:pt x="0" y="85608"/>
                  <a:pt x="0" y="55150"/>
                </a:cubicBezTo>
                <a:cubicBezTo>
                  <a:pt x="0" y="24691"/>
                  <a:pt x="24691" y="0"/>
                  <a:pt x="55150" y="0"/>
                </a:cubicBezTo>
                <a:cubicBezTo>
                  <a:pt x="85608" y="0"/>
                  <a:pt x="110300" y="24691"/>
                  <a:pt x="110300" y="55150"/>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rot="3734981">
            <a:off x="1014913" y="5634854"/>
            <a:ext cx="197847" cy="313528"/>
          </a:xfrm>
          <a:custGeom>
            <a:rect b="b" l="l" r="r" t="t"/>
            <a:pathLst>
              <a:path extrusionOk="0" h="193357" w="122015">
                <a:moveTo>
                  <a:pt x="0" y="0"/>
                </a:moveTo>
                <a:lnTo>
                  <a:pt x="122015" y="193358"/>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 name="Google Shape;65;p2"/>
          <p:cNvGrpSpPr/>
          <p:nvPr/>
        </p:nvGrpSpPr>
        <p:grpSpPr>
          <a:xfrm>
            <a:off x="1083909" y="6201916"/>
            <a:ext cx="422705" cy="375534"/>
            <a:chOff x="3964130" y="1607569"/>
            <a:chExt cx="422705" cy="375534"/>
          </a:xfrm>
        </p:grpSpPr>
        <p:sp>
          <p:nvSpPr>
            <p:cNvPr id="66" name="Google Shape;66;p2"/>
            <p:cNvSpPr/>
            <p:nvPr/>
          </p:nvSpPr>
          <p:spPr>
            <a:xfrm rot="3734981">
              <a:off x="4114552" y="1710821"/>
              <a:ext cx="231670" cy="231671"/>
            </a:xfrm>
            <a:custGeom>
              <a:rect b="b" l="l" r="r" t="t"/>
              <a:pathLst>
                <a:path extrusionOk="0" h="142875" w="142874">
                  <a:moveTo>
                    <a:pt x="142875" y="71437"/>
                  </a:moveTo>
                  <a:cubicBezTo>
                    <a:pt x="142875" y="110891"/>
                    <a:pt x="110891" y="142875"/>
                    <a:pt x="71438" y="142875"/>
                  </a:cubicBezTo>
                  <a:cubicBezTo>
                    <a:pt x="31984" y="142875"/>
                    <a:pt x="0" y="110891"/>
                    <a:pt x="0" y="71437"/>
                  </a:cubicBezTo>
                  <a:cubicBezTo>
                    <a:pt x="0" y="31984"/>
                    <a:pt x="31984" y="0"/>
                    <a:pt x="71438" y="0"/>
                  </a:cubicBezTo>
                  <a:cubicBezTo>
                    <a:pt x="110891" y="0"/>
                    <a:pt x="142875" y="31984"/>
                    <a:pt x="142875" y="71437"/>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2"/>
            <p:cNvSpPr/>
            <p:nvPr/>
          </p:nvSpPr>
          <p:spPr>
            <a:xfrm rot="3734981">
              <a:off x="3959345" y="1660439"/>
              <a:ext cx="177768" cy="96529"/>
            </a:xfrm>
            <a:custGeom>
              <a:rect b="b" l="l" r="r" t="t"/>
              <a:pathLst>
                <a:path extrusionOk="0" h="59531" w="109632">
                  <a:moveTo>
                    <a:pt x="0" y="59531"/>
                  </a:moveTo>
                  <a:lnTo>
                    <a:pt x="109633" y="0"/>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 name="Google Shape;68;p2"/>
          <p:cNvGrpSpPr/>
          <p:nvPr/>
        </p:nvGrpSpPr>
        <p:grpSpPr>
          <a:xfrm rot="8980382">
            <a:off x="266276" y="5911893"/>
            <a:ext cx="422676" cy="375509"/>
            <a:chOff x="3964130" y="1607569"/>
            <a:chExt cx="422705" cy="375534"/>
          </a:xfrm>
        </p:grpSpPr>
        <p:sp>
          <p:nvSpPr>
            <p:cNvPr id="69" name="Google Shape;69;p2"/>
            <p:cNvSpPr/>
            <p:nvPr/>
          </p:nvSpPr>
          <p:spPr>
            <a:xfrm rot="3734981">
              <a:off x="4114552" y="1710821"/>
              <a:ext cx="231670" cy="231671"/>
            </a:xfrm>
            <a:custGeom>
              <a:rect b="b" l="l" r="r" t="t"/>
              <a:pathLst>
                <a:path extrusionOk="0" h="142875" w="142874">
                  <a:moveTo>
                    <a:pt x="142875" y="71437"/>
                  </a:moveTo>
                  <a:cubicBezTo>
                    <a:pt x="142875" y="110891"/>
                    <a:pt x="110891" y="142875"/>
                    <a:pt x="71438" y="142875"/>
                  </a:cubicBezTo>
                  <a:cubicBezTo>
                    <a:pt x="31984" y="142875"/>
                    <a:pt x="0" y="110891"/>
                    <a:pt x="0" y="71437"/>
                  </a:cubicBezTo>
                  <a:cubicBezTo>
                    <a:pt x="0" y="31984"/>
                    <a:pt x="31984" y="0"/>
                    <a:pt x="71438" y="0"/>
                  </a:cubicBezTo>
                  <a:cubicBezTo>
                    <a:pt x="110891" y="0"/>
                    <a:pt x="142875" y="31984"/>
                    <a:pt x="142875" y="71437"/>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rot="3734981">
              <a:off x="3959345" y="1660439"/>
              <a:ext cx="177768" cy="96529"/>
            </a:xfrm>
            <a:custGeom>
              <a:rect b="b" l="l" r="r" t="t"/>
              <a:pathLst>
                <a:path extrusionOk="0" h="59531" w="109632">
                  <a:moveTo>
                    <a:pt x="0" y="59531"/>
                  </a:moveTo>
                  <a:lnTo>
                    <a:pt x="109633" y="0"/>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 name="Google Shape;71;p2"/>
          <p:cNvSpPr/>
          <p:nvPr/>
        </p:nvSpPr>
        <p:spPr>
          <a:xfrm>
            <a:off x="149754" y="157222"/>
            <a:ext cx="606304" cy="1824775"/>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371" name="Shape 371"/>
        <p:cNvGrpSpPr/>
        <p:nvPr/>
      </p:nvGrpSpPr>
      <p:grpSpPr>
        <a:xfrm>
          <a:off x="0" y="0"/>
          <a:ext cx="0" cy="0"/>
          <a:chOff x="0" y="0"/>
          <a:chExt cx="0" cy="0"/>
        </a:xfrm>
      </p:grpSpPr>
      <p:sp>
        <p:nvSpPr>
          <p:cNvPr id="372" name="Google Shape;372;p11"/>
          <p:cNvSpPr/>
          <p:nvPr/>
        </p:nvSpPr>
        <p:spPr>
          <a:xfrm flipH="1" rot="-2136204">
            <a:off x="8782951" y="2709531"/>
            <a:ext cx="2291258" cy="4583145"/>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1"/>
          <p:cNvSpPr/>
          <p:nvPr/>
        </p:nvSpPr>
        <p:spPr>
          <a:xfrm flipH="1" rot="1137635">
            <a:off x="9784201" y="3172033"/>
            <a:ext cx="2788173" cy="3658125"/>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1"/>
          <p:cNvSpPr/>
          <p:nvPr/>
        </p:nvSpPr>
        <p:spPr>
          <a:xfrm rot="-1351995">
            <a:off x="7647837" y="3939357"/>
            <a:ext cx="2557030" cy="4242829"/>
          </a:xfrm>
          <a:custGeom>
            <a:rect b="b" l="l" r="r" t="t"/>
            <a:pathLst>
              <a:path extrusionOk="0" h="3335251" w="2010059">
                <a:moveTo>
                  <a:pt x="1203629" y="3288622"/>
                </a:moveTo>
                <a:cubicBezTo>
                  <a:pt x="1210773" y="3321483"/>
                  <a:pt x="1163909" y="3336247"/>
                  <a:pt x="1130382" y="3335199"/>
                </a:cubicBezTo>
                <a:cubicBezTo>
                  <a:pt x="954550" y="3329675"/>
                  <a:pt x="760526" y="3284336"/>
                  <a:pt x="662704" y="3138127"/>
                </a:cubicBezTo>
                <a:cubicBezTo>
                  <a:pt x="575836" y="3008301"/>
                  <a:pt x="590409" y="2838566"/>
                  <a:pt x="602220" y="2682832"/>
                </a:cubicBezTo>
                <a:cubicBezTo>
                  <a:pt x="614031" y="2527098"/>
                  <a:pt x="613460" y="2352696"/>
                  <a:pt x="507542" y="2237919"/>
                </a:cubicBezTo>
                <a:cubicBezTo>
                  <a:pt x="439248" y="2164005"/>
                  <a:pt x="339425" y="2129525"/>
                  <a:pt x="255319" y="2074185"/>
                </a:cubicBezTo>
                <a:cubicBezTo>
                  <a:pt x="7955" y="1911783"/>
                  <a:pt x="-75960" y="1544595"/>
                  <a:pt x="76154" y="1290753"/>
                </a:cubicBezTo>
                <a:cubicBezTo>
                  <a:pt x="146068" y="1174167"/>
                  <a:pt x="262178" y="1060534"/>
                  <a:pt x="234269" y="927565"/>
                </a:cubicBezTo>
                <a:cubicBezTo>
                  <a:pt x="222077" y="869653"/>
                  <a:pt x="183501" y="821457"/>
                  <a:pt x="151592" y="771641"/>
                </a:cubicBezTo>
                <a:cubicBezTo>
                  <a:pt x="88727" y="673438"/>
                  <a:pt x="48532" y="560757"/>
                  <a:pt x="35197" y="444933"/>
                </a:cubicBezTo>
                <a:cubicBezTo>
                  <a:pt x="27577" y="379211"/>
                  <a:pt x="29196" y="309869"/>
                  <a:pt x="58628" y="250623"/>
                </a:cubicBezTo>
                <a:cubicBezTo>
                  <a:pt x="83965" y="199855"/>
                  <a:pt x="127589" y="160707"/>
                  <a:pt x="172833" y="126417"/>
                </a:cubicBezTo>
                <a:cubicBezTo>
                  <a:pt x="292658" y="35549"/>
                  <a:pt x="449249" y="-32364"/>
                  <a:pt x="591648" y="16118"/>
                </a:cubicBezTo>
                <a:cubicBezTo>
                  <a:pt x="737189" y="65648"/>
                  <a:pt x="820438" y="221763"/>
                  <a:pt x="848917" y="372829"/>
                </a:cubicBezTo>
                <a:cubicBezTo>
                  <a:pt x="877398" y="523896"/>
                  <a:pt x="865777" y="680487"/>
                  <a:pt x="894542" y="831458"/>
                </a:cubicBezTo>
                <a:cubicBezTo>
                  <a:pt x="915307" y="940900"/>
                  <a:pt x="979791" y="1063773"/>
                  <a:pt x="1090853" y="1071012"/>
                </a:cubicBezTo>
                <a:cubicBezTo>
                  <a:pt x="1137525" y="1074060"/>
                  <a:pt x="1182578" y="1055010"/>
                  <a:pt x="1228870" y="1048342"/>
                </a:cubicBezTo>
                <a:cubicBezTo>
                  <a:pt x="1355934" y="1030054"/>
                  <a:pt x="1489569" y="1119018"/>
                  <a:pt x="1521764" y="1243319"/>
                </a:cubicBezTo>
                <a:cubicBezTo>
                  <a:pt x="1576818" y="1456012"/>
                  <a:pt x="1361934" y="1681850"/>
                  <a:pt x="1446230" y="1884732"/>
                </a:cubicBezTo>
                <a:cubicBezTo>
                  <a:pt x="1511762" y="2042657"/>
                  <a:pt x="1714740" y="2082186"/>
                  <a:pt x="1845614" y="2192199"/>
                </a:cubicBezTo>
                <a:cubicBezTo>
                  <a:pt x="1947722" y="2278020"/>
                  <a:pt x="2005062" y="2411179"/>
                  <a:pt x="2009729" y="2544434"/>
                </a:cubicBezTo>
                <a:cubicBezTo>
                  <a:pt x="2014397" y="2677689"/>
                  <a:pt x="1969248" y="2810277"/>
                  <a:pt x="1894668" y="2920862"/>
                </a:cubicBezTo>
                <a:cubicBezTo>
                  <a:pt x="1841804" y="2999157"/>
                  <a:pt x="1768080" y="3070976"/>
                  <a:pt x="1675116" y="3087930"/>
                </a:cubicBezTo>
                <a:cubicBezTo>
                  <a:pt x="1616442" y="3098694"/>
                  <a:pt x="1556149" y="3086502"/>
                  <a:pt x="1496427" y="3086311"/>
                </a:cubicBezTo>
                <a:cubicBezTo>
                  <a:pt x="1436705" y="3086121"/>
                  <a:pt x="1370697" y="3102027"/>
                  <a:pt x="1337645" y="3151748"/>
                </a:cubicBezTo>
                <a:cubicBezTo>
                  <a:pt x="1317071" y="3182609"/>
                  <a:pt x="1312785" y="3221566"/>
                  <a:pt x="1295831" y="3254427"/>
                </a:cubicBezTo>
                <a:cubicBezTo>
                  <a:pt x="1278876" y="3287384"/>
                  <a:pt x="1237919" y="3314911"/>
                  <a:pt x="1205819" y="3296338"/>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1"/>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76" name="Google Shape;376;p11"/>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nSpc>
                <a:spcPct val="100000"/>
              </a:lnSpc>
              <a:spcBef>
                <a:spcPts val="0"/>
              </a:spcBef>
              <a:spcAft>
                <a:spcPts val="0"/>
              </a:spcAft>
              <a:buSzPts val="1900"/>
              <a:buNone/>
              <a:defRPr/>
            </a:lvl1pPr>
            <a:lvl2pPr lvl="1" rtl="0">
              <a:lnSpc>
                <a:spcPct val="100000"/>
              </a:lnSpc>
              <a:spcBef>
                <a:spcPts val="0"/>
              </a:spcBef>
              <a:spcAft>
                <a:spcPts val="0"/>
              </a:spcAft>
              <a:buSzPts val="1900"/>
              <a:buNone/>
              <a:defRPr/>
            </a:lvl2pPr>
            <a:lvl3pPr lvl="2" rtl="0">
              <a:lnSpc>
                <a:spcPct val="100000"/>
              </a:lnSpc>
              <a:spcBef>
                <a:spcPts val="0"/>
              </a:spcBef>
              <a:spcAft>
                <a:spcPts val="0"/>
              </a:spcAft>
              <a:buSzPts val="1900"/>
              <a:buNone/>
              <a:defRPr/>
            </a:lvl3pPr>
            <a:lvl4pPr lvl="3" rtl="0">
              <a:lnSpc>
                <a:spcPct val="100000"/>
              </a:lnSpc>
              <a:spcBef>
                <a:spcPts val="0"/>
              </a:spcBef>
              <a:spcAft>
                <a:spcPts val="0"/>
              </a:spcAft>
              <a:buSzPts val="1900"/>
              <a:buNone/>
              <a:defRPr/>
            </a:lvl4pPr>
            <a:lvl5pPr lvl="4" rtl="0">
              <a:lnSpc>
                <a:spcPct val="100000"/>
              </a:lnSpc>
              <a:spcBef>
                <a:spcPts val="0"/>
              </a:spcBef>
              <a:spcAft>
                <a:spcPts val="0"/>
              </a:spcAft>
              <a:buSzPts val="1900"/>
              <a:buNone/>
              <a:defRPr/>
            </a:lvl5pPr>
            <a:lvl6pPr lvl="5" rtl="0">
              <a:lnSpc>
                <a:spcPct val="100000"/>
              </a:lnSpc>
              <a:spcBef>
                <a:spcPts val="0"/>
              </a:spcBef>
              <a:spcAft>
                <a:spcPts val="0"/>
              </a:spcAft>
              <a:buSzPts val="1900"/>
              <a:buNone/>
              <a:defRPr/>
            </a:lvl6pPr>
            <a:lvl7pPr lvl="6" rtl="0">
              <a:lnSpc>
                <a:spcPct val="100000"/>
              </a:lnSpc>
              <a:spcBef>
                <a:spcPts val="0"/>
              </a:spcBef>
              <a:spcAft>
                <a:spcPts val="0"/>
              </a:spcAft>
              <a:buSzPts val="1900"/>
              <a:buNone/>
              <a:defRPr/>
            </a:lvl7pPr>
            <a:lvl8pPr lvl="7" rtl="0">
              <a:lnSpc>
                <a:spcPct val="100000"/>
              </a:lnSpc>
              <a:spcBef>
                <a:spcPts val="0"/>
              </a:spcBef>
              <a:spcAft>
                <a:spcPts val="0"/>
              </a:spcAft>
              <a:buSzPts val="1900"/>
              <a:buNone/>
              <a:defRPr/>
            </a:lvl8pPr>
            <a:lvl9pPr lvl="8" rtl="0">
              <a:lnSpc>
                <a:spcPct val="100000"/>
              </a:lnSpc>
              <a:spcBef>
                <a:spcPts val="0"/>
              </a:spcBef>
              <a:spcAft>
                <a:spcPts val="0"/>
              </a:spcAft>
              <a:buSzPts val="1900"/>
              <a:buNone/>
              <a:defRPr/>
            </a:lvl9pPr>
          </a:lstStyle>
          <a:p/>
        </p:txBody>
      </p:sp>
      <p:sp>
        <p:nvSpPr>
          <p:cNvPr id="377" name="Google Shape;377;p11"/>
          <p:cNvSpPr/>
          <p:nvPr/>
        </p:nvSpPr>
        <p:spPr>
          <a:xfrm>
            <a:off x="151254" y="170001"/>
            <a:ext cx="1892903" cy="1825085"/>
          </a:xfrm>
          <a:custGeom>
            <a:rect b="b" l="l" r="r" t="t"/>
            <a:pathLst>
              <a:path extrusionOk="0" h="1825085" w="1892903">
                <a:moveTo>
                  <a:pt x="1194720" y="1139857"/>
                </a:moveTo>
                <a:lnTo>
                  <a:pt x="908494" y="1305115"/>
                </a:lnTo>
                <a:lnTo>
                  <a:pt x="908494" y="1635633"/>
                </a:lnTo>
                <a:lnTo>
                  <a:pt x="1194720" y="1800892"/>
                </a:lnTo>
                <a:lnTo>
                  <a:pt x="1480946" y="1635633"/>
                </a:lnTo>
                <a:lnTo>
                  <a:pt x="1480946" y="1305115"/>
                </a:lnTo>
                <a:close/>
                <a:moveTo>
                  <a:pt x="307181" y="631887"/>
                </a:moveTo>
                <a:lnTo>
                  <a:pt x="20955" y="797146"/>
                </a:lnTo>
                <a:lnTo>
                  <a:pt x="20955" y="1127664"/>
                </a:lnTo>
                <a:lnTo>
                  <a:pt x="307181" y="1292923"/>
                </a:lnTo>
                <a:lnTo>
                  <a:pt x="593408" y="1127664"/>
                </a:lnTo>
                <a:lnTo>
                  <a:pt x="593408" y="797146"/>
                </a:lnTo>
                <a:close/>
                <a:moveTo>
                  <a:pt x="1199959" y="115824"/>
                </a:moveTo>
                <a:lnTo>
                  <a:pt x="913733" y="280987"/>
                </a:lnTo>
                <a:lnTo>
                  <a:pt x="913733" y="611505"/>
                </a:lnTo>
                <a:lnTo>
                  <a:pt x="1199959" y="776859"/>
                </a:lnTo>
                <a:lnTo>
                  <a:pt x="1486185" y="611600"/>
                </a:lnTo>
                <a:lnTo>
                  <a:pt x="1486185" y="281083"/>
                </a:lnTo>
                <a:close/>
                <a:moveTo>
                  <a:pt x="1797272" y="0"/>
                </a:moveTo>
                <a:cubicBezTo>
                  <a:pt x="1850088" y="0"/>
                  <a:pt x="1892903" y="42815"/>
                  <a:pt x="1892903" y="95631"/>
                </a:cubicBezTo>
                <a:cubicBezTo>
                  <a:pt x="1892903" y="148447"/>
                  <a:pt x="1850088" y="191262"/>
                  <a:pt x="1797272" y="191262"/>
                </a:cubicBezTo>
                <a:cubicBezTo>
                  <a:pt x="1770864" y="191262"/>
                  <a:pt x="1746957" y="180558"/>
                  <a:pt x="1729651" y="163252"/>
                </a:cubicBezTo>
                <a:lnTo>
                  <a:pt x="1723958" y="154809"/>
                </a:lnTo>
                <a:lnTo>
                  <a:pt x="1507140" y="283061"/>
                </a:lnTo>
                <a:lnTo>
                  <a:pt x="1507140" y="623602"/>
                </a:lnTo>
                <a:lnTo>
                  <a:pt x="1199959" y="800957"/>
                </a:lnTo>
                <a:lnTo>
                  <a:pt x="898365" y="626828"/>
                </a:lnTo>
                <a:lnTo>
                  <a:pt x="614363" y="794732"/>
                </a:lnTo>
                <a:lnTo>
                  <a:pt x="614363" y="1119574"/>
                </a:lnTo>
                <a:lnTo>
                  <a:pt x="616743" y="1116139"/>
                </a:lnTo>
                <a:lnTo>
                  <a:pt x="893088" y="1289815"/>
                </a:lnTo>
                <a:lnTo>
                  <a:pt x="1194720" y="1115663"/>
                </a:lnTo>
                <a:lnTo>
                  <a:pt x="1501901" y="1293019"/>
                </a:lnTo>
                <a:lnTo>
                  <a:pt x="1501901" y="1299019"/>
                </a:lnTo>
                <a:lnTo>
                  <a:pt x="1501901" y="1647730"/>
                </a:lnTo>
                <a:lnTo>
                  <a:pt x="1194720" y="1825085"/>
                </a:lnTo>
                <a:lnTo>
                  <a:pt x="887539" y="1647730"/>
                </a:lnTo>
                <a:lnTo>
                  <a:pt x="887539" y="1641729"/>
                </a:lnTo>
                <a:lnTo>
                  <a:pt x="887539" y="1308931"/>
                </a:lnTo>
                <a:lnTo>
                  <a:pt x="614363" y="1137336"/>
                </a:lnTo>
                <a:lnTo>
                  <a:pt x="614363" y="1139761"/>
                </a:lnTo>
                <a:lnTo>
                  <a:pt x="315081" y="1312555"/>
                </a:lnTo>
                <a:lnTo>
                  <a:pt x="313392" y="1552923"/>
                </a:lnTo>
                <a:lnTo>
                  <a:pt x="349834" y="1560280"/>
                </a:lnTo>
                <a:cubicBezTo>
                  <a:pt x="384158" y="1574798"/>
                  <a:pt x="408241" y="1608784"/>
                  <a:pt x="408241" y="1648396"/>
                </a:cubicBezTo>
                <a:cubicBezTo>
                  <a:pt x="408241" y="1701212"/>
                  <a:pt x="365426" y="1744027"/>
                  <a:pt x="312610" y="1744027"/>
                </a:cubicBezTo>
                <a:cubicBezTo>
                  <a:pt x="259794" y="1744027"/>
                  <a:pt x="216979" y="1701212"/>
                  <a:pt x="216979" y="1648396"/>
                </a:cubicBezTo>
                <a:cubicBezTo>
                  <a:pt x="216979" y="1608784"/>
                  <a:pt x="241063" y="1574798"/>
                  <a:pt x="275386" y="1560280"/>
                </a:cubicBezTo>
                <a:lnTo>
                  <a:pt x="292383" y="1556849"/>
                </a:lnTo>
                <a:lnTo>
                  <a:pt x="294121" y="1309575"/>
                </a:lnTo>
                <a:lnTo>
                  <a:pt x="0" y="1139761"/>
                </a:lnTo>
                <a:lnTo>
                  <a:pt x="0" y="1133760"/>
                </a:lnTo>
                <a:lnTo>
                  <a:pt x="0" y="785049"/>
                </a:lnTo>
                <a:lnTo>
                  <a:pt x="295509" y="614433"/>
                </a:lnTo>
                <a:lnTo>
                  <a:pt x="297393" y="346392"/>
                </a:lnTo>
                <a:lnTo>
                  <a:pt x="272796" y="341426"/>
                </a:lnTo>
                <a:cubicBezTo>
                  <a:pt x="238473" y="326908"/>
                  <a:pt x="214389" y="292922"/>
                  <a:pt x="214389" y="253310"/>
                </a:cubicBezTo>
                <a:cubicBezTo>
                  <a:pt x="214389" y="200494"/>
                  <a:pt x="257204" y="157679"/>
                  <a:pt x="310020" y="157679"/>
                </a:cubicBezTo>
                <a:cubicBezTo>
                  <a:pt x="362836" y="157679"/>
                  <a:pt x="405651" y="200494"/>
                  <a:pt x="405651" y="253310"/>
                </a:cubicBezTo>
                <a:cubicBezTo>
                  <a:pt x="405651" y="292922"/>
                  <a:pt x="381568" y="326908"/>
                  <a:pt x="347244" y="341426"/>
                </a:cubicBezTo>
                <a:lnTo>
                  <a:pt x="318367" y="347256"/>
                </a:lnTo>
                <a:lnTo>
                  <a:pt x="316500" y="613074"/>
                </a:lnTo>
                <a:lnTo>
                  <a:pt x="601711" y="777744"/>
                </a:lnTo>
                <a:lnTo>
                  <a:pt x="892778" y="605717"/>
                </a:lnTo>
                <a:lnTo>
                  <a:pt x="892778" y="268891"/>
                </a:lnTo>
                <a:lnTo>
                  <a:pt x="1199959" y="91535"/>
                </a:lnTo>
                <a:lnTo>
                  <a:pt x="1498330" y="263804"/>
                </a:lnTo>
                <a:lnTo>
                  <a:pt x="1712184" y="137345"/>
                </a:lnTo>
                <a:lnTo>
                  <a:pt x="1709156" y="132855"/>
                </a:lnTo>
                <a:cubicBezTo>
                  <a:pt x="1704317" y="121414"/>
                  <a:pt x="1701641" y="108835"/>
                  <a:pt x="1701641" y="95631"/>
                </a:cubicBezTo>
                <a:cubicBezTo>
                  <a:pt x="1701641" y="42815"/>
                  <a:pt x="1744456" y="0"/>
                  <a:pt x="1797272"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78" name="Shape 378"/>
        <p:cNvGrpSpPr/>
        <p:nvPr/>
      </p:nvGrpSpPr>
      <p:grpSpPr>
        <a:xfrm>
          <a:off x="0" y="0"/>
          <a:ext cx="0" cy="0"/>
          <a:chOff x="0" y="0"/>
          <a:chExt cx="0" cy="0"/>
        </a:xfrm>
      </p:grpSpPr>
      <p:sp>
        <p:nvSpPr>
          <p:cNvPr id="379" name="Google Shape;379;p12"/>
          <p:cNvSpPr txBox="1"/>
          <p:nvPr>
            <p:ph type="title"/>
          </p:nvPr>
        </p:nvSpPr>
        <p:spPr>
          <a:xfrm>
            <a:off x="548200" y="544275"/>
            <a:ext cx="110955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380" name="Google Shape;380;p12"/>
          <p:cNvSpPr txBox="1"/>
          <p:nvPr>
            <p:ph idx="1" type="body"/>
          </p:nvPr>
        </p:nvSpPr>
        <p:spPr>
          <a:xfrm>
            <a:off x="548200" y="4813250"/>
            <a:ext cx="11095500" cy="156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81" name="Shape 381"/>
        <p:cNvGrpSpPr/>
        <p:nvPr/>
      </p:nvGrpSpPr>
      <p:grpSpPr>
        <a:xfrm>
          <a:off x="0" y="0"/>
          <a:ext cx="0" cy="0"/>
          <a:chOff x="0" y="0"/>
          <a:chExt cx="0" cy="0"/>
        </a:xfrm>
      </p:grpSpPr>
      <p:sp>
        <p:nvSpPr>
          <p:cNvPr id="382" name="Google Shape;382;p13"/>
          <p:cNvSpPr txBox="1"/>
          <p:nvPr>
            <p:ph idx="1" type="subTitle"/>
          </p:nvPr>
        </p:nvSpPr>
        <p:spPr>
          <a:xfrm>
            <a:off x="5056206" y="1729975"/>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83" name="Google Shape;383;p13"/>
          <p:cNvSpPr txBox="1"/>
          <p:nvPr>
            <p:ph idx="2" type="subTitle"/>
          </p:nvPr>
        </p:nvSpPr>
        <p:spPr>
          <a:xfrm>
            <a:off x="5056206" y="3334868"/>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84" name="Google Shape;384;p13"/>
          <p:cNvSpPr txBox="1"/>
          <p:nvPr>
            <p:ph idx="3" type="subTitle"/>
          </p:nvPr>
        </p:nvSpPr>
        <p:spPr>
          <a:xfrm>
            <a:off x="5056206" y="4939762"/>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85" name="Google Shape;385;p1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6" name="Google Shape;386;p13"/>
          <p:cNvSpPr txBox="1"/>
          <p:nvPr>
            <p:ph idx="4" type="body"/>
          </p:nvPr>
        </p:nvSpPr>
        <p:spPr>
          <a:xfrm>
            <a:off x="5056200" y="2167925"/>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87" name="Google Shape;387;p13"/>
          <p:cNvSpPr txBox="1"/>
          <p:nvPr>
            <p:ph idx="5" type="body"/>
          </p:nvPr>
        </p:nvSpPr>
        <p:spPr>
          <a:xfrm>
            <a:off x="5056200" y="3761388"/>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88" name="Google Shape;388;p13"/>
          <p:cNvSpPr txBox="1"/>
          <p:nvPr>
            <p:ph idx="6" type="body"/>
          </p:nvPr>
        </p:nvSpPr>
        <p:spPr>
          <a:xfrm>
            <a:off x="5056200" y="5353050"/>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89" name="Google Shape;389;p13"/>
          <p:cNvSpPr/>
          <p:nvPr/>
        </p:nvSpPr>
        <p:spPr>
          <a:xfrm rot="2136204">
            <a:off x="757571" y="2719881"/>
            <a:ext cx="2291258" cy="4583145"/>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3"/>
          <p:cNvSpPr/>
          <p:nvPr/>
        </p:nvSpPr>
        <p:spPr>
          <a:xfrm rot="-1137635">
            <a:off x="-740594" y="3182383"/>
            <a:ext cx="2788173" cy="3658125"/>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3"/>
          <p:cNvSpPr/>
          <p:nvPr/>
        </p:nvSpPr>
        <p:spPr>
          <a:xfrm rot="-1665019">
            <a:off x="11375365" y="573342"/>
            <a:ext cx="401564" cy="401564"/>
          </a:xfrm>
          <a:custGeom>
            <a:rect b="b" l="l" r="r" t="t"/>
            <a:pathLst>
              <a:path extrusionOk="0" h="247650" w="247650">
                <a:moveTo>
                  <a:pt x="247650" y="123825"/>
                </a:moveTo>
                <a:cubicBezTo>
                  <a:pt x="247650" y="192212"/>
                  <a:pt x="192212" y="247650"/>
                  <a:pt x="123825" y="247650"/>
                </a:cubicBezTo>
                <a:cubicBezTo>
                  <a:pt x="55438" y="247650"/>
                  <a:pt x="0" y="192212"/>
                  <a:pt x="0" y="123825"/>
                </a:cubicBezTo>
                <a:cubicBezTo>
                  <a:pt x="0" y="55438"/>
                  <a:pt x="55438" y="0"/>
                  <a:pt x="123825" y="0"/>
                </a:cubicBezTo>
                <a:cubicBezTo>
                  <a:pt x="192212" y="0"/>
                  <a:pt x="247650" y="55438"/>
                  <a:pt x="247650" y="123825"/>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3"/>
          <p:cNvSpPr/>
          <p:nvPr/>
        </p:nvSpPr>
        <p:spPr>
          <a:xfrm rot="-1665019">
            <a:off x="10912906" y="356320"/>
            <a:ext cx="178849" cy="178849"/>
          </a:xfrm>
          <a:custGeom>
            <a:rect b="b" l="l" r="r" t="t"/>
            <a:pathLst>
              <a:path extrusionOk="0" h="110299" w="110299">
                <a:moveTo>
                  <a:pt x="110300" y="55150"/>
                </a:moveTo>
                <a:cubicBezTo>
                  <a:pt x="110300" y="85608"/>
                  <a:pt x="85608" y="110300"/>
                  <a:pt x="55150" y="110300"/>
                </a:cubicBezTo>
                <a:cubicBezTo>
                  <a:pt x="24691" y="110300"/>
                  <a:pt x="0" y="85608"/>
                  <a:pt x="0" y="55150"/>
                </a:cubicBezTo>
                <a:cubicBezTo>
                  <a:pt x="0" y="24691"/>
                  <a:pt x="24691" y="0"/>
                  <a:pt x="55150" y="0"/>
                </a:cubicBezTo>
                <a:cubicBezTo>
                  <a:pt x="85608" y="0"/>
                  <a:pt x="110300" y="24691"/>
                  <a:pt x="110300" y="55150"/>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3"/>
          <p:cNvSpPr/>
          <p:nvPr/>
        </p:nvSpPr>
        <p:spPr>
          <a:xfrm rot="-1665019">
            <a:off x="11139796" y="429453"/>
            <a:ext cx="197847" cy="313528"/>
          </a:xfrm>
          <a:custGeom>
            <a:rect b="b" l="l" r="r" t="t"/>
            <a:pathLst>
              <a:path extrusionOk="0" h="193357" w="122015">
                <a:moveTo>
                  <a:pt x="0" y="0"/>
                </a:moveTo>
                <a:lnTo>
                  <a:pt x="122015" y="193358"/>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4" name="Google Shape;394;p13"/>
          <p:cNvGrpSpPr/>
          <p:nvPr/>
        </p:nvGrpSpPr>
        <p:grpSpPr>
          <a:xfrm rot="-5400000">
            <a:off x="11625433" y="217026"/>
            <a:ext cx="422705" cy="375534"/>
            <a:chOff x="3964130" y="1607569"/>
            <a:chExt cx="422705" cy="375534"/>
          </a:xfrm>
        </p:grpSpPr>
        <p:sp>
          <p:nvSpPr>
            <p:cNvPr id="395" name="Google Shape;395;p13"/>
            <p:cNvSpPr/>
            <p:nvPr/>
          </p:nvSpPr>
          <p:spPr>
            <a:xfrm rot="3734981">
              <a:off x="4114552" y="1710821"/>
              <a:ext cx="231670" cy="231671"/>
            </a:xfrm>
            <a:custGeom>
              <a:rect b="b" l="l" r="r" t="t"/>
              <a:pathLst>
                <a:path extrusionOk="0" h="142875" w="142874">
                  <a:moveTo>
                    <a:pt x="142875" y="71437"/>
                  </a:moveTo>
                  <a:cubicBezTo>
                    <a:pt x="142875" y="110891"/>
                    <a:pt x="110891" y="142875"/>
                    <a:pt x="71438" y="142875"/>
                  </a:cubicBezTo>
                  <a:cubicBezTo>
                    <a:pt x="31984" y="142875"/>
                    <a:pt x="0" y="110891"/>
                    <a:pt x="0" y="71437"/>
                  </a:cubicBezTo>
                  <a:cubicBezTo>
                    <a:pt x="0" y="31984"/>
                    <a:pt x="31984" y="0"/>
                    <a:pt x="71438" y="0"/>
                  </a:cubicBezTo>
                  <a:cubicBezTo>
                    <a:pt x="110891" y="0"/>
                    <a:pt x="142875" y="31984"/>
                    <a:pt x="142875" y="71437"/>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3"/>
            <p:cNvSpPr/>
            <p:nvPr/>
          </p:nvSpPr>
          <p:spPr>
            <a:xfrm rot="3734981">
              <a:off x="3959345" y="1660439"/>
              <a:ext cx="177768" cy="96529"/>
            </a:xfrm>
            <a:custGeom>
              <a:rect b="b" l="l" r="r" t="t"/>
              <a:pathLst>
                <a:path extrusionOk="0" h="59531" w="109632">
                  <a:moveTo>
                    <a:pt x="0" y="59531"/>
                  </a:moveTo>
                  <a:lnTo>
                    <a:pt x="109633" y="0"/>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3"/>
          <p:cNvGrpSpPr/>
          <p:nvPr/>
        </p:nvGrpSpPr>
        <p:grpSpPr>
          <a:xfrm rot="3580382">
            <a:off x="11335411" y="1034685"/>
            <a:ext cx="422676" cy="375509"/>
            <a:chOff x="3964130" y="1607569"/>
            <a:chExt cx="422705" cy="375534"/>
          </a:xfrm>
        </p:grpSpPr>
        <p:sp>
          <p:nvSpPr>
            <p:cNvPr id="398" name="Google Shape;398;p13"/>
            <p:cNvSpPr/>
            <p:nvPr/>
          </p:nvSpPr>
          <p:spPr>
            <a:xfrm rot="3734981">
              <a:off x="4114552" y="1710821"/>
              <a:ext cx="231670" cy="231671"/>
            </a:xfrm>
            <a:custGeom>
              <a:rect b="b" l="l" r="r" t="t"/>
              <a:pathLst>
                <a:path extrusionOk="0" h="142875" w="142874">
                  <a:moveTo>
                    <a:pt x="142875" y="71437"/>
                  </a:moveTo>
                  <a:cubicBezTo>
                    <a:pt x="142875" y="110891"/>
                    <a:pt x="110891" y="142875"/>
                    <a:pt x="71438" y="142875"/>
                  </a:cubicBezTo>
                  <a:cubicBezTo>
                    <a:pt x="31984" y="142875"/>
                    <a:pt x="0" y="110891"/>
                    <a:pt x="0" y="71437"/>
                  </a:cubicBezTo>
                  <a:cubicBezTo>
                    <a:pt x="0" y="31984"/>
                    <a:pt x="31984" y="0"/>
                    <a:pt x="71438" y="0"/>
                  </a:cubicBezTo>
                  <a:cubicBezTo>
                    <a:pt x="110891" y="0"/>
                    <a:pt x="142875" y="31984"/>
                    <a:pt x="142875" y="71437"/>
                  </a:cubicBezTo>
                  <a:close/>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3"/>
            <p:cNvSpPr/>
            <p:nvPr/>
          </p:nvSpPr>
          <p:spPr>
            <a:xfrm rot="3734981">
              <a:off x="3959345" y="1660439"/>
              <a:ext cx="177768" cy="96529"/>
            </a:xfrm>
            <a:custGeom>
              <a:rect b="b" l="l" r="r" t="t"/>
              <a:pathLst>
                <a:path extrusionOk="0" h="59531" w="109632">
                  <a:moveTo>
                    <a:pt x="0" y="59531"/>
                  </a:moveTo>
                  <a:lnTo>
                    <a:pt x="109633" y="0"/>
                  </a:lnTo>
                </a:path>
              </a:pathLst>
            </a:custGeom>
            <a:noFill/>
            <a:ln cap="flat" cmpd="sng" w="19050">
              <a:solidFill>
                <a:srgbClr val="A0C78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400" name="Shape 400"/>
        <p:cNvGrpSpPr/>
        <p:nvPr/>
      </p:nvGrpSpPr>
      <p:grpSpPr>
        <a:xfrm>
          <a:off x="0" y="0"/>
          <a:ext cx="0" cy="0"/>
          <a:chOff x="0" y="0"/>
          <a:chExt cx="0" cy="0"/>
        </a:xfrm>
      </p:grpSpPr>
      <p:sp>
        <p:nvSpPr>
          <p:cNvPr id="401" name="Google Shape;401;p14"/>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02" name="Google Shape;402;p14"/>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03" name="Google Shape;403;p14"/>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04" name="Google Shape;404;p14"/>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05" name="Google Shape;405;p14"/>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6" name="Google Shape;406;p14"/>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7" name="Google Shape;407;p14"/>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8" name="Google Shape;408;p14"/>
          <p:cNvSpPr/>
          <p:nvPr/>
        </p:nvSpPr>
        <p:spPr>
          <a:xfrm flipH="1" rot="-440746">
            <a:off x="466083" y="-322878"/>
            <a:ext cx="2490637" cy="7503764"/>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9" name="Google Shape;409;p14"/>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410" name="Shape 410"/>
        <p:cNvGrpSpPr/>
        <p:nvPr/>
      </p:nvGrpSpPr>
      <p:grpSpPr>
        <a:xfrm>
          <a:off x="0" y="0"/>
          <a:ext cx="0" cy="0"/>
          <a:chOff x="0" y="0"/>
          <a:chExt cx="0" cy="0"/>
        </a:xfrm>
      </p:grpSpPr>
      <p:sp>
        <p:nvSpPr>
          <p:cNvPr id="411" name="Google Shape;411;p15"/>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412" name="Google Shape;412;p15"/>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413" name="Google Shape;413;p15"/>
          <p:cNvSpPr/>
          <p:nvPr/>
        </p:nvSpPr>
        <p:spPr>
          <a:xfrm>
            <a:off x="9647509" y="453397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414" name="Shape 414"/>
        <p:cNvGrpSpPr/>
        <p:nvPr/>
      </p:nvGrpSpPr>
      <p:grpSpPr>
        <a:xfrm>
          <a:off x="0" y="0"/>
          <a:ext cx="0" cy="0"/>
          <a:chOff x="0" y="0"/>
          <a:chExt cx="0" cy="0"/>
        </a:xfrm>
      </p:grpSpPr>
      <p:sp>
        <p:nvSpPr>
          <p:cNvPr id="415" name="Google Shape;415;p16"/>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16" name="Shape 416"/>
        <p:cNvGrpSpPr/>
        <p:nvPr/>
      </p:nvGrpSpPr>
      <p:grpSpPr>
        <a:xfrm>
          <a:off x="0" y="0"/>
          <a:ext cx="0" cy="0"/>
          <a:chOff x="0" y="0"/>
          <a:chExt cx="0" cy="0"/>
        </a:xfrm>
      </p:grpSpPr>
      <p:sp>
        <p:nvSpPr>
          <p:cNvPr id="417" name="Google Shape;417;p17"/>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18" name="Google Shape;418;p17"/>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19" name="Google Shape;419;p17"/>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20" name="Google Shape;420;p17"/>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21" name="Google Shape;421;p17"/>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nSpc>
                <a:spcPct val="100000"/>
              </a:lnSpc>
              <a:spcBef>
                <a:spcPts val="0"/>
              </a:spcBef>
              <a:spcAft>
                <a:spcPts val="0"/>
              </a:spcAft>
              <a:buSzPts val="2200"/>
              <a:buChar char="●"/>
              <a:defRPr sz="2200"/>
            </a:lvl1pPr>
            <a:lvl2pPr indent="-368300" lvl="1" marL="914400">
              <a:lnSpc>
                <a:spcPct val="100000"/>
              </a:lnSpc>
              <a:spcBef>
                <a:spcPts val="0"/>
              </a:spcBef>
              <a:spcAft>
                <a:spcPts val="0"/>
              </a:spcAft>
              <a:buSzPts val="2200"/>
              <a:buChar char="○"/>
              <a:defRPr sz="2200"/>
            </a:lvl2pPr>
            <a:lvl3pPr indent="-368300" lvl="2" marL="1371600">
              <a:lnSpc>
                <a:spcPct val="100000"/>
              </a:lnSpc>
              <a:spcBef>
                <a:spcPts val="0"/>
              </a:spcBef>
              <a:spcAft>
                <a:spcPts val="0"/>
              </a:spcAft>
              <a:buSzPts val="2200"/>
              <a:buChar char="■"/>
              <a:defRPr sz="2200"/>
            </a:lvl3pPr>
            <a:lvl4pPr indent="-368300" lvl="3" marL="1828800">
              <a:lnSpc>
                <a:spcPct val="100000"/>
              </a:lnSpc>
              <a:spcBef>
                <a:spcPts val="0"/>
              </a:spcBef>
              <a:spcAft>
                <a:spcPts val="0"/>
              </a:spcAft>
              <a:buSzPts val="2200"/>
              <a:buChar char="●"/>
              <a:defRPr sz="2200"/>
            </a:lvl4pPr>
            <a:lvl5pPr indent="-368300" lvl="4" marL="2286000">
              <a:lnSpc>
                <a:spcPct val="100000"/>
              </a:lnSpc>
              <a:spcBef>
                <a:spcPts val="0"/>
              </a:spcBef>
              <a:spcAft>
                <a:spcPts val="0"/>
              </a:spcAft>
              <a:buSzPts val="2200"/>
              <a:buChar char="○"/>
              <a:defRPr sz="2200"/>
            </a:lvl5pPr>
            <a:lvl6pPr indent="-368300" lvl="5" marL="2743200">
              <a:lnSpc>
                <a:spcPct val="100000"/>
              </a:lnSpc>
              <a:spcBef>
                <a:spcPts val="0"/>
              </a:spcBef>
              <a:spcAft>
                <a:spcPts val="0"/>
              </a:spcAft>
              <a:buSzPts val="2200"/>
              <a:buChar char="■"/>
              <a:defRPr sz="2200"/>
            </a:lvl6pPr>
            <a:lvl7pPr indent="-368300" lvl="6" marL="3200400">
              <a:lnSpc>
                <a:spcPct val="100000"/>
              </a:lnSpc>
              <a:spcBef>
                <a:spcPts val="0"/>
              </a:spcBef>
              <a:spcAft>
                <a:spcPts val="0"/>
              </a:spcAft>
              <a:buSzPts val="2200"/>
              <a:buChar char="●"/>
              <a:defRPr sz="2200"/>
            </a:lvl7pPr>
            <a:lvl8pPr indent="-368300" lvl="7" marL="3657600">
              <a:lnSpc>
                <a:spcPct val="100000"/>
              </a:lnSpc>
              <a:spcBef>
                <a:spcPts val="0"/>
              </a:spcBef>
              <a:spcAft>
                <a:spcPts val="0"/>
              </a:spcAft>
              <a:buSzPts val="2200"/>
              <a:buChar char="○"/>
              <a:defRPr sz="2200"/>
            </a:lvl8pPr>
            <a:lvl9pPr indent="-368300" lvl="8" marL="4114800">
              <a:lnSpc>
                <a:spcPct val="100000"/>
              </a:lnSpc>
              <a:spcBef>
                <a:spcPts val="0"/>
              </a:spcBef>
              <a:spcAft>
                <a:spcPts val="0"/>
              </a:spcAft>
              <a:buSzPts val="2200"/>
              <a:buChar char="■"/>
              <a:defRPr sz="2200"/>
            </a:lvl9pPr>
          </a:lstStyle>
          <a:p/>
        </p:txBody>
      </p:sp>
      <p:sp>
        <p:nvSpPr>
          <p:cNvPr id="422" name="Google Shape;422;p17"/>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23" name="Google Shape;423;p17"/>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24" name="Google Shape;424;p17"/>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7"/>
          <p:cNvSpPr/>
          <p:nvPr/>
        </p:nvSpPr>
        <p:spPr>
          <a:xfrm flipH="1">
            <a:off x="103109" y="4575596"/>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26" name="Shape 426"/>
        <p:cNvGrpSpPr/>
        <p:nvPr/>
      </p:nvGrpSpPr>
      <p:grpSpPr>
        <a:xfrm>
          <a:off x="0" y="0"/>
          <a:ext cx="0" cy="0"/>
          <a:chOff x="0" y="0"/>
          <a:chExt cx="0" cy="0"/>
        </a:xfrm>
      </p:grpSpPr>
      <p:sp>
        <p:nvSpPr>
          <p:cNvPr id="427" name="Google Shape;427;p18"/>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28" name="Google Shape;428;p18"/>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29" name="Google Shape;429;p18"/>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0" name="Google Shape;430;p18"/>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1" name="Google Shape;431;p18"/>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2" name="Google Shape;432;p18"/>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3" name="Google Shape;433;p18"/>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34" name="Google Shape;434;p18"/>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35" name="Google Shape;435;p18"/>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36" name="Google Shape;436;p18"/>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37" name="Google Shape;437;p18"/>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38" name="Google Shape;438;p18"/>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39" name="Google Shape;439;p18"/>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0" name="Google Shape;440;p18"/>
          <p:cNvSpPr/>
          <p:nvPr/>
        </p:nvSpPr>
        <p:spPr>
          <a:xfrm>
            <a:off x="217879" y="4938476"/>
            <a:ext cx="1892903" cy="1825085"/>
          </a:xfrm>
          <a:custGeom>
            <a:rect b="b" l="l" r="r" t="t"/>
            <a:pathLst>
              <a:path extrusionOk="0" h="1825085" w="1892903">
                <a:moveTo>
                  <a:pt x="1194720" y="1139857"/>
                </a:moveTo>
                <a:lnTo>
                  <a:pt x="908494" y="1305115"/>
                </a:lnTo>
                <a:lnTo>
                  <a:pt x="908494" y="1635633"/>
                </a:lnTo>
                <a:lnTo>
                  <a:pt x="1194720" y="1800892"/>
                </a:lnTo>
                <a:lnTo>
                  <a:pt x="1480946" y="1635633"/>
                </a:lnTo>
                <a:lnTo>
                  <a:pt x="1480946" y="1305115"/>
                </a:lnTo>
                <a:close/>
                <a:moveTo>
                  <a:pt x="307181" y="631887"/>
                </a:moveTo>
                <a:lnTo>
                  <a:pt x="20955" y="797146"/>
                </a:lnTo>
                <a:lnTo>
                  <a:pt x="20955" y="1127664"/>
                </a:lnTo>
                <a:lnTo>
                  <a:pt x="307181" y="1292923"/>
                </a:lnTo>
                <a:lnTo>
                  <a:pt x="593408" y="1127664"/>
                </a:lnTo>
                <a:lnTo>
                  <a:pt x="593408" y="797146"/>
                </a:lnTo>
                <a:close/>
                <a:moveTo>
                  <a:pt x="1199959" y="115824"/>
                </a:moveTo>
                <a:lnTo>
                  <a:pt x="913733" y="280987"/>
                </a:lnTo>
                <a:lnTo>
                  <a:pt x="913733" y="611505"/>
                </a:lnTo>
                <a:lnTo>
                  <a:pt x="1199959" y="776859"/>
                </a:lnTo>
                <a:lnTo>
                  <a:pt x="1486185" y="611600"/>
                </a:lnTo>
                <a:lnTo>
                  <a:pt x="1486185" y="281083"/>
                </a:lnTo>
                <a:close/>
                <a:moveTo>
                  <a:pt x="1797272" y="0"/>
                </a:moveTo>
                <a:cubicBezTo>
                  <a:pt x="1850088" y="0"/>
                  <a:pt x="1892903" y="42815"/>
                  <a:pt x="1892903" y="95631"/>
                </a:cubicBezTo>
                <a:cubicBezTo>
                  <a:pt x="1892903" y="148447"/>
                  <a:pt x="1850088" y="191262"/>
                  <a:pt x="1797272" y="191262"/>
                </a:cubicBezTo>
                <a:cubicBezTo>
                  <a:pt x="1770864" y="191262"/>
                  <a:pt x="1746957" y="180558"/>
                  <a:pt x="1729651" y="163252"/>
                </a:cubicBezTo>
                <a:lnTo>
                  <a:pt x="1723958" y="154809"/>
                </a:lnTo>
                <a:lnTo>
                  <a:pt x="1507140" y="283061"/>
                </a:lnTo>
                <a:lnTo>
                  <a:pt x="1507140" y="623602"/>
                </a:lnTo>
                <a:lnTo>
                  <a:pt x="1199959" y="800957"/>
                </a:lnTo>
                <a:lnTo>
                  <a:pt x="898365" y="626828"/>
                </a:lnTo>
                <a:lnTo>
                  <a:pt x="614363" y="794732"/>
                </a:lnTo>
                <a:lnTo>
                  <a:pt x="614363" y="1119574"/>
                </a:lnTo>
                <a:lnTo>
                  <a:pt x="616743" y="1116139"/>
                </a:lnTo>
                <a:lnTo>
                  <a:pt x="893088" y="1289815"/>
                </a:lnTo>
                <a:lnTo>
                  <a:pt x="1194720" y="1115663"/>
                </a:lnTo>
                <a:lnTo>
                  <a:pt x="1501901" y="1293019"/>
                </a:lnTo>
                <a:lnTo>
                  <a:pt x="1501901" y="1299019"/>
                </a:lnTo>
                <a:lnTo>
                  <a:pt x="1501901" y="1647730"/>
                </a:lnTo>
                <a:lnTo>
                  <a:pt x="1194720" y="1825085"/>
                </a:lnTo>
                <a:lnTo>
                  <a:pt x="887539" y="1647730"/>
                </a:lnTo>
                <a:lnTo>
                  <a:pt x="887539" y="1641729"/>
                </a:lnTo>
                <a:lnTo>
                  <a:pt x="887539" y="1308931"/>
                </a:lnTo>
                <a:lnTo>
                  <a:pt x="614363" y="1137336"/>
                </a:lnTo>
                <a:lnTo>
                  <a:pt x="614363" y="1139761"/>
                </a:lnTo>
                <a:lnTo>
                  <a:pt x="315081" y="1312555"/>
                </a:lnTo>
                <a:lnTo>
                  <a:pt x="313392" y="1552923"/>
                </a:lnTo>
                <a:lnTo>
                  <a:pt x="349834" y="1560280"/>
                </a:lnTo>
                <a:cubicBezTo>
                  <a:pt x="384158" y="1574798"/>
                  <a:pt x="408241" y="1608784"/>
                  <a:pt x="408241" y="1648396"/>
                </a:cubicBezTo>
                <a:cubicBezTo>
                  <a:pt x="408241" y="1701212"/>
                  <a:pt x="365426" y="1744027"/>
                  <a:pt x="312610" y="1744027"/>
                </a:cubicBezTo>
                <a:cubicBezTo>
                  <a:pt x="259794" y="1744027"/>
                  <a:pt x="216979" y="1701212"/>
                  <a:pt x="216979" y="1648396"/>
                </a:cubicBezTo>
                <a:cubicBezTo>
                  <a:pt x="216979" y="1608784"/>
                  <a:pt x="241063" y="1574798"/>
                  <a:pt x="275386" y="1560280"/>
                </a:cubicBezTo>
                <a:lnTo>
                  <a:pt x="292383" y="1556849"/>
                </a:lnTo>
                <a:lnTo>
                  <a:pt x="294121" y="1309575"/>
                </a:lnTo>
                <a:lnTo>
                  <a:pt x="0" y="1139761"/>
                </a:lnTo>
                <a:lnTo>
                  <a:pt x="0" y="1133760"/>
                </a:lnTo>
                <a:lnTo>
                  <a:pt x="0" y="785049"/>
                </a:lnTo>
                <a:lnTo>
                  <a:pt x="295509" y="614433"/>
                </a:lnTo>
                <a:lnTo>
                  <a:pt x="297393" y="346392"/>
                </a:lnTo>
                <a:lnTo>
                  <a:pt x="272796" y="341426"/>
                </a:lnTo>
                <a:cubicBezTo>
                  <a:pt x="238473" y="326908"/>
                  <a:pt x="214389" y="292922"/>
                  <a:pt x="214389" y="253310"/>
                </a:cubicBezTo>
                <a:cubicBezTo>
                  <a:pt x="214389" y="200494"/>
                  <a:pt x="257204" y="157679"/>
                  <a:pt x="310020" y="157679"/>
                </a:cubicBezTo>
                <a:cubicBezTo>
                  <a:pt x="362836" y="157679"/>
                  <a:pt x="405651" y="200494"/>
                  <a:pt x="405651" y="253310"/>
                </a:cubicBezTo>
                <a:cubicBezTo>
                  <a:pt x="405651" y="292922"/>
                  <a:pt x="381568" y="326908"/>
                  <a:pt x="347244" y="341426"/>
                </a:cubicBezTo>
                <a:lnTo>
                  <a:pt x="318367" y="347256"/>
                </a:lnTo>
                <a:lnTo>
                  <a:pt x="316500" y="613074"/>
                </a:lnTo>
                <a:lnTo>
                  <a:pt x="601711" y="777744"/>
                </a:lnTo>
                <a:lnTo>
                  <a:pt x="892778" y="605717"/>
                </a:lnTo>
                <a:lnTo>
                  <a:pt x="892778" y="268891"/>
                </a:lnTo>
                <a:lnTo>
                  <a:pt x="1199959" y="91535"/>
                </a:lnTo>
                <a:lnTo>
                  <a:pt x="1498330" y="263804"/>
                </a:lnTo>
                <a:lnTo>
                  <a:pt x="1712184" y="137345"/>
                </a:lnTo>
                <a:lnTo>
                  <a:pt x="1709156" y="132855"/>
                </a:lnTo>
                <a:cubicBezTo>
                  <a:pt x="1704317" y="121414"/>
                  <a:pt x="1701641" y="108835"/>
                  <a:pt x="1701641" y="95631"/>
                </a:cubicBezTo>
                <a:cubicBezTo>
                  <a:pt x="1701641" y="42815"/>
                  <a:pt x="1744456" y="0"/>
                  <a:pt x="1797272"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8"/>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a:off x="149754" y="157222"/>
            <a:ext cx="606304" cy="1824775"/>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443" name="Google Shape;443;p18"/>
          <p:cNvGrpSpPr/>
          <p:nvPr/>
        </p:nvGrpSpPr>
        <p:grpSpPr>
          <a:xfrm rot="5400000">
            <a:off x="10422516" y="5058049"/>
            <a:ext cx="1583767" cy="1754064"/>
            <a:chOff x="5653087" y="2938462"/>
            <a:chExt cx="885825" cy="981075"/>
          </a:xfrm>
        </p:grpSpPr>
        <p:sp>
          <p:nvSpPr>
            <p:cNvPr id="444" name="Google Shape;444;p18"/>
            <p:cNvSpPr/>
            <p:nvPr/>
          </p:nvSpPr>
          <p:spPr>
            <a:xfrm>
              <a:off x="6367462" y="3109912"/>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8"/>
            <p:cNvSpPr/>
            <p:nvPr/>
          </p:nvSpPr>
          <p:spPr>
            <a:xfrm>
              <a:off x="6182675" y="3220971"/>
              <a:ext cx="235020" cy="189264"/>
            </a:xfrm>
            <a:custGeom>
              <a:rect b="b" l="l" r="r" t="t"/>
              <a:pathLst>
                <a:path extrusionOk="0" h="189264" w="235020">
                  <a:moveTo>
                    <a:pt x="231078" y="7431"/>
                  </a:moveTo>
                  <a:lnTo>
                    <a:pt x="231078" y="7431"/>
                  </a:lnTo>
                  <a:cubicBezTo>
                    <a:pt x="224696" y="-856"/>
                    <a:pt x="212695" y="-2475"/>
                    <a:pt x="204408" y="3907"/>
                  </a:cubicBezTo>
                  <a:lnTo>
                    <a:pt x="7431" y="155164"/>
                  </a:lnTo>
                  <a:cubicBezTo>
                    <a:pt x="-856" y="161546"/>
                    <a:pt x="-2475" y="173547"/>
                    <a:pt x="3907" y="181834"/>
                  </a:cubicBezTo>
                  <a:lnTo>
                    <a:pt x="3907" y="181834"/>
                  </a:lnTo>
                  <a:cubicBezTo>
                    <a:pt x="10289" y="190121"/>
                    <a:pt x="22290" y="191740"/>
                    <a:pt x="30577" y="185358"/>
                  </a:cubicBezTo>
                  <a:lnTo>
                    <a:pt x="227649" y="34101"/>
                  </a:lnTo>
                  <a:cubicBezTo>
                    <a:pt x="235936" y="27719"/>
                    <a:pt x="237460" y="15718"/>
                    <a:pt x="231078" y="7431"/>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5862637" y="3205162"/>
              <a:ext cx="466725" cy="466725"/>
            </a:xfrm>
            <a:custGeom>
              <a:rect b="b" l="l" r="r" t="t"/>
              <a:pathLst>
                <a:path extrusionOk="0" h="466725" w="466725">
                  <a:moveTo>
                    <a:pt x="466725" y="233363"/>
                  </a:moveTo>
                  <a:cubicBezTo>
                    <a:pt x="466725" y="362245"/>
                    <a:pt x="362245" y="466725"/>
                    <a:pt x="233363" y="466725"/>
                  </a:cubicBezTo>
                  <a:cubicBezTo>
                    <a:pt x="104480" y="466725"/>
                    <a:pt x="0" y="362245"/>
                    <a:pt x="0" y="233363"/>
                  </a:cubicBezTo>
                  <a:cubicBezTo>
                    <a:pt x="0" y="104480"/>
                    <a:pt x="104480" y="0"/>
                    <a:pt x="233363" y="0"/>
                  </a:cubicBezTo>
                  <a:cubicBezTo>
                    <a:pt x="362245" y="0"/>
                    <a:pt x="466725" y="104480"/>
                    <a:pt x="466725" y="23336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a:off x="6160963" y="3618646"/>
              <a:ext cx="126103" cy="270300"/>
            </a:xfrm>
            <a:custGeom>
              <a:rect b="b" l="l" r="r" t="t"/>
              <a:pathLst>
                <a:path extrusionOk="0" h="270300" w="126103">
                  <a:moveTo>
                    <a:pt x="113820" y="269077"/>
                  </a:moveTo>
                  <a:lnTo>
                    <a:pt x="113820" y="269077"/>
                  </a:lnTo>
                  <a:cubicBezTo>
                    <a:pt x="123631" y="265363"/>
                    <a:pt x="128584" y="254314"/>
                    <a:pt x="124869" y="244503"/>
                  </a:cubicBezTo>
                  <a:lnTo>
                    <a:pt x="36858" y="12283"/>
                  </a:lnTo>
                  <a:cubicBezTo>
                    <a:pt x="33143" y="2473"/>
                    <a:pt x="22094" y="-2480"/>
                    <a:pt x="12283" y="1234"/>
                  </a:cubicBezTo>
                  <a:lnTo>
                    <a:pt x="12283" y="1234"/>
                  </a:lnTo>
                  <a:cubicBezTo>
                    <a:pt x="2473" y="4949"/>
                    <a:pt x="-2480" y="15998"/>
                    <a:pt x="1234" y="25809"/>
                  </a:cubicBezTo>
                  <a:lnTo>
                    <a:pt x="89245" y="258028"/>
                  </a:lnTo>
                  <a:cubicBezTo>
                    <a:pt x="92960" y="267744"/>
                    <a:pt x="104009" y="272792"/>
                    <a:pt x="113820" y="269077"/>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8"/>
            <p:cNvSpPr/>
            <p:nvPr/>
          </p:nvSpPr>
          <p:spPr>
            <a:xfrm>
              <a:off x="6176962" y="3748087"/>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8"/>
            <p:cNvSpPr/>
            <p:nvPr/>
          </p:nvSpPr>
          <p:spPr>
            <a:xfrm>
              <a:off x="5754352" y="3044490"/>
              <a:ext cx="239047" cy="258002"/>
            </a:xfrm>
            <a:custGeom>
              <a:rect b="b" l="l" r="r" t="t"/>
              <a:pathLst>
                <a:path extrusionOk="0" h="258002" w="239047">
                  <a:moveTo>
                    <a:pt x="232871" y="253064"/>
                  </a:moveTo>
                  <a:lnTo>
                    <a:pt x="232871" y="253064"/>
                  </a:lnTo>
                  <a:cubicBezTo>
                    <a:pt x="240587" y="246016"/>
                    <a:pt x="241158" y="233919"/>
                    <a:pt x="234110" y="226109"/>
                  </a:cubicBezTo>
                  <a:lnTo>
                    <a:pt x="33132" y="6176"/>
                  </a:lnTo>
                  <a:cubicBezTo>
                    <a:pt x="26084" y="-1539"/>
                    <a:pt x="13987" y="-2110"/>
                    <a:pt x="6176" y="4938"/>
                  </a:cubicBezTo>
                  <a:lnTo>
                    <a:pt x="6176" y="4938"/>
                  </a:lnTo>
                  <a:cubicBezTo>
                    <a:pt x="-1539" y="11987"/>
                    <a:pt x="-2110" y="24083"/>
                    <a:pt x="4938" y="31894"/>
                  </a:cubicBezTo>
                  <a:lnTo>
                    <a:pt x="205916" y="251826"/>
                  </a:lnTo>
                  <a:cubicBezTo>
                    <a:pt x="213059" y="259541"/>
                    <a:pt x="225156" y="260113"/>
                    <a:pt x="232871" y="253064"/>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a:off x="5653087" y="2938462"/>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51" name="Shape 451"/>
        <p:cNvGrpSpPr/>
        <p:nvPr/>
      </p:nvGrpSpPr>
      <p:grpSpPr>
        <a:xfrm>
          <a:off x="0" y="0"/>
          <a:ext cx="0" cy="0"/>
          <a:chOff x="0" y="0"/>
          <a:chExt cx="0" cy="0"/>
        </a:xfrm>
      </p:grpSpPr>
      <p:sp>
        <p:nvSpPr>
          <p:cNvPr id="452" name="Google Shape;452;p19"/>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453" name="Google Shape;453;p19"/>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454" name="Google Shape;454;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55" name="Google Shape;455;p19"/>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456" name="Google Shape;456;p19"/>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457" name="Google Shape;457;p19"/>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458" name="Shape 458"/>
        <p:cNvGrpSpPr/>
        <p:nvPr/>
      </p:nvGrpSpPr>
      <p:grpSpPr>
        <a:xfrm>
          <a:off x="0" y="0"/>
          <a:ext cx="0" cy="0"/>
          <a:chOff x="0" y="0"/>
          <a:chExt cx="0" cy="0"/>
        </a:xfrm>
      </p:grpSpPr>
      <p:sp>
        <p:nvSpPr>
          <p:cNvPr id="459" name="Google Shape;459;p20"/>
          <p:cNvSpPr/>
          <p:nvPr/>
        </p:nvSpPr>
        <p:spPr>
          <a:xfrm flipH="1" rot="5396942">
            <a:off x="4111787" y="-2883392"/>
            <a:ext cx="4044429" cy="12189161"/>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128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60" name="Google Shape;460;p20"/>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61" name="Google Shape;461;p20"/>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62" name="Google Shape;462;p20"/>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63" name="Google Shape;463;p20"/>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64" name="Google Shape;464;p20"/>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65" name="Google Shape;465;p20"/>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66" name="Google Shape;466;p20"/>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67" name="Google Shape;467;p20"/>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68" name="Google Shape;468;p20"/>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69" name="Google Shape;469;p20"/>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70" name="Google Shape;470;p20"/>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72" name="Shape 72"/>
        <p:cNvGrpSpPr/>
        <p:nvPr/>
      </p:nvGrpSpPr>
      <p:grpSpPr>
        <a:xfrm>
          <a:off x="0" y="0"/>
          <a:ext cx="0" cy="0"/>
          <a:chOff x="0" y="0"/>
          <a:chExt cx="0" cy="0"/>
        </a:xfrm>
      </p:grpSpPr>
      <p:sp>
        <p:nvSpPr>
          <p:cNvPr id="73" name="Google Shape;73;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471" name="Shape 471"/>
        <p:cNvGrpSpPr/>
        <p:nvPr/>
      </p:nvGrpSpPr>
      <p:grpSpPr>
        <a:xfrm>
          <a:off x="0" y="0"/>
          <a:ext cx="0" cy="0"/>
          <a:chOff x="0" y="0"/>
          <a:chExt cx="0" cy="0"/>
        </a:xfrm>
      </p:grpSpPr>
      <p:sp>
        <p:nvSpPr>
          <p:cNvPr id="472" name="Google Shape;472;p21"/>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73" name="Google Shape;473;p21"/>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474" name="Shape 474"/>
        <p:cNvGrpSpPr/>
        <p:nvPr/>
      </p:nvGrpSpPr>
      <p:grpSpPr>
        <a:xfrm>
          <a:off x="0" y="0"/>
          <a:ext cx="0" cy="0"/>
          <a:chOff x="0" y="0"/>
          <a:chExt cx="0" cy="0"/>
        </a:xfrm>
      </p:grpSpPr>
      <p:sp>
        <p:nvSpPr>
          <p:cNvPr id="475" name="Google Shape;475;p22"/>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76" name="Google Shape;476;p22"/>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477" name="Shape 477"/>
        <p:cNvGrpSpPr/>
        <p:nvPr/>
      </p:nvGrpSpPr>
      <p:grpSpPr>
        <a:xfrm>
          <a:off x="0" y="0"/>
          <a:ext cx="0" cy="0"/>
          <a:chOff x="0" y="0"/>
          <a:chExt cx="0" cy="0"/>
        </a:xfrm>
      </p:grpSpPr>
      <p:sp>
        <p:nvSpPr>
          <p:cNvPr id="478" name="Google Shape;478;p23"/>
          <p:cNvSpPr txBox="1"/>
          <p:nvPr>
            <p:ph idx="1" type="subTitle"/>
          </p:nvPr>
        </p:nvSpPr>
        <p:spPr>
          <a:xfrm>
            <a:off x="6130600" y="25168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79" name="Google Shape;479;p23"/>
          <p:cNvSpPr txBox="1"/>
          <p:nvPr>
            <p:ph type="title"/>
          </p:nvPr>
        </p:nvSpPr>
        <p:spPr>
          <a:xfrm>
            <a:off x="6130600" y="158397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480" name="Google Shape;480;p23"/>
          <p:cNvSpPr txBox="1"/>
          <p:nvPr>
            <p:ph idx="2" type="body"/>
          </p:nvPr>
        </p:nvSpPr>
        <p:spPr>
          <a:xfrm>
            <a:off x="6130650" y="338162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481" name="Google Shape;481;p23"/>
          <p:cNvSpPr/>
          <p:nvPr/>
        </p:nvSpPr>
        <p:spPr>
          <a:xfrm rot="1346565">
            <a:off x="3024773" y="827484"/>
            <a:ext cx="2025388" cy="4048010"/>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3"/>
          <p:cNvSpPr/>
          <p:nvPr/>
        </p:nvSpPr>
        <p:spPr>
          <a:xfrm flipH="1" rot="456318">
            <a:off x="955821" y="1494999"/>
            <a:ext cx="2872466" cy="3239610"/>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3" name="Google Shape;483;p23"/>
          <p:cNvGrpSpPr/>
          <p:nvPr/>
        </p:nvGrpSpPr>
        <p:grpSpPr>
          <a:xfrm flipH="1">
            <a:off x="1593126" y="549197"/>
            <a:ext cx="3175862" cy="5567561"/>
            <a:chOff x="8224837" y="1490666"/>
            <a:chExt cx="2776346" cy="4867175"/>
          </a:xfrm>
        </p:grpSpPr>
        <p:sp>
          <p:nvSpPr>
            <p:cNvPr id="484" name="Google Shape;484;p23"/>
            <p:cNvSpPr/>
            <p:nvPr/>
          </p:nvSpPr>
          <p:spPr>
            <a:xfrm rot="10800000">
              <a:off x="8515199" y="5076825"/>
              <a:ext cx="324000" cy="114300"/>
            </a:xfrm>
            <a:prstGeom prst="round2SameRect">
              <a:avLst>
                <a:gd fmla="val 50000" name="adj1"/>
                <a:gd fmla="val 0" name="adj2"/>
              </a:avLst>
            </a:pr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3"/>
            <p:cNvSpPr/>
            <p:nvPr/>
          </p:nvSpPr>
          <p:spPr>
            <a:xfrm>
              <a:off x="9205912" y="5541930"/>
              <a:ext cx="142875" cy="57150"/>
            </a:xfrm>
            <a:custGeom>
              <a:rect b="b" l="l" r="r" t="t"/>
              <a:pathLst>
                <a:path extrusionOk="0" h="57150" w="142875">
                  <a:moveTo>
                    <a:pt x="0" y="0"/>
                  </a:moveTo>
                  <a:lnTo>
                    <a:pt x="142875" y="0"/>
                  </a:lnTo>
                  <a:lnTo>
                    <a:pt x="142875" y="57150"/>
                  </a:lnTo>
                  <a:lnTo>
                    <a:pt x="0" y="57150"/>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3"/>
            <p:cNvSpPr/>
            <p:nvPr/>
          </p:nvSpPr>
          <p:spPr>
            <a:xfrm>
              <a:off x="8224837" y="5527642"/>
              <a:ext cx="619125" cy="85725"/>
            </a:xfrm>
            <a:custGeom>
              <a:rect b="b" l="l" r="r" t="t"/>
              <a:pathLst>
                <a:path extrusionOk="0" h="85725" w="619125">
                  <a:moveTo>
                    <a:pt x="0" y="0"/>
                  </a:moveTo>
                  <a:lnTo>
                    <a:pt x="619125" y="0"/>
                  </a:lnTo>
                  <a:lnTo>
                    <a:pt x="619125" y="85725"/>
                  </a:lnTo>
                  <a:lnTo>
                    <a:pt x="0" y="85725"/>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3"/>
            <p:cNvSpPr/>
            <p:nvPr/>
          </p:nvSpPr>
          <p:spPr>
            <a:xfrm>
              <a:off x="8843962" y="5556217"/>
              <a:ext cx="361950" cy="28575"/>
            </a:xfrm>
            <a:custGeom>
              <a:rect b="b" l="l" r="r" t="t"/>
              <a:pathLst>
                <a:path extrusionOk="0" h="28575" w="361950">
                  <a:moveTo>
                    <a:pt x="0" y="0"/>
                  </a:moveTo>
                  <a:lnTo>
                    <a:pt x="361950" y="0"/>
                  </a:lnTo>
                  <a:lnTo>
                    <a:pt x="361950" y="28575"/>
                  </a:lnTo>
                  <a:lnTo>
                    <a:pt x="0" y="28575"/>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3"/>
            <p:cNvSpPr/>
            <p:nvPr/>
          </p:nvSpPr>
          <p:spPr>
            <a:xfrm>
              <a:off x="9627774" y="5519641"/>
              <a:ext cx="432625" cy="457200"/>
            </a:xfrm>
            <a:custGeom>
              <a:rect b="b" l="l" r="r" t="t"/>
              <a:pathLst>
                <a:path extrusionOk="0" h="457200" w="432625">
                  <a:moveTo>
                    <a:pt x="432626" y="330137"/>
                  </a:moveTo>
                  <a:cubicBezTo>
                    <a:pt x="380333" y="406813"/>
                    <a:pt x="292322" y="457200"/>
                    <a:pt x="192500" y="457200"/>
                  </a:cubicBezTo>
                  <a:cubicBezTo>
                    <a:pt x="118586" y="457200"/>
                    <a:pt x="51245" y="429578"/>
                    <a:pt x="0" y="384143"/>
                  </a:cubicBezTo>
                  <a:lnTo>
                    <a:pt x="76391" y="0"/>
                  </a:lnTo>
                  <a:lnTo>
                    <a:pt x="432626" y="330137"/>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3"/>
            <p:cNvSpPr/>
            <p:nvPr/>
          </p:nvSpPr>
          <p:spPr>
            <a:xfrm>
              <a:off x="9567862" y="5840253"/>
              <a:ext cx="876300" cy="355663"/>
            </a:xfrm>
            <a:custGeom>
              <a:rect b="b" l="l" r="r" t="t"/>
              <a:pathLst>
                <a:path extrusionOk="0" h="355663" w="876300">
                  <a:moveTo>
                    <a:pt x="876300" y="355663"/>
                  </a:moveTo>
                  <a:lnTo>
                    <a:pt x="0" y="355663"/>
                  </a:lnTo>
                  <a:lnTo>
                    <a:pt x="59912" y="54007"/>
                  </a:lnTo>
                  <a:cubicBezTo>
                    <a:pt x="111157" y="99441"/>
                    <a:pt x="178499" y="127063"/>
                    <a:pt x="252413" y="127063"/>
                  </a:cubicBezTo>
                  <a:cubicBezTo>
                    <a:pt x="352234" y="127063"/>
                    <a:pt x="440246" y="76676"/>
                    <a:pt x="492538" y="0"/>
                  </a:cubicBezTo>
                  <a:lnTo>
                    <a:pt x="876300" y="3556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3"/>
            <p:cNvSpPr/>
            <p:nvPr/>
          </p:nvSpPr>
          <p:spPr>
            <a:xfrm>
              <a:off x="9366122" y="2958559"/>
              <a:ext cx="1635061" cy="2738723"/>
            </a:xfrm>
            <a:custGeom>
              <a:rect b="b" l="l" r="r" t="t"/>
              <a:pathLst>
                <a:path extrusionOk="0" h="2738723" w="1635061">
                  <a:moveTo>
                    <a:pt x="739426" y="0"/>
                  </a:moveTo>
                  <a:lnTo>
                    <a:pt x="653606" y="201739"/>
                  </a:lnTo>
                  <a:lnTo>
                    <a:pt x="546830" y="452723"/>
                  </a:lnTo>
                  <a:cubicBezTo>
                    <a:pt x="895636" y="585978"/>
                    <a:pt x="1143381" y="923830"/>
                    <a:pt x="1143381" y="1319498"/>
                  </a:cubicBezTo>
                  <a:cubicBezTo>
                    <a:pt x="1143381" y="1785747"/>
                    <a:pt x="799338" y="2171700"/>
                    <a:pt x="351282" y="2237232"/>
                  </a:cubicBezTo>
                  <a:lnTo>
                    <a:pt x="0" y="2715197"/>
                  </a:lnTo>
                  <a:lnTo>
                    <a:pt x="4096" y="2723007"/>
                  </a:lnTo>
                  <a:lnTo>
                    <a:pt x="4191" y="2723007"/>
                  </a:lnTo>
                  <a:cubicBezTo>
                    <a:pt x="73247" y="2733389"/>
                    <a:pt x="143923" y="2738724"/>
                    <a:pt x="215836" y="2738724"/>
                  </a:cubicBezTo>
                  <a:cubicBezTo>
                    <a:pt x="999649" y="2738724"/>
                    <a:pt x="1635062" y="2103311"/>
                    <a:pt x="1635062" y="1319498"/>
                  </a:cubicBezTo>
                  <a:cubicBezTo>
                    <a:pt x="1635062" y="720662"/>
                    <a:pt x="1264158" y="208407"/>
                    <a:pt x="739426" y="0"/>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3"/>
            <p:cNvSpPr/>
            <p:nvPr/>
          </p:nvSpPr>
          <p:spPr>
            <a:xfrm>
              <a:off x="9091612" y="3160299"/>
              <a:ext cx="1680972" cy="2517933"/>
            </a:xfrm>
            <a:custGeom>
              <a:rect b="b" l="l" r="r" t="t"/>
              <a:pathLst>
                <a:path extrusionOk="0" h="2517933" w="1680972">
                  <a:moveTo>
                    <a:pt x="918591" y="0"/>
                  </a:moveTo>
                  <a:lnTo>
                    <a:pt x="811816" y="250984"/>
                  </a:lnTo>
                  <a:cubicBezTo>
                    <a:pt x="1160621" y="384239"/>
                    <a:pt x="1408367" y="722090"/>
                    <a:pt x="1408367" y="1117759"/>
                  </a:cubicBezTo>
                  <a:cubicBezTo>
                    <a:pt x="1408367" y="1608677"/>
                    <a:pt x="1026890" y="2010728"/>
                    <a:pt x="544163" y="2043208"/>
                  </a:cubicBezTo>
                  <a:cubicBezTo>
                    <a:pt x="523304" y="2044637"/>
                    <a:pt x="502158" y="2045399"/>
                    <a:pt x="480822" y="2045399"/>
                  </a:cubicBezTo>
                  <a:cubicBezTo>
                    <a:pt x="434816" y="2045399"/>
                    <a:pt x="389477" y="2042065"/>
                    <a:pt x="345281" y="2035493"/>
                  </a:cubicBezTo>
                  <a:lnTo>
                    <a:pt x="52864" y="2035493"/>
                  </a:lnTo>
                  <a:lnTo>
                    <a:pt x="0" y="2035493"/>
                  </a:lnTo>
                  <a:lnTo>
                    <a:pt x="270891" y="2517934"/>
                  </a:lnTo>
                  <a:lnTo>
                    <a:pt x="423386" y="2316480"/>
                  </a:lnTo>
                  <a:cubicBezTo>
                    <a:pt x="442436" y="2317433"/>
                    <a:pt x="461582" y="2317909"/>
                    <a:pt x="480822" y="2317909"/>
                  </a:cubicBezTo>
                  <a:cubicBezTo>
                    <a:pt x="1143572" y="2317909"/>
                    <a:pt x="1680972" y="1780604"/>
                    <a:pt x="1680972" y="1117759"/>
                  </a:cubicBezTo>
                  <a:cubicBezTo>
                    <a:pt x="1680972" y="609410"/>
                    <a:pt x="1364933" y="174879"/>
                    <a:pt x="918591" y="0"/>
                  </a:cubicBez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3"/>
            <p:cNvSpPr/>
            <p:nvPr/>
          </p:nvSpPr>
          <p:spPr>
            <a:xfrm>
              <a:off x="8891587" y="5081491"/>
              <a:ext cx="768762" cy="136402"/>
            </a:xfrm>
            <a:custGeom>
              <a:rect b="b" l="l" r="r" t="t"/>
              <a:pathLst>
                <a:path extrusionOk="0" h="136402" w="768762">
                  <a:moveTo>
                    <a:pt x="0" y="0"/>
                  </a:moveTo>
                  <a:cubicBezTo>
                    <a:pt x="0" y="0"/>
                    <a:pt x="15050" y="125730"/>
                    <a:pt x="114300" y="133350"/>
                  </a:cubicBezTo>
                  <a:cubicBezTo>
                    <a:pt x="238125" y="142875"/>
                    <a:pt x="768763" y="127063"/>
                    <a:pt x="768763" y="127063"/>
                  </a:cubicBezTo>
                  <a:lnTo>
                    <a:pt x="666750" y="0"/>
                  </a:lnTo>
                  <a:lnTo>
                    <a:pt x="0" y="0"/>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3"/>
            <p:cNvSpPr/>
            <p:nvPr/>
          </p:nvSpPr>
          <p:spPr>
            <a:xfrm>
              <a:off x="9707117" y="2862756"/>
              <a:ext cx="539497" cy="543100"/>
            </a:xfrm>
            <a:custGeom>
              <a:rect b="b" l="l" r="r" t="t"/>
              <a:pathLst>
                <a:path extrusionOk="0" h="543100" w="539497">
                  <a:moveTo>
                    <a:pt x="517779" y="377838"/>
                  </a:moveTo>
                  <a:cubicBezTo>
                    <a:pt x="459105" y="515760"/>
                    <a:pt x="299657" y="580054"/>
                    <a:pt x="161735" y="521380"/>
                  </a:cubicBezTo>
                  <a:cubicBezTo>
                    <a:pt x="155639" y="518808"/>
                    <a:pt x="149543" y="515855"/>
                    <a:pt x="143732" y="512807"/>
                  </a:cubicBezTo>
                  <a:cubicBezTo>
                    <a:pt x="101918" y="491471"/>
                    <a:pt x="67723" y="460325"/>
                    <a:pt x="42958" y="423368"/>
                  </a:cubicBezTo>
                  <a:cubicBezTo>
                    <a:pt x="20955" y="390792"/>
                    <a:pt x="6191" y="353740"/>
                    <a:pt x="0" y="314973"/>
                  </a:cubicBezTo>
                  <a:lnTo>
                    <a:pt x="113348" y="48464"/>
                  </a:lnTo>
                  <a:cubicBezTo>
                    <a:pt x="145542" y="26080"/>
                    <a:pt x="182499" y="10935"/>
                    <a:pt x="221171" y="4172"/>
                  </a:cubicBezTo>
                  <a:cubicBezTo>
                    <a:pt x="264986" y="-3638"/>
                    <a:pt x="311087" y="-685"/>
                    <a:pt x="355473" y="14745"/>
                  </a:cubicBezTo>
                  <a:cubicBezTo>
                    <a:pt x="361760" y="16745"/>
                    <a:pt x="367951" y="19127"/>
                    <a:pt x="374142" y="21794"/>
                  </a:cubicBezTo>
                  <a:cubicBezTo>
                    <a:pt x="512159" y="80468"/>
                    <a:pt x="576453" y="239916"/>
                    <a:pt x="517779" y="377838"/>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3"/>
            <p:cNvSpPr/>
            <p:nvPr/>
          </p:nvSpPr>
          <p:spPr>
            <a:xfrm>
              <a:off x="9855993" y="3015328"/>
              <a:ext cx="238125" cy="238125"/>
            </a:xfrm>
            <a:custGeom>
              <a:rect b="b" l="l" r="r" t="t"/>
              <a:pathLst>
                <a:path extrusionOk="0" h="238125" w="238125">
                  <a:moveTo>
                    <a:pt x="238125" y="119063"/>
                  </a:moveTo>
                  <a:cubicBezTo>
                    <a:pt x="238125" y="184819"/>
                    <a:pt x="184819" y="238125"/>
                    <a:pt x="119063" y="238125"/>
                  </a:cubicBezTo>
                  <a:cubicBezTo>
                    <a:pt x="53306" y="238125"/>
                    <a:pt x="0" y="184819"/>
                    <a:pt x="0" y="119063"/>
                  </a:cubicBezTo>
                  <a:cubicBezTo>
                    <a:pt x="0" y="53306"/>
                    <a:pt x="53306" y="0"/>
                    <a:pt x="119063" y="0"/>
                  </a:cubicBezTo>
                  <a:cubicBezTo>
                    <a:pt x="184819" y="0"/>
                    <a:pt x="238125" y="53306"/>
                    <a:pt x="238125" y="119063"/>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3"/>
            <p:cNvSpPr/>
            <p:nvPr/>
          </p:nvSpPr>
          <p:spPr>
            <a:xfrm>
              <a:off x="9623202" y="2711576"/>
              <a:ext cx="453327" cy="723906"/>
            </a:xfrm>
            <a:custGeom>
              <a:rect b="b" l="l" r="r" t="t"/>
              <a:pathLst>
                <a:path extrusionOk="0" h="723906" w="453327">
                  <a:moveTo>
                    <a:pt x="447770" y="146399"/>
                  </a:moveTo>
                  <a:lnTo>
                    <a:pt x="220218" y="681419"/>
                  </a:lnTo>
                  <a:cubicBezTo>
                    <a:pt x="205073" y="716947"/>
                    <a:pt x="164021" y="733425"/>
                    <a:pt x="128588" y="718280"/>
                  </a:cubicBezTo>
                  <a:lnTo>
                    <a:pt x="0" y="663607"/>
                  </a:lnTo>
                  <a:lnTo>
                    <a:pt x="282226" y="0"/>
                  </a:lnTo>
                  <a:lnTo>
                    <a:pt x="410813" y="54674"/>
                  </a:lnTo>
                  <a:cubicBezTo>
                    <a:pt x="446246" y="69818"/>
                    <a:pt x="462820" y="110966"/>
                    <a:pt x="447770" y="146399"/>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3"/>
            <p:cNvSpPr/>
            <p:nvPr/>
          </p:nvSpPr>
          <p:spPr>
            <a:xfrm rot="-4013726">
              <a:off x="9443227" y="3017728"/>
              <a:ext cx="719097" cy="81932"/>
            </a:xfrm>
            <a:custGeom>
              <a:rect b="b" l="l" r="r" t="t"/>
              <a:pathLst>
                <a:path extrusionOk="0" h="81913" w="718933">
                  <a:moveTo>
                    <a:pt x="0" y="0"/>
                  </a:moveTo>
                  <a:lnTo>
                    <a:pt x="718933" y="0"/>
                  </a:lnTo>
                  <a:lnTo>
                    <a:pt x="718933" y="81914"/>
                  </a:lnTo>
                  <a:lnTo>
                    <a:pt x="0" y="81914"/>
                  </a:lnTo>
                  <a:close/>
                </a:path>
              </a:pathLst>
            </a:custGeom>
            <a:solidFill>
              <a:srgbClr val="BDBB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3"/>
            <p:cNvSpPr/>
            <p:nvPr/>
          </p:nvSpPr>
          <p:spPr>
            <a:xfrm>
              <a:off x="9228389" y="4100510"/>
              <a:ext cx="83061" cy="16863"/>
            </a:xfrm>
            <a:custGeom>
              <a:rect b="b" l="l" r="r" t="t"/>
              <a:pathLst>
                <a:path extrusionOk="0" h="16863" w="83061">
                  <a:moveTo>
                    <a:pt x="75250" y="16861"/>
                  </a:moveTo>
                  <a:lnTo>
                    <a:pt x="7431" y="15242"/>
                  </a:lnTo>
                  <a:cubicBezTo>
                    <a:pt x="3240" y="15147"/>
                    <a:pt x="-93" y="11623"/>
                    <a:pt x="2" y="7431"/>
                  </a:cubicBezTo>
                  <a:lnTo>
                    <a:pt x="2" y="7431"/>
                  </a:lnTo>
                  <a:cubicBezTo>
                    <a:pt x="97" y="3240"/>
                    <a:pt x="3621" y="-93"/>
                    <a:pt x="7812" y="2"/>
                  </a:cubicBezTo>
                  <a:lnTo>
                    <a:pt x="75631" y="1621"/>
                  </a:lnTo>
                  <a:cubicBezTo>
                    <a:pt x="79821" y="1716"/>
                    <a:pt x="83155" y="5241"/>
                    <a:pt x="83060" y="9432"/>
                  </a:cubicBezTo>
                  <a:lnTo>
                    <a:pt x="83060" y="9432"/>
                  </a:lnTo>
                  <a:cubicBezTo>
                    <a:pt x="82965" y="13623"/>
                    <a:pt x="79440" y="16956"/>
                    <a:pt x="75250" y="168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3"/>
            <p:cNvSpPr/>
            <p:nvPr/>
          </p:nvSpPr>
          <p:spPr>
            <a:xfrm>
              <a:off x="9218102" y="4027168"/>
              <a:ext cx="102682" cy="77920"/>
            </a:xfrm>
            <a:custGeom>
              <a:rect b="b" l="l" r="r" t="t"/>
              <a:pathLst>
                <a:path extrusionOk="0" h="77920" w="102682">
                  <a:moveTo>
                    <a:pt x="88965" y="77916"/>
                  </a:moveTo>
                  <a:lnTo>
                    <a:pt x="11908" y="76106"/>
                  </a:lnTo>
                  <a:cubicBezTo>
                    <a:pt x="5145" y="75916"/>
                    <a:pt x="-94" y="70391"/>
                    <a:pt x="1" y="63628"/>
                  </a:cubicBezTo>
                  <a:lnTo>
                    <a:pt x="1240" y="11908"/>
                  </a:lnTo>
                  <a:cubicBezTo>
                    <a:pt x="1430" y="5145"/>
                    <a:pt x="6955" y="-94"/>
                    <a:pt x="13717" y="1"/>
                  </a:cubicBezTo>
                  <a:lnTo>
                    <a:pt x="90775" y="1811"/>
                  </a:lnTo>
                  <a:cubicBezTo>
                    <a:pt x="97537" y="2002"/>
                    <a:pt x="102776" y="7526"/>
                    <a:pt x="102681" y="14289"/>
                  </a:cubicBezTo>
                  <a:lnTo>
                    <a:pt x="101443" y="66010"/>
                  </a:lnTo>
                  <a:cubicBezTo>
                    <a:pt x="101252" y="72772"/>
                    <a:pt x="95728" y="78106"/>
                    <a:pt x="88965" y="77916"/>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3"/>
            <p:cNvSpPr/>
            <p:nvPr/>
          </p:nvSpPr>
          <p:spPr>
            <a:xfrm>
              <a:off x="9211815" y="4023833"/>
              <a:ext cx="119923" cy="17726"/>
            </a:xfrm>
            <a:custGeom>
              <a:rect b="b" l="l" r="r" t="t"/>
              <a:pathLst>
                <a:path extrusionOk="0" h="17726" w="119923">
                  <a:moveTo>
                    <a:pt x="112111" y="17718"/>
                  </a:moveTo>
                  <a:lnTo>
                    <a:pt x="7431" y="15242"/>
                  </a:lnTo>
                  <a:cubicBezTo>
                    <a:pt x="3240" y="15147"/>
                    <a:pt x="-93" y="11623"/>
                    <a:pt x="2" y="7431"/>
                  </a:cubicBezTo>
                  <a:lnTo>
                    <a:pt x="2" y="7431"/>
                  </a:lnTo>
                  <a:cubicBezTo>
                    <a:pt x="97" y="3240"/>
                    <a:pt x="3621" y="-93"/>
                    <a:pt x="7812" y="2"/>
                  </a:cubicBezTo>
                  <a:lnTo>
                    <a:pt x="112492" y="2478"/>
                  </a:lnTo>
                  <a:cubicBezTo>
                    <a:pt x="116683" y="2574"/>
                    <a:pt x="120017" y="6098"/>
                    <a:pt x="119922" y="10289"/>
                  </a:cubicBezTo>
                  <a:lnTo>
                    <a:pt x="119922" y="10289"/>
                  </a:lnTo>
                  <a:cubicBezTo>
                    <a:pt x="119826" y="14575"/>
                    <a:pt x="116397" y="17909"/>
                    <a:pt x="112111" y="17718"/>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3"/>
            <p:cNvSpPr/>
            <p:nvPr/>
          </p:nvSpPr>
          <p:spPr>
            <a:xfrm>
              <a:off x="9201433" y="3950682"/>
              <a:ext cx="139639" cy="78869"/>
            </a:xfrm>
            <a:custGeom>
              <a:rect b="b" l="l" r="r" t="t"/>
              <a:pathLst>
                <a:path extrusionOk="0" h="78869" w="139639">
                  <a:moveTo>
                    <a:pt x="125922" y="78868"/>
                  </a:moveTo>
                  <a:lnTo>
                    <a:pt x="11908" y="76106"/>
                  </a:lnTo>
                  <a:cubicBezTo>
                    <a:pt x="5145" y="75916"/>
                    <a:pt x="-94" y="70391"/>
                    <a:pt x="1" y="63628"/>
                  </a:cubicBezTo>
                  <a:lnTo>
                    <a:pt x="1240" y="11908"/>
                  </a:lnTo>
                  <a:cubicBezTo>
                    <a:pt x="1430" y="5145"/>
                    <a:pt x="6955" y="-94"/>
                    <a:pt x="13717" y="1"/>
                  </a:cubicBezTo>
                  <a:lnTo>
                    <a:pt x="127732" y="2764"/>
                  </a:lnTo>
                  <a:cubicBezTo>
                    <a:pt x="134494" y="2954"/>
                    <a:pt x="139733" y="8479"/>
                    <a:pt x="139638" y="15241"/>
                  </a:cubicBezTo>
                  <a:lnTo>
                    <a:pt x="138400" y="66962"/>
                  </a:lnTo>
                  <a:cubicBezTo>
                    <a:pt x="138304" y="73630"/>
                    <a:pt x="132685" y="78964"/>
                    <a:pt x="125922" y="7886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3"/>
            <p:cNvSpPr/>
            <p:nvPr/>
          </p:nvSpPr>
          <p:spPr>
            <a:xfrm>
              <a:off x="9180002" y="3886007"/>
              <a:ext cx="185740" cy="79920"/>
            </a:xfrm>
            <a:custGeom>
              <a:rect b="b" l="l" r="r" t="t"/>
              <a:pathLst>
                <a:path extrusionOk="0" h="79920" w="185740">
                  <a:moveTo>
                    <a:pt x="172023" y="79916"/>
                  </a:moveTo>
                  <a:lnTo>
                    <a:pt x="11908" y="76106"/>
                  </a:lnTo>
                  <a:cubicBezTo>
                    <a:pt x="5145" y="75916"/>
                    <a:pt x="-94" y="70391"/>
                    <a:pt x="1" y="63628"/>
                  </a:cubicBezTo>
                  <a:lnTo>
                    <a:pt x="1240" y="11908"/>
                  </a:lnTo>
                  <a:cubicBezTo>
                    <a:pt x="1430" y="5145"/>
                    <a:pt x="6955" y="-94"/>
                    <a:pt x="13717" y="1"/>
                  </a:cubicBezTo>
                  <a:lnTo>
                    <a:pt x="173833" y="3811"/>
                  </a:lnTo>
                  <a:cubicBezTo>
                    <a:pt x="180595" y="4002"/>
                    <a:pt x="185834" y="9526"/>
                    <a:pt x="185739" y="16289"/>
                  </a:cubicBezTo>
                  <a:lnTo>
                    <a:pt x="184501" y="68010"/>
                  </a:lnTo>
                  <a:cubicBezTo>
                    <a:pt x="184310" y="74772"/>
                    <a:pt x="178786" y="80107"/>
                    <a:pt x="172023" y="79916"/>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3"/>
            <p:cNvSpPr/>
            <p:nvPr/>
          </p:nvSpPr>
          <p:spPr>
            <a:xfrm>
              <a:off x="8701395" y="3865232"/>
              <a:ext cx="63425" cy="62317"/>
            </a:xfrm>
            <a:custGeom>
              <a:rect b="b" l="l" r="r" t="t"/>
              <a:pathLst>
                <a:path extrusionOk="0" h="62317" w="63425">
                  <a:moveTo>
                    <a:pt x="2263" y="13061"/>
                  </a:moveTo>
                  <a:lnTo>
                    <a:pt x="50364" y="60115"/>
                  </a:lnTo>
                  <a:cubicBezTo>
                    <a:pt x="53412" y="63068"/>
                    <a:pt x="58270" y="63068"/>
                    <a:pt x="61223" y="60020"/>
                  </a:cubicBezTo>
                  <a:lnTo>
                    <a:pt x="61223" y="60020"/>
                  </a:lnTo>
                  <a:cubicBezTo>
                    <a:pt x="64175" y="57067"/>
                    <a:pt x="64175" y="52209"/>
                    <a:pt x="61127" y="49256"/>
                  </a:cubicBezTo>
                  <a:lnTo>
                    <a:pt x="13026" y="2203"/>
                  </a:lnTo>
                  <a:cubicBezTo>
                    <a:pt x="9978" y="-750"/>
                    <a:pt x="5120" y="-750"/>
                    <a:pt x="2167" y="2298"/>
                  </a:cubicBezTo>
                  <a:lnTo>
                    <a:pt x="2167" y="2298"/>
                  </a:lnTo>
                  <a:cubicBezTo>
                    <a:pt x="-785" y="5251"/>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3"/>
            <p:cNvSpPr/>
            <p:nvPr/>
          </p:nvSpPr>
          <p:spPr>
            <a:xfrm>
              <a:off x="8706611" y="3809713"/>
              <a:ext cx="116050" cy="114681"/>
            </a:xfrm>
            <a:custGeom>
              <a:rect b="b" l="l" r="r" t="t"/>
              <a:pathLst>
                <a:path extrusionOk="0" h="114681" w="116050">
                  <a:moveTo>
                    <a:pt x="3620" y="57627"/>
                  </a:moveTo>
                  <a:lnTo>
                    <a:pt x="58293" y="111157"/>
                  </a:lnTo>
                  <a:cubicBezTo>
                    <a:pt x="63151" y="115920"/>
                    <a:pt x="70866" y="115824"/>
                    <a:pt x="75724" y="111062"/>
                  </a:cubicBezTo>
                  <a:lnTo>
                    <a:pt x="112491" y="74295"/>
                  </a:lnTo>
                  <a:cubicBezTo>
                    <a:pt x="117253" y="69533"/>
                    <a:pt x="117253" y="61818"/>
                    <a:pt x="112395" y="57055"/>
                  </a:cubicBezTo>
                  <a:lnTo>
                    <a:pt x="57722" y="3525"/>
                  </a:lnTo>
                  <a:cubicBezTo>
                    <a:pt x="52864" y="-1238"/>
                    <a:pt x="45149" y="-1143"/>
                    <a:pt x="40291" y="3620"/>
                  </a:cubicBezTo>
                  <a:lnTo>
                    <a:pt x="3525" y="40386"/>
                  </a:lnTo>
                  <a:cubicBezTo>
                    <a:pt x="-1238" y="45244"/>
                    <a:pt x="-1143" y="52959"/>
                    <a:pt x="3620" y="57627"/>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3"/>
            <p:cNvSpPr/>
            <p:nvPr/>
          </p:nvSpPr>
          <p:spPr>
            <a:xfrm>
              <a:off x="8742448" y="3798176"/>
              <a:ext cx="89619" cy="88035"/>
            </a:xfrm>
            <a:custGeom>
              <a:rect b="b" l="l" r="r" t="t"/>
              <a:pathLst>
                <a:path extrusionOk="0" h="88035" w="89619">
                  <a:moveTo>
                    <a:pt x="2263" y="13061"/>
                  </a:moveTo>
                  <a:lnTo>
                    <a:pt x="76558" y="85832"/>
                  </a:lnTo>
                  <a:cubicBezTo>
                    <a:pt x="79606" y="88785"/>
                    <a:pt x="84464" y="88785"/>
                    <a:pt x="87416" y="85737"/>
                  </a:cubicBezTo>
                  <a:lnTo>
                    <a:pt x="87416" y="85737"/>
                  </a:lnTo>
                  <a:cubicBezTo>
                    <a:pt x="90369" y="82784"/>
                    <a:pt x="90369" y="77927"/>
                    <a:pt x="87321" y="74974"/>
                  </a:cubicBezTo>
                  <a:lnTo>
                    <a:pt x="13026" y="2203"/>
                  </a:lnTo>
                  <a:cubicBezTo>
                    <a:pt x="9978" y="-750"/>
                    <a:pt x="5120" y="-750"/>
                    <a:pt x="2168" y="2298"/>
                  </a:cubicBezTo>
                  <a:lnTo>
                    <a:pt x="2168" y="2298"/>
                  </a:lnTo>
                  <a:cubicBezTo>
                    <a:pt x="-785" y="5346"/>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3"/>
            <p:cNvSpPr/>
            <p:nvPr/>
          </p:nvSpPr>
          <p:spPr>
            <a:xfrm>
              <a:off x="8747533" y="3742847"/>
              <a:ext cx="142279" cy="140303"/>
            </a:xfrm>
            <a:custGeom>
              <a:rect b="b" l="l" r="r" t="t"/>
              <a:pathLst>
                <a:path extrusionOk="0" h="140303" w="142279">
                  <a:moveTo>
                    <a:pt x="3655" y="57627"/>
                  </a:moveTo>
                  <a:lnTo>
                    <a:pt x="84523" y="136779"/>
                  </a:lnTo>
                  <a:cubicBezTo>
                    <a:pt x="89380" y="141542"/>
                    <a:pt x="97096" y="141447"/>
                    <a:pt x="101953" y="136684"/>
                  </a:cubicBezTo>
                  <a:lnTo>
                    <a:pt x="138720" y="99918"/>
                  </a:lnTo>
                  <a:cubicBezTo>
                    <a:pt x="143482" y="95155"/>
                    <a:pt x="143482" y="87440"/>
                    <a:pt x="138625" y="82677"/>
                  </a:cubicBezTo>
                  <a:lnTo>
                    <a:pt x="57757" y="3525"/>
                  </a:lnTo>
                  <a:cubicBezTo>
                    <a:pt x="52900" y="-1238"/>
                    <a:pt x="45184" y="-1143"/>
                    <a:pt x="40327" y="3620"/>
                  </a:cubicBezTo>
                  <a:lnTo>
                    <a:pt x="3560" y="40386"/>
                  </a:lnTo>
                  <a:cubicBezTo>
                    <a:pt x="-1202" y="45149"/>
                    <a:pt x="-1202" y="52864"/>
                    <a:pt x="3655" y="57627"/>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23"/>
            <p:cNvSpPr/>
            <p:nvPr/>
          </p:nvSpPr>
          <p:spPr>
            <a:xfrm>
              <a:off x="8776762" y="3681221"/>
              <a:ext cx="175058" cy="172307"/>
            </a:xfrm>
            <a:custGeom>
              <a:rect b="b" l="l" r="r" t="t"/>
              <a:pathLst>
                <a:path extrusionOk="0" h="172307" w="175058">
                  <a:moveTo>
                    <a:pt x="3667" y="57531"/>
                  </a:moveTo>
                  <a:lnTo>
                    <a:pt x="117301" y="168783"/>
                  </a:lnTo>
                  <a:cubicBezTo>
                    <a:pt x="122158" y="173546"/>
                    <a:pt x="129874" y="173451"/>
                    <a:pt x="134731" y="168688"/>
                  </a:cubicBezTo>
                  <a:lnTo>
                    <a:pt x="171498" y="131922"/>
                  </a:lnTo>
                  <a:cubicBezTo>
                    <a:pt x="176260" y="127159"/>
                    <a:pt x="176260" y="119444"/>
                    <a:pt x="171403" y="114681"/>
                  </a:cubicBezTo>
                  <a:lnTo>
                    <a:pt x="57674" y="3525"/>
                  </a:lnTo>
                  <a:cubicBezTo>
                    <a:pt x="52816" y="-1238"/>
                    <a:pt x="45101" y="-1143"/>
                    <a:pt x="40243" y="3620"/>
                  </a:cubicBezTo>
                  <a:lnTo>
                    <a:pt x="3477" y="40386"/>
                  </a:lnTo>
                  <a:cubicBezTo>
                    <a:pt x="-1190" y="45149"/>
                    <a:pt x="-1190" y="52864"/>
                    <a:pt x="3667" y="5753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3"/>
            <p:cNvSpPr/>
            <p:nvPr/>
          </p:nvSpPr>
          <p:spPr>
            <a:xfrm rot="1386274">
              <a:off x="9783702" y="1584950"/>
              <a:ext cx="285809" cy="476349"/>
            </a:xfrm>
            <a:custGeom>
              <a:rect b="b" l="l" r="r" t="t"/>
              <a:pathLst>
                <a:path extrusionOk="0" h="476240" w="285744">
                  <a:moveTo>
                    <a:pt x="0" y="0"/>
                  </a:moveTo>
                  <a:lnTo>
                    <a:pt x="285745" y="0"/>
                  </a:lnTo>
                  <a:lnTo>
                    <a:pt x="285745" y="476241"/>
                  </a:lnTo>
                  <a:lnTo>
                    <a:pt x="0" y="476241"/>
                  </a:ln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3"/>
            <p:cNvSpPr/>
            <p:nvPr/>
          </p:nvSpPr>
          <p:spPr>
            <a:xfrm rot="1386274">
              <a:off x="9709309" y="1950866"/>
              <a:ext cx="285809" cy="95270"/>
            </a:xfrm>
            <a:custGeom>
              <a:rect b="b" l="l" r="r" t="t"/>
              <a:pathLst>
                <a:path extrusionOk="0" h="95248" w="285744">
                  <a:moveTo>
                    <a:pt x="0" y="0"/>
                  </a:moveTo>
                  <a:lnTo>
                    <a:pt x="285745" y="0"/>
                  </a:lnTo>
                  <a:lnTo>
                    <a:pt x="285745" y="95248"/>
                  </a:lnTo>
                  <a:lnTo>
                    <a:pt x="0" y="95248"/>
                  </a:ln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3"/>
            <p:cNvSpPr/>
            <p:nvPr/>
          </p:nvSpPr>
          <p:spPr>
            <a:xfrm>
              <a:off x="9444322" y="2028824"/>
              <a:ext cx="622363" cy="329755"/>
            </a:xfrm>
            <a:custGeom>
              <a:rect b="b" l="l" r="r" t="t"/>
              <a:pathLst>
                <a:path extrusionOk="0" h="329755" w="622363">
                  <a:moveTo>
                    <a:pt x="622363" y="329756"/>
                  </a:moveTo>
                  <a:lnTo>
                    <a:pt x="0" y="65056"/>
                  </a:lnTo>
                  <a:lnTo>
                    <a:pt x="92488" y="0"/>
                  </a:lnTo>
                  <a:lnTo>
                    <a:pt x="605028" y="218027"/>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3"/>
            <p:cNvSpPr/>
            <p:nvPr/>
          </p:nvSpPr>
          <p:spPr>
            <a:xfrm>
              <a:off x="9538048" y="1957317"/>
              <a:ext cx="510063" cy="288962"/>
            </a:xfrm>
            <a:custGeom>
              <a:rect b="b" l="l" r="r" t="t"/>
              <a:pathLst>
                <a:path extrusionOk="0" h="288962" w="510063">
                  <a:moveTo>
                    <a:pt x="510064" y="288963"/>
                  </a:moveTo>
                  <a:lnTo>
                    <a:pt x="0" y="72078"/>
                  </a:lnTo>
                  <a:lnTo>
                    <a:pt x="85820" y="6546"/>
                  </a:lnTo>
                  <a:cubicBezTo>
                    <a:pt x="96583" y="-1645"/>
                    <a:pt x="115253" y="-2217"/>
                    <a:pt x="132779" y="5213"/>
                  </a:cubicBezTo>
                  <a:lnTo>
                    <a:pt x="456819" y="142944"/>
                  </a:lnTo>
                  <a:cubicBezTo>
                    <a:pt x="473393" y="149993"/>
                    <a:pt x="485585" y="162756"/>
                    <a:pt x="488061" y="175710"/>
                  </a:cubicBezTo>
                  <a:lnTo>
                    <a:pt x="510064" y="2889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23"/>
            <p:cNvSpPr/>
            <p:nvPr/>
          </p:nvSpPr>
          <p:spPr>
            <a:xfrm rot="1386274">
              <a:off x="9089873" y="2217638"/>
              <a:ext cx="676416" cy="1552518"/>
            </a:xfrm>
            <a:custGeom>
              <a:rect b="b" l="l" r="r" t="t"/>
              <a:pathLst>
                <a:path extrusionOk="0" h="1552164" w="676262">
                  <a:moveTo>
                    <a:pt x="0" y="0"/>
                  </a:moveTo>
                  <a:lnTo>
                    <a:pt x="676262" y="0"/>
                  </a:lnTo>
                  <a:lnTo>
                    <a:pt x="676262" y="1552165"/>
                  </a:lnTo>
                  <a:lnTo>
                    <a:pt x="0" y="1552165"/>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3"/>
            <p:cNvSpPr/>
            <p:nvPr/>
          </p:nvSpPr>
          <p:spPr>
            <a:xfrm rot="1386274">
              <a:off x="9165441" y="2202281"/>
              <a:ext cx="450341" cy="1552518"/>
            </a:xfrm>
            <a:custGeom>
              <a:rect b="b" l="l" r="r" t="t"/>
              <a:pathLst>
                <a:path extrusionOk="0" h="1552164" w="450238">
                  <a:moveTo>
                    <a:pt x="0" y="0"/>
                  </a:moveTo>
                  <a:lnTo>
                    <a:pt x="450238" y="0"/>
                  </a:lnTo>
                  <a:lnTo>
                    <a:pt x="450238" y="1552165"/>
                  </a:lnTo>
                  <a:lnTo>
                    <a:pt x="0" y="1552165"/>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3"/>
            <p:cNvSpPr/>
            <p:nvPr/>
          </p:nvSpPr>
          <p:spPr>
            <a:xfrm>
              <a:off x="9841233" y="1490666"/>
              <a:ext cx="372704" cy="191361"/>
            </a:xfrm>
            <a:custGeom>
              <a:rect b="b" l="l" r="r" t="t"/>
              <a:pathLst>
                <a:path extrusionOk="0" h="191361" w="372704">
                  <a:moveTo>
                    <a:pt x="332990" y="189067"/>
                  </a:moveTo>
                  <a:lnTo>
                    <a:pt x="17426" y="54860"/>
                  </a:lnTo>
                  <a:cubicBezTo>
                    <a:pt x="2948" y="48668"/>
                    <a:pt x="-3910" y="31904"/>
                    <a:pt x="2282" y="17426"/>
                  </a:cubicBezTo>
                  <a:lnTo>
                    <a:pt x="2282" y="17426"/>
                  </a:lnTo>
                  <a:cubicBezTo>
                    <a:pt x="8473" y="2948"/>
                    <a:pt x="25237" y="-3910"/>
                    <a:pt x="39715" y="2282"/>
                  </a:cubicBezTo>
                  <a:lnTo>
                    <a:pt x="355278" y="136489"/>
                  </a:lnTo>
                  <a:cubicBezTo>
                    <a:pt x="369756" y="142680"/>
                    <a:pt x="376614" y="159444"/>
                    <a:pt x="370423" y="173922"/>
                  </a:cubicBezTo>
                  <a:lnTo>
                    <a:pt x="370423" y="173922"/>
                  </a:lnTo>
                  <a:cubicBezTo>
                    <a:pt x="364232" y="188495"/>
                    <a:pt x="347468" y="195258"/>
                    <a:pt x="332990" y="189067"/>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3"/>
            <p:cNvSpPr/>
            <p:nvPr/>
          </p:nvSpPr>
          <p:spPr>
            <a:xfrm rot="1386274">
              <a:off x="9058593" y="3049780"/>
              <a:ext cx="685466" cy="18291"/>
            </a:xfrm>
            <a:custGeom>
              <a:rect b="b" l="l" r="r" t="t"/>
              <a:pathLst>
                <a:path extrusionOk="0" h="18287" w="685310">
                  <a:moveTo>
                    <a:pt x="0" y="0"/>
                  </a:moveTo>
                  <a:lnTo>
                    <a:pt x="685311" y="0"/>
                  </a:lnTo>
                  <a:lnTo>
                    <a:pt x="685311" y="18288"/>
                  </a:lnTo>
                  <a:lnTo>
                    <a:pt x="0" y="18288"/>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3"/>
            <p:cNvSpPr/>
            <p:nvPr/>
          </p:nvSpPr>
          <p:spPr>
            <a:xfrm>
              <a:off x="9378223" y="2080359"/>
              <a:ext cx="732082" cy="344238"/>
            </a:xfrm>
            <a:custGeom>
              <a:rect b="b" l="l" r="r" t="t"/>
              <a:pathLst>
                <a:path extrusionOk="0" h="344238" w="732082">
                  <a:moveTo>
                    <a:pt x="692368" y="341943"/>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372"/>
                    <a:pt x="706846" y="348134"/>
                    <a:pt x="692368" y="341943"/>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3"/>
            <p:cNvSpPr/>
            <p:nvPr/>
          </p:nvSpPr>
          <p:spPr>
            <a:xfrm>
              <a:off x="8748240" y="3561782"/>
              <a:ext cx="732082" cy="344144"/>
            </a:xfrm>
            <a:custGeom>
              <a:rect b="b" l="l" r="r" t="t"/>
              <a:pathLst>
                <a:path extrusionOk="0" h="344144" w="732082">
                  <a:moveTo>
                    <a:pt x="692368" y="341848"/>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276"/>
                    <a:pt x="706846" y="348039"/>
                    <a:pt x="692368" y="341848"/>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3"/>
            <p:cNvSpPr/>
            <p:nvPr/>
          </p:nvSpPr>
          <p:spPr>
            <a:xfrm>
              <a:off x="8759670" y="3622071"/>
              <a:ext cx="667793" cy="345506"/>
            </a:xfrm>
            <a:custGeom>
              <a:rect b="b" l="l" r="r" t="t"/>
              <a:pathLst>
                <a:path extrusionOk="0" h="345506" w="667793">
                  <a:moveTo>
                    <a:pt x="576925" y="340804"/>
                  </a:moveTo>
                  <a:lnTo>
                    <a:pt x="35429" y="110490"/>
                  </a:lnTo>
                  <a:cubicBezTo>
                    <a:pt x="5806" y="97917"/>
                    <a:pt x="-7910" y="63722"/>
                    <a:pt x="4663" y="34100"/>
                  </a:cubicBezTo>
                  <a:lnTo>
                    <a:pt x="19141" y="0"/>
                  </a:lnTo>
                  <a:lnTo>
                    <a:pt x="667794" y="275844"/>
                  </a:lnTo>
                  <a:lnTo>
                    <a:pt x="653315" y="309943"/>
                  </a:lnTo>
                  <a:cubicBezTo>
                    <a:pt x="640647" y="339661"/>
                    <a:pt x="606453" y="353473"/>
                    <a:pt x="576925" y="340804"/>
                  </a:cubicBez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3"/>
            <p:cNvSpPr/>
            <p:nvPr/>
          </p:nvSpPr>
          <p:spPr>
            <a:xfrm>
              <a:off x="8960512" y="3986271"/>
              <a:ext cx="76843" cy="41396"/>
            </a:xfrm>
            <a:custGeom>
              <a:rect b="b" l="l" r="r" t="t"/>
              <a:pathLst>
                <a:path extrusionOk="0" h="41396" w="76843">
                  <a:moveTo>
                    <a:pt x="66235" y="40803"/>
                  </a:moveTo>
                  <a:lnTo>
                    <a:pt x="4608" y="14609"/>
                  </a:lnTo>
                  <a:cubicBezTo>
                    <a:pt x="703" y="12990"/>
                    <a:pt x="-1012" y="8513"/>
                    <a:pt x="607" y="4608"/>
                  </a:cubicBezTo>
                  <a:lnTo>
                    <a:pt x="607" y="4608"/>
                  </a:lnTo>
                  <a:cubicBezTo>
                    <a:pt x="2227" y="702"/>
                    <a:pt x="6703" y="-1012"/>
                    <a:pt x="10609" y="607"/>
                  </a:cubicBezTo>
                  <a:lnTo>
                    <a:pt x="72235" y="26801"/>
                  </a:lnTo>
                  <a:cubicBezTo>
                    <a:pt x="76141" y="28420"/>
                    <a:pt x="77855" y="32897"/>
                    <a:pt x="76236" y="36802"/>
                  </a:cubicBezTo>
                  <a:lnTo>
                    <a:pt x="76236" y="36802"/>
                  </a:lnTo>
                  <a:cubicBezTo>
                    <a:pt x="74617" y="40612"/>
                    <a:pt x="70140" y="42422"/>
                    <a:pt x="66235" y="40803"/>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3"/>
            <p:cNvSpPr/>
            <p:nvPr/>
          </p:nvSpPr>
          <p:spPr>
            <a:xfrm>
              <a:off x="8956937" y="3916116"/>
              <a:ext cx="114663" cy="101804"/>
            </a:xfrm>
            <a:custGeom>
              <a:rect b="b" l="l" r="r" t="t"/>
              <a:pathLst>
                <a:path extrusionOk="0" h="101804" w="114663">
                  <a:moveTo>
                    <a:pt x="77429" y="100861"/>
                  </a:moveTo>
                  <a:lnTo>
                    <a:pt x="7421" y="71048"/>
                  </a:lnTo>
                  <a:cubicBezTo>
                    <a:pt x="1229" y="68381"/>
                    <a:pt x="-1628" y="61237"/>
                    <a:pt x="944" y="55046"/>
                  </a:cubicBezTo>
                  <a:lnTo>
                    <a:pt x="21232" y="7421"/>
                  </a:lnTo>
                  <a:cubicBezTo>
                    <a:pt x="23899" y="1229"/>
                    <a:pt x="31043" y="-1628"/>
                    <a:pt x="37234" y="944"/>
                  </a:cubicBezTo>
                  <a:lnTo>
                    <a:pt x="107243" y="30757"/>
                  </a:lnTo>
                  <a:cubicBezTo>
                    <a:pt x="113434" y="33424"/>
                    <a:pt x="116291" y="40568"/>
                    <a:pt x="113720" y="46759"/>
                  </a:cubicBezTo>
                  <a:lnTo>
                    <a:pt x="93431" y="94384"/>
                  </a:lnTo>
                  <a:cubicBezTo>
                    <a:pt x="90764" y="100575"/>
                    <a:pt x="83621" y="103433"/>
                    <a:pt x="77429" y="100861"/>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3"/>
            <p:cNvSpPr/>
            <p:nvPr/>
          </p:nvSpPr>
          <p:spPr>
            <a:xfrm>
              <a:off x="8973656" y="3909023"/>
              <a:ext cx="110371" cy="55684"/>
            </a:xfrm>
            <a:custGeom>
              <a:rect b="b" l="l" r="r" t="t"/>
              <a:pathLst>
                <a:path extrusionOk="0" h="55684" w="110371">
                  <a:moveTo>
                    <a:pt x="99763" y="55090"/>
                  </a:moveTo>
                  <a:lnTo>
                    <a:pt x="4608" y="14609"/>
                  </a:lnTo>
                  <a:cubicBezTo>
                    <a:pt x="703" y="12990"/>
                    <a:pt x="-1012" y="8513"/>
                    <a:pt x="607" y="4608"/>
                  </a:cubicBezTo>
                  <a:lnTo>
                    <a:pt x="607" y="4608"/>
                  </a:lnTo>
                  <a:cubicBezTo>
                    <a:pt x="2227" y="703"/>
                    <a:pt x="6703" y="-1012"/>
                    <a:pt x="10609" y="607"/>
                  </a:cubicBezTo>
                  <a:lnTo>
                    <a:pt x="105763" y="41089"/>
                  </a:lnTo>
                  <a:cubicBezTo>
                    <a:pt x="109669" y="42708"/>
                    <a:pt x="111383" y="47185"/>
                    <a:pt x="109764" y="51090"/>
                  </a:cubicBezTo>
                  <a:lnTo>
                    <a:pt x="109764" y="51090"/>
                  </a:lnTo>
                  <a:cubicBezTo>
                    <a:pt x="108049" y="54900"/>
                    <a:pt x="103573" y="56710"/>
                    <a:pt x="99763" y="5509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3"/>
            <p:cNvSpPr/>
            <p:nvPr/>
          </p:nvSpPr>
          <p:spPr>
            <a:xfrm>
              <a:off x="8969891" y="3838964"/>
              <a:ext cx="148191" cy="116093"/>
            </a:xfrm>
            <a:custGeom>
              <a:rect b="b" l="l" r="r" t="t"/>
              <a:pathLst>
                <a:path extrusionOk="0" h="116093" w="148191">
                  <a:moveTo>
                    <a:pt x="111053" y="115148"/>
                  </a:moveTo>
                  <a:lnTo>
                    <a:pt x="7421" y="71048"/>
                  </a:lnTo>
                  <a:cubicBezTo>
                    <a:pt x="1229" y="68381"/>
                    <a:pt x="-1628" y="61237"/>
                    <a:pt x="944" y="55046"/>
                  </a:cubicBezTo>
                  <a:lnTo>
                    <a:pt x="21232" y="7421"/>
                  </a:lnTo>
                  <a:cubicBezTo>
                    <a:pt x="23899" y="1229"/>
                    <a:pt x="31043" y="-1628"/>
                    <a:pt x="37234" y="944"/>
                  </a:cubicBezTo>
                  <a:lnTo>
                    <a:pt x="140771" y="45140"/>
                  </a:lnTo>
                  <a:cubicBezTo>
                    <a:pt x="146962" y="47807"/>
                    <a:pt x="149819" y="54950"/>
                    <a:pt x="147248" y="61142"/>
                  </a:cubicBezTo>
                  <a:lnTo>
                    <a:pt x="126959" y="108767"/>
                  </a:lnTo>
                  <a:cubicBezTo>
                    <a:pt x="124388" y="114863"/>
                    <a:pt x="117244" y="117720"/>
                    <a:pt x="111053" y="11514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23"/>
            <p:cNvSpPr/>
            <p:nvPr/>
          </p:nvSpPr>
          <p:spPr>
            <a:xfrm>
              <a:off x="8973987" y="3771051"/>
              <a:ext cx="190291" cy="133903"/>
            </a:xfrm>
            <a:custGeom>
              <a:rect b="b" l="l" r="r" t="t"/>
              <a:pathLst>
                <a:path extrusionOk="0" h="133903" w="190291">
                  <a:moveTo>
                    <a:pt x="153058" y="132960"/>
                  </a:moveTo>
                  <a:lnTo>
                    <a:pt x="7421" y="71048"/>
                  </a:lnTo>
                  <a:cubicBezTo>
                    <a:pt x="1229" y="68381"/>
                    <a:pt x="-1628" y="61237"/>
                    <a:pt x="944" y="55046"/>
                  </a:cubicBezTo>
                  <a:lnTo>
                    <a:pt x="21232" y="7421"/>
                  </a:lnTo>
                  <a:cubicBezTo>
                    <a:pt x="23899" y="1229"/>
                    <a:pt x="31043" y="-1628"/>
                    <a:pt x="37234" y="944"/>
                  </a:cubicBezTo>
                  <a:lnTo>
                    <a:pt x="182871" y="62856"/>
                  </a:lnTo>
                  <a:cubicBezTo>
                    <a:pt x="189062" y="65523"/>
                    <a:pt x="191920" y="72667"/>
                    <a:pt x="189348" y="78858"/>
                  </a:cubicBezTo>
                  <a:lnTo>
                    <a:pt x="169060" y="126483"/>
                  </a:lnTo>
                  <a:cubicBezTo>
                    <a:pt x="166393" y="132674"/>
                    <a:pt x="159249" y="135532"/>
                    <a:pt x="153058" y="13296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3"/>
            <p:cNvSpPr/>
            <p:nvPr/>
          </p:nvSpPr>
          <p:spPr>
            <a:xfrm>
              <a:off x="8329612" y="4900516"/>
              <a:ext cx="1371600" cy="180975"/>
            </a:xfrm>
            <a:custGeom>
              <a:rect b="b" l="l" r="r" t="t"/>
              <a:pathLst>
                <a:path extrusionOk="0" h="180975" w="1371600">
                  <a:moveTo>
                    <a:pt x="1281113" y="180975"/>
                  </a:moveTo>
                  <a:lnTo>
                    <a:pt x="90488" y="180975"/>
                  </a:lnTo>
                  <a:cubicBezTo>
                    <a:pt x="40767" y="180975"/>
                    <a:pt x="0" y="140303"/>
                    <a:pt x="0" y="90488"/>
                  </a:cubicBezTo>
                  <a:lnTo>
                    <a:pt x="0" y="90488"/>
                  </a:lnTo>
                  <a:cubicBezTo>
                    <a:pt x="0" y="40672"/>
                    <a:pt x="40672" y="0"/>
                    <a:pt x="90488" y="0"/>
                  </a:cubicBezTo>
                  <a:lnTo>
                    <a:pt x="1281113" y="0"/>
                  </a:lnTo>
                  <a:cubicBezTo>
                    <a:pt x="1330833" y="0"/>
                    <a:pt x="1371600" y="40672"/>
                    <a:pt x="1371600" y="90488"/>
                  </a:cubicBezTo>
                  <a:lnTo>
                    <a:pt x="1371600" y="90488"/>
                  </a:lnTo>
                  <a:cubicBezTo>
                    <a:pt x="1371600" y="140303"/>
                    <a:pt x="1330928" y="180975"/>
                    <a:pt x="1281113" y="180975"/>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3"/>
            <p:cNvSpPr/>
            <p:nvPr/>
          </p:nvSpPr>
          <p:spPr>
            <a:xfrm>
              <a:off x="8243887" y="6176866"/>
              <a:ext cx="2505075" cy="180975"/>
            </a:xfrm>
            <a:custGeom>
              <a:rect b="b" l="l" r="r" t="t"/>
              <a:pathLst>
                <a:path extrusionOk="0" h="180975" w="2505075">
                  <a:moveTo>
                    <a:pt x="2505075" y="180975"/>
                  </a:moveTo>
                  <a:lnTo>
                    <a:pt x="0" y="180975"/>
                  </a:lnTo>
                  <a:lnTo>
                    <a:pt x="0" y="162973"/>
                  </a:lnTo>
                  <a:cubicBezTo>
                    <a:pt x="0" y="73343"/>
                    <a:pt x="73343" y="0"/>
                    <a:pt x="162973" y="0"/>
                  </a:cubicBezTo>
                  <a:lnTo>
                    <a:pt x="2342102" y="0"/>
                  </a:lnTo>
                  <a:cubicBezTo>
                    <a:pt x="2431733" y="0"/>
                    <a:pt x="2505075" y="73343"/>
                    <a:pt x="2505075" y="162973"/>
                  </a:cubicBezTo>
                  <a:lnTo>
                    <a:pt x="2505075" y="180975"/>
                  </a:lnTo>
                  <a:close/>
                </a:path>
              </a:pathLst>
            </a:custGeom>
            <a:solidFill>
              <a:srgbClr val="3636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3"/>
            <p:cNvSpPr/>
            <p:nvPr/>
          </p:nvSpPr>
          <p:spPr>
            <a:xfrm>
              <a:off x="9577387" y="5462491"/>
              <a:ext cx="428625" cy="428625"/>
            </a:xfrm>
            <a:custGeom>
              <a:rect b="b" l="l" r="r" t="t"/>
              <a:pathLst>
                <a:path extrusionOk="0" h="428625" w="428625">
                  <a:moveTo>
                    <a:pt x="428625" y="214312"/>
                  </a:moveTo>
                  <a:cubicBezTo>
                    <a:pt x="428625" y="332674"/>
                    <a:pt x="332674" y="428625"/>
                    <a:pt x="214313" y="428625"/>
                  </a:cubicBezTo>
                  <a:cubicBezTo>
                    <a:pt x="95951" y="428625"/>
                    <a:pt x="0" y="332674"/>
                    <a:pt x="0" y="214312"/>
                  </a:cubicBezTo>
                  <a:cubicBezTo>
                    <a:pt x="0" y="95951"/>
                    <a:pt x="95951" y="0"/>
                    <a:pt x="214313" y="0"/>
                  </a:cubicBezTo>
                  <a:cubicBezTo>
                    <a:pt x="332674" y="0"/>
                    <a:pt x="428625" y="95951"/>
                    <a:pt x="428625" y="214312"/>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3"/>
            <p:cNvSpPr/>
            <p:nvPr/>
          </p:nvSpPr>
          <p:spPr>
            <a:xfrm>
              <a:off x="9682162" y="5567266"/>
              <a:ext cx="219075" cy="219075"/>
            </a:xfrm>
            <a:custGeom>
              <a:rect b="b" l="l" r="r" t="t"/>
              <a:pathLst>
                <a:path extrusionOk="0" h="219075" w="219075">
                  <a:moveTo>
                    <a:pt x="219075" y="109537"/>
                  </a:moveTo>
                  <a:cubicBezTo>
                    <a:pt x="219075" y="170033"/>
                    <a:pt x="170033" y="219075"/>
                    <a:pt x="109538" y="219075"/>
                  </a:cubicBezTo>
                  <a:cubicBezTo>
                    <a:pt x="49042" y="219075"/>
                    <a:pt x="0" y="170033"/>
                    <a:pt x="0" y="109537"/>
                  </a:cubicBezTo>
                  <a:cubicBezTo>
                    <a:pt x="0" y="49041"/>
                    <a:pt x="49042" y="0"/>
                    <a:pt x="109538" y="0"/>
                  </a:cubicBezTo>
                  <a:cubicBezTo>
                    <a:pt x="170033" y="0"/>
                    <a:pt x="219075" y="49041"/>
                    <a:pt x="219075" y="109537"/>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527" name="Shape 527"/>
        <p:cNvGrpSpPr/>
        <p:nvPr/>
      </p:nvGrpSpPr>
      <p:grpSpPr>
        <a:xfrm>
          <a:off x="0" y="0"/>
          <a:ext cx="0" cy="0"/>
          <a:chOff x="0" y="0"/>
          <a:chExt cx="0" cy="0"/>
        </a:xfrm>
      </p:grpSpPr>
      <p:grpSp>
        <p:nvGrpSpPr>
          <p:cNvPr id="528" name="Google Shape;528;p24"/>
          <p:cNvGrpSpPr/>
          <p:nvPr/>
        </p:nvGrpSpPr>
        <p:grpSpPr>
          <a:xfrm>
            <a:off x="0" y="0"/>
            <a:ext cx="12192000" cy="6858000"/>
            <a:chOff x="0" y="0"/>
            <a:chExt cx="12192000" cy="6858000"/>
          </a:xfrm>
        </p:grpSpPr>
        <p:sp>
          <p:nvSpPr>
            <p:cNvPr id="529" name="Google Shape;529;p2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531" name="Google Shape;531;p2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532" name="Google Shape;532;p24">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33" name="Google Shape;533;p24">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34" name="Google Shape;534;p24">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35" name="Google Shape;535;p24">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36" name="Google Shape;536;p2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537" name="Google Shape;537;p24"/>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2">
  <p:cSld name="CUSTOM_18_2">
    <p:spTree>
      <p:nvGrpSpPr>
        <p:cNvPr id="74" name="Shape 74"/>
        <p:cNvGrpSpPr/>
        <p:nvPr/>
      </p:nvGrpSpPr>
      <p:grpSpPr>
        <a:xfrm>
          <a:off x="0" y="0"/>
          <a:ext cx="0" cy="0"/>
          <a:chOff x="0" y="0"/>
          <a:chExt cx="0" cy="0"/>
        </a:xfrm>
      </p:grpSpPr>
      <p:sp>
        <p:nvSpPr>
          <p:cNvPr id="75" name="Google Shape;75;p4"/>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6" name="Google Shape;76;p4"/>
          <p:cNvSpPr/>
          <p:nvPr/>
        </p:nvSpPr>
        <p:spPr>
          <a:xfrm>
            <a:off x="6415867" y="4357526"/>
            <a:ext cx="1563331" cy="758476"/>
          </a:xfrm>
          <a:custGeom>
            <a:rect b="b" l="l" r="r" t="t"/>
            <a:pathLst>
              <a:path extrusionOk="0" h="779924" w="1607538">
                <a:moveTo>
                  <a:pt x="0" y="144877"/>
                </a:moveTo>
                <a:cubicBezTo>
                  <a:pt x="19621" y="170785"/>
                  <a:pt x="59912" y="162402"/>
                  <a:pt x="90392" y="151068"/>
                </a:cubicBezTo>
                <a:cubicBezTo>
                  <a:pt x="274987" y="82488"/>
                  <a:pt x="461010" y="382"/>
                  <a:pt x="657987" y="1"/>
                </a:cubicBezTo>
                <a:cubicBezTo>
                  <a:pt x="706755" y="-94"/>
                  <a:pt x="755428" y="4859"/>
                  <a:pt x="803910" y="9907"/>
                </a:cubicBezTo>
                <a:cubicBezTo>
                  <a:pt x="890302" y="18766"/>
                  <a:pt x="976693" y="27624"/>
                  <a:pt x="1063085" y="36482"/>
                </a:cubicBezTo>
                <a:cubicBezTo>
                  <a:pt x="1095184" y="39816"/>
                  <a:pt x="1127569" y="43150"/>
                  <a:pt x="1158526" y="52294"/>
                </a:cubicBezTo>
                <a:cubicBezTo>
                  <a:pt x="1198721" y="64200"/>
                  <a:pt x="1235488" y="85536"/>
                  <a:pt x="1271016" y="107919"/>
                </a:cubicBezTo>
                <a:cubicBezTo>
                  <a:pt x="1311021" y="133066"/>
                  <a:pt x="1350264" y="159736"/>
                  <a:pt x="1385697" y="191073"/>
                </a:cubicBezTo>
                <a:cubicBezTo>
                  <a:pt x="1428655" y="228982"/>
                  <a:pt x="1465612" y="273178"/>
                  <a:pt x="1502283" y="317184"/>
                </a:cubicBezTo>
                <a:cubicBezTo>
                  <a:pt x="1526381" y="346044"/>
                  <a:pt x="1550575" y="375096"/>
                  <a:pt x="1568196" y="408338"/>
                </a:cubicBezTo>
                <a:cubicBezTo>
                  <a:pt x="1608391" y="484443"/>
                  <a:pt x="1609915" y="574645"/>
                  <a:pt x="1606201" y="660655"/>
                </a:cubicBezTo>
                <a:cubicBezTo>
                  <a:pt x="1604963" y="689992"/>
                  <a:pt x="1602772" y="720663"/>
                  <a:pt x="1587627" y="745713"/>
                </a:cubicBezTo>
                <a:cubicBezTo>
                  <a:pt x="1572387" y="770860"/>
                  <a:pt x="1539811" y="787909"/>
                  <a:pt x="1512951" y="776098"/>
                </a:cubicBezTo>
                <a:cubicBezTo>
                  <a:pt x="1490091" y="766097"/>
                  <a:pt x="1479614" y="740379"/>
                  <a:pt x="1468660" y="717996"/>
                </a:cubicBezTo>
                <a:cubicBezTo>
                  <a:pt x="1405128" y="587408"/>
                  <a:pt x="1270349" y="509684"/>
                  <a:pt x="1143095" y="439675"/>
                </a:cubicBezTo>
                <a:cubicBezTo>
                  <a:pt x="1099756" y="415863"/>
                  <a:pt x="1056227" y="391860"/>
                  <a:pt x="1009555" y="375477"/>
                </a:cubicBezTo>
                <a:cubicBezTo>
                  <a:pt x="952024" y="355188"/>
                  <a:pt x="891064" y="346711"/>
                  <a:pt x="830675" y="338425"/>
                </a:cubicBezTo>
                <a:cubicBezTo>
                  <a:pt x="732091" y="324899"/>
                  <a:pt x="633317" y="311278"/>
                  <a:pt x="533781" y="307468"/>
                </a:cubicBezTo>
                <a:cubicBezTo>
                  <a:pt x="432340" y="303563"/>
                  <a:pt x="330517" y="309850"/>
                  <a:pt x="230410" y="326233"/>
                </a:cubicBezTo>
              </a:path>
            </a:pathLst>
          </a:custGeom>
          <a:solidFill>
            <a:srgbClr val="5088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4674464" y="4249386"/>
            <a:ext cx="1446007" cy="483580"/>
          </a:xfrm>
          <a:custGeom>
            <a:rect b="b" l="l" r="r" t="t"/>
            <a:pathLst>
              <a:path extrusionOk="0" h="497255" w="1486897">
                <a:moveTo>
                  <a:pt x="1486898" y="225084"/>
                </a:moveTo>
                <a:cubicBezTo>
                  <a:pt x="1445369" y="184984"/>
                  <a:pt x="1388981" y="164695"/>
                  <a:pt x="1334498" y="145550"/>
                </a:cubicBezTo>
                <a:cubicBezTo>
                  <a:pt x="1267727" y="122119"/>
                  <a:pt x="1201052" y="98592"/>
                  <a:pt x="1134282" y="75161"/>
                </a:cubicBezTo>
                <a:cubicBezTo>
                  <a:pt x="1081418" y="56587"/>
                  <a:pt x="1028173" y="37918"/>
                  <a:pt x="972929" y="28488"/>
                </a:cubicBezTo>
                <a:cubicBezTo>
                  <a:pt x="881298" y="12867"/>
                  <a:pt x="787381" y="23154"/>
                  <a:pt x="694703" y="16391"/>
                </a:cubicBezTo>
                <a:cubicBezTo>
                  <a:pt x="638220" y="12200"/>
                  <a:pt x="582308" y="1723"/>
                  <a:pt x="525730" y="199"/>
                </a:cubicBezTo>
                <a:cubicBezTo>
                  <a:pt x="462103" y="-1516"/>
                  <a:pt x="398761" y="8104"/>
                  <a:pt x="336277" y="19820"/>
                </a:cubicBezTo>
                <a:cubicBezTo>
                  <a:pt x="228550" y="40108"/>
                  <a:pt x="113297" y="72589"/>
                  <a:pt x="47480" y="160219"/>
                </a:cubicBezTo>
                <a:cubicBezTo>
                  <a:pt x="-7384" y="233371"/>
                  <a:pt x="-15576" y="338622"/>
                  <a:pt x="27477" y="419299"/>
                </a:cubicBezTo>
                <a:cubicBezTo>
                  <a:pt x="46337" y="454636"/>
                  <a:pt x="76531" y="486641"/>
                  <a:pt x="115678" y="495023"/>
                </a:cubicBezTo>
                <a:cubicBezTo>
                  <a:pt x="149588" y="502261"/>
                  <a:pt x="184639" y="490832"/>
                  <a:pt x="215977" y="476068"/>
                </a:cubicBezTo>
                <a:cubicBezTo>
                  <a:pt x="286843" y="442540"/>
                  <a:pt x="347898" y="391391"/>
                  <a:pt x="416859" y="354148"/>
                </a:cubicBezTo>
                <a:cubicBezTo>
                  <a:pt x="592786" y="259088"/>
                  <a:pt x="804050" y="261660"/>
                  <a:pt x="1003313" y="279472"/>
                </a:cubicBezTo>
                <a:cubicBezTo>
                  <a:pt x="1141331" y="291759"/>
                  <a:pt x="1282396" y="311476"/>
                  <a:pt x="1403935" y="378056"/>
                </a:cubicBezTo>
              </a:path>
            </a:pathLst>
          </a:custGeom>
          <a:solidFill>
            <a:srgbClr val="5088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 name="Google Shape;78;p4"/>
          <p:cNvGrpSpPr/>
          <p:nvPr/>
        </p:nvGrpSpPr>
        <p:grpSpPr>
          <a:xfrm>
            <a:off x="5726466" y="4329938"/>
            <a:ext cx="1050079" cy="1851238"/>
            <a:chOff x="1559218" y="6302201"/>
            <a:chExt cx="1078553" cy="1901436"/>
          </a:xfrm>
        </p:grpSpPr>
        <p:sp>
          <p:nvSpPr>
            <p:cNvPr id="79" name="Google Shape;79;p4"/>
            <p:cNvSpPr/>
            <p:nvPr/>
          </p:nvSpPr>
          <p:spPr>
            <a:xfrm>
              <a:off x="1573615" y="6316471"/>
              <a:ext cx="1050226" cy="1873108"/>
            </a:xfrm>
            <a:custGeom>
              <a:rect b="b" l="l" r="r" t="t"/>
              <a:pathLst>
                <a:path extrusionOk="0" h="1873108" w="1050226">
                  <a:moveTo>
                    <a:pt x="4286" y="91457"/>
                  </a:moveTo>
                  <a:cubicBezTo>
                    <a:pt x="22860" y="252049"/>
                    <a:pt x="104489" y="404449"/>
                    <a:pt x="227933" y="508938"/>
                  </a:cubicBezTo>
                  <a:cubicBezTo>
                    <a:pt x="261080" y="536942"/>
                    <a:pt x="300133" y="567041"/>
                    <a:pt x="303847" y="610284"/>
                  </a:cubicBezTo>
                  <a:cubicBezTo>
                    <a:pt x="305943" y="635144"/>
                    <a:pt x="295561" y="659052"/>
                    <a:pt x="287274" y="682579"/>
                  </a:cubicBezTo>
                  <a:cubicBezTo>
                    <a:pt x="262604" y="753254"/>
                    <a:pt x="256699" y="828883"/>
                    <a:pt x="253555" y="903654"/>
                  </a:cubicBezTo>
                  <a:cubicBezTo>
                    <a:pt x="239649" y="1229219"/>
                    <a:pt x="272510" y="1556783"/>
                    <a:pt x="350806" y="1873109"/>
                  </a:cubicBezTo>
                  <a:cubicBezTo>
                    <a:pt x="354806" y="1828056"/>
                    <a:pt x="358902" y="1783002"/>
                    <a:pt x="362903" y="1738044"/>
                  </a:cubicBezTo>
                  <a:cubicBezTo>
                    <a:pt x="386048" y="1769096"/>
                    <a:pt x="405765" y="1802814"/>
                    <a:pt x="421386" y="1838342"/>
                  </a:cubicBezTo>
                  <a:cubicBezTo>
                    <a:pt x="431863" y="1797957"/>
                    <a:pt x="434530" y="1755570"/>
                    <a:pt x="429196" y="1714136"/>
                  </a:cubicBezTo>
                  <a:cubicBezTo>
                    <a:pt x="446627" y="1740997"/>
                    <a:pt x="464153" y="1767953"/>
                    <a:pt x="481584" y="1794813"/>
                  </a:cubicBezTo>
                  <a:cubicBezTo>
                    <a:pt x="423577" y="1512683"/>
                    <a:pt x="426625" y="1218170"/>
                    <a:pt x="490442" y="937277"/>
                  </a:cubicBezTo>
                  <a:cubicBezTo>
                    <a:pt x="519589" y="809071"/>
                    <a:pt x="568262" y="674006"/>
                    <a:pt x="677894" y="601235"/>
                  </a:cubicBezTo>
                  <a:cubicBezTo>
                    <a:pt x="723424" y="571041"/>
                    <a:pt x="776573" y="553801"/>
                    <a:pt x="822770" y="524559"/>
                  </a:cubicBezTo>
                  <a:cubicBezTo>
                    <a:pt x="894397" y="479220"/>
                    <a:pt x="945642" y="406735"/>
                    <a:pt x="979741" y="329011"/>
                  </a:cubicBezTo>
                  <a:cubicBezTo>
                    <a:pt x="1013746" y="251287"/>
                    <a:pt x="1032129" y="167848"/>
                    <a:pt x="1050227" y="84980"/>
                  </a:cubicBezTo>
                  <a:cubicBezTo>
                    <a:pt x="918305" y="139844"/>
                    <a:pt x="772478" y="155084"/>
                    <a:pt x="629698" y="148703"/>
                  </a:cubicBezTo>
                  <a:cubicBezTo>
                    <a:pt x="486918" y="142321"/>
                    <a:pt x="346043" y="115175"/>
                    <a:pt x="205645" y="88028"/>
                  </a:cubicBezTo>
                  <a:cubicBezTo>
                    <a:pt x="173355" y="81742"/>
                    <a:pt x="140303" y="75265"/>
                    <a:pt x="111728" y="58882"/>
                  </a:cubicBezTo>
                  <a:cubicBezTo>
                    <a:pt x="74581" y="37546"/>
                    <a:pt x="42863" y="-935"/>
                    <a:pt x="0" y="17"/>
                  </a:cubicBezTo>
                  <a:cubicBezTo>
                    <a:pt x="2381" y="52881"/>
                    <a:pt x="9049" y="105554"/>
                    <a:pt x="19907" y="157370"/>
                  </a:cubicBezTo>
                </a:path>
              </a:pathLst>
            </a:custGeom>
            <a:solidFill>
              <a:srgbClr val="5088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1559218" y="6302201"/>
              <a:ext cx="1078553" cy="1901436"/>
            </a:xfrm>
            <a:custGeom>
              <a:rect b="b" l="l" r="r" t="t"/>
              <a:pathLst>
                <a:path extrusionOk="0" h="1901436" w="1078553">
                  <a:moveTo>
                    <a:pt x="4396" y="105728"/>
                  </a:moveTo>
                  <a:cubicBezTo>
                    <a:pt x="17445" y="215646"/>
                    <a:pt x="57641" y="321469"/>
                    <a:pt x="121649" y="411956"/>
                  </a:cubicBezTo>
                  <a:cubicBezTo>
                    <a:pt x="153367" y="456819"/>
                    <a:pt x="190324" y="497681"/>
                    <a:pt x="232234" y="533305"/>
                  </a:cubicBezTo>
                  <a:cubicBezTo>
                    <a:pt x="251951" y="550069"/>
                    <a:pt x="273668" y="566356"/>
                    <a:pt x="288812" y="587693"/>
                  </a:cubicBezTo>
                  <a:cubicBezTo>
                    <a:pt x="306910" y="613220"/>
                    <a:pt x="306434" y="638937"/>
                    <a:pt x="296909" y="667988"/>
                  </a:cubicBezTo>
                  <a:cubicBezTo>
                    <a:pt x="287193" y="697421"/>
                    <a:pt x="277002" y="726091"/>
                    <a:pt x="270715" y="756571"/>
                  </a:cubicBezTo>
                  <a:cubicBezTo>
                    <a:pt x="264238" y="788003"/>
                    <a:pt x="260333" y="819912"/>
                    <a:pt x="257666" y="851916"/>
                  </a:cubicBezTo>
                  <a:cubicBezTo>
                    <a:pt x="252237" y="918020"/>
                    <a:pt x="250903" y="984695"/>
                    <a:pt x="250617" y="1050989"/>
                  </a:cubicBezTo>
                  <a:cubicBezTo>
                    <a:pt x="250141" y="1184053"/>
                    <a:pt x="257380" y="1317212"/>
                    <a:pt x="272334" y="1449514"/>
                  </a:cubicBezTo>
                  <a:cubicBezTo>
                    <a:pt x="289194" y="1598295"/>
                    <a:pt x="315578" y="1745837"/>
                    <a:pt x="351392" y="1891189"/>
                  </a:cubicBezTo>
                  <a:cubicBezTo>
                    <a:pt x="355487" y="1907667"/>
                    <a:pt x="378062" y="1902714"/>
                    <a:pt x="379490" y="1887379"/>
                  </a:cubicBezTo>
                  <a:cubicBezTo>
                    <a:pt x="383491" y="1842326"/>
                    <a:pt x="387587" y="1797272"/>
                    <a:pt x="391587" y="1752314"/>
                  </a:cubicBezTo>
                  <a:cubicBezTo>
                    <a:pt x="382729" y="1754696"/>
                    <a:pt x="373871" y="1757077"/>
                    <a:pt x="364917" y="1759553"/>
                  </a:cubicBezTo>
                  <a:cubicBezTo>
                    <a:pt x="388063" y="1790795"/>
                    <a:pt x="407589" y="1824323"/>
                    <a:pt x="423401" y="1859852"/>
                  </a:cubicBezTo>
                  <a:cubicBezTo>
                    <a:pt x="428544" y="1871281"/>
                    <a:pt x="446737" y="1867567"/>
                    <a:pt x="449499" y="1856423"/>
                  </a:cubicBezTo>
                  <a:cubicBezTo>
                    <a:pt x="459977" y="1814513"/>
                    <a:pt x="463025" y="1771364"/>
                    <a:pt x="457786" y="1728406"/>
                  </a:cubicBezTo>
                  <a:cubicBezTo>
                    <a:pt x="448928" y="1730788"/>
                    <a:pt x="440070" y="1733169"/>
                    <a:pt x="431116" y="1735646"/>
                  </a:cubicBezTo>
                  <a:cubicBezTo>
                    <a:pt x="448547" y="1762506"/>
                    <a:pt x="466073" y="1789462"/>
                    <a:pt x="483504" y="1816322"/>
                  </a:cubicBezTo>
                  <a:cubicBezTo>
                    <a:pt x="492457" y="1830134"/>
                    <a:pt x="512840" y="1821275"/>
                    <a:pt x="509602" y="1805273"/>
                  </a:cubicBezTo>
                  <a:cubicBezTo>
                    <a:pt x="454833" y="1537430"/>
                    <a:pt x="455024" y="1258538"/>
                    <a:pt x="510745" y="990886"/>
                  </a:cubicBezTo>
                  <a:cubicBezTo>
                    <a:pt x="532843" y="884587"/>
                    <a:pt x="562561" y="771430"/>
                    <a:pt x="634189" y="686753"/>
                  </a:cubicBezTo>
                  <a:cubicBezTo>
                    <a:pt x="651239" y="666655"/>
                    <a:pt x="670479" y="648176"/>
                    <a:pt x="692006" y="632936"/>
                  </a:cubicBezTo>
                  <a:cubicBezTo>
                    <a:pt x="717438" y="615029"/>
                    <a:pt x="745441" y="601599"/>
                    <a:pt x="773445" y="588264"/>
                  </a:cubicBezTo>
                  <a:cubicBezTo>
                    <a:pt x="828023" y="562356"/>
                    <a:pt x="877934" y="533114"/>
                    <a:pt x="918987" y="487966"/>
                  </a:cubicBezTo>
                  <a:cubicBezTo>
                    <a:pt x="1015475" y="381953"/>
                    <a:pt x="1048431" y="239173"/>
                    <a:pt x="1078245" y="103061"/>
                  </a:cubicBezTo>
                  <a:cubicBezTo>
                    <a:pt x="1080340" y="93631"/>
                    <a:pt x="1071482" y="81058"/>
                    <a:pt x="1060623" y="85439"/>
                  </a:cubicBezTo>
                  <a:cubicBezTo>
                    <a:pt x="928893" y="139827"/>
                    <a:pt x="785351" y="154972"/>
                    <a:pt x="643904" y="148685"/>
                  </a:cubicBezTo>
                  <a:cubicBezTo>
                    <a:pt x="567609" y="145256"/>
                    <a:pt x="491695" y="135922"/>
                    <a:pt x="416352" y="123730"/>
                  </a:cubicBezTo>
                  <a:cubicBezTo>
                    <a:pt x="342533" y="111823"/>
                    <a:pt x="268334" y="99155"/>
                    <a:pt x="195372" y="82772"/>
                  </a:cubicBezTo>
                  <a:cubicBezTo>
                    <a:pt x="177941" y="78867"/>
                    <a:pt x="160320" y="74200"/>
                    <a:pt x="144128" y="66580"/>
                  </a:cubicBezTo>
                  <a:cubicBezTo>
                    <a:pt x="128602" y="59246"/>
                    <a:pt x="114791" y="49054"/>
                    <a:pt x="101075" y="38767"/>
                  </a:cubicBezTo>
                  <a:cubicBezTo>
                    <a:pt x="75071" y="19336"/>
                    <a:pt x="48116" y="95"/>
                    <a:pt x="14302" y="0"/>
                  </a:cubicBezTo>
                  <a:cubicBezTo>
                    <a:pt x="6872" y="0"/>
                    <a:pt x="-367" y="6572"/>
                    <a:pt x="14" y="14288"/>
                  </a:cubicBezTo>
                  <a:cubicBezTo>
                    <a:pt x="2586" y="68485"/>
                    <a:pt x="9444" y="122301"/>
                    <a:pt x="20398" y="175451"/>
                  </a:cubicBezTo>
                  <a:cubicBezTo>
                    <a:pt x="24113" y="193453"/>
                    <a:pt x="51640" y="185833"/>
                    <a:pt x="47925" y="167830"/>
                  </a:cubicBezTo>
                  <a:cubicBezTo>
                    <a:pt x="37448" y="117157"/>
                    <a:pt x="31066" y="65913"/>
                    <a:pt x="28589" y="14288"/>
                  </a:cubicBezTo>
                  <a:cubicBezTo>
                    <a:pt x="23827" y="19050"/>
                    <a:pt x="19064" y="23813"/>
                    <a:pt x="14302" y="28575"/>
                  </a:cubicBezTo>
                  <a:cubicBezTo>
                    <a:pt x="43639" y="28670"/>
                    <a:pt x="67166" y="48959"/>
                    <a:pt x="89549" y="65532"/>
                  </a:cubicBezTo>
                  <a:cubicBezTo>
                    <a:pt x="116029" y="85249"/>
                    <a:pt x="143556" y="99251"/>
                    <a:pt x="175655" y="107442"/>
                  </a:cubicBezTo>
                  <a:cubicBezTo>
                    <a:pt x="210041" y="116205"/>
                    <a:pt x="245379" y="121825"/>
                    <a:pt x="280145" y="128397"/>
                  </a:cubicBezTo>
                  <a:cubicBezTo>
                    <a:pt x="318340" y="135636"/>
                    <a:pt x="356535" y="142685"/>
                    <a:pt x="394921" y="148971"/>
                  </a:cubicBezTo>
                  <a:cubicBezTo>
                    <a:pt x="539891" y="173069"/>
                    <a:pt x="687815" y="188214"/>
                    <a:pt x="834500" y="171355"/>
                  </a:cubicBezTo>
                  <a:cubicBezTo>
                    <a:pt x="914605" y="162115"/>
                    <a:pt x="993472" y="143828"/>
                    <a:pt x="1068148" y="112967"/>
                  </a:cubicBezTo>
                  <a:cubicBezTo>
                    <a:pt x="1062243" y="107061"/>
                    <a:pt x="1056432" y="101251"/>
                    <a:pt x="1050527" y="95345"/>
                  </a:cubicBezTo>
                  <a:cubicBezTo>
                    <a:pt x="1023476" y="218980"/>
                    <a:pt x="995282" y="349758"/>
                    <a:pt x="913462" y="450342"/>
                  </a:cubicBezTo>
                  <a:cubicBezTo>
                    <a:pt x="895174" y="472821"/>
                    <a:pt x="874600" y="493776"/>
                    <a:pt x="851454" y="511207"/>
                  </a:cubicBezTo>
                  <a:cubicBezTo>
                    <a:pt x="827546" y="529304"/>
                    <a:pt x="801067" y="543211"/>
                    <a:pt x="774111" y="556070"/>
                  </a:cubicBezTo>
                  <a:cubicBezTo>
                    <a:pt x="719628" y="582263"/>
                    <a:pt x="667336" y="608267"/>
                    <a:pt x="625521" y="653129"/>
                  </a:cubicBezTo>
                  <a:cubicBezTo>
                    <a:pt x="551321" y="732568"/>
                    <a:pt x="515507" y="840105"/>
                    <a:pt x="491600" y="943928"/>
                  </a:cubicBezTo>
                  <a:cubicBezTo>
                    <a:pt x="460834" y="1077754"/>
                    <a:pt x="443879" y="1215009"/>
                    <a:pt x="440641" y="1352264"/>
                  </a:cubicBezTo>
                  <a:cubicBezTo>
                    <a:pt x="437021" y="1506664"/>
                    <a:pt x="451023" y="1661351"/>
                    <a:pt x="481979" y="1812607"/>
                  </a:cubicBezTo>
                  <a:cubicBezTo>
                    <a:pt x="490647" y="1808893"/>
                    <a:pt x="499410" y="1805273"/>
                    <a:pt x="508078" y="1801559"/>
                  </a:cubicBezTo>
                  <a:cubicBezTo>
                    <a:pt x="490647" y="1774698"/>
                    <a:pt x="473121" y="1747742"/>
                    <a:pt x="455690" y="1720882"/>
                  </a:cubicBezTo>
                  <a:cubicBezTo>
                    <a:pt x="448737" y="1710119"/>
                    <a:pt x="427211" y="1712976"/>
                    <a:pt x="429020" y="1728121"/>
                  </a:cubicBezTo>
                  <a:cubicBezTo>
                    <a:pt x="433878" y="1768602"/>
                    <a:pt x="431687" y="1808988"/>
                    <a:pt x="421686" y="1848517"/>
                  </a:cubicBezTo>
                  <a:cubicBezTo>
                    <a:pt x="430354" y="1847374"/>
                    <a:pt x="439117" y="1846231"/>
                    <a:pt x="447785" y="1845088"/>
                  </a:cubicBezTo>
                  <a:cubicBezTo>
                    <a:pt x="431973" y="1809560"/>
                    <a:pt x="412447" y="1776031"/>
                    <a:pt x="389301" y="1744789"/>
                  </a:cubicBezTo>
                  <a:cubicBezTo>
                    <a:pt x="380729" y="1733264"/>
                    <a:pt x="363965" y="1737360"/>
                    <a:pt x="362631" y="1752029"/>
                  </a:cubicBezTo>
                  <a:cubicBezTo>
                    <a:pt x="358631" y="1797082"/>
                    <a:pt x="354535" y="1842135"/>
                    <a:pt x="350535" y="1887093"/>
                  </a:cubicBezTo>
                  <a:cubicBezTo>
                    <a:pt x="359869" y="1885855"/>
                    <a:pt x="369204" y="1884521"/>
                    <a:pt x="378633" y="1883283"/>
                  </a:cubicBezTo>
                  <a:cubicBezTo>
                    <a:pt x="314720" y="1624489"/>
                    <a:pt x="281097" y="1358551"/>
                    <a:pt x="278906" y="1092041"/>
                  </a:cubicBezTo>
                  <a:cubicBezTo>
                    <a:pt x="278335" y="1026605"/>
                    <a:pt x="279573" y="961072"/>
                    <a:pt x="282907" y="895636"/>
                  </a:cubicBezTo>
                  <a:cubicBezTo>
                    <a:pt x="286241" y="831056"/>
                    <a:pt x="292908" y="766096"/>
                    <a:pt x="313673" y="704469"/>
                  </a:cubicBezTo>
                  <a:cubicBezTo>
                    <a:pt x="323293" y="675894"/>
                    <a:pt x="335866" y="647700"/>
                    <a:pt x="331294" y="616934"/>
                  </a:cubicBezTo>
                  <a:cubicBezTo>
                    <a:pt x="327484" y="591312"/>
                    <a:pt x="312625" y="569500"/>
                    <a:pt x="295099" y="551212"/>
                  </a:cubicBezTo>
                  <a:cubicBezTo>
                    <a:pt x="276525" y="531876"/>
                    <a:pt x="254808" y="515874"/>
                    <a:pt x="234996" y="497777"/>
                  </a:cubicBezTo>
                  <a:cubicBezTo>
                    <a:pt x="215375" y="479965"/>
                    <a:pt x="196991" y="460820"/>
                    <a:pt x="179751" y="440627"/>
                  </a:cubicBezTo>
                  <a:cubicBezTo>
                    <a:pt x="99551" y="346615"/>
                    <a:pt x="47163" y="228219"/>
                    <a:pt x="32685" y="105442"/>
                  </a:cubicBezTo>
                  <a:cubicBezTo>
                    <a:pt x="30875" y="87630"/>
                    <a:pt x="2300" y="87439"/>
                    <a:pt x="4396" y="105728"/>
                  </a:cubicBezTo>
                  <a:lnTo>
                    <a:pt x="4396" y="105728"/>
                  </a:lnTo>
                  <a:close/>
                </a:path>
              </a:pathLst>
            </a:custGeom>
            <a:solidFill>
              <a:srgbClr val="5088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 name="Google Shape;81;p4"/>
          <p:cNvSpPr/>
          <p:nvPr/>
        </p:nvSpPr>
        <p:spPr>
          <a:xfrm>
            <a:off x="5596093" y="3053884"/>
            <a:ext cx="1399569" cy="944469"/>
          </a:xfrm>
          <a:custGeom>
            <a:rect b="b" l="l" r="r" t="t"/>
            <a:pathLst>
              <a:path extrusionOk="0" h="971176" w="1439146">
                <a:moveTo>
                  <a:pt x="132549" y="967467"/>
                </a:moveTo>
                <a:cubicBezTo>
                  <a:pt x="128548" y="976516"/>
                  <a:pt x="115213" y="967277"/>
                  <a:pt x="111022" y="958228"/>
                </a:cubicBezTo>
                <a:cubicBezTo>
                  <a:pt x="28250" y="781635"/>
                  <a:pt x="-9564" y="584086"/>
                  <a:pt x="2056" y="389395"/>
                </a:cubicBezTo>
                <a:cubicBezTo>
                  <a:pt x="6914" y="308147"/>
                  <a:pt x="20915" y="225565"/>
                  <a:pt x="60920" y="154604"/>
                </a:cubicBezTo>
                <a:cubicBezTo>
                  <a:pt x="100925" y="83643"/>
                  <a:pt x="170553" y="25921"/>
                  <a:pt x="251420" y="16777"/>
                </a:cubicBezTo>
                <a:cubicBezTo>
                  <a:pt x="347337" y="5919"/>
                  <a:pt x="446492" y="62688"/>
                  <a:pt x="538123" y="32208"/>
                </a:cubicBezTo>
                <a:cubicBezTo>
                  <a:pt x="565079" y="23254"/>
                  <a:pt x="590034" y="6871"/>
                  <a:pt x="618324" y="4014"/>
                </a:cubicBezTo>
                <a:cubicBezTo>
                  <a:pt x="671759" y="-1320"/>
                  <a:pt x="719765" y="42400"/>
                  <a:pt x="773486" y="41352"/>
                </a:cubicBezTo>
                <a:cubicBezTo>
                  <a:pt x="823492" y="40399"/>
                  <a:pt x="866735" y="775"/>
                  <a:pt x="916742" y="13"/>
                </a:cubicBezTo>
                <a:cubicBezTo>
                  <a:pt x="968748" y="-844"/>
                  <a:pt x="1012373" y="40018"/>
                  <a:pt x="1063522" y="49067"/>
                </a:cubicBezTo>
                <a:cubicBezTo>
                  <a:pt x="1115433" y="58306"/>
                  <a:pt x="1166583" y="34018"/>
                  <a:pt x="1218303" y="23635"/>
                </a:cubicBezTo>
                <a:cubicBezTo>
                  <a:pt x="1264404" y="14396"/>
                  <a:pt x="1312791" y="16301"/>
                  <a:pt x="1358035" y="29160"/>
                </a:cubicBezTo>
                <a:cubicBezTo>
                  <a:pt x="1381562" y="35923"/>
                  <a:pt x="1405279" y="46210"/>
                  <a:pt x="1420709" y="65260"/>
                </a:cubicBezTo>
                <a:cubicBezTo>
                  <a:pt x="1450523" y="101931"/>
                  <a:pt x="1439950" y="156985"/>
                  <a:pt x="1418805" y="199276"/>
                </a:cubicBezTo>
                <a:cubicBezTo>
                  <a:pt x="1384038" y="269095"/>
                  <a:pt x="1326698" y="324721"/>
                  <a:pt x="1280883" y="387776"/>
                </a:cubicBezTo>
                <a:cubicBezTo>
                  <a:pt x="1235067" y="450832"/>
                  <a:pt x="1131054" y="857454"/>
                  <a:pt x="1149723" y="933273"/>
                </a:cubicBezTo>
              </a:path>
            </a:pathLst>
          </a:custGeom>
          <a:solidFill>
            <a:srgbClr val="C51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6450087" y="3353299"/>
            <a:ext cx="2341523" cy="1342639"/>
          </a:xfrm>
          <a:custGeom>
            <a:rect b="b" l="l" r="r" t="t"/>
            <a:pathLst>
              <a:path extrusionOk="0" h="1380606" w="2407736">
                <a:moveTo>
                  <a:pt x="181927" y="616892"/>
                </a:moveTo>
                <a:cubicBezTo>
                  <a:pt x="207835" y="466016"/>
                  <a:pt x="288417" y="325141"/>
                  <a:pt x="405193" y="226272"/>
                </a:cubicBezTo>
                <a:cubicBezTo>
                  <a:pt x="430149" y="205221"/>
                  <a:pt x="460248" y="184933"/>
                  <a:pt x="492633" y="188934"/>
                </a:cubicBezTo>
                <a:cubicBezTo>
                  <a:pt x="511207" y="191220"/>
                  <a:pt x="527875" y="201411"/>
                  <a:pt x="546163" y="205412"/>
                </a:cubicBezTo>
                <a:cubicBezTo>
                  <a:pt x="607028" y="218842"/>
                  <a:pt x="659130" y="164169"/>
                  <a:pt x="701516" y="118449"/>
                </a:cubicBezTo>
                <a:cubicBezTo>
                  <a:pt x="743902" y="72633"/>
                  <a:pt x="810863" y="28056"/>
                  <a:pt x="863441" y="61584"/>
                </a:cubicBezTo>
                <a:cubicBezTo>
                  <a:pt x="872109" y="67109"/>
                  <a:pt x="879634" y="74538"/>
                  <a:pt x="889254" y="78158"/>
                </a:cubicBezTo>
                <a:cubicBezTo>
                  <a:pt x="920972" y="90064"/>
                  <a:pt x="949261" y="56822"/>
                  <a:pt x="974979" y="34724"/>
                </a:cubicBezTo>
                <a:cubicBezTo>
                  <a:pt x="1035463" y="-17092"/>
                  <a:pt x="1137190" y="-9948"/>
                  <a:pt x="1189863" y="49678"/>
                </a:cubicBezTo>
                <a:cubicBezTo>
                  <a:pt x="1211866" y="74634"/>
                  <a:pt x="1225867" y="106828"/>
                  <a:pt x="1251966" y="127593"/>
                </a:cubicBezTo>
                <a:cubicBezTo>
                  <a:pt x="1272349" y="143880"/>
                  <a:pt x="1298353" y="151500"/>
                  <a:pt x="1324070" y="155882"/>
                </a:cubicBezTo>
                <a:cubicBezTo>
                  <a:pt x="1415320" y="171408"/>
                  <a:pt x="1513141" y="150929"/>
                  <a:pt x="1598866" y="185981"/>
                </a:cubicBezTo>
                <a:cubicBezTo>
                  <a:pt x="1640967" y="203221"/>
                  <a:pt x="1676781" y="232653"/>
                  <a:pt x="1711833" y="261705"/>
                </a:cubicBezTo>
                <a:cubicBezTo>
                  <a:pt x="1866519" y="390387"/>
                  <a:pt x="2019395" y="521451"/>
                  <a:pt x="2170271" y="654706"/>
                </a:cubicBezTo>
                <a:cubicBezTo>
                  <a:pt x="2223611" y="701760"/>
                  <a:pt x="2279904" y="754814"/>
                  <a:pt x="2291334" y="825013"/>
                </a:cubicBezTo>
                <a:cubicBezTo>
                  <a:pt x="2297906" y="865399"/>
                  <a:pt x="2288858" y="908547"/>
                  <a:pt x="2303907" y="946552"/>
                </a:cubicBezTo>
                <a:cubicBezTo>
                  <a:pt x="2322576" y="993606"/>
                  <a:pt x="2375725" y="1025895"/>
                  <a:pt x="2378393" y="1076378"/>
                </a:cubicBezTo>
                <a:cubicBezTo>
                  <a:pt x="2379726" y="1100952"/>
                  <a:pt x="2368296" y="1124384"/>
                  <a:pt x="2364962" y="1148768"/>
                </a:cubicBezTo>
                <a:cubicBezTo>
                  <a:pt x="2354294" y="1227730"/>
                  <a:pt x="2428589" y="1305645"/>
                  <a:pt x="2401919" y="1380607"/>
                </a:cubicBezTo>
                <a:cubicBezTo>
                  <a:pt x="2306002" y="1308502"/>
                  <a:pt x="2252281" y="1193726"/>
                  <a:pt x="2167699" y="1108668"/>
                </a:cubicBezTo>
                <a:cubicBezTo>
                  <a:pt x="2019872" y="959982"/>
                  <a:pt x="1798415" y="918644"/>
                  <a:pt x="1591532" y="884640"/>
                </a:cubicBezTo>
                <a:cubicBezTo>
                  <a:pt x="1537430" y="875686"/>
                  <a:pt x="1478661" y="867495"/>
                  <a:pt x="1430274" y="893403"/>
                </a:cubicBezTo>
                <a:cubicBezTo>
                  <a:pt x="1412653" y="902832"/>
                  <a:pt x="1397127" y="916453"/>
                  <a:pt x="1378267" y="923025"/>
                </a:cubicBezTo>
                <a:cubicBezTo>
                  <a:pt x="1318546" y="943599"/>
                  <a:pt x="1256443" y="886259"/>
                  <a:pt x="1193959" y="895308"/>
                </a:cubicBezTo>
                <a:cubicBezTo>
                  <a:pt x="1183386" y="896832"/>
                  <a:pt x="1172337" y="900927"/>
                  <a:pt x="1166813" y="910071"/>
                </a:cubicBezTo>
                <a:cubicBezTo>
                  <a:pt x="1159478" y="922073"/>
                  <a:pt x="1164526" y="937408"/>
                  <a:pt x="1163669" y="951410"/>
                </a:cubicBezTo>
                <a:cubicBezTo>
                  <a:pt x="1161098" y="993606"/>
                  <a:pt x="1110139" y="1011989"/>
                  <a:pt x="1068705" y="1020180"/>
                </a:cubicBezTo>
                <a:cubicBezTo>
                  <a:pt x="1010793" y="1031706"/>
                  <a:pt x="952786" y="1043136"/>
                  <a:pt x="894874" y="1054661"/>
                </a:cubicBezTo>
                <a:cubicBezTo>
                  <a:pt x="882967" y="1057042"/>
                  <a:pt x="870204" y="1059900"/>
                  <a:pt x="862489" y="1069234"/>
                </a:cubicBezTo>
                <a:cubicBezTo>
                  <a:pt x="856202" y="1076759"/>
                  <a:pt x="854583" y="1087046"/>
                  <a:pt x="849535" y="1095523"/>
                </a:cubicBezTo>
                <a:cubicBezTo>
                  <a:pt x="836581" y="1117431"/>
                  <a:pt x="805815" y="1120384"/>
                  <a:pt x="780955" y="1115335"/>
                </a:cubicBezTo>
                <a:cubicBezTo>
                  <a:pt x="755999" y="1110287"/>
                  <a:pt x="731234" y="1099714"/>
                  <a:pt x="706088" y="1103810"/>
                </a:cubicBezTo>
                <a:cubicBezTo>
                  <a:pt x="672370" y="1109334"/>
                  <a:pt x="648462" y="1139338"/>
                  <a:pt x="617601" y="1153816"/>
                </a:cubicBezTo>
                <a:cubicBezTo>
                  <a:pt x="562451" y="1179819"/>
                  <a:pt x="498538" y="1153054"/>
                  <a:pt x="437959" y="1146006"/>
                </a:cubicBezTo>
                <a:cubicBezTo>
                  <a:pt x="375094" y="1138767"/>
                  <a:pt x="311944" y="1153626"/>
                  <a:pt x="250412" y="1168389"/>
                </a:cubicBezTo>
                <a:cubicBezTo>
                  <a:pt x="188976" y="1183153"/>
                  <a:pt x="61436" y="1145339"/>
                  <a:pt x="0" y="1160008"/>
                </a:cubicBezTo>
              </a:path>
            </a:pathLst>
          </a:custGeom>
          <a:solidFill>
            <a:srgbClr val="EC39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3620398" y="3158087"/>
            <a:ext cx="2455214" cy="1343524"/>
          </a:xfrm>
          <a:custGeom>
            <a:rect b="b" l="l" r="r" t="t"/>
            <a:pathLst>
              <a:path extrusionOk="0" h="1381516" w="2524642">
                <a:moveTo>
                  <a:pt x="2524643" y="1312404"/>
                </a:moveTo>
                <a:cubicBezTo>
                  <a:pt x="2421201" y="1354219"/>
                  <a:pt x="2172980" y="1412227"/>
                  <a:pt x="2073348" y="1362125"/>
                </a:cubicBezTo>
                <a:cubicBezTo>
                  <a:pt x="1973621" y="1312024"/>
                  <a:pt x="1871513" y="1251730"/>
                  <a:pt x="1760071" y="1256302"/>
                </a:cubicBezTo>
                <a:cubicBezTo>
                  <a:pt x="1715970" y="1258112"/>
                  <a:pt x="1659582" y="1264113"/>
                  <a:pt x="1639770" y="1224679"/>
                </a:cubicBezTo>
                <a:cubicBezTo>
                  <a:pt x="1628340" y="1201915"/>
                  <a:pt x="1635579" y="1171625"/>
                  <a:pt x="1619577" y="1151813"/>
                </a:cubicBezTo>
                <a:cubicBezTo>
                  <a:pt x="1607766" y="1137240"/>
                  <a:pt x="1587097" y="1133525"/>
                  <a:pt x="1568332" y="1133144"/>
                </a:cubicBezTo>
                <a:cubicBezTo>
                  <a:pt x="1518803" y="1132287"/>
                  <a:pt x="1470511" y="1147908"/>
                  <a:pt x="1421171" y="1151527"/>
                </a:cubicBezTo>
                <a:cubicBezTo>
                  <a:pt x="1371832" y="1155147"/>
                  <a:pt x="1316015" y="1143050"/>
                  <a:pt x="1288774" y="1101712"/>
                </a:cubicBezTo>
                <a:cubicBezTo>
                  <a:pt x="1258103" y="1055229"/>
                  <a:pt x="1273153" y="986649"/>
                  <a:pt x="1235529" y="945597"/>
                </a:cubicBezTo>
                <a:cubicBezTo>
                  <a:pt x="1181618" y="886732"/>
                  <a:pt x="1078843" y="937691"/>
                  <a:pt x="1005976" y="905116"/>
                </a:cubicBezTo>
                <a:cubicBezTo>
                  <a:pt x="971305" y="889685"/>
                  <a:pt x="946921" y="856443"/>
                  <a:pt x="911965" y="841679"/>
                </a:cubicBezTo>
                <a:cubicBezTo>
                  <a:pt x="858720" y="819105"/>
                  <a:pt x="798427" y="844918"/>
                  <a:pt x="746515" y="870254"/>
                </a:cubicBezTo>
                <a:cubicBezTo>
                  <a:pt x="585067" y="949026"/>
                  <a:pt x="423618" y="1027798"/>
                  <a:pt x="262264" y="1106569"/>
                </a:cubicBezTo>
                <a:cubicBezTo>
                  <a:pt x="174158" y="1149527"/>
                  <a:pt x="84337" y="1193723"/>
                  <a:pt x="15091" y="1263065"/>
                </a:cubicBezTo>
                <a:cubicBezTo>
                  <a:pt x="-10055" y="1150670"/>
                  <a:pt x="-3674" y="1031417"/>
                  <a:pt x="33474" y="922451"/>
                </a:cubicBezTo>
                <a:cubicBezTo>
                  <a:pt x="39665" y="904163"/>
                  <a:pt x="46999" y="885780"/>
                  <a:pt x="59953" y="871492"/>
                </a:cubicBezTo>
                <a:cubicBezTo>
                  <a:pt x="78051" y="851585"/>
                  <a:pt x="106912" y="839393"/>
                  <a:pt x="114627" y="813676"/>
                </a:cubicBezTo>
                <a:cubicBezTo>
                  <a:pt x="120532" y="794245"/>
                  <a:pt x="112055" y="773766"/>
                  <a:pt x="108721" y="753668"/>
                </a:cubicBezTo>
                <a:cubicBezTo>
                  <a:pt x="96910" y="682802"/>
                  <a:pt x="149203" y="618699"/>
                  <a:pt x="199209" y="567169"/>
                </a:cubicBezTo>
                <a:cubicBezTo>
                  <a:pt x="260740" y="503732"/>
                  <a:pt x="324367" y="442296"/>
                  <a:pt x="389899" y="382955"/>
                </a:cubicBezTo>
                <a:cubicBezTo>
                  <a:pt x="514105" y="270655"/>
                  <a:pt x="654123" y="162070"/>
                  <a:pt x="819763" y="137782"/>
                </a:cubicBezTo>
                <a:cubicBezTo>
                  <a:pt x="934920" y="120827"/>
                  <a:pt x="1059793" y="145020"/>
                  <a:pt x="1163330" y="91681"/>
                </a:cubicBezTo>
                <a:cubicBezTo>
                  <a:pt x="1203144" y="71202"/>
                  <a:pt x="1236958" y="40245"/>
                  <a:pt x="1277629" y="21481"/>
                </a:cubicBezTo>
                <a:cubicBezTo>
                  <a:pt x="1363831" y="-18238"/>
                  <a:pt x="1465653" y="3003"/>
                  <a:pt x="1553950" y="37674"/>
                </a:cubicBezTo>
                <a:cubicBezTo>
                  <a:pt x="1642246" y="72345"/>
                  <a:pt x="1727114" y="120160"/>
                  <a:pt x="1821031" y="133686"/>
                </a:cubicBezTo>
                <a:cubicBezTo>
                  <a:pt x="1835795" y="135781"/>
                  <a:pt x="1851320" y="137305"/>
                  <a:pt x="1863703" y="145687"/>
                </a:cubicBezTo>
                <a:cubicBezTo>
                  <a:pt x="1892754" y="165309"/>
                  <a:pt x="1889230" y="209981"/>
                  <a:pt x="1909994" y="238175"/>
                </a:cubicBezTo>
                <a:cubicBezTo>
                  <a:pt x="1932664" y="268941"/>
                  <a:pt x="1976288" y="271989"/>
                  <a:pt x="2014007" y="277228"/>
                </a:cubicBezTo>
                <a:cubicBezTo>
                  <a:pt x="2051821" y="282466"/>
                  <a:pt x="2096208" y="300469"/>
                  <a:pt x="2100780" y="338378"/>
                </a:cubicBezTo>
              </a:path>
            </a:pathLst>
          </a:custGeom>
          <a:solidFill>
            <a:srgbClr val="EC39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5777609" y="1976849"/>
            <a:ext cx="947395" cy="2511622"/>
          </a:xfrm>
          <a:custGeom>
            <a:rect b="b" l="l" r="r" t="t"/>
            <a:pathLst>
              <a:path extrusionOk="0" h="2582645" w="974185">
                <a:moveTo>
                  <a:pt x="500473" y="2577347"/>
                </a:moveTo>
                <a:cubicBezTo>
                  <a:pt x="382268" y="2564774"/>
                  <a:pt x="259300" y="2544295"/>
                  <a:pt x="164240" y="2472953"/>
                </a:cubicBezTo>
                <a:cubicBezTo>
                  <a:pt x="21270" y="2365702"/>
                  <a:pt x="-23879" y="2163486"/>
                  <a:pt x="11459" y="1988321"/>
                </a:cubicBezTo>
                <a:cubicBezTo>
                  <a:pt x="46797" y="1813156"/>
                  <a:pt x="148429" y="1659232"/>
                  <a:pt x="254347" y="1515310"/>
                </a:cubicBezTo>
                <a:cubicBezTo>
                  <a:pt x="360265" y="1371387"/>
                  <a:pt x="474184" y="1229750"/>
                  <a:pt x="540382" y="1063729"/>
                </a:cubicBezTo>
                <a:cubicBezTo>
                  <a:pt x="640490" y="812650"/>
                  <a:pt x="621821" y="531187"/>
                  <a:pt x="585055" y="263439"/>
                </a:cubicBezTo>
                <a:cubicBezTo>
                  <a:pt x="541240" y="282012"/>
                  <a:pt x="485614" y="266391"/>
                  <a:pt x="457896" y="227815"/>
                </a:cubicBezTo>
                <a:cubicBezTo>
                  <a:pt x="430178" y="189239"/>
                  <a:pt x="433131" y="131422"/>
                  <a:pt x="464659" y="95894"/>
                </a:cubicBezTo>
                <a:cubicBezTo>
                  <a:pt x="511807" y="99609"/>
                  <a:pt x="555051" y="134375"/>
                  <a:pt x="568862" y="179619"/>
                </a:cubicBezTo>
                <a:cubicBezTo>
                  <a:pt x="566576" y="148091"/>
                  <a:pt x="550003" y="119611"/>
                  <a:pt x="542287" y="89036"/>
                </a:cubicBezTo>
                <a:cubicBezTo>
                  <a:pt x="534572" y="58461"/>
                  <a:pt x="539525" y="19694"/>
                  <a:pt x="567529" y="5025"/>
                </a:cubicBezTo>
                <a:cubicBezTo>
                  <a:pt x="595056" y="-9357"/>
                  <a:pt x="630584" y="9026"/>
                  <a:pt x="645824" y="36172"/>
                </a:cubicBezTo>
                <a:cubicBezTo>
                  <a:pt x="661064" y="63318"/>
                  <a:pt x="661350" y="95989"/>
                  <a:pt x="661255" y="127041"/>
                </a:cubicBezTo>
                <a:cubicBezTo>
                  <a:pt x="656111" y="78177"/>
                  <a:pt x="705260" y="31505"/>
                  <a:pt x="753743" y="39315"/>
                </a:cubicBezTo>
                <a:cubicBezTo>
                  <a:pt x="802225" y="47126"/>
                  <a:pt x="834419" y="106752"/>
                  <a:pt x="814321" y="151520"/>
                </a:cubicBezTo>
                <a:cubicBezTo>
                  <a:pt x="792414" y="200288"/>
                  <a:pt x="727453" y="218195"/>
                  <a:pt x="705546" y="266963"/>
                </a:cubicBezTo>
                <a:cubicBezTo>
                  <a:pt x="696593" y="286775"/>
                  <a:pt x="696116" y="309254"/>
                  <a:pt x="695735" y="330971"/>
                </a:cubicBezTo>
                <a:cubicBezTo>
                  <a:pt x="692782" y="503659"/>
                  <a:pt x="689830" y="676347"/>
                  <a:pt x="686877" y="848941"/>
                </a:cubicBezTo>
                <a:cubicBezTo>
                  <a:pt x="684496" y="988196"/>
                  <a:pt x="682210" y="1129071"/>
                  <a:pt x="712785" y="1264993"/>
                </a:cubicBezTo>
                <a:cubicBezTo>
                  <a:pt x="748980" y="1426060"/>
                  <a:pt x="829752" y="1573222"/>
                  <a:pt x="885759" y="1728574"/>
                </a:cubicBezTo>
                <a:cubicBezTo>
                  <a:pt x="922049" y="1829349"/>
                  <a:pt x="948053" y="1933743"/>
                  <a:pt x="963197" y="2039756"/>
                </a:cubicBezTo>
                <a:cubicBezTo>
                  <a:pt x="976628" y="2133863"/>
                  <a:pt x="981295" y="2231018"/>
                  <a:pt x="956435" y="2322744"/>
                </a:cubicBezTo>
                <a:cubicBezTo>
                  <a:pt x="931574" y="2414470"/>
                  <a:pt x="873757" y="2500671"/>
                  <a:pt x="788223" y="2542009"/>
                </a:cubicBezTo>
                <a:cubicBezTo>
                  <a:pt x="699355" y="2584872"/>
                  <a:pt x="598676" y="2588301"/>
                  <a:pt x="500473" y="2577347"/>
                </a:cubicBezTo>
              </a:path>
            </a:pathLst>
          </a:custGeom>
          <a:solidFill>
            <a:srgbClr val="7DAE1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6654710" y="3277051"/>
            <a:ext cx="769724" cy="1079233"/>
          </a:xfrm>
          <a:custGeom>
            <a:rect b="b" l="l" r="r" t="t"/>
            <a:pathLst>
              <a:path extrusionOk="0" h="1109751" w="791490">
                <a:moveTo>
                  <a:pt x="21771" y="1108304"/>
                </a:moveTo>
                <a:cubicBezTo>
                  <a:pt x="168551" y="1040105"/>
                  <a:pt x="277803" y="903136"/>
                  <a:pt x="350955" y="762356"/>
                </a:cubicBezTo>
                <a:cubicBezTo>
                  <a:pt x="392675" y="682061"/>
                  <a:pt x="425060" y="597002"/>
                  <a:pt x="460683" y="513849"/>
                </a:cubicBezTo>
                <a:cubicBezTo>
                  <a:pt x="497450" y="428029"/>
                  <a:pt x="536217" y="342780"/>
                  <a:pt x="585366" y="263246"/>
                </a:cubicBezTo>
                <a:cubicBezTo>
                  <a:pt x="640420" y="174092"/>
                  <a:pt x="708714" y="93701"/>
                  <a:pt x="786915" y="23979"/>
                </a:cubicBezTo>
                <a:cubicBezTo>
                  <a:pt x="800631" y="11691"/>
                  <a:pt x="780438" y="-8407"/>
                  <a:pt x="766722" y="3785"/>
                </a:cubicBezTo>
                <a:cubicBezTo>
                  <a:pt x="697760" y="65222"/>
                  <a:pt x="636705" y="135135"/>
                  <a:pt x="584889" y="211526"/>
                </a:cubicBezTo>
                <a:cubicBezTo>
                  <a:pt x="532883" y="288297"/>
                  <a:pt x="492020" y="371831"/>
                  <a:pt x="454683" y="456509"/>
                </a:cubicBezTo>
                <a:cubicBezTo>
                  <a:pt x="417440" y="541091"/>
                  <a:pt x="383721" y="627292"/>
                  <a:pt x="344574" y="711017"/>
                </a:cubicBezTo>
                <a:cubicBezTo>
                  <a:pt x="310950" y="782930"/>
                  <a:pt x="268850" y="851510"/>
                  <a:pt x="218272" y="912851"/>
                </a:cubicBezTo>
                <a:cubicBezTo>
                  <a:pt x="160265" y="983146"/>
                  <a:pt x="90542" y="1044963"/>
                  <a:pt x="7389" y="1083635"/>
                </a:cubicBezTo>
                <a:cubicBezTo>
                  <a:pt x="-9280" y="1091350"/>
                  <a:pt x="5198" y="1115925"/>
                  <a:pt x="21771" y="1108304"/>
                </a:cubicBezTo>
                <a:lnTo>
                  <a:pt x="21771" y="1108304"/>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6711371" y="2934823"/>
            <a:ext cx="406476" cy="1247485"/>
          </a:xfrm>
          <a:custGeom>
            <a:rect b="b" l="l" r="r" t="t"/>
            <a:pathLst>
              <a:path extrusionOk="0" h="1282761" w="417970">
                <a:moveTo>
                  <a:pt x="391247" y="6855"/>
                </a:moveTo>
                <a:cubicBezTo>
                  <a:pt x="301141" y="158683"/>
                  <a:pt x="254468" y="332133"/>
                  <a:pt x="253040" y="508441"/>
                </a:cubicBezTo>
                <a:cubicBezTo>
                  <a:pt x="252277" y="603596"/>
                  <a:pt x="260850" y="699227"/>
                  <a:pt x="249039" y="794001"/>
                </a:cubicBezTo>
                <a:cubicBezTo>
                  <a:pt x="238657" y="877154"/>
                  <a:pt x="206843" y="955354"/>
                  <a:pt x="165695" y="1027839"/>
                </a:cubicBezTo>
                <a:cubicBezTo>
                  <a:pt x="118642" y="1110707"/>
                  <a:pt x="60539" y="1186621"/>
                  <a:pt x="2818" y="1262345"/>
                </a:cubicBezTo>
                <a:cubicBezTo>
                  <a:pt x="-8326" y="1276918"/>
                  <a:pt x="16439" y="1291206"/>
                  <a:pt x="27488" y="1276728"/>
                </a:cubicBezTo>
                <a:cubicBezTo>
                  <a:pt x="127405" y="1145664"/>
                  <a:pt x="235704" y="1007170"/>
                  <a:pt x="269899" y="842007"/>
                </a:cubicBezTo>
                <a:cubicBezTo>
                  <a:pt x="288949" y="749995"/>
                  <a:pt x="283519" y="655317"/>
                  <a:pt x="281900" y="562067"/>
                </a:cubicBezTo>
                <a:cubicBezTo>
                  <a:pt x="280376" y="471865"/>
                  <a:pt x="285710" y="382902"/>
                  <a:pt x="306094" y="294795"/>
                </a:cubicBezTo>
                <a:cubicBezTo>
                  <a:pt x="328382" y="198593"/>
                  <a:pt x="365435" y="106296"/>
                  <a:pt x="415822" y="21333"/>
                </a:cubicBezTo>
                <a:cubicBezTo>
                  <a:pt x="425347" y="5426"/>
                  <a:pt x="400677" y="-8957"/>
                  <a:pt x="391247" y="6855"/>
                </a:cubicBezTo>
                <a:lnTo>
                  <a:pt x="391247" y="6855"/>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a:off x="6654549" y="2745660"/>
            <a:ext cx="162808" cy="1340583"/>
          </a:xfrm>
          <a:custGeom>
            <a:rect b="b" l="l" r="r" t="t"/>
            <a:pathLst>
              <a:path extrusionOk="0" h="1378492" w="167412">
                <a:moveTo>
                  <a:pt x="38223" y="3972"/>
                </a:moveTo>
                <a:cubicBezTo>
                  <a:pt x="10506" y="30071"/>
                  <a:pt x="2981" y="68075"/>
                  <a:pt x="1076" y="104556"/>
                </a:cubicBezTo>
                <a:cubicBezTo>
                  <a:pt x="-1306" y="150181"/>
                  <a:pt x="599" y="196472"/>
                  <a:pt x="3552" y="242002"/>
                </a:cubicBezTo>
                <a:cubicBezTo>
                  <a:pt x="9648" y="337252"/>
                  <a:pt x="24412" y="431740"/>
                  <a:pt x="47367" y="524323"/>
                </a:cubicBezTo>
                <a:cubicBezTo>
                  <a:pt x="69846" y="615191"/>
                  <a:pt x="98612" y="704536"/>
                  <a:pt x="117852" y="796166"/>
                </a:cubicBezTo>
                <a:cubicBezTo>
                  <a:pt x="136616" y="885225"/>
                  <a:pt x="143474" y="975808"/>
                  <a:pt x="136140" y="1066676"/>
                </a:cubicBezTo>
                <a:cubicBezTo>
                  <a:pt x="128044" y="1166403"/>
                  <a:pt x="103089" y="1265082"/>
                  <a:pt x="62798" y="1356617"/>
                </a:cubicBezTo>
                <a:cubicBezTo>
                  <a:pt x="55464" y="1373286"/>
                  <a:pt x="80038" y="1387859"/>
                  <a:pt x="87467" y="1371000"/>
                </a:cubicBezTo>
                <a:cubicBezTo>
                  <a:pt x="158905" y="1208694"/>
                  <a:pt x="183480" y="1028481"/>
                  <a:pt x="157095" y="853031"/>
                </a:cubicBezTo>
                <a:cubicBezTo>
                  <a:pt x="143284" y="761114"/>
                  <a:pt x="116423" y="671960"/>
                  <a:pt x="92039" y="582425"/>
                </a:cubicBezTo>
                <a:cubicBezTo>
                  <a:pt x="67274" y="491557"/>
                  <a:pt x="47367" y="399831"/>
                  <a:pt x="37461" y="306010"/>
                </a:cubicBezTo>
                <a:cubicBezTo>
                  <a:pt x="31841" y="252670"/>
                  <a:pt x="28984" y="199044"/>
                  <a:pt x="28889" y="145418"/>
                </a:cubicBezTo>
                <a:cubicBezTo>
                  <a:pt x="28793" y="104842"/>
                  <a:pt x="26126" y="54359"/>
                  <a:pt x="58321" y="24070"/>
                </a:cubicBezTo>
                <a:cubicBezTo>
                  <a:pt x="71847" y="11592"/>
                  <a:pt x="51653" y="-8601"/>
                  <a:pt x="38223" y="3972"/>
                </a:cubicBezTo>
                <a:lnTo>
                  <a:pt x="38223" y="3972"/>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4"/>
          <p:cNvSpPr/>
          <p:nvPr/>
        </p:nvSpPr>
        <p:spPr>
          <a:xfrm>
            <a:off x="6591157" y="2527168"/>
            <a:ext cx="245734" cy="296018"/>
          </a:xfrm>
          <a:custGeom>
            <a:rect b="b" l="l" r="r" t="t"/>
            <a:pathLst>
              <a:path extrusionOk="0" h="304389" w="252683">
                <a:moveTo>
                  <a:pt x="250016" y="304390"/>
                </a:moveTo>
                <a:cubicBezTo>
                  <a:pt x="235157" y="198281"/>
                  <a:pt x="201343" y="61216"/>
                  <a:pt x="94949" y="9400"/>
                </a:cubicBezTo>
                <a:cubicBezTo>
                  <a:pt x="45990" y="-14507"/>
                  <a:pt x="-10874" y="7781"/>
                  <a:pt x="1795" y="69503"/>
                </a:cubicBezTo>
                <a:cubicBezTo>
                  <a:pt x="12177" y="119986"/>
                  <a:pt x="62564" y="177707"/>
                  <a:pt x="99902" y="211140"/>
                </a:cubicBezTo>
                <a:cubicBezTo>
                  <a:pt x="123429" y="232190"/>
                  <a:pt x="150385" y="249049"/>
                  <a:pt x="178197" y="263813"/>
                </a:cubicBezTo>
                <a:cubicBezTo>
                  <a:pt x="200772" y="275815"/>
                  <a:pt x="234871" y="284006"/>
                  <a:pt x="252683" y="302485"/>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4"/>
          <p:cNvSpPr/>
          <p:nvPr/>
        </p:nvSpPr>
        <p:spPr>
          <a:xfrm>
            <a:off x="7026274" y="2708873"/>
            <a:ext cx="156877" cy="318035"/>
          </a:xfrm>
          <a:custGeom>
            <a:rect b="b" l="l" r="r" t="t"/>
            <a:pathLst>
              <a:path extrusionOk="0" h="327028" w="161313">
                <a:moveTo>
                  <a:pt x="144971" y="327029"/>
                </a:moveTo>
                <a:cubicBezTo>
                  <a:pt x="138113" y="222063"/>
                  <a:pt x="204788" y="88713"/>
                  <a:pt x="109538" y="12513"/>
                </a:cubicBezTo>
                <a:cubicBezTo>
                  <a:pt x="80963" y="-6537"/>
                  <a:pt x="33338" y="-6537"/>
                  <a:pt x="14288" y="31563"/>
                </a:cubicBezTo>
                <a:cubicBezTo>
                  <a:pt x="-4763" y="69663"/>
                  <a:pt x="-4763" y="117288"/>
                  <a:pt x="14288" y="155388"/>
                </a:cubicBezTo>
                <a:cubicBezTo>
                  <a:pt x="52388" y="212538"/>
                  <a:pt x="109538" y="260163"/>
                  <a:pt x="140589" y="323409"/>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7394073" y="3116769"/>
            <a:ext cx="112626" cy="299387"/>
          </a:xfrm>
          <a:custGeom>
            <a:rect b="b" l="l" r="r" t="t"/>
            <a:pathLst>
              <a:path extrusionOk="0" h="307853" w="115811">
                <a:moveTo>
                  <a:pt x="57630" y="307853"/>
                </a:moveTo>
                <a:cubicBezTo>
                  <a:pt x="49534" y="246036"/>
                  <a:pt x="88777" y="183838"/>
                  <a:pt x="107446" y="126878"/>
                </a:cubicBezTo>
                <a:cubicBezTo>
                  <a:pt x="121257" y="84778"/>
                  <a:pt x="125353" y="767"/>
                  <a:pt x="59821" y="5"/>
                </a:cubicBezTo>
                <a:cubicBezTo>
                  <a:pt x="-6949" y="-757"/>
                  <a:pt x="-6949" y="83730"/>
                  <a:pt x="8195" y="127545"/>
                </a:cubicBezTo>
                <a:cubicBezTo>
                  <a:pt x="28960" y="188029"/>
                  <a:pt x="54868" y="240321"/>
                  <a:pt x="56011" y="306043"/>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5077231" y="3188949"/>
            <a:ext cx="769743" cy="1079321"/>
          </a:xfrm>
          <a:custGeom>
            <a:rect b="b" l="l" r="r" t="t"/>
            <a:pathLst>
              <a:path extrusionOk="0" h="1109842" w="791510">
                <a:moveTo>
                  <a:pt x="784141" y="1083635"/>
                </a:moveTo>
                <a:cubicBezTo>
                  <a:pt x="637837" y="1015626"/>
                  <a:pt x="530872" y="878276"/>
                  <a:pt x="459720" y="737115"/>
                </a:cubicBezTo>
                <a:cubicBezTo>
                  <a:pt x="419239" y="656724"/>
                  <a:pt x="386949" y="572238"/>
                  <a:pt x="351325" y="489656"/>
                </a:cubicBezTo>
                <a:cubicBezTo>
                  <a:pt x="314464" y="403931"/>
                  <a:pt x="275125" y="318872"/>
                  <a:pt x="225214" y="239815"/>
                </a:cubicBezTo>
                <a:cubicBezTo>
                  <a:pt x="169969" y="152280"/>
                  <a:pt x="102151" y="72651"/>
                  <a:pt x="24808" y="3785"/>
                </a:cubicBezTo>
                <a:cubicBezTo>
                  <a:pt x="11092" y="-8407"/>
                  <a:pt x="-9196" y="11691"/>
                  <a:pt x="4615" y="23979"/>
                </a:cubicBezTo>
                <a:cubicBezTo>
                  <a:pt x="73767" y="85700"/>
                  <a:pt x="135298" y="155709"/>
                  <a:pt x="186638" y="232957"/>
                </a:cubicBezTo>
                <a:cubicBezTo>
                  <a:pt x="238454" y="310776"/>
                  <a:pt x="279031" y="395263"/>
                  <a:pt x="316464" y="480702"/>
                </a:cubicBezTo>
                <a:cubicBezTo>
                  <a:pt x="353611" y="565760"/>
                  <a:pt x="387044" y="652533"/>
                  <a:pt x="427430" y="736163"/>
                </a:cubicBezTo>
                <a:cubicBezTo>
                  <a:pt x="462101" y="808076"/>
                  <a:pt x="505440" y="876085"/>
                  <a:pt x="556684" y="937426"/>
                </a:cubicBezTo>
                <a:cubicBezTo>
                  <a:pt x="615358" y="1007530"/>
                  <a:pt x="686320" y="1069633"/>
                  <a:pt x="769759" y="1108400"/>
                </a:cubicBezTo>
                <a:cubicBezTo>
                  <a:pt x="786237" y="1116020"/>
                  <a:pt x="800810" y="1091350"/>
                  <a:pt x="784141" y="1083635"/>
                </a:cubicBezTo>
                <a:lnTo>
                  <a:pt x="784141" y="1083635"/>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4"/>
          <p:cNvSpPr/>
          <p:nvPr/>
        </p:nvSpPr>
        <p:spPr>
          <a:xfrm>
            <a:off x="5384137" y="2846749"/>
            <a:ext cx="406619" cy="1247457"/>
          </a:xfrm>
          <a:custGeom>
            <a:rect b="b" l="l" r="r" t="t"/>
            <a:pathLst>
              <a:path extrusionOk="0" h="1282732" w="418117">
                <a:moveTo>
                  <a:pt x="2105" y="21208"/>
                </a:moveTo>
                <a:cubicBezTo>
                  <a:pt x="93259" y="174942"/>
                  <a:pt x="136979" y="348773"/>
                  <a:pt x="136502" y="526986"/>
                </a:cubicBezTo>
                <a:cubicBezTo>
                  <a:pt x="136217" y="621950"/>
                  <a:pt x="129073" y="717105"/>
                  <a:pt x="142884" y="811498"/>
                </a:cubicBezTo>
                <a:cubicBezTo>
                  <a:pt x="154790" y="893317"/>
                  <a:pt x="187176" y="970660"/>
                  <a:pt x="227752" y="1042193"/>
                </a:cubicBezTo>
                <a:cubicBezTo>
                  <a:pt x="274806" y="1125061"/>
                  <a:pt x="332908" y="1200975"/>
                  <a:pt x="390630" y="1276699"/>
                </a:cubicBezTo>
                <a:cubicBezTo>
                  <a:pt x="401678" y="1291177"/>
                  <a:pt x="426444" y="1276889"/>
                  <a:pt x="415299" y="1262316"/>
                </a:cubicBezTo>
                <a:cubicBezTo>
                  <a:pt x="315382" y="1131252"/>
                  <a:pt x="205844" y="992568"/>
                  <a:pt x="174222" y="826547"/>
                </a:cubicBezTo>
                <a:cubicBezTo>
                  <a:pt x="156505" y="733393"/>
                  <a:pt x="164030" y="637476"/>
                  <a:pt x="164982" y="543369"/>
                </a:cubicBezTo>
                <a:cubicBezTo>
                  <a:pt x="165935" y="454215"/>
                  <a:pt x="158505" y="365728"/>
                  <a:pt x="137550" y="278955"/>
                </a:cubicBezTo>
                <a:cubicBezTo>
                  <a:pt x="114500" y="183419"/>
                  <a:pt x="76971" y="91408"/>
                  <a:pt x="26870" y="6921"/>
                </a:cubicBezTo>
                <a:cubicBezTo>
                  <a:pt x="17440" y="-8986"/>
                  <a:pt x="-7325" y="5397"/>
                  <a:pt x="2105" y="21208"/>
                </a:cubicBezTo>
                <a:lnTo>
                  <a:pt x="2105" y="21208"/>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4"/>
          <p:cNvSpPr/>
          <p:nvPr/>
        </p:nvSpPr>
        <p:spPr>
          <a:xfrm>
            <a:off x="5684841" y="2657648"/>
            <a:ext cx="162564" cy="1340639"/>
          </a:xfrm>
          <a:custGeom>
            <a:rect b="b" l="l" r="r" t="t"/>
            <a:pathLst>
              <a:path extrusionOk="0" h="1378549" w="167161">
                <a:moveTo>
                  <a:pt x="109119" y="24169"/>
                </a:moveTo>
                <a:cubicBezTo>
                  <a:pt x="136837" y="50363"/>
                  <a:pt x="138075" y="91415"/>
                  <a:pt x="138456" y="127134"/>
                </a:cubicBezTo>
                <a:cubicBezTo>
                  <a:pt x="138933" y="174664"/>
                  <a:pt x="137218" y="222194"/>
                  <a:pt x="133408" y="269533"/>
                </a:cubicBezTo>
                <a:cubicBezTo>
                  <a:pt x="125693" y="364402"/>
                  <a:pt x="108357" y="457747"/>
                  <a:pt x="84259" y="549663"/>
                </a:cubicBezTo>
                <a:cubicBezTo>
                  <a:pt x="60732" y="639484"/>
                  <a:pt x="32824" y="728257"/>
                  <a:pt x="16060" y="819697"/>
                </a:cubicBezTo>
                <a:cubicBezTo>
                  <a:pt x="58" y="906756"/>
                  <a:pt x="-4323" y="995624"/>
                  <a:pt x="4440" y="1083730"/>
                </a:cubicBezTo>
                <a:cubicBezTo>
                  <a:pt x="14346" y="1182981"/>
                  <a:pt x="39968" y="1279754"/>
                  <a:pt x="80068" y="1371099"/>
                </a:cubicBezTo>
                <a:cubicBezTo>
                  <a:pt x="87498" y="1387863"/>
                  <a:pt x="112072" y="1373385"/>
                  <a:pt x="104738" y="1356716"/>
                </a:cubicBezTo>
                <a:cubicBezTo>
                  <a:pt x="32538" y="1192696"/>
                  <a:pt x="11107" y="1008102"/>
                  <a:pt x="42730" y="831794"/>
                </a:cubicBezTo>
                <a:cubicBezTo>
                  <a:pt x="59304" y="739592"/>
                  <a:pt x="87402" y="650057"/>
                  <a:pt x="111215" y="559569"/>
                </a:cubicBezTo>
                <a:cubicBezTo>
                  <a:pt x="135504" y="467367"/>
                  <a:pt x="152934" y="373832"/>
                  <a:pt x="161221" y="278772"/>
                </a:cubicBezTo>
                <a:cubicBezTo>
                  <a:pt x="165793" y="226290"/>
                  <a:pt x="167889" y="173521"/>
                  <a:pt x="166936" y="120848"/>
                </a:cubicBezTo>
                <a:cubicBezTo>
                  <a:pt x="166269" y="79319"/>
                  <a:pt x="161126" y="34075"/>
                  <a:pt x="129312" y="4071"/>
                </a:cubicBezTo>
                <a:cubicBezTo>
                  <a:pt x="115977" y="-8692"/>
                  <a:pt x="95689" y="11501"/>
                  <a:pt x="109119" y="24169"/>
                </a:cubicBezTo>
                <a:lnTo>
                  <a:pt x="109119" y="24169"/>
                </a:ln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4"/>
          <p:cNvSpPr/>
          <p:nvPr/>
        </p:nvSpPr>
        <p:spPr>
          <a:xfrm>
            <a:off x="5665331" y="2439066"/>
            <a:ext cx="245734" cy="296018"/>
          </a:xfrm>
          <a:custGeom>
            <a:rect b="b" l="l" r="r" t="t"/>
            <a:pathLst>
              <a:path extrusionOk="0" h="304389" w="252683">
                <a:moveTo>
                  <a:pt x="2667" y="304390"/>
                </a:moveTo>
                <a:cubicBezTo>
                  <a:pt x="17526" y="198281"/>
                  <a:pt x="51340" y="61216"/>
                  <a:pt x="157734" y="9400"/>
                </a:cubicBezTo>
                <a:cubicBezTo>
                  <a:pt x="206692" y="-14507"/>
                  <a:pt x="263557" y="7781"/>
                  <a:pt x="250888" y="69503"/>
                </a:cubicBezTo>
                <a:cubicBezTo>
                  <a:pt x="240506" y="119986"/>
                  <a:pt x="190119" y="177707"/>
                  <a:pt x="152781" y="211140"/>
                </a:cubicBezTo>
                <a:cubicBezTo>
                  <a:pt x="129254" y="232190"/>
                  <a:pt x="102298" y="249049"/>
                  <a:pt x="74485" y="263813"/>
                </a:cubicBezTo>
                <a:cubicBezTo>
                  <a:pt x="51911" y="275815"/>
                  <a:pt x="17812" y="284006"/>
                  <a:pt x="0" y="302485"/>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a:off x="5319175" y="2620772"/>
            <a:ext cx="156877" cy="318035"/>
          </a:xfrm>
          <a:custGeom>
            <a:rect b="b" l="l" r="r" t="t"/>
            <a:pathLst>
              <a:path extrusionOk="0" h="327028" w="161313">
                <a:moveTo>
                  <a:pt x="16343" y="327029"/>
                </a:moveTo>
                <a:cubicBezTo>
                  <a:pt x="23201" y="222063"/>
                  <a:pt x="-43474" y="88713"/>
                  <a:pt x="51776" y="12513"/>
                </a:cubicBezTo>
                <a:cubicBezTo>
                  <a:pt x="80351" y="-6537"/>
                  <a:pt x="127976" y="-6537"/>
                  <a:pt x="147026" y="31563"/>
                </a:cubicBezTo>
                <a:cubicBezTo>
                  <a:pt x="166076" y="69663"/>
                  <a:pt x="166076" y="117288"/>
                  <a:pt x="147026" y="155388"/>
                </a:cubicBezTo>
                <a:cubicBezTo>
                  <a:pt x="108926" y="212538"/>
                  <a:pt x="51776" y="260163"/>
                  <a:pt x="20724" y="323409"/>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4"/>
          <p:cNvSpPr/>
          <p:nvPr/>
        </p:nvSpPr>
        <p:spPr>
          <a:xfrm>
            <a:off x="4995679" y="3028760"/>
            <a:ext cx="112626" cy="299387"/>
          </a:xfrm>
          <a:custGeom>
            <a:rect b="b" l="l" r="r" t="t"/>
            <a:pathLst>
              <a:path extrusionOk="0" h="307853" w="115811">
                <a:moveTo>
                  <a:pt x="58181" y="307853"/>
                </a:moveTo>
                <a:cubicBezTo>
                  <a:pt x="66277" y="246036"/>
                  <a:pt x="27034" y="183838"/>
                  <a:pt x="8365" y="126878"/>
                </a:cubicBezTo>
                <a:cubicBezTo>
                  <a:pt x="-5446" y="84778"/>
                  <a:pt x="-9542" y="767"/>
                  <a:pt x="55990" y="5"/>
                </a:cubicBezTo>
                <a:cubicBezTo>
                  <a:pt x="122760" y="-757"/>
                  <a:pt x="122760" y="83730"/>
                  <a:pt x="107616" y="127545"/>
                </a:cubicBezTo>
                <a:cubicBezTo>
                  <a:pt x="86851" y="188029"/>
                  <a:pt x="60943" y="240321"/>
                  <a:pt x="59800" y="306043"/>
                </a:cubicBezTo>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p:nvPr/>
        </p:nvSpPr>
        <p:spPr>
          <a:xfrm>
            <a:off x="5854459" y="2000250"/>
            <a:ext cx="839688" cy="2498709"/>
          </a:xfrm>
          <a:custGeom>
            <a:rect b="b" l="l" r="r" t="t"/>
            <a:pathLst>
              <a:path extrusionOk="0" h="2582645" w="1411240">
                <a:moveTo>
                  <a:pt x="762335" y="2577347"/>
                </a:moveTo>
                <a:cubicBezTo>
                  <a:pt x="644130" y="2564774"/>
                  <a:pt x="243480" y="2451192"/>
                  <a:pt x="121959" y="2354664"/>
                </a:cubicBezTo>
                <a:cubicBezTo>
                  <a:pt x="438" y="2258136"/>
                  <a:pt x="-32501" y="2138071"/>
                  <a:pt x="33207" y="1998179"/>
                </a:cubicBezTo>
                <a:cubicBezTo>
                  <a:pt x="98915" y="1858287"/>
                  <a:pt x="388036" y="1671052"/>
                  <a:pt x="516209" y="1515310"/>
                </a:cubicBezTo>
                <a:cubicBezTo>
                  <a:pt x="644382" y="1359568"/>
                  <a:pt x="736046" y="1229750"/>
                  <a:pt x="802244" y="1063729"/>
                </a:cubicBezTo>
                <a:cubicBezTo>
                  <a:pt x="902352" y="812650"/>
                  <a:pt x="883683" y="531187"/>
                  <a:pt x="846917" y="263439"/>
                </a:cubicBezTo>
                <a:cubicBezTo>
                  <a:pt x="803102" y="282012"/>
                  <a:pt x="747476" y="266391"/>
                  <a:pt x="719758" y="227815"/>
                </a:cubicBezTo>
                <a:cubicBezTo>
                  <a:pt x="692040" y="189239"/>
                  <a:pt x="694993" y="131422"/>
                  <a:pt x="726521" y="95894"/>
                </a:cubicBezTo>
                <a:cubicBezTo>
                  <a:pt x="773669" y="99609"/>
                  <a:pt x="816913" y="134375"/>
                  <a:pt x="830724" y="179619"/>
                </a:cubicBezTo>
                <a:cubicBezTo>
                  <a:pt x="828438" y="148091"/>
                  <a:pt x="811865" y="119611"/>
                  <a:pt x="804149" y="89036"/>
                </a:cubicBezTo>
                <a:cubicBezTo>
                  <a:pt x="796434" y="58461"/>
                  <a:pt x="801387" y="19694"/>
                  <a:pt x="829391" y="5025"/>
                </a:cubicBezTo>
                <a:cubicBezTo>
                  <a:pt x="856918" y="-9357"/>
                  <a:pt x="892446" y="9026"/>
                  <a:pt x="907686" y="36172"/>
                </a:cubicBezTo>
                <a:cubicBezTo>
                  <a:pt x="922926" y="63318"/>
                  <a:pt x="923212" y="95989"/>
                  <a:pt x="923117" y="127041"/>
                </a:cubicBezTo>
                <a:cubicBezTo>
                  <a:pt x="917973" y="78177"/>
                  <a:pt x="967122" y="31505"/>
                  <a:pt x="1015605" y="39315"/>
                </a:cubicBezTo>
                <a:cubicBezTo>
                  <a:pt x="1064087" y="47126"/>
                  <a:pt x="1096281" y="106752"/>
                  <a:pt x="1076183" y="151520"/>
                </a:cubicBezTo>
                <a:cubicBezTo>
                  <a:pt x="1054276" y="200288"/>
                  <a:pt x="989315" y="218195"/>
                  <a:pt x="967408" y="266963"/>
                </a:cubicBezTo>
                <a:cubicBezTo>
                  <a:pt x="958455" y="286775"/>
                  <a:pt x="957978" y="309254"/>
                  <a:pt x="957597" y="330971"/>
                </a:cubicBezTo>
                <a:cubicBezTo>
                  <a:pt x="954644" y="503659"/>
                  <a:pt x="951692" y="676347"/>
                  <a:pt x="948739" y="848941"/>
                </a:cubicBezTo>
                <a:cubicBezTo>
                  <a:pt x="946358" y="988196"/>
                  <a:pt x="944072" y="1129071"/>
                  <a:pt x="974647" y="1264993"/>
                </a:cubicBezTo>
                <a:cubicBezTo>
                  <a:pt x="1010842" y="1426060"/>
                  <a:pt x="1076538" y="1599447"/>
                  <a:pt x="1147621" y="1728574"/>
                </a:cubicBezTo>
                <a:cubicBezTo>
                  <a:pt x="1218704" y="1857701"/>
                  <a:pt x="1370688" y="1935799"/>
                  <a:pt x="1401143" y="2039756"/>
                </a:cubicBezTo>
                <a:cubicBezTo>
                  <a:pt x="1431598" y="2143713"/>
                  <a:pt x="1388860" y="2268608"/>
                  <a:pt x="1330350" y="2352317"/>
                </a:cubicBezTo>
                <a:cubicBezTo>
                  <a:pt x="1271840" y="2436026"/>
                  <a:pt x="1135619" y="2500671"/>
                  <a:pt x="1050085" y="2542009"/>
                </a:cubicBezTo>
                <a:cubicBezTo>
                  <a:pt x="961217" y="2584872"/>
                  <a:pt x="860538" y="2588301"/>
                  <a:pt x="762335" y="2577347"/>
                </a:cubicBezTo>
              </a:path>
            </a:pathLst>
          </a:custGeom>
          <a:solidFill>
            <a:srgbClr val="6E9A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5936883" y="3797798"/>
            <a:ext cx="282865" cy="545657"/>
          </a:xfrm>
          <a:custGeom>
            <a:rect b="b" l="l" r="r" t="t"/>
            <a:pathLst>
              <a:path extrusionOk="0" h="561087" w="290864">
                <a:moveTo>
                  <a:pt x="271448" y="528213"/>
                </a:moveTo>
                <a:cubicBezTo>
                  <a:pt x="265638" y="549168"/>
                  <a:pt x="242302" y="561551"/>
                  <a:pt x="220490" y="561075"/>
                </a:cubicBezTo>
                <a:cubicBezTo>
                  <a:pt x="198773" y="560598"/>
                  <a:pt x="178580" y="550026"/>
                  <a:pt x="160387" y="538024"/>
                </a:cubicBezTo>
                <a:cubicBezTo>
                  <a:pt x="83520" y="487256"/>
                  <a:pt x="27609" y="405627"/>
                  <a:pt x="7987" y="315615"/>
                </a:cubicBezTo>
                <a:cubicBezTo>
                  <a:pt x="-11634" y="225604"/>
                  <a:pt x="5320" y="128163"/>
                  <a:pt x="54183" y="49963"/>
                </a:cubicBezTo>
                <a:cubicBezTo>
                  <a:pt x="63422" y="35199"/>
                  <a:pt x="74281" y="20626"/>
                  <a:pt x="89330" y="11863"/>
                </a:cubicBezTo>
                <a:cubicBezTo>
                  <a:pt x="104094" y="3386"/>
                  <a:pt x="121525" y="1195"/>
                  <a:pt x="138480" y="338"/>
                </a:cubicBezTo>
                <a:cubicBezTo>
                  <a:pt x="156482" y="-519"/>
                  <a:pt x="174770" y="52"/>
                  <a:pt x="192296" y="4434"/>
                </a:cubicBezTo>
                <a:cubicBezTo>
                  <a:pt x="230967" y="14149"/>
                  <a:pt x="264210" y="43486"/>
                  <a:pt x="278592" y="80729"/>
                </a:cubicBezTo>
                <a:cubicBezTo>
                  <a:pt x="292975" y="117972"/>
                  <a:pt x="288117" y="162072"/>
                  <a:pt x="266019" y="195315"/>
                </a:cubicBezTo>
                <a:cubicBezTo>
                  <a:pt x="259447" y="205221"/>
                  <a:pt x="248207" y="215127"/>
                  <a:pt x="237063" y="211031"/>
                </a:cubicBezTo>
                <a:cubicBezTo>
                  <a:pt x="229443" y="208173"/>
                  <a:pt x="225538" y="199887"/>
                  <a:pt x="222966" y="192171"/>
                </a:cubicBezTo>
                <a:cubicBezTo>
                  <a:pt x="217347" y="175122"/>
                  <a:pt x="214775" y="156738"/>
                  <a:pt x="206012" y="141117"/>
                </a:cubicBezTo>
                <a:cubicBezTo>
                  <a:pt x="197154" y="125496"/>
                  <a:pt x="179342" y="112733"/>
                  <a:pt x="161911" y="117400"/>
                </a:cubicBezTo>
                <a:cubicBezTo>
                  <a:pt x="136765" y="124163"/>
                  <a:pt x="132955" y="158453"/>
                  <a:pt x="138384" y="183884"/>
                </a:cubicBezTo>
                <a:cubicBezTo>
                  <a:pt x="156672" y="270086"/>
                  <a:pt x="217918" y="339523"/>
                  <a:pt x="263829" y="414771"/>
                </a:cubicBezTo>
                <a:cubicBezTo>
                  <a:pt x="277164" y="436583"/>
                  <a:pt x="289546" y="460205"/>
                  <a:pt x="290784" y="485732"/>
                </a:cubicBezTo>
                <a:cubicBezTo>
                  <a:pt x="292022" y="511259"/>
                  <a:pt x="278973" y="539167"/>
                  <a:pt x="254875" y="547644"/>
                </a:cubicBezTo>
              </a:path>
            </a:pathLst>
          </a:custGeom>
          <a:solidFill>
            <a:srgbClr val="4B7A0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6335661" y="3797798"/>
            <a:ext cx="282866" cy="545657"/>
          </a:xfrm>
          <a:custGeom>
            <a:rect b="b" l="l" r="r" t="t"/>
            <a:pathLst>
              <a:path extrusionOk="0" h="561087" w="290865">
                <a:moveTo>
                  <a:pt x="19416" y="528213"/>
                </a:moveTo>
                <a:cubicBezTo>
                  <a:pt x="25227" y="549168"/>
                  <a:pt x="48563" y="561551"/>
                  <a:pt x="70375" y="561075"/>
                </a:cubicBezTo>
                <a:cubicBezTo>
                  <a:pt x="92092" y="560598"/>
                  <a:pt x="112285" y="550026"/>
                  <a:pt x="130478" y="538024"/>
                </a:cubicBezTo>
                <a:cubicBezTo>
                  <a:pt x="207345" y="487256"/>
                  <a:pt x="263257" y="405627"/>
                  <a:pt x="282878" y="315615"/>
                </a:cubicBezTo>
                <a:cubicBezTo>
                  <a:pt x="302500" y="225604"/>
                  <a:pt x="285545" y="128163"/>
                  <a:pt x="236682" y="49963"/>
                </a:cubicBezTo>
                <a:cubicBezTo>
                  <a:pt x="227442" y="35199"/>
                  <a:pt x="216584" y="20626"/>
                  <a:pt x="201534" y="11863"/>
                </a:cubicBezTo>
                <a:cubicBezTo>
                  <a:pt x="186771" y="3386"/>
                  <a:pt x="169340" y="1195"/>
                  <a:pt x="152385" y="338"/>
                </a:cubicBezTo>
                <a:cubicBezTo>
                  <a:pt x="134383" y="-519"/>
                  <a:pt x="116095" y="52"/>
                  <a:pt x="98569" y="4434"/>
                </a:cubicBezTo>
                <a:cubicBezTo>
                  <a:pt x="59898" y="14149"/>
                  <a:pt x="26656" y="43486"/>
                  <a:pt x="12273" y="80729"/>
                </a:cubicBezTo>
                <a:cubicBezTo>
                  <a:pt x="-2110" y="117972"/>
                  <a:pt x="2748" y="162072"/>
                  <a:pt x="24846" y="195315"/>
                </a:cubicBezTo>
                <a:cubicBezTo>
                  <a:pt x="31418" y="205221"/>
                  <a:pt x="42658" y="215127"/>
                  <a:pt x="53802" y="211031"/>
                </a:cubicBezTo>
                <a:cubicBezTo>
                  <a:pt x="61422" y="208173"/>
                  <a:pt x="65327" y="199887"/>
                  <a:pt x="67899" y="192171"/>
                </a:cubicBezTo>
                <a:cubicBezTo>
                  <a:pt x="73518" y="175122"/>
                  <a:pt x="76090" y="156738"/>
                  <a:pt x="84853" y="141117"/>
                </a:cubicBezTo>
                <a:cubicBezTo>
                  <a:pt x="93712" y="125496"/>
                  <a:pt x="111523" y="112733"/>
                  <a:pt x="128954" y="117400"/>
                </a:cubicBezTo>
                <a:cubicBezTo>
                  <a:pt x="154100" y="124163"/>
                  <a:pt x="157910" y="158453"/>
                  <a:pt x="152481" y="183884"/>
                </a:cubicBezTo>
                <a:cubicBezTo>
                  <a:pt x="134193" y="270086"/>
                  <a:pt x="72947" y="339523"/>
                  <a:pt x="27037" y="414771"/>
                </a:cubicBezTo>
                <a:cubicBezTo>
                  <a:pt x="13701" y="436583"/>
                  <a:pt x="1319" y="460205"/>
                  <a:pt x="81" y="485732"/>
                </a:cubicBezTo>
                <a:cubicBezTo>
                  <a:pt x="-1158" y="511259"/>
                  <a:pt x="11892" y="539167"/>
                  <a:pt x="35990" y="547644"/>
                </a:cubicBezTo>
              </a:path>
            </a:pathLst>
          </a:custGeom>
          <a:solidFill>
            <a:srgbClr val="4B7A0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4"/>
          <p:cNvSpPr/>
          <p:nvPr/>
        </p:nvSpPr>
        <p:spPr>
          <a:xfrm>
            <a:off x="6148136" y="4030077"/>
            <a:ext cx="81600" cy="103800"/>
          </a:xfrm>
          <a:prstGeom prst="ellipse">
            <a:avLst/>
          </a:prstGeom>
          <a:solidFill>
            <a:srgbClr val="4B7A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1" name="Google Shape;101;p4"/>
          <p:cNvSpPr/>
          <p:nvPr/>
        </p:nvSpPr>
        <p:spPr>
          <a:xfrm>
            <a:off x="6310061" y="4039602"/>
            <a:ext cx="81600" cy="103800"/>
          </a:xfrm>
          <a:prstGeom prst="ellipse">
            <a:avLst/>
          </a:prstGeom>
          <a:solidFill>
            <a:srgbClr val="4B7A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02" name="Google Shape;102;p4"/>
          <p:cNvCxnSpPr>
            <a:stCxn id="97" idx="12"/>
          </p:cNvCxnSpPr>
          <p:nvPr/>
        </p:nvCxnSpPr>
        <p:spPr>
          <a:xfrm>
            <a:off x="6403742" y="2123007"/>
            <a:ext cx="2768700" cy="22500"/>
          </a:xfrm>
          <a:prstGeom prst="straightConnector1">
            <a:avLst/>
          </a:prstGeom>
          <a:noFill/>
          <a:ln cap="flat" cmpd="sng" w="19050">
            <a:solidFill>
              <a:srgbClr val="000000"/>
            </a:solidFill>
            <a:prstDash val="solid"/>
            <a:miter lim="800000"/>
            <a:headEnd len="sm" w="sm" type="none"/>
            <a:tailEnd len="sm" w="sm" type="none"/>
          </a:ln>
        </p:spPr>
      </p:cxnSp>
      <p:cxnSp>
        <p:nvCxnSpPr>
          <p:cNvPr id="103" name="Google Shape;103;p4"/>
          <p:cNvCxnSpPr/>
          <p:nvPr/>
        </p:nvCxnSpPr>
        <p:spPr>
          <a:xfrm>
            <a:off x="6451367" y="2599257"/>
            <a:ext cx="2768700" cy="22500"/>
          </a:xfrm>
          <a:prstGeom prst="straightConnector1">
            <a:avLst/>
          </a:prstGeom>
          <a:noFill/>
          <a:ln cap="flat" cmpd="sng" w="19050">
            <a:solidFill>
              <a:srgbClr val="000000"/>
            </a:solidFill>
            <a:prstDash val="solid"/>
            <a:miter lim="800000"/>
            <a:headEnd len="sm" w="sm" type="none"/>
            <a:tailEnd len="sm" w="sm" type="none"/>
          </a:ln>
        </p:spPr>
      </p:cxnSp>
      <p:cxnSp>
        <p:nvCxnSpPr>
          <p:cNvPr id="104" name="Google Shape;104;p4"/>
          <p:cNvCxnSpPr/>
          <p:nvPr/>
        </p:nvCxnSpPr>
        <p:spPr>
          <a:xfrm>
            <a:off x="6375167" y="3075507"/>
            <a:ext cx="2835600" cy="22800"/>
          </a:xfrm>
          <a:prstGeom prst="straightConnector1">
            <a:avLst/>
          </a:prstGeom>
          <a:noFill/>
          <a:ln cap="flat" cmpd="sng" w="19050">
            <a:solidFill>
              <a:srgbClr val="000000"/>
            </a:solidFill>
            <a:prstDash val="solid"/>
            <a:miter lim="800000"/>
            <a:headEnd len="sm" w="sm" type="none"/>
            <a:tailEnd len="sm" w="sm" type="none"/>
          </a:ln>
        </p:spPr>
      </p:cxnSp>
      <p:cxnSp>
        <p:nvCxnSpPr>
          <p:cNvPr id="105" name="Google Shape;105;p4"/>
          <p:cNvCxnSpPr/>
          <p:nvPr/>
        </p:nvCxnSpPr>
        <p:spPr>
          <a:xfrm>
            <a:off x="3289067" y="4075632"/>
            <a:ext cx="2768700" cy="22500"/>
          </a:xfrm>
          <a:prstGeom prst="straightConnector1">
            <a:avLst/>
          </a:prstGeom>
          <a:noFill/>
          <a:ln cap="flat" cmpd="sng" w="19050">
            <a:solidFill>
              <a:srgbClr val="000000"/>
            </a:solidFill>
            <a:prstDash val="solid"/>
            <a:miter lim="800000"/>
            <a:headEnd len="sm" w="sm" type="none"/>
            <a:tailEnd len="sm" w="sm" type="none"/>
          </a:ln>
        </p:spPr>
      </p:cxnSp>
      <p:cxnSp>
        <p:nvCxnSpPr>
          <p:cNvPr id="106" name="Google Shape;106;p4"/>
          <p:cNvCxnSpPr/>
          <p:nvPr/>
        </p:nvCxnSpPr>
        <p:spPr>
          <a:xfrm>
            <a:off x="6327542" y="4094682"/>
            <a:ext cx="2826000" cy="22800"/>
          </a:xfrm>
          <a:prstGeom prst="straightConnector1">
            <a:avLst/>
          </a:prstGeom>
          <a:noFill/>
          <a:ln cap="flat" cmpd="sng" w="19050">
            <a:solidFill>
              <a:srgbClr val="000000"/>
            </a:solidFill>
            <a:prstDash val="solid"/>
            <a:miter lim="800000"/>
            <a:headEnd len="sm" w="sm" type="none"/>
            <a:tailEnd len="sm" w="sm" type="none"/>
          </a:ln>
        </p:spPr>
      </p:cxnSp>
      <p:cxnSp>
        <p:nvCxnSpPr>
          <p:cNvPr id="107" name="Google Shape;107;p4"/>
          <p:cNvCxnSpPr/>
          <p:nvPr/>
        </p:nvCxnSpPr>
        <p:spPr>
          <a:xfrm>
            <a:off x="6137042" y="5485332"/>
            <a:ext cx="3016500" cy="0"/>
          </a:xfrm>
          <a:prstGeom prst="straightConnector1">
            <a:avLst/>
          </a:prstGeom>
          <a:noFill/>
          <a:ln cap="flat" cmpd="sng" w="19050">
            <a:solidFill>
              <a:srgbClr val="000000"/>
            </a:solidFill>
            <a:prstDash val="solid"/>
            <a:miter lim="800000"/>
            <a:headEnd len="sm" w="sm" type="none"/>
            <a:tailEnd len="sm" w="sm" type="none"/>
          </a:ln>
        </p:spPr>
      </p:cxnSp>
      <p:cxnSp>
        <p:nvCxnSpPr>
          <p:cNvPr id="108" name="Google Shape;108;p4"/>
          <p:cNvCxnSpPr/>
          <p:nvPr/>
        </p:nvCxnSpPr>
        <p:spPr>
          <a:xfrm>
            <a:off x="3305175" y="3431251"/>
            <a:ext cx="1514400" cy="0"/>
          </a:xfrm>
          <a:prstGeom prst="straightConnector1">
            <a:avLst/>
          </a:prstGeom>
          <a:noFill/>
          <a:ln cap="flat" cmpd="sng" w="19050">
            <a:solidFill>
              <a:srgbClr val="000000"/>
            </a:solidFill>
            <a:prstDash val="solid"/>
            <a:miter lim="800000"/>
            <a:headEnd len="sm" w="sm" type="none"/>
            <a:tailEnd len="sm" w="sm" type="none"/>
          </a:ln>
        </p:spPr>
      </p:cxnSp>
      <p:cxnSp>
        <p:nvCxnSpPr>
          <p:cNvPr id="109" name="Google Shape;109;p4"/>
          <p:cNvCxnSpPr/>
          <p:nvPr/>
        </p:nvCxnSpPr>
        <p:spPr>
          <a:xfrm>
            <a:off x="3295650" y="2516851"/>
            <a:ext cx="2505000" cy="0"/>
          </a:xfrm>
          <a:prstGeom prst="straightConnector1">
            <a:avLst/>
          </a:prstGeom>
          <a:noFill/>
          <a:ln cap="flat" cmpd="sng" w="19050">
            <a:solidFill>
              <a:srgbClr val="000000"/>
            </a:solidFill>
            <a:prstDash val="solid"/>
            <a:miter lim="800000"/>
            <a:headEnd len="sm" w="sm" type="none"/>
            <a:tailEnd len="sm" w="sm" type="none"/>
          </a:ln>
        </p:spPr>
      </p:cxnSp>
      <p:cxnSp>
        <p:nvCxnSpPr>
          <p:cNvPr id="110" name="Google Shape;110;p4"/>
          <p:cNvCxnSpPr/>
          <p:nvPr/>
        </p:nvCxnSpPr>
        <p:spPr>
          <a:xfrm>
            <a:off x="3324225" y="2955001"/>
            <a:ext cx="2124000" cy="0"/>
          </a:xfrm>
          <a:prstGeom prst="straightConnector1">
            <a:avLst/>
          </a:prstGeom>
          <a:noFill/>
          <a:ln cap="flat" cmpd="sng" w="19050">
            <a:solidFill>
              <a:srgbClr val="000000"/>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1">
  <p:cSld name="CUSTOM_18_1">
    <p:spTree>
      <p:nvGrpSpPr>
        <p:cNvPr id="111" name="Shape 111"/>
        <p:cNvGrpSpPr/>
        <p:nvPr/>
      </p:nvGrpSpPr>
      <p:grpSpPr>
        <a:xfrm>
          <a:off x="0" y="0"/>
          <a:ext cx="0" cy="0"/>
          <a:chOff x="0" y="0"/>
          <a:chExt cx="0" cy="0"/>
        </a:xfrm>
      </p:grpSpPr>
      <p:sp>
        <p:nvSpPr>
          <p:cNvPr id="112" name="Google Shape;112;p5"/>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grpSp>
        <p:nvGrpSpPr>
          <p:cNvPr id="113" name="Google Shape;113;p5"/>
          <p:cNvGrpSpPr/>
          <p:nvPr/>
        </p:nvGrpSpPr>
        <p:grpSpPr>
          <a:xfrm>
            <a:off x="3998002" y="220037"/>
            <a:ext cx="4177821" cy="6533253"/>
            <a:chOff x="4169452" y="324812"/>
            <a:chExt cx="4177821" cy="6533253"/>
          </a:xfrm>
        </p:grpSpPr>
        <p:grpSp>
          <p:nvGrpSpPr>
            <p:cNvPr id="114" name="Google Shape;114;p5"/>
            <p:cNvGrpSpPr/>
            <p:nvPr/>
          </p:nvGrpSpPr>
          <p:grpSpPr>
            <a:xfrm>
              <a:off x="4686428" y="5614791"/>
              <a:ext cx="3385712" cy="1243274"/>
              <a:chOff x="4781483" y="2766949"/>
              <a:chExt cx="2624786" cy="1324323"/>
            </a:xfrm>
          </p:grpSpPr>
          <p:sp>
            <p:nvSpPr>
              <p:cNvPr id="115" name="Google Shape;115;p5"/>
              <p:cNvSpPr/>
              <p:nvPr/>
            </p:nvSpPr>
            <p:spPr>
              <a:xfrm>
                <a:off x="5174014" y="2788135"/>
                <a:ext cx="893622" cy="175662"/>
              </a:xfrm>
              <a:custGeom>
                <a:rect b="b" l="l" r="r" t="t"/>
                <a:pathLst>
                  <a:path extrusionOk="0" h="175662" w="893622">
                    <a:moveTo>
                      <a:pt x="486121" y="175663"/>
                    </a:moveTo>
                    <a:cubicBezTo>
                      <a:pt x="450879" y="175663"/>
                      <a:pt x="415636" y="171091"/>
                      <a:pt x="381823" y="162042"/>
                    </a:cubicBezTo>
                    <a:cubicBezTo>
                      <a:pt x="360011" y="156232"/>
                      <a:pt x="338770" y="148517"/>
                      <a:pt x="318196" y="141087"/>
                    </a:cubicBezTo>
                    <a:cubicBezTo>
                      <a:pt x="294764" y="132610"/>
                      <a:pt x="272571" y="124609"/>
                      <a:pt x="249521" y="119084"/>
                    </a:cubicBezTo>
                    <a:cubicBezTo>
                      <a:pt x="215421" y="110798"/>
                      <a:pt x="166844" y="106130"/>
                      <a:pt x="129124" y="130133"/>
                    </a:cubicBezTo>
                    <a:cubicBezTo>
                      <a:pt x="123886" y="133467"/>
                      <a:pt x="118742" y="137468"/>
                      <a:pt x="113218" y="141659"/>
                    </a:cubicBezTo>
                    <a:cubicBezTo>
                      <a:pt x="102073" y="150231"/>
                      <a:pt x="90453" y="159185"/>
                      <a:pt x="75784" y="164709"/>
                    </a:cubicBezTo>
                    <a:cubicBezTo>
                      <a:pt x="59306" y="170900"/>
                      <a:pt x="39685" y="170043"/>
                      <a:pt x="24635" y="162423"/>
                    </a:cubicBezTo>
                    <a:cubicBezTo>
                      <a:pt x="12634" y="156422"/>
                      <a:pt x="4156" y="146421"/>
                      <a:pt x="727" y="134324"/>
                    </a:cubicBezTo>
                    <a:cubicBezTo>
                      <a:pt x="-2130" y="124228"/>
                      <a:pt x="3680" y="113655"/>
                      <a:pt x="13777" y="110798"/>
                    </a:cubicBezTo>
                    <a:cubicBezTo>
                      <a:pt x="23873" y="107845"/>
                      <a:pt x="34446" y="113750"/>
                      <a:pt x="37303" y="123847"/>
                    </a:cubicBezTo>
                    <a:cubicBezTo>
                      <a:pt x="37494" y="124514"/>
                      <a:pt x="38066" y="126514"/>
                      <a:pt x="41780" y="128419"/>
                    </a:cubicBezTo>
                    <a:cubicBezTo>
                      <a:pt x="47400" y="131276"/>
                      <a:pt x="55877" y="131467"/>
                      <a:pt x="62449" y="129086"/>
                    </a:cubicBezTo>
                    <a:cubicBezTo>
                      <a:pt x="71784" y="125561"/>
                      <a:pt x="80642" y="118799"/>
                      <a:pt x="89977" y="111560"/>
                    </a:cubicBezTo>
                    <a:cubicBezTo>
                      <a:pt x="95882" y="106988"/>
                      <a:pt x="101978" y="102320"/>
                      <a:pt x="108646" y="98034"/>
                    </a:cubicBezTo>
                    <a:cubicBezTo>
                      <a:pt x="157699" y="66792"/>
                      <a:pt x="217136" y="72126"/>
                      <a:pt x="258474" y="82127"/>
                    </a:cubicBezTo>
                    <a:cubicBezTo>
                      <a:pt x="283525" y="88223"/>
                      <a:pt x="307718" y="96891"/>
                      <a:pt x="331150" y="105368"/>
                    </a:cubicBezTo>
                    <a:cubicBezTo>
                      <a:pt x="351819" y="112893"/>
                      <a:pt x="371345" y="119942"/>
                      <a:pt x="391634" y="125371"/>
                    </a:cubicBezTo>
                    <a:cubicBezTo>
                      <a:pt x="440687" y="138515"/>
                      <a:pt x="493170" y="141182"/>
                      <a:pt x="543367" y="133181"/>
                    </a:cubicBezTo>
                    <a:cubicBezTo>
                      <a:pt x="612709" y="122037"/>
                      <a:pt x="678241" y="90986"/>
                      <a:pt x="741677" y="60982"/>
                    </a:cubicBezTo>
                    <a:lnTo>
                      <a:pt x="866455" y="1832"/>
                    </a:lnTo>
                    <a:cubicBezTo>
                      <a:pt x="875980" y="-2645"/>
                      <a:pt x="887315" y="1355"/>
                      <a:pt x="891791" y="10880"/>
                    </a:cubicBezTo>
                    <a:cubicBezTo>
                      <a:pt x="896268" y="20405"/>
                      <a:pt x="892268" y="31740"/>
                      <a:pt x="882743" y="36217"/>
                    </a:cubicBezTo>
                    <a:lnTo>
                      <a:pt x="757965" y="95367"/>
                    </a:lnTo>
                    <a:cubicBezTo>
                      <a:pt x="692147" y="126514"/>
                      <a:pt x="624139" y="158804"/>
                      <a:pt x="549368" y="170805"/>
                    </a:cubicBezTo>
                    <a:cubicBezTo>
                      <a:pt x="528508" y="174044"/>
                      <a:pt x="507267" y="175663"/>
                      <a:pt x="486121" y="17566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4781483" y="2902299"/>
                <a:ext cx="764128" cy="161034"/>
              </a:xfrm>
              <a:custGeom>
                <a:rect b="b" l="l" r="r" t="t"/>
                <a:pathLst>
                  <a:path extrusionOk="0" h="161034" w="764128">
                    <a:moveTo>
                      <a:pt x="323916" y="161035"/>
                    </a:moveTo>
                    <a:cubicBezTo>
                      <a:pt x="308010" y="161035"/>
                      <a:pt x="292103" y="159892"/>
                      <a:pt x="276101" y="157511"/>
                    </a:cubicBezTo>
                    <a:cubicBezTo>
                      <a:pt x="244192" y="152653"/>
                      <a:pt x="212759" y="142461"/>
                      <a:pt x="182279" y="132746"/>
                    </a:cubicBezTo>
                    <a:cubicBezTo>
                      <a:pt x="126939" y="114934"/>
                      <a:pt x="74647" y="98075"/>
                      <a:pt x="24641" y="113410"/>
                    </a:cubicBezTo>
                    <a:cubicBezTo>
                      <a:pt x="14544" y="116458"/>
                      <a:pt x="3876" y="110838"/>
                      <a:pt x="828" y="100742"/>
                    </a:cubicBezTo>
                    <a:cubicBezTo>
                      <a:pt x="-2220" y="90645"/>
                      <a:pt x="3400" y="80072"/>
                      <a:pt x="13496" y="76929"/>
                    </a:cubicBezTo>
                    <a:cubicBezTo>
                      <a:pt x="74933" y="58069"/>
                      <a:pt x="135416" y="77596"/>
                      <a:pt x="193995" y="96455"/>
                    </a:cubicBezTo>
                    <a:cubicBezTo>
                      <a:pt x="222951" y="105790"/>
                      <a:pt x="252955" y="115410"/>
                      <a:pt x="281816" y="119887"/>
                    </a:cubicBezTo>
                    <a:cubicBezTo>
                      <a:pt x="367827" y="133031"/>
                      <a:pt x="456314" y="101504"/>
                      <a:pt x="534419" y="73786"/>
                    </a:cubicBezTo>
                    <a:lnTo>
                      <a:pt x="738730" y="1110"/>
                    </a:lnTo>
                    <a:cubicBezTo>
                      <a:pt x="748636" y="-2414"/>
                      <a:pt x="759495" y="2729"/>
                      <a:pt x="763019" y="12635"/>
                    </a:cubicBezTo>
                    <a:cubicBezTo>
                      <a:pt x="766543" y="22541"/>
                      <a:pt x="761400" y="33400"/>
                      <a:pt x="751494" y="36924"/>
                    </a:cubicBezTo>
                    <a:lnTo>
                      <a:pt x="547182" y="109600"/>
                    </a:lnTo>
                    <a:cubicBezTo>
                      <a:pt x="478698" y="133984"/>
                      <a:pt x="402593" y="161035"/>
                      <a:pt x="323916" y="161035"/>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4900878" y="3042531"/>
                <a:ext cx="225163" cy="214922"/>
              </a:xfrm>
              <a:custGeom>
                <a:rect b="b" l="l" r="r" t="t"/>
                <a:pathLst>
                  <a:path extrusionOk="0" h="214922" w="225163">
                    <a:moveTo>
                      <a:pt x="44882" y="214922"/>
                    </a:moveTo>
                    <a:cubicBezTo>
                      <a:pt x="31357" y="214922"/>
                      <a:pt x="18593" y="207969"/>
                      <a:pt x="10021" y="195777"/>
                    </a:cubicBezTo>
                    <a:cubicBezTo>
                      <a:pt x="-1314" y="179585"/>
                      <a:pt x="-3219" y="157582"/>
                      <a:pt x="5258" y="141008"/>
                    </a:cubicBezTo>
                    <a:cubicBezTo>
                      <a:pt x="16688" y="118815"/>
                      <a:pt x="42120" y="104432"/>
                      <a:pt x="75076" y="101575"/>
                    </a:cubicBezTo>
                    <a:cubicBezTo>
                      <a:pt x="83554" y="100813"/>
                      <a:pt x="91936" y="100718"/>
                      <a:pt x="99937" y="100718"/>
                    </a:cubicBezTo>
                    <a:cubicBezTo>
                      <a:pt x="112891" y="100622"/>
                      <a:pt x="125178" y="100432"/>
                      <a:pt x="136322" y="97670"/>
                    </a:cubicBezTo>
                    <a:cubicBezTo>
                      <a:pt x="168040" y="89669"/>
                      <a:pt x="191377" y="54236"/>
                      <a:pt x="186424" y="21946"/>
                    </a:cubicBezTo>
                    <a:cubicBezTo>
                      <a:pt x="184804" y="11564"/>
                      <a:pt x="191948" y="1848"/>
                      <a:pt x="202330" y="229"/>
                    </a:cubicBezTo>
                    <a:cubicBezTo>
                      <a:pt x="212713" y="-1390"/>
                      <a:pt x="222428" y="5753"/>
                      <a:pt x="224047" y="16136"/>
                    </a:cubicBezTo>
                    <a:cubicBezTo>
                      <a:pt x="232048" y="67571"/>
                      <a:pt x="196139" y="121863"/>
                      <a:pt x="145657" y="134627"/>
                    </a:cubicBezTo>
                    <a:cubicBezTo>
                      <a:pt x="130131" y="138532"/>
                      <a:pt x="114986" y="138722"/>
                      <a:pt x="100318" y="138818"/>
                    </a:cubicBezTo>
                    <a:cubicBezTo>
                      <a:pt x="92602" y="138913"/>
                      <a:pt x="85363" y="139008"/>
                      <a:pt x="78315" y="139580"/>
                    </a:cubicBezTo>
                    <a:cubicBezTo>
                      <a:pt x="58979" y="141294"/>
                      <a:pt x="44311" y="148343"/>
                      <a:pt x="39072" y="158439"/>
                    </a:cubicBezTo>
                    <a:cubicBezTo>
                      <a:pt x="37072" y="162440"/>
                      <a:pt x="37929" y="169298"/>
                      <a:pt x="41072" y="173774"/>
                    </a:cubicBezTo>
                    <a:cubicBezTo>
                      <a:pt x="41548" y="174536"/>
                      <a:pt x="43453" y="176918"/>
                      <a:pt x="45073" y="176727"/>
                    </a:cubicBezTo>
                    <a:cubicBezTo>
                      <a:pt x="55550" y="175298"/>
                      <a:pt x="65075" y="182633"/>
                      <a:pt x="66409" y="193110"/>
                    </a:cubicBezTo>
                    <a:cubicBezTo>
                      <a:pt x="67742" y="203492"/>
                      <a:pt x="60408" y="213113"/>
                      <a:pt x="50026" y="214446"/>
                    </a:cubicBezTo>
                    <a:cubicBezTo>
                      <a:pt x="48406" y="214827"/>
                      <a:pt x="46692" y="214922"/>
                      <a:pt x="44882" y="214922"/>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5277434" y="2907439"/>
                <a:ext cx="265705" cy="278862"/>
              </a:xfrm>
              <a:custGeom>
                <a:rect b="b" l="l" r="r" t="t"/>
                <a:pathLst>
                  <a:path extrusionOk="0" h="278862" w="265705">
                    <a:moveTo>
                      <a:pt x="27419" y="278863"/>
                    </a:moveTo>
                    <a:cubicBezTo>
                      <a:pt x="21704" y="278863"/>
                      <a:pt x="16180" y="276386"/>
                      <a:pt x="12370" y="271529"/>
                    </a:cubicBezTo>
                    <a:cubicBezTo>
                      <a:pt x="-9824" y="243049"/>
                      <a:pt x="368" y="202568"/>
                      <a:pt x="23038" y="179803"/>
                    </a:cubicBezTo>
                    <a:cubicBezTo>
                      <a:pt x="44088" y="158753"/>
                      <a:pt x="72854" y="150180"/>
                      <a:pt x="98285" y="144656"/>
                    </a:cubicBezTo>
                    <a:cubicBezTo>
                      <a:pt x="101810" y="143894"/>
                      <a:pt x="105334" y="143132"/>
                      <a:pt x="108858" y="142370"/>
                    </a:cubicBezTo>
                    <a:cubicBezTo>
                      <a:pt x="128575" y="138179"/>
                      <a:pt x="147244" y="134273"/>
                      <a:pt x="162674" y="125320"/>
                    </a:cubicBezTo>
                    <a:cubicBezTo>
                      <a:pt x="198107" y="104746"/>
                      <a:pt x="214014" y="60740"/>
                      <a:pt x="228397" y="13496"/>
                    </a:cubicBezTo>
                    <a:cubicBezTo>
                      <a:pt x="231445" y="3400"/>
                      <a:pt x="242113" y="-2220"/>
                      <a:pt x="252209" y="828"/>
                    </a:cubicBezTo>
                    <a:cubicBezTo>
                      <a:pt x="262306" y="3876"/>
                      <a:pt x="267926" y="14544"/>
                      <a:pt x="264878" y="24641"/>
                    </a:cubicBezTo>
                    <a:cubicBezTo>
                      <a:pt x="248780" y="77219"/>
                      <a:pt x="229159" y="130844"/>
                      <a:pt x="181820" y="158277"/>
                    </a:cubicBezTo>
                    <a:cubicBezTo>
                      <a:pt x="161055" y="170278"/>
                      <a:pt x="138576" y="175040"/>
                      <a:pt x="116764" y="179612"/>
                    </a:cubicBezTo>
                    <a:lnTo>
                      <a:pt x="106477" y="181803"/>
                    </a:lnTo>
                    <a:cubicBezTo>
                      <a:pt x="85427" y="186470"/>
                      <a:pt x="63995" y="192662"/>
                      <a:pt x="49994" y="206663"/>
                    </a:cubicBezTo>
                    <a:cubicBezTo>
                      <a:pt x="39421" y="217236"/>
                      <a:pt x="33706" y="236858"/>
                      <a:pt x="42373" y="248002"/>
                    </a:cubicBezTo>
                    <a:cubicBezTo>
                      <a:pt x="48850" y="256289"/>
                      <a:pt x="47327" y="268290"/>
                      <a:pt x="39040" y="274767"/>
                    </a:cubicBezTo>
                    <a:cubicBezTo>
                      <a:pt x="35611" y="277625"/>
                      <a:pt x="31515" y="278863"/>
                      <a:pt x="27419" y="27886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4992919" y="3375419"/>
                <a:ext cx="288932" cy="252557"/>
              </a:xfrm>
              <a:custGeom>
                <a:rect b="b" l="l" r="r" t="t"/>
                <a:pathLst>
                  <a:path extrusionOk="0" h="252557" w="288932">
                    <a:moveTo>
                      <a:pt x="24850" y="252557"/>
                    </a:moveTo>
                    <a:cubicBezTo>
                      <a:pt x="18468" y="252557"/>
                      <a:pt x="12182" y="249319"/>
                      <a:pt x="8562" y="243413"/>
                    </a:cubicBezTo>
                    <a:cubicBezTo>
                      <a:pt x="-10297" y="212648"/>
                      <a:pt x="4371" y="173500"/>
                      <a:pt x="29517" y="153497"/>
                    </a:cubicBezTo>
                    <a:cubicBezTo>
                      <a:pt x="52758" y="134924"/>
                      <a:pt x="82381" y="129685"/>
                      <a:pt x="108289" y="127018"/>
                    </a:cubicBezTo>
                    <a:cubicBezTo>
                      <a:pt x="111908" y="126637"/>
                      <a:pt x="115433" y="126351"/>
                      <a:pt x="119052" y="125970"/>
                    </a:cubicBezTo>
                    <a:cubicBezTo>
                      <a:pt x="139150" y="124065"/>
                      <a:pt x="158105" y="122255"/>
                      <a:pt x="174488" y="115112"/>
                    </a:cubicBezTo>
                    <a:cubicBezTo>
                      <a:pt x="212016" y="98729"/>
                      <a:pt x="232781" y="56723"/>
                      <a:pt x="252402" y="11480"/>
                    </a:cubicBezTo>
                    <a:cubicBezTo>
                      <a:pt x="256593" y="1859"/>
                      <a:pt x="267833" y="-2617"/>
                      <a:pt x="277453" y="1574"/>
                    </a:cubicBezTo>
                    <a:cubicBezTo>
                      <a:pt x="287073" y="5765"/>
                      <a:pt x="291550" y="17004"/>
                      <a:pt x="287359" y="26624"/>
                    </a:cubicBezTo>
                    <a:cubicBezTo>
                      <a:pt x="265452" y="77012"/>
                      <a:pt x="239925" y="128066"/>
                      <a:pt x="189823" y="150068"/>
                    </a:cubicBezTo>
                    <a:cubicBezTo>
                      <a:pt x="167820" y="159689"/>
                      <a:pt x="144865" y="161879"/>
                      <a:pt x="122672" y="163975"/>
                    </a:cubicBezTo>
                    <a:lnTo>
                      <a:pt x="112290" y="165023"/>
                    </a:lnTo>
                    <a:cubicBezTo>
                      <a:pt x="90858" y="167213"/>
                      <a:pt x="68856" y="171023"/>
                      <a:pt x="53330" y="183406"/>
                    </a:cubicBezTo>
                    <a:cubicBezTo>
                      <a:pt x="41614" y="192740"/>
                      <a:pt x="33708" y="211600"/>
                      <a:pt x="41043" y="223601"/>
                    </a:cubicBezTo>
                    <a:cubicBezTo>
                      <a:pt x="46567" y="232555"/>
                      <a:pt x="43710" y="244271"/>
                      <a:pt x="34756" y="249795"/>
                    </a:cubicBezTo>
                    <a:cubicBezTo>
                      <a:pt x="31708" y="251700"/>
                      <a:pt x="28279" y="252557"/>
                      <a:pt x="24850" y="252557"/>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5"/>
              <p:cNvSpPr/>
              <p:nvPr/>
            </p:nvSpPr>
            <p:spPr>
              <a:xfrm>
                <a:off x="5067944" y="2800660"/>
                <a:ext cx="969546" cy="638435"/>
              </a:xfrm>
              <a:custGeom>
                <a:rect b="b" l="l" r="r" t="t"/>
                <a:pathLst>
                  <a:path extrusionOk="0" h="638435" w="969546">
                    <a:moveTo>
                      <a:pt x="19072" y="638435"/>
                    </a:moveTo>
                    <a:cubicBezTo>
                      <a:pt x="10404" y="638435"/>
                      <a:pt x="2594" y="632530"/>
                      <a:pt x="498" y="623672"/>
                    </a:cubicBezTo>
                    <a:cubicBezTo>
                      <a:pt x="-1883" y="613385"/>
                      <a:pt x="4499" y="603193"/>
                      <a:pt x="14786" y="600812"/>
                    </a:cubicBezTo>
                    <a:lnTo>
                      <a:pt x="208810" y="555949"/>
                    </a:lnTo>
                    <a:cubicBezTo>
                      <a:pt x="238147" y="549186"/>
                      <a:pt x="261769" y="542709"/>
                      <a:pt x="277676" y="526993"/>
                    </a:cubicBezTo>
                    <a:cubicBezTo>
                      <a:pt x="285200" y="519563"/>
                      <a:pt x="291106" y="509848"/>
                      <a:pt x="297297" y="499561"/>
                    </a:cubicBezTo>
                    <a:cubicBezTo>
                      <a:pt x="303870" y="488702"/>
                      <a:pt x="310727" y="477463"/>
                      <a:pt x="320157" y="467366"/>
                    </a:cubicBezTo>
                    <a:cubicBezTo>
                      <a:pt x="344255" y="441649"/>
                      <a:pt x="378641" y="431171"/>
                      <a:pt x="406263" y="422694"/>
                    </a:cubicBezTo>
                    <a:cubicBezTo>
                      <a:pt x="423408" y="417455"/>
                      <a:pt x="441696" y="413169"/>
                      <a:pt x="459222" y="408978"/>
                    </a:cubicBezTo>
                    <a:cubicBezTo>
                      <a:pt x="519992" y="394691"/>
                      <a:pt x="577428" y="381165"/>
                      <a:pt x="599907" y="330778"/>
                    </a:cubicBezTo>
                    <a:cubicBezTo>
                      <a:pt x="632768" y="257245"/>
                      <a:pt x="683250" y="201428"/>
                      <a:pt x="740972" y="141230"/>
                    </a:cubicBezTo>
                    <a:cubicBezTo>
                      <a:pt x="798598" y="81128"/>
                      <a:pt x="871179" y="41027"/>
                      <a:pt x="941283" y="2356"/>
                    </a:cubicBezTo>
                    <a:cubicBezTo>
                      <a:pt x="950522" y="-2692"/>
                      <a:pt x="962047" y="641"/>
                      <a:pt x="967191" y="9785"/>
                    </a:cubicBezTo>
                    <a:cubicBezTo>
                      <a:pt x="972239" y="19025"/>
                      <a:pt x="968905" y="30550"/>
                      <a:pt x="959761" y="35693"/>
                    </a:cubicBezTo>
                    <a:cubicBezTo>
                      <a:pt x="892134" y="73031"/>
                      <a:pt x="822125" y="111703"/>
                      <a:pt x="768499" y="167615"/>
                    </a:cubicBezTo>
                    <a:cubicBezTo>
                      <a:pt x="713254" y="225241"/>
                      <a:pt x="665153" y="278390"/>
                      <a:pt x="634768" y="346399"/>
                    </a:cubicBezTo>
                    <a:cubicBezTo>
                      <a:pt x="604574" y="414026"/>
                      <a:pt x="531993" y="431076"/>
                      <a:pt x="467985" y="446221"/>
                    </a:cubicBezTo>
                    <a:cubicBezTo>
                      <a:pt x="450174" y="450412"/>
                      <a:pt x="433409" y="454412"/>
                      <a:pt x="417407" y="459270"/>
                    </a:cubicBezTo>
                    <a:cubicBezTo>
                      <a:pt x="392928" y="466795"/>
                      <a:pt x="365115" y="475177"/>
                      <a:pt x="347970" y="493560"/>
                    </a:cubicBezTo>
                    <a:cubicBezTo>
                      <a:pt x="341207" y="500704"/>
                      <a:pt x="335683" y="509848"/>
                      <a:pt x="329873" y="519468"/>
                    </a:cubicBezTo>
                    <a:cubicBezTo>
                      <a:pt x="322634" y="531374"/>
                      <a:pt x="315204" y="543662"/>
                      <a:pt x="304441" y="554330"/>
                    </a:cubicBezTo>
                    <a:cubicBezTo>
                      <a:pt x="279581" y="578904"/>
                      <a:pt x="245100" y="586905"/>
                      <a:pt x="217287" y="593287"/>
                    </a:cubicBezTo>
                    <a:lnTo>
                      <a:pt x="23358" y="637864"/>
                    </a:lnTo>
                    <a:cubicBezTo>
                      <a:pt x="21929" y="638245"/>
                      <a:pt x="20501" y="638435"/>
                      <a:pt x="19072" y="638435"/>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5"/>
              <p:cNvSpPr/>
              <p:nvPr/>
            </p:nvSpPr>
            <p:spPr>
              <a:xfrm>
                <a:off x="5151075" y="3166880"/>
                <a:ext cx="507262" cy="834952"/>
              </a:xfrm>
              <a:custGeom>
                <a:rect b="b" l="l" r="r" t="t"/>
                <a:pathLst>
                  <a:path extrusionOk="0" h="834952" w="507262">
                    <a:moveTo>
                      <a:pt x="19094" y="834953"/>
                    </a:moveTo>
                    <a:cubicBezTo>
                      <a:pt x="11570" y="834953"/>
                      <a:pt x="4426" y="830476"/>
                      <a:pt x="1378" y="823047"/>
                    </a:cubicBezTo>
                    <a:cubicBezTo>
                      <a:pt x="-2527" y="813331"/>
                      <a:pt x="2140" y="802187"/>
                      <a:pt x="11951" y="798282"/>
                    </a:cubicBezTo>
                    <a:cubicBezTo>
                      <a:pt x="44145" y="785328"/>
                      <a:pt x="47574" y="734559"/>
                      <a:pt x="47574" y="713319"/>
                    </a:cubicBezTo>
                    <a:cubicBezTo>
                      <a:pt x="47574" y="708937"/>
                      <a:pt x="47479" y="704556"/>
                      <a:pt x="47479" y="700079"/>
                    </a:cubicBezTo>
                    <a:cubicBezTo>
                      <a:pt x="47098" y="661788"/>
                      <a:pt x="46622" y="618450"/>
                      <a:pt x="73673" y="585588"/>
                    </a:cubicBezTo>
                    <a:cubicBezTo>
                      <a:pt x="87198" y="569110"/>
                      <a:pt x="104629" y="559109"/>
                      <a:pt x="121488" y="549393"/>
                    </a:cubicBezTo>
                    <a:cubicBezTo>
                      <a:pt x="136252" y="540916"/>
                      <a:pt x="150254" y="532820"/>
                      <a:pt x="159302" y="521485"/>
                    </a:cubicBezTo>
                    <a:cubicBezTo>
                      <a:pt x="173971" y="503197"/>
                      <a:pt x="176162" y="476622"/>
                      <a:pt x="178352" y="448428"/>
                    </a:cubicBezTo>
                    <a:cubicBezTo>
                      <a:pt x="180924" y="415853"/>
                      <a:pt x="183686" y="382134"/>
                      <a:pt x="205594" y="354702"/>
                    </a:cubicBezTo>
                    <a:cubicBezTo>
                      <a:pt x="223025" y="332890"/>
                      <a:pt x="247123" y="322222"/>
                      <a:pt x="270459" y="311840"/>
                    </a:cubicBezTo>
                    <a:cubicBezTo>
                      <a:pt x="285223" y="305268"/>
                      <a:pt x="299129" y="299172"/>
                      <a:pt x="310559" y="290504"/>
                    </a:cubicBezTo>
                    <a:cubicBezTo>
                      <a:pt x="346278" y="263453"/>
                      <a:pt x="356470" y="212589"/>
                      <a:pt x="366471" y="163536"/>
                    </a:cubicBezTo>
                    <a:cubicBezTo>
                      <a:pt x="367709" y="157249"/>
                      <a:pt x="368948" y="151058"/>
                      <a:pt x="370281" y="144962"/>
                    </a:cubicBezTo>
                    <a:cubicBezTo>
                      <a:pt x="388093" y="60951"/>
                      <a:pt x="430098" y="8183"/>
                      <a:pt x="485438" y="182"/>
                    </a:cubicBezTo>
                    <a:cubicBezTo>
                      <a:pt x="495916" y="-1247"/>
                      <a:pt x="505536" y="5897"/>
                      <a:pt x="507060" y="16279"/>
                    </a:cubicBezTo>
                    <a:cubicBezTo>
                      <a:pt x="508584" y="26661"/>
                      <a:pt x="501345" y="36377"/>
                      <a:pt x="490963" y="37901"/>
                    </a:cubicBezTo>
                    <a:cubicBezTo>
                      <a:pt x="436004" y="45902"/>
                      <a:pt x="414287" y="120959"/>
                      <a:pt x="407524" y="152868"/>
                    </a:cubicBezTo>
                    <a:cubicBezTo>
                      <a:pt x="406286" y="158868"/>
                      <a:pt x="405047" y="164964"/>
                      <a:pt x="403809" y="171060"/>
                    </a:cubicBezTo>
                    <a:cubicBezTo>
                      <a:pt x="393046" y="224496"/>
                      <a:pt x="380759" y="285075"/>
                      <a:pt x="333610" y="320793"/>
                    </a:cubicBezTo>
                    <a:cubicBezTo>
                      <a:pt x="318751" y="332128"/>
                      <a:pt x="302082" y="339462"/>
                      <a:pt x="285890" y="346606"/>
                    </a:cubicBezTo>
                    <a:cubicBezTo>
                      <a:pt x="265887" y="355464"/>
                      <a:pt x="247028" y="363846"/>
                      <a:pt x="235312" y="378420"/>
                    </a:cubicBezTo>
                    <a:cubicBezTo>
                      <a:pt x="220643" y="396708"/>
                      <a:pt x="218548" y="423282"/>
                      <a:pt x="216262" y="451381"/>
                    </a:cubicBezTo>
                    <a:cubicBezTo>
                      <a:pt x="213690" y="483957"/>
                      <a:pt x="210928" y="517770"/>
                      <a:pt x="188925" y="545202"/>
                    </a:cubicBezTo>
                    <a:cubicBezTo>
                      <a:pt x="175304" y="562157"/>
                      <a:pt x="157588" y="572444"/>
                      <a:pt x="140348" y="582350"/>
                    </a:cubicBezTo>
                    <a:cubicBezTo>
                      <a:pt x="125774" y="590732"/>
                      <a:pt x="112058" y="598638"/>
                      <a:pt x="102914" y="609782"/>
                    </a:cubicBezTo>
                    <a:cubicBezTo>
                      <a:pt x="84626" y="631975"/>
                      <a:pt x="85007" y="666456"/>
                      <a:pt x="85388" y="699698"/>
                    </a:cubicBezTo>
                    <a:cubicBezTo>
                      <a:pt x="85388" y="704270"/>
                      <a:pt x="85484" y="708842"/>
                      <a:pt x="85484" y="713319"/>
                    </a:cubicBezTo>
                    <a:cubicBezTo>
                      <a:pt x="85484" y="775517"/>
                      <a:pt x="64433" y="818189"/>
                      <a:pt x="26048" y="833715"/>
                    </a:cubicBezTo>
                    <a:cubicBezTo>
                      <a:pt x="23857" y="834477"/>
                      <a:pt x="21476" y="834953"/>
                      <a:pt x="19094" y="83495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5"/>
              <p:cNvSpPr/>
              <p:nvPr/>
            </p:nvSpPr>
            <p:spPr>
              <a:xfrm>
                <a:off x="5747574" y="2823993"/>
                <a:ext cx="309159" cy="930570"/>
              </a:xfrm>
              <a:custGeom>
                <a:rect b="b" l="l" r="r" t="t"/>
                <a:pathLst>
                  <a:path extrusionOk="0" h="930570" w="309159">
                    <a:moveTo>
                      <a:pt x="19051" y="930570"/>
                    </a:moveTo>
                    <a:cubicBezTo>
                      <a:pt x="18956" y="930570"/>
                      <a:pt x="18956" y="930570"/>
                      <a:pt x="18860" y="930570"/>
                    </a:cubicBezTo>
                    <a:cubicBezTo>
                      <a:pt x="8383" y="930475"/>
                      <a:pt x="-94" y="921902"/>
                      <a:pt x="1" y="911330"/>
                    </a:cubicBezTo>
                    <a:cubicBezTo>
                      <a:pt x="858" y="808555"/>
                      <a:pt x="1715" y="702351"/>
                      <a:pt x="30862" y="600148"/>
                    </a:cubicBezTo>
                    <a:cubicBezTo>
                      <a:pt x="43816" y="554523"/>
                      <a:pt x="62390" y="510518"/>
                      <a:pt x="80297" y="468036"/>
                    </a:cubicBezTo>
                    <a:lnTo>
                      <a:pt x="272511" y="11693"/>
                    </a:lnTo>
                    <a:cubicBezTo>
                      <a:pt x="276607" y="1978"/>
                      <a:pt x="287751" y="-2594"/>
                      <a:pt x="297467" y="1502"/>
                    </a:cubicBezTo>
                    <a:cubicBezTo>
                      <a:pt x="307182" y="5597"/>
                      <a:pt x="311754" y="16742"/>
                      <a:pt x="307658" y="26457"/>
                    </a:cubicBezTo>
                    <a:lnTo>
                      <a:pt x="115444" y="482800"/>
                    </a:lnTo>
                    <a:cubicBezTo>
                      <a:pt x="98013" y="524329"/>
                      <a:pt x="79916" y="567191"/>
                      <a:pt x="67533" y="610625"/>
                    </a:cubicBezTo>
                    <a:cubicBezTo>
                      <a:pt x="39815" y="707876"/>
                      <a:pt x="38958" y="811508"/>
                      <a:pt x="38101" y="911711"/>
                    </a:cubicBezTo>
                    <a:cubicBezTo>
                      <a:pt x="38006" y="922093"/>
                      <a:pt x="29528" y="930570"/>
                      <a:pt x="19051" y="930570"/>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5"/>
              <p:cNvSpPr/>
              <p:nvPr/>
            </p:nvSpPr>
            <p:spPr>
              <a:xfrm>
                <a:off x="5609517" y="3363630"/>
                <a:ext cx="202950" cy="197290"/>
              </a:xfrm>
              <a:custGeom>
                <a:rect b="b" l="l" r="r" t="t"/>
                <a:pathLst>
                  <a:path extrusionOk="0" h="197290" w="202950">
                    <a:moveTo>
                      <a:pt x="18995" y="197291"/>
                    </a:moveTo>
                    <a:cubicBezTo>
                      <a:pt x="14328" y="197291"/>
                      <a:pt x="9661" y="195576"/>
                      <a:pt x="6137" y="192242"/>
                    </a:cubicBezTo>
                    <a:cubicBezTo>
                      <a:pt x="326" y="186813"/>
                      <a:pt x="-1579" y="178431"/>
                      <a:pt x="1374" y="171002"/>
                    </a:cubicBezTo>
                    <a:cubicBezTo>
                      <a:pt x="32997" y="93563"/>
                      <a:pt x="98720" y="30032"/>
                      <a:pt x="177301" y="1171"/>
                    </a:cubicBezTo>
                    <a:cubicBezTo>
                      <a:pt x="187207" y="-2449"/>
                      <a:pt x="198161" y="2600"/>
                      <a:pt x="201780" y="12506"/>
                    </a:cubicBezTo>
                    <a:cubicBezTo>
                      <a:pt x="205400" y="22412"/>
                      <a:pt x="200351" y="33365"/>
                      <a:pt x="190445" y="36985"/>
                    </a:cubicBezTo>
                    <a:cubicBezTo>
                      <a:pt x="129485" y="59369"/>
                      <a:pt x="77384" y="105660"/>
                      <a:pt x="47094" y="163191"/>
                    </a:cubicBezTo>
                    <a:cubicBezTo>
                      <a:pt x="47189" y="163477"/>
                      <a:pt x="47380" y="163667"/>
                      <a:pt x="47475" y="163953"/>
                    </a:cubicBezTo>
                    <a:cubicBezTo>
                      <a:pt x="52238" y="173383"/>
                      <a:pt x="48428" y="184813"/>
                      <a:pt x="39093" y="189575"/>
                    </a:cubicBezTo>
                    <a:lnTo>
                      <a:pt x="27758" y="195386"/>
                    </a:lnTo>
                    <a:cubicBezTo>
                      <a:pt x="24901" y="196624"/>
                      <a:pt x="21948" y="197291"/>
                      <a:pt x="18995" y="197291"/>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5"/>
              <p:cNvSpPr/>
              <p:nvPr/>
            </p:nvSpPr>
            <p:spPr>
              <a:xfrm>
                <a:off x="5874925" y="3173349"/>
                <a:ext cx="80090" cy="285463"/>
              </a:xfrm>
              <a:custGeom>
                <a:rect b="b" l="l" r="r" t="t"/>
                <a:pathLst>
                  <a:path extrusionOk="0" h="285463" w="80090">
                    <a:moveTo>
                      <a:pt x="48767" y="285463"/>
                    </a:moveTo>
                    <a:cubicBezTo>
                      <a:pt x="46005" y="285463"/>
                      <a:pt x="43147" y="284892"/>
                      <a:pt x="40480" y="283558"/>
                    </a:cubicBezTo>
                    <a:cubicBezTo>
                      <a:pt x="30955" y="278986"/>
                      <a:pt x="27050" y="267556"/>
                      <a:pt x="31622" y="258126"/>
                    </a:cubicBezTo>
                    <a:cubicBezTo>
                      <a:pt x="50577" y="218883"/>
                      <a:pt x="40004" y="170401"/>
                      <a:pt x="26478" y="120014"/>
                    </a:cubicBezTo>
                    <a:lnTo>
                      <a:pt x="666" y="24002"/>
                    </a:lnTo>
                    <a:cubicBezTo>
                      <a:pt x="-2097" y="13810"/>
                      <a:pt x="3999" y="3428"/>
                      <a:pt x="14096" y="666"/>
                    </a:cubicBezTo>
                    <a:cubicBezTo>
                      <a:pt x="24288" y="-2097"/>
                      <a:pt x="34670" y="3999"/>
                      <a:pt x="37432" y="14096"/>
                    </a:cubicBezTo>
                    <a:lnTo>
                      <a:pt x="63245" y="110108"/>
                    </a:lnTo>
                    <a:cubicBezTo>
                      <a:pt x="78675" y="167734"/>
                      <a:pt x="90582" y="223646"/>
                      <a:pt x="65912" y="274605"/>
                    </a:cubicBezTo>
                    <a:cubicBezTo>
                      <a:pt x="62673" y="281558"/>
                      <a:pt x="55911" y="285463"/>
                      <a:pt x="48767" y="28546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5"/>
              <p:cNvSpPr/>
              <p:nvPr/>
            </p:nvSpPr>
            <p:spPr>
              <a:xfrm>
                <a:off x="5417642" y="3473116"/>
                <a:ext cx="115216" cy="340788"/>
              </a:xfrm>
              <a:custGeom>
                <a:rect b="b" l="l" r="r" t="t"/>
                <a:pathLst>
                  <a:path extrusionOk="0" h="340788" w="115216">
                    <a:moveTo>
                      <a:pt x="96189" y="340788"/>
                    </a:moveTo>
                    <a:cubicBezTo>
                      <a:pt x="89236" y="340788"/>
                      <a:pt x="82568" y="336978"/>
                      <a:pt x="79139" y="330311"/>
                    </a:cubicBezTo>
                    <a:lnTo>
                      <a:pt x="22466" y="218678"/>
                    </a:lnTo>
                    <a:cubicBezTo>
                      <a:pt x="11702" y="197437"/>
                      <a:pt x="-3061" y="168386"/>
                      <a:pt x="558" y="137144"/>
                    </a:cubicBezTo>
                    <a:cubicBezTo>
                      <a:pt x="3035" y="115331"/>
                      <a:pt x="14084" y="95710"/>
                      <a:pt x="23799" y="78470"/>
                    </a:cubicBezTo>
                    <a:cubicBezTo>
                      <a:pt x="35229" y="58181"/>
                      <a:pt x="45040" y="40751"/>
                      <a:pt x="39896" y="24939"/>
                    </a:cubicBezTo>
                    <a:cubicBezTo>
                      <a:pt x="36658" y="14938"/>
                      <a:pt x="42087" y="4175"/>
                      <a:pt x="52088" y="936"/>
                    </a:cubicBezTo>
                    <a:cubicBezTo>
                      <a:pt x="62090" y="-2302"/>
                      <a:pt x="72853" y="3127"/>
                      <a:pt x="76091" y="13128"/>
                    </a:cubicBezTo>
                    <a:cubicBezTo>
                      <a:pt x="86474" y="44846"/>
                      <a:pt x="70853" y="72659"/>
                      <a:pt x="56946" y="97234"/>
                    </a:cubicBezTo>
                    <a:cubicBezTo>
                      <a:pt x="48183" y="112664"/>
                      <a:pt x="39992" y="127333"/>
                      <a:pt x="38372" y="141525"/>
                    </a:cubicBezTo>
                    <a:cubicBezTo>
                      <a:pt x="36277" y="159908"/>
                      <a:pt x="45326" y="179530"/>
                      <a:pt x="56375" y="201437"/>
                    </a:cubicBezTo>
                    <a:lnTo>
                      <a:pt x="113144" y="313070"/>
                    </a:lnTo>
                    <a:cubicBezTo>
                      <a:pt x="117906" y="322405"/>
                      <a:pt x="114191" y="333930"/>
                      <a:pt x="104762" y="338693"/>
                    </a:cubicBezTo>
                    <a:cubicBezTo>
                      <a:pt x="102095" y="340121"/>
                      <a:pt x="99142" y="340788"/>
                      <a:pt x="96189" y="34078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5"/>
              <p:cNvSpPr/>
              <p:nvPr/>
            </p:nvSpPr>
            <p:spPr>
              <a:xfrm>
                <a:off x="5979933" y="2826504"/>
                <a:ext cx="129601" cy="1264768"/>
              </a:xfrm>
              <a:custGeom>
                <a:rect b="b" l="l" r="r" t="t"/>
                <a:pathLst>
                  <a:path extrusionOk="0" h="1264768" w="129601">
                    <a:moveTo>
                      <a:pt x="56154" y="1264768"/>
                    </a:moveTo>
                    <a:cubicBezTo>
                      <a:pt x="53678" y="1264768"/>
                      <a:pt x="51201" y="1264292"/>
                      <a:pt x="48725" y="1263244"/>
                    </a:cubicBezTo>
                    <a:cubicBezTo>
                      <a:pt x="39009" y="1259149"/>
                      <a:pt x="34533" y="1248004"/>
                      <a:pt x="38628" y="1238289"/>
                    </a:cubicBezTo>
                    <a:cubicBezTo>
                      <a:pt x="82253" y="1135038"/>
                      <a:pt x="93397" y="1017785"/>
                      <a:pt x="70061" y="908152"/>
                    </a:cubicBezTo>
                    <a:cubicBezTo>
                      <a:pt x="62536" y="873005"/>
                      <a:pt x="51392" y="837572"/>
                      <a:pt x="40533" y="803377"/>
                    </a:cubicBezTo>
                    <a:cubicBezTo>
                      <a:pt x="22722" y="747180"/>
                      <a:pt x="4434" y="689077"/>
                      <a:pt x="719" y="628212"/>
                    </a:cubicBezTo>
                    <a:cubicBezTo>
                      <a:pt x="-4710" y="539058"/>
                      <a:pt x="21579" y="452857"/>
                      <a:pt x="47010" y="369609"/>
                    </a:cubicBezTo>
                    <a:cubicBezTo>
                      <a:pt x="52249" y="352464"/>
                      <a:pt x="57488" y="335319"/>
                      <a:pt x="62441" y="318269"/>
                    </a:cubicBezTo>
                    <a:cubicBezTo>
                      <a:pt x="87396" y="231782"/>
                      <a:pt x="110542" y="120435"/>
                      <a:pt x="67394" y="26994"/>
                    </a:cubicBezTo>
                    <a:cubicBezTo>
                      <a:pt x="63012" y="17469"/>
                      <a:pt x="67108" y="6135"/>
                      <a:pt x="76728" y="1753"/>
                    </a:cubicBezTo>
                    <a:cubicBezTo>
                      <a:pt x="86349" y="-2628"/>
                      <a:pt x="97588" y="1467"/>
                      <a:pt x="101970" y="11088"/>
                    </a:cubicBezTo>
                    <a:cubicBezTo>
                      <a:pt x="150357" y="115958"/>
                      <a:pt x="125877" y="236068"/>
                      <a:pt x="99017" y="328937"/>
                    </a:cubicBezTo>
                    <a:cubicBezTo>
                      <a:pt x="94064" y="346272"/>
                      <a:pt x="88730" y="363513"/>
                      <a:pt x="83491" y="380848"/>
                    </a:cubicBezTo>
                    <a:cubicBezTo>
                      <a:pt x="59012" y="460953"/>
                      <a:pt x="33771" y="543726"/>
                      <a:pt x="38819" y="626022"/>
                    </a:cubicBezTo>
                    <a:cubicBezTo>
                      <a:pt x="42248" y="682124"/>
                      <a:pt x="59107" y="735559"/>
                      <a:pt x="76919" y="792042"/>
                    </a:cubicBezTo>
                    <a:cubicBezTo>
                      <a:pt x="88063" y="827190"/>
                      <a:pt x="99493" y="863480"/>
                      <a:pt x="107399" y="900437"/>
                    </a:cubicBezTo>
                    <a:cubicBezTo>
                      <a:pt x="132354" y="1017594"/>
                      <a:pt x="120448" y="1142943"/>
                      <a:pt x="73776" y="1253338"/>
                    </a:cubicBezTo>
                    <a:cubicBezTo>
                      <a:pt x="70632" y="1260387"/>
                      <a:pt x="63584" y="1264768"/>
                      <a:pt x="56154" y="126476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5"/>
              <p:cNvSpPr/>
              <p:nvPr/>
            </p:nvSpPr>
            <p:spPr>
              <a:xfrm>
                <a:off x="5691800" y="3513950"/>
                <a:ext cx="326723" cy="497122"/>
              </a:xfrm>
              <a:custGeom>
                <a:rect b="b" l="l" r="r" t="t"/>
                <a:pathLst>
                  <a:path extrusionOk="0" h="497122" w="326723">
                    <a:moveTo>
                      <a:pt x="39106" y="497122"/>
                    </a:moveTo>
                    <a:cubicBezTo>
                      <a:pt x="28629" y="497122"/>
                      <a:pt x="18437" y="494360"/>
                      <a:pt x="9293" y="488931"/>
                    </a:cubicBezTo>
                    <a:cubicBezTo>
                      <a:pt x="244" y="483501"/>
                      <a:pt x="-2708" y="471881"/>
                      <a:pt x="2721" y="462832"/>
                    </a:cubicBezTo>
                    <a:cubicBezTo>
                      <a:pt x="8150" y="453783"/>
                      <a:pt x="19866" y="450831"/>
                      <a:pt x="28819" y="456260"/>
                    </a:cubicBezTo>
                    <a:cubicBezTo>
                      <a:pt x="34725" y="459784"/>
                      <a:pt x="41773" y="459975"/>
                      <a:pt x="49679" y="456831"/>
                    </a:cubicBezTo>
                    <a:cubicBezTo>
                      <a:pt x="63300" y="451402"/>
                      <a:pt x="75587" y="437496"/>
                      <a:pt x="79683" y="423018"/>
                    </a:cubicBezTo>
                    <a:cubicBezTo>
                      <a:pt x="85493" y="402539"/>
                      <a:pt x="83017" y="379965"/>
                      <a:pt x="80350" y="355962"/>
                    </a:cubicBezTo>
                    <a:cubicBezTo>
                      <a:pt x="79207" y="345865"/>
                      <a:pt x="78064" y="335483"/>
                      <a:pt x="77587" y="325005"/>
                    </a:cubicBezTo>
                    <a:cubicBezTo>
                      <a:pt x="75016" y="272999"/>
                      <a:pt x="93875" y="232518"/>
                      <a:pt x="128165" y="216516"/>
                    </a:cubicBezTo>
                    <a:cubicBezTo>
                      <a:pt x="142834" y="209658"/>
                      <a:pt x="158455" y="208324"/>
                      <a:pt x="172171" y="207181"/>
                    </a:cubicBezTo>
                    <a:cubicBezTo>
                      <a:pt x="184839" y="206133"/>
                      <a:pt x="196840" y="205086"/>
                      <a:pt x="205508" y="200037"/>
                    </a:cubicBezTo>
                    <a:cubicBezTo>
                      <a:pt x="225034" y="188607"/>
                      <a:pt x="227035" y="157556"/>
                      <a:pt x="227035" y="144792"/>
                    </a:cubicBezTo>
                    <a:cubicBezTo>
                      <a:pt x="227035" y="137363"/>
                      <a:pt x="226558" y="129743"/>
                      <a:pt x="226082" y="121742"/>
                    </a:cubicBezTo>
                    <a:cubicBezTo>
                      <a:pt x="224844" y="101073"/>
                      <a:pt x="223606" y="79737"/>
                      <a:pt x="229606" y="58115"/>
                    </a:cubicBezTo>
                    <a:cubicBezTo>
                      <a:pt x="235417" y="37160"/>
                      <a:pt x="250276" y="17824"/>
                      <a:pt x="268468" y="7823"/>
                    </a:cubicBezTo>
                    <a:cubicBezTo>
                      <a:pt x="282946" y="-178"/>
                      <a:pt x="298377" y="-2083"/>
                      <a:pt x="313141" y="2298"/>
                    </a:cubicBezTo>
                    <a:cubicBezTo>
                      <a:pt x="323237" y="5346"/>
                      <a:pt x="328952" y="15919"/>
                      <a:pt x="325904" y="26016"/>
                    </a:cubicBezTo>
                    <a:cubicBezTo>
                      <a:pt x="322856" y="36112"/>
                      <a:pt x="312283" y="41827"/>
                      <a:pt x="302187" y="38779"/>
                    </a:cubicBezTo>
                    <a:cubicBezTo>
                      <a:pt x="297424" y="37350"/>
                      <a:pt x="292281" y="38112"/>
                      <a:pt x="286852" y="41160"/>
                    </a:cubicBezTo>
                    <a:cubicBezTo>
                      <a:pt x="277612" y="46304"/>
                      <a:pt x="269326" y="57162"/>
                      <a:pt x="266182" y="68307"/>
                    </a:cubicBezTo>
                    <a:cubicBezTo>
                      <a:pt x="261896" y="83832"/>
                      <a:pt x="262849" y="101168"/>
                      <a:pt x="263992" y="119551"/>
                    </a:cubicBezTo>
                    <a:cubicBezTo>
                      <a:pt x="264468" y="127743"/>
                      <a:pt x="264944" y="136125"/>
                      <a:pt x="264944" y="144697"/>
                    </a:cubicBezTo>
                    <a:cubicBezTo>
                      <a:pt x="265039" y="168795"/>
                      <a:pt x="259896" y="212229"/>
                      <a:pt x="224653" y="232994"/>
                    </a:cubicBezTo>
                    <a:cubicBezTo>
                      <a:pt x="208556" y="242424"/>
                      <a:pt x="190935" y="243948"/>
                      <a:pt x="175314" y="245281"/>
                    </a:cubicBezTo>
                    <a:cubicBezTo>
                      <a:pt x="163693" y="246234"/>
                      <a:pt x="152644" y="247186"/>
                      <a:pt x="144167" y="251187"/>
                    </a:cubicBezTo>
                    <a:cubicBezTo>
                      <a:pt x="120926" y="262045"/>
                      <a:pt x="114163" y="295573"/>
                      <a:pt x="115592" y="323291"/>
                    </a:cubicBezTo>
                    <a:cubicBezTo>
                      <a:pt x="116068" y="332625"/>
                      <a:pt x="117116" y="342055"/>
                      <a:pt x="118164" y="352056"/>
                    </a:cubicBezTo>
                    <a:cubicBezTo>
                      <a:pt x="121021" y="378536"/>
                      <a:pt x="124069" y="405968"/>
                      <a:pt x="116259" y="433590"/>
                    </a:cubicBezTo>
                    <a:cubicBezTo>
                      <a:pt x="108925" y="459499"/>
                      <a:pt x="88255" y="482644"/>
                      <a:pt x="63681" y="492455"/>
                    </a:cubicBezTo>
                    <a:cubicBezTo>
                      <a:pt x="55585" y="495503"/>
                      <a:pt x="47203" y="497122"/>
                      <a:pt x="39106" y="497122"/>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5"/>
              <p:cNvSpPr/>
              <p:nvPr/>
            </p:nvSpPr>
            <p:spPr>
              <a:xfrm>
                <a:off x="5984036" y="3743558"/>
                <a:ext cx="86107" cy="263512"/>
              </a:xfrm>
              <a:custGeom>
                <a:rect b="b" l="l" r="r" t="t"/>
                <a:pathLst>
                  <a:path extrusionOk="0" h="263512" w="86107">
                    <a:moveTo>
                      <a:pt x="19000" y="263513"/>
                    </a:moveTo>
                    <a:cubicBezTo>
                      <a:pt x="14523" y="263513"/>
                      <a:pt x="10141" y="261989"/>
                      <a:pt x="6522" y="258846"/>
                    </a:cubicBezTo>
                    <a:cubicBezTo>
                      <a:pt x="-1384" y="251892"/>
                      <a:pt x="-2241" y="239891"/>
                      <a:pt x="4712" y="231985"/>
                    </a:cubicBezTo>
                    <a:cubicBezTo>
                      <a:pt x="16428" y="218460"/>
                      <a:pt x="16904" y="196838"/>
                      <a:pt x="15190" y="181122"/>
                    </a:cubicBezTo>
                    <a:cubicBezTo>
                      <a:pt x="14332" y="172930"/>
                      <a:pt x="12808" y="164739"/>
                      <a:pt x="11284" y="156071"/>
                    </a:cubicBezTo>
                    <a:cubicBezTo>
                      <a:pt x="8713" y="141498"/>
                      <a:pt x="6046" y="126543"/>
                      <a:pt x="6046" y="110732"/>
                    </a:cubicBezTo>
                    <a:cubicBezTo>
                      <a:pt x="6046" y="70536"/>
                      <a:pt x="24238" y="30912"/>
                      <a:pt x="54623" y="4623"/>
                    </a:cubicBezTo>
                    <a:cubicBezTo>
                      <a:pt x="62624" y="-2235"/>
                      <a:pt x="74626" y="-1377"/>
                      <a:pt x="81484" y="6624"/>
                    </a:cubicBezTo>
                    <a:cubicBezTo>
                      <a:pt x="88342" y="14625"/>
                      <a:pt x="87484" y="26626"/>
                      <a:pt x="79483" y="33484"/>
                    </a:cubicBezTo>
                    <a:cubicBezTo>
                      <a:pt x="57290" y="52629"/>
                      <a:pt x="44146" y="81490"/>
                      <a:pt x="44146" y="110732"/>
                    </a:cubicBezTo>
                    <a:cubicBezTo>
                      <a:pt x="44146" y="123210"/>
                      <a:pt x="46432" y="135973"/>
                      <a:pt x="48813" y="149499"/>
                    </a:cubicBezTo>
                    <a:cubicBezTo>
                      <a:pt x="50432" y="158452"/>
                      <a:pt x="52051" y="167691"/>
                      <a:pt x="53004" y="177216"/>
                    </a:cubicBezTo>
                    <a:cubicBezTo>
                      <a:pt x="56623" y="210649"/>
                      <a:pt x="49765" y="238272"/>
                      <a:pt x="33287" y="257131"/>
                    </a:cubicBezTo>
                    <a:cubicBezTo>
                      <a:pt x="29668" y="261227"/>
                      <a:pt x="24334" y="263513"/>
                      <a:pt x="19000" y="26351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5"/>
              <p:cNvSpPr/>
              <p:nvPr/>
            </p:nvSpPr>
            <p:spPr>
              <a:xfrm>
                <a:off x="5998684" y="3420743"/>
                <a:ext cx="434512" cy="519272"/>
              </a:xfrm>
              <a:custGeom>
                <a:rect b="b" l="l" r="r" t="t"/>
                <a:pathLst>
                  <a:path extrusionOk="0" h="519272" w="434512">
                    <a:moveTo>
                      <a:pt x="407735" y="519273"/>
                    </a:moveTo>
                    <a:cubicBezTo>
                      <a:pt x="365920" y="519273"/>
                      <a:pt x="333535" y="482316"/>
                      <a:pt x="317819" y="448502"/>
                    </a:cubicBezTo>
                    <a:cubicBezTo>
                      <a:pt x="313247" y="438691"/>
                      <a:pt x="309342" y="428690"/>
                      <a:pt x="305627" y="418974"/>
                    </a:cubicBezTo>
                    <a:cubicBezTo>
                      <a:pt x="296769" y="396114"/>
                      <a:pt x="288387" y="374493"/>
                      <a:pt x="273147" y="359348"/>
                    </a:cubicBezTo>
                    <a:cubicBezTo>
                      <a:pt x="259716" y="345918"/>
                      <a:pt x="241143" y="337631"/>
                      <a:pt x="221521" y="328963"/>
                    </a:cubicBezTo>
                    <a:cubicBezTo>
                      <a:pt x="202757" y="320581"/>
                      <a:pt x="183421" y="312009"/>
                      <a:pt x="166467" y="298102"/>
                    </a:cubicBezTo>
                    <a:cubicBezTo>
                      <a:pt x="125128" y="264288"/>
                      <a:pt x="111793" y="210567"/>
                      <a:pt x="99982" y="163133"/>
                    </a:cubicBezTo>
                    <a:cubicBezTo>
                      <a:pt x="98363" y="156656"/>
                      <a:pt x="96744" y="150179"/>
                      <a:pt x="95124" y="143797"/>
                    </a:cubicBezTo>
                    <a:cubicBezTo>
                      <a:pt x="85790" y="108174"/>
                      <a:pt x="63120" y="47118"/>
                      <a:pt x="15400" y="37784"/>
                    </a:cubicBezTo>
                    <a:cubicBezTo>
                      <a:pt x="5113" y="35784"/>
                      <a:pt x="-1650" y="25782"/>
                      <a:pt x="351" y="15400"/>
                    </a:cubicBezTo>
                    <a:cubicBezTo>
                      <a:pt x="2351" y="5113"/>
                      <a:pt x="12447" y="-1650"/>
                      <a:pt x="22734" y="351"/>
                    </a:cubicBezTo>
                    <a:cubicBezTo>
                      <a:pt x="73217" y="10257"/>
                      <a:pt x="112079" y="57786"/>
                      <a:pt x="131986" y="134177"/>
                    </a:cubicBezTo>
                    <a:cubicBezTo>
                      <a:pt x="133701" y="140654"/>
                      <a:pt x="135320" y="147321"/>
                      <a:pt x="137034" y="153894"/>
                    </a:cubicBezTo>
                    <a:cubicBezTo>
                      <a:pt x="147893" y="197518"/>
                      <a:pt x="159132" y="242762"/>
                      <a:pt x="190660" y="268575"/>
                    </a:cubicBezTo>
                    <a:cubicBezTo>
                      <a:pt x="203614" y="279243"/>
                      <a:pt x="219807" y="286386"/>
                      <a:pt x="237047" y="294102"/>
                    </a:cubicBezTo>
                    <a:cubicBezTo>
                      <a:pt x="259050" y="303912"/>
                      <a:pt x="281719" y="314009"/>
                      <a:pt x="300198" y="332392"/>
                    </a:cubicBezTo>
                    <a:cubicBezTo>
                      <a:pt x="321057" y="353252"/>
                      <a:pt x="331344" y="379636"/>
                      <a:pt x="341250" y="405163"/>
                    </a:cubicBezTo>
                    <a:cubicBezTo>
                      <a:pt x="344965" y="414688"/>
                      <a:pt x="348489" y="423737"/>
                      <a:pt x="352490" y="432405"/>
                    </a:cubicBezTo>
                    <a:cubicBezTo>
                      <a:pt x="364872" y="459075"/>
                      <a:pt x="388399" y="484316"/>
                      <a:pt x="412688" y="480792"/>
                    </a:cubicBezTo>
                    <a:cubicBezTo>
                      <a:pt x="423165" y="479363"/>
                      <a:pt x="432786" y="486507"/>
                      <a:pt x="434310" y="496889"/>
                    </a:cubicBezTo>
                    <a:cubicBezTo>
                      <a:pt x="435834" y="507271"/>
                      <a:pt x="428595" y="516987"/>
                      <a:pt x="418212" y="518511"/>
                    </a:cubicBezTo>
                    <a:cubicBezTo>
                      <a:pt x="414593" y="518987"/>
                      <a:pt x="411164" y="519273"/>
                      <a:pt x="407735" y="519273"/>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5"/>
              <p:cNvSpPr/>
              <p:nvPr/>
            </p:nvSpPr>
            <p:spPr>
              <a:xfrm>
                <a:off x="6196788" y="2889231"/>
                <a:ext cx="153585" cy="339171"/>
              </a:xfrm>
              <a:custGeom>
                <a:rect b="b" l="l" r="r" t="t"/>
                <a:pathLst>
                  <a:path extrusionOk="0" h="339171" w="153585">
                    <a:moveTo>
                      <a:pt x="134574" y="339171"/>
                    </a:moveTo>
                    <a:cubicBezTo>
                      <a:pt x="131336" y="339171"/>
                      <a:pt x="128002" y="338314"/>
                      <a:pt x="124954" y="336504"/>
                    </a:cubicBezTo>
                    <a:cubicBezTo>
                      <a:pt x="91712" y="316978"/>
                      <a:pt x="69423" y="278497"/>
                      <a:pt x="62184" y="228205"/>
                    </a:cubicBezTo>
                    <a:cubicBezTo>
                      <a:pt x="59327" y="208679"/>
                      <a:pt x="58755" y="189153"/>
                      <a:pt x="58088" y="170293"/>
                    </a:cubicBezTo>
                    <a:cubicBezTo>
                      <a:pt x="57517" y="151434"/>
                      <a:pt x="56850" y="133622"/>
                      <a:pt x="54279" y="116096"/>
                    </a:cubicBezTo>
                    <a:cubicBezTo>
                      <a:pt x="51040" y="93807"/>
                      <a:pt x="40848" y="53612"/>
                      <a:pt x="9511" y="35514"/>
                    </a:cubicBezTo>
                    <a:cubicBezTo>
                      <a:pt x="367" y="30276"/>
                      <a:pt x="-2681" y="18560"/>
                      <a:pt x="2558" y="9511"/>
                    </a:cubicBezTo>
                    <a:cubicBezTo>
                      <a:pt x="7796" y="367"/>
                      <a:pt x="19512" y="-2681"/>
                      <a:pt x="28561" y="2558"/>
                    </a:cubicBezTo>
                    <a:cubicBezTo>
                      <a:pt x="73614" y="28656"/>
                      <a:pt x="87616" y="81425"/>
                      <a:pt x="91902" y="110571"/>
                    </a:cubicBezTo>
                    <a:cubicBezTo>
                      <a:pt x="94760" y="130288"/>
                      <a:pt x="95427" y="150005"/>
                      <a:pt x="96093" y="169055"/>
                    </a:cubicBezTo>
                    <a:cubicBezTo>
                      <a:pt x="96665" y="187724"/>
                      <a:pt x="97332" y="205345"/>
                      <a:pt x="99808" y="222776"/>
                    </a:cubicBezTo>
                    <a:cubicBezTo>
                      <a:pt x="103046" y="245160"/>
                      <a:pt x="113143" y="285355"/>
                      <a:pt x="144195" y="303643"/>
                    </a:cubicBezTo>
                    <a:cubicBezTo>
                      <a:pt x="153243" y="308977"/>
                      <a:pt x="156291" y="320693"/>
                      <a:pt x="150957" y="329742"/>
                    </a:cubicBezTo>
                    <a:cubicBezTo>
                      <a:pt x="147433" y="335838"/>
                      <a:pt x="141146" y="339171"/>
                      <a:pt x="134574" y="339171"/>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5"/>
              <p:cNvSpPr/>
              <p:nvPr/>
            </p:nvSpPr>
            <p:spPr>
              <a:xfrm>
                <a:off x="6035084" y="3150448"/>
                <a:ext cx="641560" cy="841954"/>
              </a:xfrm>
              <a:custGeom>
                <a:rect b="b" l="l" r="r" t="t"/>
                <a:pathLst>
                  <a:path extrusionOk="0" h="841954" w="641560">
                    <a:moveTo>
                      <a:pt x="598697" y="841954"/>
                    </a:moveTo>
                    <a:cubicBezTo>
                      <a:pt x="593458" y="841954"/>
                      <a:pt x="588220" y="839859"/>
                      <a:pt x="584505" y="835573"/>
                    </a:cubicBezTo>
                    <a:cubicBezTo>
                      <a:pt x="577456" y="827762"/>
                      <a:pt x="578123" y="815665"/>
                      <a:pt x="586029" y="808712"/>
                    </a:cubicBezTo>
                    <a:cubicBezTo>
                      <a:pt x="620604" y="777756"/>
                      <a:pt x="598316" y="715082"/>
                      <a:pt x="568884" y="681744"/>
                    </a:cubicBezTo>
                    <a:cubicBezTo>
                      <a:pt x="556216" y="667457"/>
                      <a:pt x="541928" y="654407"/>
                      <a:pt x="526783" y="640691"/>
                    </a:cubicBezTo>
                    <a:cubicBezTo>
                      <a:pt x="498113" y="614688"/>
                      <a:pt x="468490" y="587828"/>
                      <a:pt x="450774" y="551061"/>
                    </a:cubicBezTo>
                    <a:cubicBezTo>
                      <a:pt x="433533" y="515247"/>
                      <a:pt x="430295" y="475528"/>
                      <a:pt x="427152" y="437142"/>
                    </a:cubicBezTo>
                    <a:cubicBezTo>
                      <a:pt x="423532" y="392470"/>
                      <a:pt x="420008" y="350179"/>
                      <a:pt x="394862" y="319508"/>
                    </a:cubicBezTo>
                    <a:cubicBezTo>
                      <a:pt x="364573" y="282551"/>
                      <a:pt x="313709" y="274265"/>
                      <a:pt x="259798" y="265501"/>
                    </a:cubicBezTo>
                    <a:cubicBezTo>
                      <a:pt x="232746" y="261120"/>
                      <a:pt x="204743" y="256548"/>
                      <a:pt x="178549" y="248071"/>
                    </a:cubicBezTo>
                    <a:cubicBezTo>
                      <a:pt x="80728" y="216543"/>
                      <a:pt x="7290" y="122912"/>
                      <a:pt x="51" y="20423"/>
                    </a:cubicBezTo>
                    <a:cubicBezTo>
                      <a:pt x="-711" y="9946"/>
                      <a:pt x="7195" y="802"/>
                      <a:pt x="17672" y="40"/>
                    </a:cubicBezTo>
                    <a:cubicBezTo>
                      <a:pt x="28245" y="-627"/>
                      <a:pt x="37294" y="7183"/>
                      <a:pt x="38056" y="17661"/>
                    </a:cubicBezTo>
                    <a:cubicBezTo>
                      <a:pt x="44247" y="105100"/>
                      <a:pt x="106826" y="184920"/>
                      <a:pt x="190265" y="211780"/>
                    </a:cubicBezTo>
                    <a:cubicBezTo>
                      <a:pt x="213792" y="219305"/>
                      <a:pt x="240271" y="223687"/>
                      <a:pt x="265989" y="227878"/>
                    </a:cubicBezTo>
                    <a:cubicBezTo>
                      <a:pt x="324472" y="237403"/>
                      <a:pt x="384956" y="247309"/>
                      <a:pt x="424390" y="295315"/>
                    </a:cubicBezTo>
                    <a:cubicBezTo>
                      <a:pt x="457156" y="335224"/>
                      <a:pt x="461251" y="385421"/>
                      <a:pt x="465252" y="433999"/>
                    </a:cubicBezTo>
                    <a:cubicBezTo>
                      <a:pt x="468204" y="470479"/>
                      <a:pt x="471062" y="505055"/>
                      <a:pt x="485254" y="534488"/>
                    </a:cubicBezTo>
                    <a:cubicBezTo>
                      <a:pt x="499732" y="564586"/>
                      <a:pt x="525354" y="587828"/>
                      <a:pt x="552501" y="612402"/>
                    </a:cubicBezTo>
                    <a:cubicBezTo>
                      <a:pt x="567741" y="626213"/>
                      <a:pt x="583552" y="640501"/>
                      <a:pt x="597554" y="656407"/>
                    </a:cubicBezTo>
                    <a:cubicBezTo>
                      <a:pt x="643369" y="708319"/>
                      <a:pt x="661753" y="792139"/>
                      <a:pt x="611556" y="837002"/>
                    </a:cubicBezTo>
                    <a:cubicBezTo>
                      <a:pt x="607746" y="840335"/>
                      <a:pt x="603269" y="841954"/>
                      <a:pt x="598697" y="841954"/>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5"/>
              <p:cNvSpPr/>
              <p:nvPr/>
            </p:nvSpPr>
            <p:spPr>
              <a:xfrm>
                <a:off x="6488607" y="3639412"/>
                <a:ext cx="242029" cy="142107"/>
              </a:xfrm>
              <a:custGeom>
                <a:rect b="b" l="l" r="r" t="t"/>
                <a:pathLst>
                  <a:path extrusionOk="0" h="142107" w="242029">
                    <a:moveTo>
                      <a:pt x="208229" y="142107"/>
                    </a:moveTo>
                    <a:cubicBezTo>
                      <a:pt x="195275" y="142107"/>
                      <a:pt x="181750" y="137345"/>
                      <a:pt x="169939" y="128106"/>
                    </a:cubicBezTo>
                    <a:cubicBezTo>
                      <a:pt x="159556" y="120009"/>
                      <a:pt x="151841" y="109818"/>
                      <a:pt x="144983" y="100769"/>
                    </a:cubicBezTo>
                    <a:cubicBezTo>
                      <a:pt x="142697" y="97721"/>
                      <a:pt x="140316" y="94673"/>
                      <a:pt x="137935" y="91720"/>
                    </a:cubicBezTo>
                    <a:cubicBezTo>
                      <a:pt x="109645" y="57144"/>
                      <a:pt x="64116" y="36666"/>
                      <a:pt x="19729" y="38190"/>
                    </a:cubicBezTo>
                    <a:cubicBezTo>
                      <a:pt x="8776" y="38856"/>
                      <a:pt x="394" y="30379"/>
                      <a:pt x="13" y="19806"/>
                    </a:cubicBezTo>
                    <a:cubicBezTo>
                      <a:pt x="-368" y="9329"/>
                      <a:pt x="7918" y="471"/>
                      <a:pt x="18396" y="90"/>
                    </a:cubicBezTo>
                    <a:cubicBezTo>
                      <a:pt x="74689" y="-1720"/>
                      <a:pt x="131743" y="23997"/>
                      <a:pt x="167462" y="67527"/>
                    </a:cubicBezTo>
                    <a:cubicBezTo>
                      <a:pt x="170129" y="70860"/>
                      <a:pt x="172796" y="74289"/>
                      <a:pt x="175368" y="77718"/>
                    </a:cubicBezTo>
                    <a:cubicBezTo>
                      <a:pt x="181273" y="85529"/>
                      <a:pt x="186893" y="92958"/>
                      <a:pt x="193465" y="98007"/>
                    </a:cubicBezTo>
                    <a:cubicBezTo>
                      <a:pt x="200228" y="103245"/>
                      <a:pt x="208896" y="105341"/>
                      <a:pt x="213277" y="102769"/>
                    </a:cubicBezTo>
                    <a:cubicBezTo>
                      <a:pt x="222326" y="97435"/>
                      <a:pt x="234042" y="100388"/>
                      <a:pt x="239376" y="109437"/>
                    </a:cubicBezTo>
                    <a:cubicBezTo>
                      <a:pt x="244710" y="118485"/>
                      <a:pt x="241757" y="130201"/>
                      <a:pt x="232708" y="135535"/>
                    </a:cubicBezTo>
                    <a:cubicBezTo>
                      <a:pt x="225279" y="140012"/>
                      <a:pt x="216897" y="142107"/>
                      <a:pt x="208229" y="142107"/>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5"/>
              <p:cNvSpPr/>
              <p:nvPr/>
            </p:nvSpPr>
            <p:spPr>
              <a:xfrm>
                <a:off x="6590471" y="3409822"/>
                <a:ext cx="309784" cy="97948"/>
              </a:xfrm>
              <a:custGeom>
                <a:rect b="b" l="l" r="r" t="t"/>
                <a:pathLst>
                  <a:path extrusionOk="0" h="97948" w="309784">
                    <a:moveTo>
                      <a:pt x="234953" y="97948"/>
                    </a:moveTo>
                    <a:cubicBezTo>
                      <a:pt x="234858" y="97948"/>
                      <a:pt x="234858" y="97948"/>
                      <a:pt x="234762" y="97948"/>
                    </a:cubicBezTo>
                    <a:cubicBezTo>
                      <a:pt x="210855" y="97948"/>
                      <a:pt x="188090" y="90900"/>
                      <a:pt x="167897" y="84709"/>
                    </a:cubicBezTo>
                    <a:lnTo>
                      <a:pt x="13497" y="37274"/>
                    </a:lnTo>
                    <a:cubicBezTo>
                      <a:pt x="3400" y="34226"/>
                      <a:pt x="-2220" y="23558"/>
                      <a:pt x="828" y="13462"/>
                    </a:cubicBezTo>
                    <a:cubicBezTo>
                      <a:pt x="3972" y="3365"/>
                      <a:pt x="14544" y="-2159"/>
                      <a:pt x="24641" y="793"/>
                    </a:cubicBezTo>
                    <a:lnTo>
                      <a:pt x="179041" y="48228"/>
                    </a:lnTo>
                    <a:cubicBezTo>
                      <a:pt x="197519" y="53848"/>
                      <a:pt x="216569" y="59753"/>
                      <a:pt x="234762" y="59753"/>
                    </a:cubicBezTo>
                    <a:cubicBezTo>
                      <a:pt x="234762" y="59753"/>
                      <a:pt x="234858" y="59753"/>
                      <a:pt x="234858" y="59753"/>
                    </a:cubicBezTo>
                    <a:cubicBezTo>
                      <a:pt x="252384" y="59753"/>
                      <a:pt x="267719" y="53657"/>
                      <a:pt x="276006" y="43561"/>
                    </a:cubicBezTo>
                    <a:cubicBezTo>
                      <a:pt x="282673" y="35369"/>
                      <a:pt x="294675" y="34226"/>
                      <a:pt x="302771" y="40798"/>
                    </a:cubicBezTo>
                    <a:cubicBezTo>
                      <a:pt x="310962" y="47466"/>
                      <a:pt x="312105" y="59467"/>
                      <a:pt x="305533" y="67564"/>
                    </a:cubicBezTo>
                    <a:cubicBezTo>
                      <a:pt x="289912" y="86899"/>
                      <a:pt x="264194" y="97948"/>
                      <a:pt x="234953" y="9794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5"/>
              <p:cNvSpPr/>
              <p:nvPr/>
            </p:nvSpPr>
            <p:spPr>
              <a:xfrm>
                <a:off x="6753090" y="3572336"/>
                <a:ext cx="256473" cy="200039"/>
              </a:xfrm>
              <a:custGeom>
                <a:rect b="b" l="l" r="r" t="t"/>
                <a:pathLst>
                  <a:path extrusionOk="0" h="200039" w="256473">
                    <a:moveTo>
                      <a:pt x="231307" y="200039"/>
                    </a:moveTo>
                    <a:cubicBezTo>
                      <a:pt x="198922" y="200039"/>
                      <a:pt x="166346" y="178608"/>
                      <a:pt x="142724" y="141365"/>
                    </a:cubicBezTo>
                    <a:cubicBezTo>
                      <a:pt x="136723" y="131840"/>
                      <a:pt x="131389" y="121934"/>
                      <a:pt x="126246" y="112409"/>
                    </a:cubicBezTo>
                    <a:cubicBezTo>
                      <a:pt x="116149" y="93645"/>
                      <a:pt x="106624" y="76024"/>
                      <a:pt x="92908" y="62784"/>
                    </a:cubicBezTo>
                    <a:cubicBezTo>
                      <a:pt x="74334" y="44877"/>
                      <a:pt x="46903" y="35733"/>
                      <a:pt x="21280" y="38686"/>
                    </a:cubicBezTo>
                    <a:cubicBezTo>
                      <a:pt x="10898" y="39924"/>
                      <a:pt x="1373" y="32495"/>
                      <a:pt x="135" y="22017"/>
                    </a:cubicBezTo>
                    <a:cubicBezTo>
                      <a:pt x="-1103" y="11540"/>
                      <a:pt x="6326" y="2110"/>
                      <a:pt x="16804" y="872"/>
                    </a:cubicBezTo>
                    <a:cubicBezTo>
                      <a:pt x="54142" y="-3605"/>
                      <a:pt x="92432" y="9349"/>
                      <a:pt x="119483" y="35447"/>
                    </a:cubicBezTo>
                    <a:cubicBezTo>
                      <a:pt x="137485" y="52783"/>
                      <a:pt x="148820" y="73928"/>
                      <a:pt x="159869" y="94407"/>
                    </a:cubicBezTo>
                    <a:cubicBezTo>
                      <a:pt x="164917" y="103837"/>
                      <a:pt x="169680" y="112695"/>
                      <a:pt x="175014" y="121077"/>
                    </a:cubicBezTo>
                    <a:cubicBezTo>
                      <a:pt x="188634" y="142508"/>
                      <a:pt x="211304" y="164416"/>
                      <a:pt x="235307" y="161749"/>
                    </a:cubicBezTo>
                    <a:cubicBezTo>
                      <a:pt x="245594" y="160606"/>
                      <a:pt x="255214" y="168035"/>
                      <a:pt x="256357" y="178513"/>
                    </a:cubicBezTo>
                    <a:cubicBezTo>
                      <a:pt x="257500" y="188990"/>
                      <a:pt x="250071" y="198420"/>
                      <a:pt x="239593" y="199563"/>
                    </a:cubicBezTo>
                    <a:cubicBezTo>
                      <a:pt x="236831" y="199849"/>
                      <a:pt x="234069" y="200039"/>
                      <a:pt x="231307" y="200039"/>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5"/>
              <p:cNvSpPr/>
              <p:nvPr/>
            </p:nvSpPr>
            <p:spPr>
              <a:xfrm>
                <a:off x="6184840" y="3306712"/>
                <a:ext cx="382260" cy="106856"/>
              </a:xfrm>
              <a:custGeom>
                <a:rect b="b" l="l" r="r" t="t"/>
                <a:pathLst>
                  <a:path extrusionOk="0" h="106856" w="382260">
                    <a:moveTo>
                      <a:pt x="96992" y="106856"/>
                    </a:moveTo>
                    <a:cubicBezTo>
                      <a:pt x="92516" y="106856"/>
                      <a:pt x="87944" y="106666"/>
                      <a:pt x="83372" y="106189"/>
                    </a:cubicBezTo>
                    <a:cubicBezTo>
                      <a:pt x="58035" y="103713"/>
                      <a:pt x="34889" y="95236"/>
                      <a:pt x="12506" y="87139"/>
                    </a:cubicBezTo>
                    <a:cubicBezTo>
                      <a:pt x="2600" y="83520"/>
                      <a:pt x="-2449" y="72566"/>
                      <a:pt x="1171" y="62755"/>
                    </a:cubicBezTo>
                    <a:cubicBezTo>
                      <a:pt x="4790" y="52849"/>
                      <a:pt x="15744" y="47801"/>
                      <a:pt x="25555" y="51421"/>
                    </a:cubicBezTo>
                    <a:cubicBezTo>
                      <a:pt x="45748" y="58755"/>
                      <a:pt x="66608" y="66375"/>
                      <a:pt x="87086" y="68375"/>
                    </a:cubicBezTo>
                    <a:cubicBezTo>
                      <a:pt x="99183" y="69518"/>
                      <a:pt x="121853" y="69518"/>
                      <a:pt x="138902" y="56469"/>
                    </a:cubicBezTo>
                    <a:cubicBezTo>
                      <a:pt x="144998" y="51706"/>
                      <a:pt x="150713" y="45039"/>
                      <a:pt x="156714" y="37990"/>
                    </a:cubicBezTo>
                    <a:cubicBezTo>
                      <a:pt x="167858" y="24941"/>
                      <a:pt x="180431" y="10177"/>
                      <a:pt x="199958" y="3510"/>
                    </a:cubicBezTo>
                    <a:cubicBezTo>
                      <a:pt x="235676" y="-8682"/>
                      <a:pt x="268347" y="13416"/>
                      <a:pt x="294446" y="31132"/>
                    </a:cubicBezTo>
                    <a:cubicBezTo>
                      <a:pt x="304161" y="37705"/>
                      <a:pt x="335403" y="57040"/>
                      <a:pt x="351691" y="44658"/>
                    </a:cubicBezTo>
                    <a:cubicBezTo>
                      <a:pt x="360073" y="38276"/>
                      <a:pt x="371979" y="39895"/>
                      <a:pt x="378361" y="48277"/>
                    </a:cubicBezTo>
                    <a:cubicBezTo>
                      <a:pt x="384743" y="56659"/>
                      <a:pt x="383123" y="68566"/>
                      <a:pt x="374741" y="74947"/>
                    </a:cubicBezTo>
                    <a:cubicBezTo>
                      <a:pt x="349405" y="94283"/>
                      <a:pt x="313496" y="89997"/>
                      <a:pt x="273586" y="63041"/>
                    </a:cubicBezTo>
                    <a:cubicBezTo>
                      <a:pt x="252917" y="49039"/>
                      <a:pt x="229961" y="33514"/>
                      <a:pt x="212150" y="39610"/>
                    </a:cubicBezTo>
                    <a:cubicBezTo>
                      <a:pt x="202529" y="42848"/>
                      <a:pt x="194719" y="52087"/>
                      <a:pt x="185670" y="62660"/>
                    </a:cubicBezTo>
                    <a:cubicBezTo>
                      <a:pt x="178622" y="70852"/>
                      <a:pt x="171383" y="79424"/>
                      <a:pt x="162143" y="86568"/>
                    </a:cubicBezTo>
                    <a:cubicBezTo>
                      <a:pt x="144998" y="99808"/>
                      <a:pt x="122138" y="106856"/>
                      <a:pt x="96992" y="106856"/>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5"/>
              <p:cNvSpPr/>
              <p:nvPr/>
            </p:nvSpPr>
            <p:spPr>
              <a:xfrm>
                <a:off x="6198720" y="3365508"/>
                <a:ext cx="185384" cy="317904"/>
              </a:xfrm>
              <a:custGeom>
                <a:rect b="b" l="l" r="r" t="t"/>
                <a:pathLst>
                  <a:path extrusionOk="0" h="317904" w="185384">
                    <a:moveTo>
                      <a:pt x="164933" y="317904"/>
                    </a:moveTo>
                    <a:cubicBezTo>
                      <a:pt x="163409" y="317904"/>
                      <a:pt x="161884" y="317714"/>
                      <a:pt x="160360" y="317333"/>
                    </a:cubicBezTo>
                    <a:cubicBezTo>
                      <a:pt x="150169" y="314856"/>
                      <a:pt x="143882" y="304569"/>
                      <a:pt x="146359" y="294282"/>
                    </a:cubicBezTo>
                    <a:cubicBezTo>
                      <a:pt x="152264" y="270184"/>
                      <a:pt x="126928" y="244847"/>
                      <a:pt x="115688" y="235132"/>
                    </a:cubicBezTo>
                    <a:cubicBezTo>
                      <a:pt x="111307" y="231322"/>
                      <a:pt x="106830" y="227607"/>
                      <a:pt x="102353" y="223892"/>
                    </a:cubicBezTo>
                    <a:cubicBezTo>
                      <a:pt x="82637" y="207605"/>
                      <a:pt x="60348" y="189221"/>
                      <a:pt x="49394" y="162266"/>
                    </a:cubicBezTo>
                    <a:cubicBezTo>
                      <a:pt x="41393" y="142644"/>
                      <a:pt x="40822" y="122737"/>
                      <a:pt x="40346" y="103496"/>
                    </a:cubicBezTo>
                    <a:cubicBezTo>
                      <a:pt x="40155" y="95686"/>
                      <a:pt x="39964" y="88352"/>
                      <a:pt x="39298" y="81113"/>
                    </a:cubicBezTo>
                    <a:cubicBezTo>
                      <a:pt x="37488" y="62158"/>
                      <a:pt x="29011" y="41298"/>
                      <a:pt x="14247" y="37488"/>
                    </a:cubicBezTo>
                    <a:cubicBezTo>
                      <a:pt x="4055" y="34821"/>
                      <a:pt x="-2041" y="24439"/>
                      <a:pt x="626" y="14247"/>
                    </a:cubicBezTo>
                    <a:cubicBezTo>
                      <a:pt x="3293" y="4055"/>
                      <a:pt x="13580" y="-2041"/>
                      <a:pt x="23867" y="626"/>
                    </a:cubicBezTo>
                    <a:cubicBezTo>
                      <a:pt x="58634" y="9675"/>
                      <a:pt x="74255" y="46251"/>
                      <a:pt x="77207" y="77493"/>
                    </a:cubicBezTo>
                    <a:cubicBezTo>
                      <a:pt x="77969" y="85970"/>
                      <a:pt x="78255" y="94352"/>
                      <a:pt x="78446" y="102449"/>
                    </a:cubicBezTo>
                    <a:cubicBezTo>
                      <a:pt x="78922" y="119022"/>
                      <a:pt x="79303" y="134643"/>
                      <a:pt x="84637" y="147788"/>
                    </a:cubicBezTo>
                    <a:cubicBezTo>
                      <a:pt x="92066" y="165885"/>
                      <a:pt x="108830" y="179696"/>
                      <a:pt x="126642" y="194460"/>
                    </a:cubicBezTo>
                    <a:cubicBezTo>
                      <a:pt x="131405" y="198461"/>
                      <a:pt x="136167" y="202366"/>
                      <a:pt x="140834" y="206366"/>
                    </a:cubicBezTo>
                    <a:cubicBezTo>
                      <a:pt x="176077" y="237132"/>
                      <a:pt x="191126" y="271517"/>
                      <a:pt x="183411" y="303236"/>
                    </a:cubicBezTo>
                    <a:cubicBezTo>
                      <a:pt x="181220" y="311999"/>
                      <a:pt x="173505" y="317904"/>
                      <a:pt x="164933" y="317904"/>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5"/>
              <p:cNvSpPr/>
              <p:nvPr/>
            </p:nvSpPr>
            <p:spPr>
              <a:xfrm>
                <a:off x="5689254" y="3097580"/>
                <a:ext cx="253455" cy="186448"/>
              </a:xfrm>
              <a:custGeom>
                <a:rect b="b" l="l" r="r" t="t"/>
                <a:pathLst>
                  <a:path extrusionOk="0" h="186448" w="253455">
                    <a:moveTo>
                      <a:pt x="19079" y="186448"/>
                    </a:moveTo>
                    <a:cubicBezTo>
                      <a:pt x="15745" y="186448"/>
                      <a:pt x="12411" y="185591"/>
                      <a:pt x="9363" y="183781"/>
                    </a:cubicBezTo>
                    <a:cubicBezTo>
                      <a:pt x="314" y="178447"/>
                      <a:pt x="-2734" y="166732"/>
                      <a:pt x="2695" y="157683"/>
                    </a:cubicBezTo>
                    <a:cubicBezTo>
                      <a:pt x="36700" y="100057"/>
                      <a:pt x="99088" y="67767"/>
                      <a:pt x="149190" y="41764"/>
                    </a:cubicBezTo>
                    <a:lnTo>
                      <a:pt x="225581" y="2140"/>
                    </a:lnTo>
                    <a:cubicBezTo>
                      <a:pt x="234915" y="-2718"/>
                      <a:pt x="246440" y="997"/>
                      <a:pt x="251298" y="10236"/>
                    </a:cubicBezTo>
                    <a:cubicBezTo>
                      <a:pt x="256156" y="19570"/>
                      <a:pt x="252536" y="31096"/>
                      <a:pt x="243202" y="35953"/>
                    </a:cubicBezTo>
                    <a:lnTo>
                      <a:pt x="166811" y="75577"/>
                    </a:lnTo>
                    <a:cubicBezTo>
                      <a:pt x="120996" y="99295"/>
                      <a:pt x="64036" y="128917"/>
                      <a:pt x="35557" y="177114"/>
                    </a:cubicBezTo>
                    <a:cubicBezTo>
                      <a:pt x="31937" y="183115"/>
                      <a:pt x="25651" y="186448"/>
                      <a:pt x="19079" y="18644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5"/>
              <p:cNvSpPr/>
              <p:nvPr/>
            </p:nvSpPr>
            <p:spPr>
              <a:xfrm>
                <a:off x="6058376" y="2805873"/>
                <a:ext cx="842032" cy="1023080"/>
              </a:xfrm>
              <a:custGeom>
                <a:rect b="b" l="l" r="r" t="t"/>
                <a:pathLst>
                  <a:path extrusionOk="0" h="1023080" w="842032">
                    <a:moveTo>
                      <a:pt x="822960" y="1023080"/>
                    </a:moveTo>
                    <a:cubicBezTo>
                      <a:pt x="814292" y="1023080"/>
                      <a:pt x="806482" y="1017175"/>
                      <a:pt x="804386" y="1008412"/>
                    </a:cubicBezTo>
                    <a:cubicBezTo>
                      <a:pt x="783908" y="920877"/>
                      <a:pt x="729996" y="841153"/>
                      <a:pt x="656368" y="789527"/>
                    </a:cubicBezTo>
                    <a:cubicBezTo>
                      <a:pt x="649034" y="784384"/>
                      <a:pt x="641413" y="779336"/>
                      <a:pt x="633698" y="774192"/>
                    </a:cubicBezTo>
                    <a:cubicBezTo>
                      <a:pt x="590169" y="745331"/>
                      <a:pt x="540734" y="712565"/>
                      <a:pt x="531685" y="656368"/>
                    </a:cubicBezTo>
                    <a:cubicBezTo>
                      <a:pt x="526828" y="626174"/>
                      <a:pt x="535496" y="598265"/>
                      <a:pt x="543973" y="571310"/>
                    </a:cubicBezTo>
                    <a:cubicBezTo>
                      <a:pt x="549878" y="552545"/>
                      <a:pt x="555403" y="534734"/>
                      <a:pt x="556069" y="517208"/>
                    </a:cubicBezTo>
                    <a:cubicBezTo>
                      <a:pt x="558260" y="458153"/>
                      <a:pt x="506159" y="409289"/>
                      <a:pt x="457200" y="368237"/>
                    </a:cubicBezTo>
                    <a:lnTo>
                      <a:pt x="321755" y="254508"/>
                    </a:lnTo>
                    <a:cubicBezTo>
                      <a:pt x="278321" y="218027"/>
                      <a:pt x="233363" y="180404"/>
                      <a:pt x="186690" y="147257"/>
                    </a:cubicBezTo>
                    <a:cubicBezTo>
                      <a:pt x="127444" y="105251"/>
                      <a:pt x="62675" y="68675"/>
                      <a:pt x="0" y="33242"/>
                    </a:cubicBezTo>
                    <a:lnTo>
                      <a:pt x="18669" y="0"/>
                    </a:lnTo>
                    <a:cubicBezTo>
                      <a:pt x="82296" y="35909"/>
                      <a:pt x="147923" y="73057"/>
                      <a:pt x="208788" y="116205"/>
                    </a:cubicBezTo>
                    <a:cubicBezTo>
                      <a:pt x="256699" y="150209"/>
                      <a:pt x="302228" y="188405"/>
                      <a:pt x="346234" y="225266"/>
                    </a:cubicBezTo>
                    <a:lnTo>
                      <a:pt x="481679" y="338900"/>
                    </a:lnTo>
                    <a:cubicBezTo>
                      <a:pt x="541687" y="389287"/>
                      <a:pt x="596837" y="445865"/>
                      <a:pt x="594169" y="518541"/>
                    </a:cubicBezTo>
                    <a:cubicBezTo>
                      <a:pt x="593312" y="541115"/>
                      <a:pt x="586740" y="562166"/>
                      <a:pt x="580358" y="582549"/>
                    </a:cubicBezTo>
                    <a:cubicBezTo>
                      <a:pt x="572929" y="606362"/>
                      <a:pt x="565880" y="628745"/>
                      <a:pt x="569309" y="650176"/>
                    </a:cubicBezTo>
                    <a:cubicBezTo>
                      <a:pt x="575691" y="689896"/>
                      <a:pt x="615887" y="716566"/>
                      <a:pt x="654748" y="742283"/>
                    </a:cubicBezTo>
                    <a:cubicBezTo>
                      <a:pt x="662750" y="747617"/>
                      <a:pt x="670655" y="752856"/>
                      <a:pt x="678275" y="758190"/>
                    </a:cubicBezTo>
                    <a:cubicBezTo>
                      <a:pt x="759428" y="815054"/>
                      <a:pt x="818959" y="903065"/>
                      <a:pt x="841534" y="999554"/>
                    </a:cubicBezTo>
                    <a:cubicBezTo>
                      <a:pt x="843915" y="1009841"/>
                      <a:pt x="837533" y="1020032"/>
                      <a:pt x="827342" y="1022414"/>
                    </a:cubicBezTo>
                    <a:cubicBezTo>
                      <a:pt x="825818" y="1022890"/>
                      <a:pt x="824389" y="1023080"/>
                      <a:pt x="822960" y="1023080"/>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5"/>
              <p:cNvSpPr/>
              <p:nvPr/>
            </p:nvSpPr>
            <p:spPr>
              <a:xfrm>
                <a:off x="6060909" y="2809191"/>
                <a:ext cx="1193531" cy="694008"/>
              </a:xfrm>
              <a:custGeom>
                <a:rect b="b" l="l" r="r" t="t"/>
                <a:pathLst>
                  <a:path extrusionOk="0" h="694008" w="1193531">
                    <a:moveTo>
                      <a:pt x="1160088" y="694008"/>
                    </a:moveTo>
                    <a:cubicBezTo>
                      <a:pt x="1110939" y="694008"/>
                      <a:pt x="1071220" y="645240"/>
                      <a:pt x="1055504" y="591138"/>
                    </a:cubicBezTo>
                    <a:cubicBezTo>
                      <a:pt x="1053123" y="582851"/>
                      <a:pt x="1050932" y="574374"/>
                      <a:pt x="1048646" y="565802"/>
                    </a:cubicBezTo>
                    <a:cubicBezTo>
                      <a:pt x="1038549" y="526844"/>
                      <a:pt x="1029024" y="490078"/>
                      <a:pt x="1001021" y="471599"/>
                    </a:cubicBezTo>
                    <a:cubicBezTo>
                      <a:pt x="982352" y="459217"/>
                      <a:pt x="957873" y="457312"/>
                      <a:pt x="931965" y="455216"/>
                    </a:cubicBezTo>
                    <a:cubicBezTo>
                      <a:pt x="913295" y="453692"/>
                      <a:pt x="893960" y="452168"/>
                      <a:pt x="875100" y="446644"/>
                    </a:cubicBezTo>
                    <a:cubicBezTo>
                      <a:pt x="837000" y="435500"/>
                      <a:pt x="807473" y="410449"/>
                      <a:pt x="778898" y="386160"/>
                    </a:cubicBezTo>
                    <a:cubicBezTo>
                      <a:pt x="769087" y="377778"/>
                      <a:pt x="759848" y="369968"/>
                      <a:pt x="750228" y="362633"/>
                    </a:cubicBezTo>
                    <a:cubicBezTo>
                      <a:pt x="710413" y="332153"/>
                      <a:pt x="663264" y="310246"/>
                      <a:pt x="617640" y="289100"/>
                    </a:cubicBezTo>
                    <a:cubicBezTo>
                      <a:pt x="557251" y="261097"/>
                      <a:pt x="494767" y="232141"/>
                      <a:pt x="428568" y="227855"/>
                    </a:cubicBezTo>
                    <a:cubicBezTo>
                      <a:pt x="413900" y="226902"/>
                      <a:pt x="399041" y="227093"/>
                      <a:pt x="383324" y="227378"/>
                    </a:cubicBezTo>
                    <a:cubicBezTo>
                      <a:pt x="348177" y="227855"/>
                      <a:pt x="311887" y="228521"/>
                      <a:pt x="277121" y="214901"/>
                    </a:cubicBezTo>
                    <a:cubicBezTo>
                      <a:pt x="236068" y="198899"/>
                      <a:pt x="207017" y="166990"/>
                      <a:pt x="178918" y="136224"/>
                    </a:cubicBezTo>
                    <a:cubicBezTo>
                      <a:pt x="165392" y="121365"/>
                      <a:pt x="152534" y="107363"/>
                      <a:pt x="138437" y="94981"/>
                    </a:cubicBezTo>
                    <a:cubicBezTo>
                      <a:pt x="104337" y="65072"/>
                      <a:pt x="60903" y="44784"/>
                      <a:pt x="16136" y="37831"/>
                    </a:cubicBezTo>
                    <a:cubicBezTo>
                      <a:pt x="5753" y="36212"/>
                      <a:pt x="-1390" y="26496"/>
                      <a:pt x="229" y="16114"/>
                    </a:cubicBezTo>
                    <a:cubicBezTo>
                      <a:pt x="1848" y="5732"/>
                      <a:pt x="11659" y="-1317"/>
                      <a:pt x="21946" y="207"/>
                    </a:cubicBezTo>
                    <a:cubicBezTo>
                      <a:pt x="73857" y="8303"/>
                      <a:pt x="124149" y="31735"/>
                      <a:pt x="163583" y="66406"/>
                    </a:cubicBezTo>
                    <a:cubicBezTo>
                      <a:pt x="179204" y="80122"/>
                      <a:pt x="193396" y="95648"/>
                      <a:pt x="207017" y="110602"/>
                    </a:cubicBezTo>
                    <a:cubicBezTo>
                      <a:pt x="233306" y="139463"/>
                      <a:pt x="258166" y="166609"/>
                      <a:pt x="291027" y="179468"/>
                    </a:cubicBezTo>
                    <a:cubicBezTo>
                      <a:pt x="318840" y="190326"/>
                      <a:pt x="349892" y="189850"/>
                      <a:pt x="382753" y="189374"/>
                    </a:cubicBezTo>
                    <a:cubicBezTo>
                      <a:pt x="398469" y="189183"/>
                      <a:pt x="414852" y="188897"/>
                      <a:pt x="431045" y="189945"/>
                    </a:cubicBezTo>
                    <a:cubicBezTo>
                      <a:pt x="504387" y="194708"/>
                      <a:pt x="573062" y="226616"/>
                      <a:pt x="633641" y="254715"/>
                    </a:cubicBezTo>
                    <a:cubicBezTo>
                      <a:pt x="681076" y="276718"/>
                      <a:pt x="730225" y="299483"/>
                      <a:pt x="773373" y="332534"/>
                    </a:cubicBezTo>
                    <a:cubicBezTo>
                      <a:pt x="783756" y="340440"/>
                      <a:pt x="793852" y="349013"/>
                      <a:pt x="803567" y="357299"/>
                    </a:cubicBezTo>
                    <a:cubicBezTo>
                      <a:pt x="830237" y="379969"/>
                      <a:pt x="855479" y="401400"/>
                      <a:pt x="885864" y="410258"/>
                    </a:cubicBezTo>
                    <a:cubicBezTo>
                      <a:pt x="901008" y="414640"/>
                      <a:pt x="917582" y="415973"/>
                      <a:pt x="935108" y="417402"/>
                    </a:cubicBezTo>
                    <a:cubicBezTo>
                      <a:pt x="964635" y="419783"/>
                      <a:pt x="995211" y="422260"/>
                      <a:pt x="1022071" y="439976"/>
                    </a:cubicBezTo>
                    <a:cubicBezTo>
                      <a:pt x="1062267" y="466551"/>
                      <a:pt x="1074649" y="514271"/>
                      <a:pt x="1085603" y="556467"/>
                    </a:cubicBezTo>
                    <a:cubicBezTo>
                      <a:pt x="1087698" y="564659"/>
                      <a:pt x="1089794" y="572850"/>
                      <a:pt x="1092175" y="580756"/>
                    </a:cubicBezTo>
                    <a:cubicBezTo>
                      <a:pt x="1102748" y="617046"/>
                      <a:pt x="1133799" y="664100"/>
                      <a:pt x="1169804" y="654956"/>
                    </a:cubicBezTo>
                    <a:cubicBezTo>
                      <a:pt x="1180091" y="652384"/>
                      <a:pt x="1190378" y="658575"/>
                      <a:pt x="1192950" y="668767"/>
                    </a:cubicBezTo>
                    <a:cubicBezTo>
                      <a:pt x="1195521" y="678959"/>
                      <a:pt x="1189330" y="689341"/>
                      <a:pt x="1179138" y="691913"/>
                    </a:cubicBezTo>
                    <a:cubicBezTo>
                      <a:pt x="1172661" y="693151"/>
                      <a:pt x="1166280" y="694008"/>
                      <a:pt x="1160088" y="69400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5"/>
              <p:cNvSpPr/>
              <p:nvPr/>
            </p:nvSpPr>
            <p:spPr>
              <a:xfrm>
                <a:off x="6652662" y="3003787"/>
                <a:ext cx="393798" cy="135080"/>
              </a:xfrm>
              <a:custGeom>
                <a:rect b="b" l="l" r="r" t="t"/>
                <a:pathLst>
                  <a:path extrusionOk="0" h="135080" w="393798">
                    <a:moveTo>
                      <a:pt x="290968" y="135080"/>
                    </a:moveTo>
                    <a:cubicBezTo>
                      <a:pt x="260011" y="135080"/>
                      <a:pt x="229055" y="127555"/>
                      <a:pt x="201814" y="112601"/>
                    </a:cubicBezTo>
                    <a:cubicBezTo>
                      <a:pt x="184573" y="103076"/>
                      <a:pt x="169429" y="91075"/>
                      <a:pt x="154855" y="79549"/>
                    </a:cubicBezTo>
                    <a:cubicBezTo>
                      <a:pt x="140377" y="68119"/>
                      <a:pt x="126757" y="57356"/>
                      <a:pt x="111707" y="49260"/>
                    </a:cubicBezTo>
                    <a:cubicBezTo>
                      <a:pt x="86466" y="35639"/>
                      <a:pt x="50461" y="32115"/>
                      <a:pt x="33697" y="52213"/>
                    </a:cubicBezTo>
                    <a:cubicBezTo>
                      <a:pt x="26935" y="60309"/>
                      <a:pt x="14933" y="61357"/>
                      <a:pt x="6837" y="54594"/>
                    </a:cubicBezTo>
                    <a:cubicBezTo>
                      <a:pt x="-1259" y="47831"/>
                      <a:pt x="-2307" y="35830"/>
                      <a:pt x="4456" y="27733"/>
                    </a:cubicBezTo>
                    <a:cubicBezTo>
                      <a:pt x="34555" y="-8366"/>
                      <a:pt x="90276" y="-5699"/>
                      <a:pt x="129805" y="15637"/>
                    </a:cubicBezTo>
                    <a:cubicBezTo>
                      <a:pt x="147712" y="25257"/>
                      <a:pt x="163428" y="37639"/>
                      <a:pt x="178477" y="49641"/>
                    </a:cubicBezTo>
                    <a:cubicBezTo>
                      <a:pt x="192479" y="60785"/>
                      <a:pt x="205814" y="71167"/>
                      <a:pt x="220292" y="79264"/>
                    </a:cubicBezTo>
                    <a:cubicBezTo>
                      <a:pt x="264583" y="103743"/>
                      <a:pt x="321448" y="102981"/>
                      <a:pt x="365072" y="77454"/>
                    </a:cubicBezTo>
                    <a:cubicBezTo>
                      <a:pt x="374121" y="72120"/>
                      <a:pt x="385837" y="75168"/>
                      <a:pt x="391171" y="84217"/>
                    </a:cubicBezTo>
                    <a:cubicBezTo>
                      <a:pt x="396505" y="93265"/>
                      <a:pt x="393457" y="104981"/>
                      <a:pt x="384408" y="110315"/>
                    </a:cubicBezTo>
                    <a:cubicBezTo>
                      <a:pt x="356119" y="126698"/>
                      <a:pt x="323543" y="135080"/>
                      <a:pt x="290968" y="135080"/>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5"/>
              <p:cNvSpPr/>
              <p:nvPr/>
            </p:nvSpPr>
            <p:spPr>
              <a:xfrm>
                <a:off x="6966959" y="3163691"/>
                <a:ext cx="439258" cy="101668"/>
              </a:xfrm>
              <a:custGeom>
                <a:rect b="b" l="l" r="r" t="t"/>
                <a:pathLst>
                  <a:path extrusionOk="0" h="101668" w="439258">
                    <a:moveTo>
                      <a:pt x="293186" y="101668"/>
                    </a:moveTo>
                    <a:cubicBezTo>
                      <a:pt x="256420" y="101668"/>
                      <a:pt x="219653" y="94239"/>
                      <a:pt x="185839" y="79189"/>
                    </a:cubicBezTo>
                    <a:cubicBezTo>
                      <a:pt x="175076" y="74427"/>
                      <a:pt x="164694" y="68903"/>
                      <a:pt x="154597" y="63568"/>
                    </a:cubicBezTo>
                    <a:cubicBezTo>
                      <a:pt x="136024" y="53758"/>
                      <a:pt x="118593" y="44518"/>
                      <a:pt x="100019" y="40137"/>
                    </a:cubicBezTo>
                    <a:cubicBezTo>
                      <a:pt x="76588" y="34517"/>
                      <a:pt x="46203" y="39661"/>
                      <a:pt x="36106" y="60235"/>
                    </a:cubicBezTo>
                    <a:cubicBezTo>
                      <a:pt x="31534" y="69664"/>
                      <a:pt x="20105" y="73665"/>
                      <a:pt x="10675" y="68998"/>
                    </a:cubicBezTo>
                    <a:cubicBezTo>
                      <a:pt x="1245" y="64426"/>
                      <a:pt x="-2660" y="52996"/>
                      <a:pt x="1912" y="43566"/>
                    </a:cubicBezTo>
                    <a:cubicBezTo>
                      <a:pt x="20867" y="4799"/>
                      <a:pt x="70111" y="-6155"/>
                      <a:pt x="108877" y="3085"/>
                    </a:cubicBezTo>
                    <a:cubicBezTo>
                      <a:pt x="132118" y="8609"/>
                      <a:pt x="152597" y="19468"/>
                      <a:pt x="172409" y="29945"/>
                    </a:cubicBezTo>
                    <a:cubicBezTo>
                      <a:pt x="182315" y="35184"/>
                      <a:pt x="191745" y="40137"/>
                      <a:pt x="201365" y="44423"/>
                    </a:cubicBezTo>
                    <a:cubicBezTo>
                      <a:pt x="267850" y="74046"/>
                      <a:pt x="347955" y="69188"/>
                      <a:pt x="410439" y="31755"/>
                    </a:cubicBezTo>
                    <a:cubicBezTo>
                      <a:pt x="419488" y="26326"/>
                      <a:pt x="431203" y="29279"/>
                      <a:pt x="436537" y="38327"/>
                    </a:cubicBezTo>
                    <a:cubicBezTo>
                      <a:pt x="441967" y="47376"/>
                      <a:pt x="439014" y="59092"/>
                      <a:pt x="429965" y="64426"/>
                    </a:cubicBezTo>
                    <a:cubicBezTo>
                      <a:pt x="388817" y="89095"/>
                      <a:pt x="341002" y="101668"/>
                      <a:pt x="293186" y="10166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5"/>
              <p:cNvSpPr/>
              <p:nvPr/>
            </p:nvSpPr>
            <p:spPr>
              <a:xfrm>
                <a:off x="7126010" y="3335716"/>
                <a:ext cx="280259" cy="104427"/>
              </a:xfrm>
              <a:custGeom>
                <a:rect b="b" l="l" r="r" t="t"/>
                <a:pathLst>
                  <a:path extrusionOk="0" h="104427" w="280259">
                    <a:moveTo>
                      <a:pt x="223574" y="104428"/>
                    </a:moveTo>
                    <a:cubicBezTo>
                      <a:pt x="204144" y="104428"/>
                      <a:pt x="184522" y="98522"/>
                      <a:pt x="168520" y="90235"/>
                    </a:cubicBezTo>
                    <a:cubicBezTo>
                      <a:pt x="155566" y="83568"/>
                      <a:pt x="143755" y="75472"/>
                      <a:pt x="132325" y="67661"/>
                    </a:cubicBezTo>
                    <a:cubicBezTo>
                      <a:pt x="119181" y="58708"/>
                      <a:pt x="106893" y="50230"/>
                      <a:pt x="93558" y="44325"/>
                    </a:cubicBezTo>
                    <a:cubicBezTo>
                      <a:pt x="73270" y="35371"/>
                      <a:pt x="46219" y="34419"/>
                      <a:pt x="33837" y="49754"/>
                    </a:cubicBezTo>
                    <a:cubicBezTo>
                      <a:pt x="27169" y="57946"/>
                      <a:pt x="15168" y="59184"/>
                      <a:pt x="7071" y="52612"/>
                    </a:cubicBezTo>
                    <a:cubicBezTo>
                      <a:pt x="-1120" y="46039"/>
                      <a:pt x="-2358" y="34038"/>
                      <a:pt x="4214" y="25846"/>
                    </a:cubicBezTo>
                    <a:cubicBezTo>
                      <a:pt x="29741" y="-5777"/>
                      <a:pt x="76318" y="-4729"/>
                      <a:pt x="108894" y="9559"/>
                    </a:cubicBezTo>
                    <a:cubicBezTo>
                      <a:pt x="125467" y="16798"/>
                      <a:pt x="139945" y="26799"/>
                      <a:pt x="153852" y="36324"/>
                    </a:cubicBezTo>
                    <a:cubicBezTo>
                      <a:pt x="164710" y="43849"/>
                      <a:pt x="175092" y="50897"/>
                      <a:pt x="185951" y="56422"/>
                    </a:cubicBezTo>
                    <a:cubicBezTo>
                      <a:pt x="206049" y="66804"/>
                      <a:pt x="233290" y="71281"/>
                      <a:pt x="248816" y="58041"/>
                    </a:cubicBezTo>
                    <a:cubicBezTo>
                      <a:pt x="256817" y="51183"/>
                      <a:pt x="268818" y="52135"/>
                      <a:pt x="275676" y="60136"/>
                    </a:cubicBezTo>
                    <a:cubicBezTo>
                      <a:pt x="282534" y="68137"/>
                      <a:pt x="281582" y="80139"/>
                      <a:pt x="273581" y="86997"/>
                    </a:cubicBezTo>
                    <a:cubicBezTo>
                      <a:pt x="258912" y="99570"/>
                      <a:pt x="241291" y="104428"/>
                      <a:pt x="223574" y="104428"/>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5"/>
              <p:cNvSpPr/>
              <p:nvPr/>
            </p:nvSpPr>
            <p:spPr>
              <a:xfrm>
                <a:off x="6833993" y="3171824"/>
                <a:ext cx="182663" cy="235077"/>
              </a:xfrm>
              <a:custGeom>
                <a:rect b="b" l="l" r="r" t="t"/>
                <a:pathLst>
                  <a:path extrusionOk="0" h="235077" w="182663">
                    <a:moveTo>
                      <a:pt x="163643" y="235077"/>
                    </a:moveTo>
                    <a:cubicBezTo>
                      <a:pt x="161833" y="235077"/>
                      <a:pt x="159928" y="234791"/>
                      <a:pt x="158118" y="234220"/>
                    </a:cubicBezTo>
                    <a:cubicBezTo>
                      <a:pt x="118875" y="222218"/>
                      <a:pt x="70012" y="207359"/>
                      <a:pt x="38389" y="169069"/>
                    </a:cubicBezTo>
                    <a:cubicBezTo>
                      <a:pt x="2099" y="124968"/>
                      <a:pt x="861" y="64008"/>
                      <a:pt x="3" y="19431"/>
                    </a:cubicBezTo>
                    <a:cubicBezTo>
                      <a:pt x="-187" y="8953"/>
                      <a:pt x="8100" y="191"/>
                      <a:pt x="18672" y="0"/>
                    </a:cubicBezTo>
                    <a:cubicBezTo>
                      <a:pt x="29150" y="0"/>
                      <a:pt x="37913" y="8192"/>
                      <a:pt x="38103" y="18669"/>
                    </a:cubicBezTo>
                    <a:cubicBezTo>
                      <a:pt x="39151" y="69151"/>
                      <a:pt x="42104" y="113538"/>
                      <a:pt x="67821" y="144875"/>
                    </a:cubicBezTo>
                    <a:cubicBezTo>
                      <a:pt x="92015" y="174308"/>
                      <a:pt x="134782" y="187357"/>
                      <a:pt x="169167" y="197834"/>
                    </a:cubicBezTo>
                    <a:cubicBezTo>
                      <a:pt x="179264" y="200882"/>
                      <a:pt x="184884" y="211550"/>
                      <a:pt x="181836" y="221647"/>
                    </a:cubicBezTo>
                    <a:cubicBezTo>
                      <a:pt x="179359" y="229743"/>
                      <a:pt x="171739" y="235077"/>
                      <a:pt x="163643" y="235077"/>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5"/>
              <p:cNvSpPr/>
              <p:nvPr/>
            </p:nvSpPr>
            <p:spPr>
              <a:xfrm>
                <a:off x="6089079" y="2766949"/>
                <a:ext cx="1165247" cy="328674"/>
              </a:xfrm>
              <a:custGeom>
                <a:rect b="b" l="l" r="r" t="t"/>
                <a:pathLst>
                  <a:path extrusionOk="0" h="328674" w="1165247">
                    <a:moveTo>
                      <a:pt x="1146301" y="328675"/>
                    </a:moveTo>
                    <a:cubicBezTo>
                      <a:pt x="1144301" y="328675"/>
                      <a:pt x="1142205" y="328294"/>
                      <a:pt x="1140110" y="327627"/>
                    </a:cubicBezTo>
                    <a:lnTo>
                      <a:pt x="754538" y="195420"/>
                    </a:lnTo>
                    <a:cubicBezTo>
                      <a:pt x="714914" y="181895"/>
                      <a:pt x="665669" y="164940"/>
                      <a:pt x="622045" y="175703"/>
                    </a:cubicBezTo>
                    <a:cubicBezTo>
                      <a:pt x="611567" y="178275"/>
                      <a:pt x="601090" y="182466"/>
                      <a:pt x="590041" y="186848"/>
                    </a:cubicBezTo>
                    <a:cubicBezTo>
                      <a:pt x="569086" y="195230"/>
                      <a:pt x="547369" y="203707"/>
                      <a:pt x="522794" y="202945"/>
                    </a:cubicBezTo>
                    <a:cubicBezTo>
                      <a:pt x="485837" y="201611"/>
                      <a:pt x="457834" y="180085"/>
                      <a:pt x="430878" y="159320"/>
                    </a:cubicBezTo>
                    <a:cubicBezTo>
                      <a:pt x="417924" y="149414"/>
                      <a:pt x="405732" y="139985"/>
                      <a:pt x="392873" y="133031"/>
                    </a:cubicBezTo>
                    <a:cubicBezTo>
                      <a:pt x="348296" y="108933"/>
                      <a:pt x="295052" y="113029"/>
                      <a:pt x="238568" y="117506"/>
                    </a:cubicBezTo>
                    <a:cubicBezTo>
                      <a:pt x="224947" y="118553"/>
                      <a:pt x="210755" y="119696"/>
                      <a:pt x="196944" y="120363"/>
                    </a:cubicBezTo>
                    <a:cubicBezTo>
                      <a:pt x="119982" y="123983"/>
                      <a:pt x="28066" y="100932"/>
                      <a:pt x="1110" y="25494"/>
                    </a:cubicBezTo>
                    <a:cubicBezTo>
                      <a:pt x="-2414" y="15588"/>
                      <a:pt x="2729" y="4730"/>
                      <a:pt x="12635" y="1110"/>
                    </a:cubicBezTo>
                    <a:cubicBezTo>
                      <a:pt x="22541" y="-2414"/>
                      <a:pt x="33400" y="2729"/>
                      <a:pt x="37019" y="12635"/>
                    </a:cubicBezTo>
                    <a:cubicBezTo>
                      <a:pt x="56926" y="68452"/>
                      <a:pt x="131602" y="85216"/>
                      <a:pt x="195230" y="82263"/>
                    </a:cubicBezTo>
                    <a:cubicBezTo>
                      <a:pt x="208469" y="81692"/>
                      <a:pt x="222281" y="80549"/>
                      <a:pt x="235615" y="79501"/>
                    </a:cubicBezTo>
                    <a:cubicBezTo>
                      <a:pt x="295147" y="74834"/>
                      <a:pt x="356678" y="70071"/>
                      <a:pt x="411066" y="99599"/>
                    </a:cubicBezTo>
                    <a:cubicBezTo>
                      <a:pt x="426592" y="107981"/>
                      <a:pt x="440593" y="118744"/>
                      <a:pt x="454119" y="129126"/>
                    </a:cubicBezTo>
                    <a:cubicBezTo>
                      <a:pt x="477455" y="147033"/>
                      <a:pt x="499458" y="163892"/>
                      <a:pt x="524223" y="164845"/>
                    </a:cubicBezTo>
                    <a:cubicBezTo>
                      <a:pt x="540701" y="165512"/>
                      <a:pt x="557942" y="158654"/>
                      <a:pt x="575944" y="151415"/>
                    </a:cubicBezTo>
                    <a:cubicBezTo>
                      <a:pt x="587755" y="146747"/>
                      <a:pt x="599947" y="141890"/>
                      <a:pt x="612901" y="138651"/>
                    </a:cubicBezTo>
                    <a:cubicBezTo>
                      <a:pt x="667384" y="125221"/>
                      <a:pt x="722534" y="144080"/>
                      <a:pt x="766825" y="159320"/>
                    </a:cubicBezTo>
                    <a:lnTo>
                      <a:pt x="1152397" y="291527"/>
                    </a:lnTo>
                    <a:cubicBezTo>
                      <a:pt x="1162303" y="294956"/>
                      <a:pt x="1167637" y="305815"/>
                      <a:pt x="1164208" y="315721"/>
                    </a:cubicBezTo>
                    <a:cubicBezTo>
                      <a:pt x="1161541" y="323722"/>
                      <a:pt x="1154207" y="328675"/>
                      <a:pt x="1146301" y="328675"/>
                    </a:cubicBezTo>
                    <a:close/>
                  </a:path>
                </a:pathLst>
              </a:custGeom>
              <a:solidFill>
                <a:srgbClr val="D9CE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5" name="Google Shape;145;p5"/>
            <p:cNvSpPr/>
            <p:nvPr/>
          </p:nvSpPr>
          <p:spPr>
            <a:xfrm>
              <a:off x="5992260" y="1866626"/>
              <a:ext cx="312733" cy="321501"/>
            </a:xfrm>
            <a:custGeom>
              <a:rect b="b" l="l" r="r" t="t"/>
              <a:pathLst>
                <a:path extrusionOk="0" h="199072" w="193643">
                  <a:moveTo>
                    <a:pt x="193643" y="0"/>
                  </a:moveTo>
                  <a:cubicBezTo>
                    <a:pt x="159925" y="22098"/>
                    <a:pt x="122968" y="50197"/>
                    <a:pt x="87820" y="85153"/>
                  </a:cubicBezTo>
                  <a:cubicBezTo>
                    <a:pt x="46672" y="126111"/>
                    <a:pt x="18955" y="165640"/>
                    <a:pt x="0" y="199072"/>
                  </a:cubicBezTo>
                </a:path>
              </a:pathLst>
            </a:custGeom>
            <a:noFill/>
            <a:ln cap="flat" cmpd="sng" w="9525">
              <a:solidFill>
                <a:srgbClr val="45A01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5"/>
            <p:cNvSpPr/>
            <p:nvPr/>
          </p:nvSpPr>
          <p:spPr>
            <a:xfrm>
              <a:off x="5860064" y="1408242"/>
              <a:ext cx="159520" cy="369189"/>
            </a:xfrm>
            <a:custGeom>
              <a:rect b="b" l="l" r="r" t="t"/>
              <a:pathLst>
                <a:path extrusionOk="0" h="228600" w="98774">
                  <a:moveTo>
                    <a:pt x="0" y="0"/>
                  </a:moveTo>
                  <a:cubicBezTo>
                    <a:pt x="18479" y="27432"/>
                    <a:pt x="38386" y="61341"/>
                    <a:pt x="56483" y="101632"/>
                  </a:cubicBezTo>
                  <a:cubicBezTo>
                    <a:pt x="77629" y="148876"/>
                    <a:pt x="90583" y="192500"/>
                    <a:pt x="98774" y="228600"/>
                  </a:cubicBezTo>
                </a:path>
              </a:pathLst>
            </a:custGeom>
            <a:noFill/>
            <a:ln cap="flat" cmpd="sng" w="9525">
              <a:solidFill>
                <a:srgbClr val="45A01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5"/>
            <p:cNvSpPr/>
            <p:nvPr/>
          </p:nvSpPr>
          <p:spPr>
            <a:xfrm>
              <a:off x="7350815" y="2620609"/>
              <a:ext cx="66515" cy="396723"/>
            </a:xfrm>
            <a:custGeom>
              <a:rect b="b" l="l" r="r" t="t"/>
              <a:pathLst>
                <a:path extrusionOk="0" h="245649" w="41186">
                  <a:moveTo>
                    <a:pt x="41053" y="0"/>
                  </a:moveTo>
                  <a:cubicBezTo>
                    <a:pt x="41720" y="33052"/>
                    <a:pt x="40005" y="72295"/>
                    <a:pt x="33338" y="116014"/>
                  </a:cubicBezTo>
                  <a:cubicBezTo>
                    <a:pt x="25432" y="167164"/>
                    <a:pt x="12764" y="210788"/>
                    <a:pt x="0" y="245650"/>
                  </a:cubicBezTo>
                </a:path>
              </a:pathLst>
            </a:custGeom>
            <a:noFill/>
            <a:ln cap="flat" cmpd="sng" w="9525">
              <a:solidFill>
                <a:srgbClr val="45A01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5"/>
            <p:cNvSpPr/>
            <p:nvPr/>
          </p:nvSpPr>
          <p:spPr>
            <a:xfrm>
              <a:off x="5779977" y="3760885"/>
              <a:ext cx="268277" cy="299657"/>
            </a:xfrm>
            <a:custGeom>
              <a:rect b="b" l="l" r="r" t="t"/>
              <a:pathLst>
                <a:path extrusionOk="0" h="185546" w="166116">
                  <a:moveTo>
                    <a:pt x="0" y="0"/>
                  </a:moveTo>
                  <a:cubicBezTo>
                    <a:pt x="26194" y="20193"/>
                    <a:pt x="55817" y="46006"/>
                    <a:pt x="85725" y="78486"/>
                  </a:cubicBezTo>
                  <a:cubicBezTo>
                    <a:pt x="120777" y="116586"/>
                    <a:pt x="146876" y="153829"/>
                    <a:pt x="166116" y="185547"/>
                  </a:cubicBezTo>
                </a:path>
              </a:pathLst>
            </a:custGeom>
            <a:noFill/>
            <a:ln cap="flat" cmpd="sng" w="9525">
              <a:solidFill>
                <a:srgbClr val="45A01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5"/>
            <p:cNvSpPr/>
            <p:nvPr/>
          </p:nvSpPr>
          <p:spPr>
            <a:xfrm>
              <a:off x="4774422" y="1092304"/>
              <a:ext cx="3103692" cy="4584297"/>
            </a:xfrm>
            <a:custGeom>
              <a:rect b="b" l="l" r="r" t="t"/>
              <a:pathLst>
                <a:path extrusionOk="0" h="2838574" w="1921791">
                  <a:moveTo>
                    <a:pt x="885595" y="29"/>
                  </a:moveTo>
                  <a:cubicBezTo>
                    <a:pt x="873213" y="-2923"/>
                    <a:pt x="796632" y="216533"/>
                    <a:pt x="745101" y="468278"/>
                  </a:cubicBezTo>
                  <a:cubicBezTo>
                    <a:pt x="673283" y="819465"/>
                    <a:pt x="674712" y="1114169"/>
                    <a:pt x="686618" y="1305240"/>
                  </a:cubicBezTo>
                  <a:cubicBezTo>
                    <a:pt x="611847" y="1265331"/>
                    <a:pt x="510977" y="1197227"/>
                    <a:pt x="434967" y="1082832"/>
                  </a:cubicBezTo>
                  <a:cubicBezTo>
                    <a:pt x="359339" y="969008"/>
                    <a:pt x="347433" y="890712"/>
                    <a:pt x="296474" y="756981"/>
                  </a:cubicBezTo>
                  <a:cubicBezTo>
                    <a:pt x="257517" y="654683"/>
                    <a:pt x="183317" y="550194"/>
                    <a:pt x="54539" y="357027"/>
                  </a:cubicBezTo>
                  <a:cubicBezTo>
                    <a:pt x="82733" y="433036"/>
                    <a:pt x="131215" y="507521"/>
                    <a:pt x="169601" y="591151"/>
                  </a:cubicBezTo>
                  <a:cubicBezTo>
                    <a:pt x="199224" y="655635"/>
                    <a:pt x="216845" y="708404"/>
                    <a:pt x="253516" y="796034"/>
                  </a:cubicBezTo>
                  <a:cubicBezTo>
                    <a:pt x="262755" y="818227"/>
                    <a:pt x="280662" y="867471"/>
                    <a:pt x="300379" y="924812"/>
                  </a:cubicBezTo>
                  <a:cubicBezTo>
                    <a:pt x="324287" y="994344"/>
                    <a:pt x="335907" y="998916"/>
                    <a:pt x="345242" y="1022348"/>
                  </a:cubicBezTo>
                  <a:cubicBezTo>
                    <a:pt x="379341" y="1107692"/>
                    <a:pt x="435539" y="1167318"/>
                    <a:pt x="458399" y="1193988"/>
                  </a:cubicBezTo>
                  <a:cubicBezTo>
                    <a:pt x="494499" y="1236279"/>
                    <a:pt x="502309" y="1250376"/>
                    <a:pt x="540314" y="1281809"/>
                  </a:cubicBezTo>
                  <a:cubicBezTo>
                    <a:pt x="599274" y="1330577"/>
                    <a:pt x="654233" y="1366867"/>
                    <a:pt x="698334" y="1392965"/>
                  </a:cubicBezTo>
                  <a:cubicBezTo>
                    <a:pt x="696905" y="1442495"/>
                    <a:pt x="698143" y="1521362"/>
                    <a:pt x="715860" y="1615374"/>
                  </a:cubicBezTo>
                  <a:cubicBezTo>
                    <a:pt x="749673" y="1794158"/>
                    <a:pt x="814253" y="1872740"/>
                    <a:pt x="862164" y="2025045"/>
                  </a:cubicBezTo>
                  <a:cubicBezTo>
                    <a:pt x="888262" y="2108007"/>
                    <a:pt x="916456" y="2235071"/>
                    <a:pt x="909027" y="2405473"/>
                  </a:cubicBezTo>
                  <a:cubicBezTo>
                    <a:pt x="858544" y="2375374"/>
                    <a:pt x="780249" y="2330797"/>
                    <a:pt x="680808" y="2282601"/>
                  </a:cubicBezTo>
                  <a:cubicBezTo>
                    <a:pt x="567555" y="2227737"/>
                    <a:pt x="525264" y="2215830"/>
                    <a:pt x="452589" y="2171444"/>
                  </a:cubicBezTo>
                  <a:cubicBezTo>
                    <a:pt x="356291" y="2112579"/>
                    <a:pt x="354291" y="2098578"/>
                    <a:pt x="235990" y="2015329"/>
                  </a:cubicBezTo>
                  <a:cubicBezTo>
                    <a:pt x="144931" y="1951226"/>
                    <a:pt x="131406" y="1927890"/>
                    <a:pt x="101402" y="1902172"/>
                  </a:cubicBezTo>
                  <a:cubicBezTo>
                    <a:pt x="3390" y="1818257"/>
                    <a:pt x="21392" y="1667286"/>
                    <a:pt x="9676" y="1668428"/>
                  </a:cubicBezTo>
                  <a:cubicBezTo>
                    <a:pt x="-1754" y="1669572"/>
                    <a:pt x="-17184" y="1793682"/>
                    <a:pt x="56539" y="1917793"/>
                  </a:cubicBezTo>
                  <a:cubicBezTo>
                    <a:pt x="80161" y="1957607"/>
                    <a:pt x="101211" y="1973800"/>
                    <a:pt x="235990" y="2075813"/>
                  </a:cubicBezTo>
                  <a:cubicBezTo>
                    <a:pt x="408393" y="2206305"/>
                    <a:pt x="415917" y="2212878"/>
                    <a:pt x="491546" y="2255264"/>
                  </a:cubicBezTo>
                  <a:cubicBezTo>
                    <a:pt x="560793" y="2294030"/>
                    <a:pt x="572413" y="2301270"/>
                    <a:pt x="678807" y="2350895"/>
                  </a:cubicBezTo>
                  <a:cubicBezTo>
                    <a:pt x="788631" y="2402044"/>
                    <a:pt x="858830" y="2459194"/>
                    <a:pt x="914837" y="2493294"/>
                  </a:cubicBezTo>
                  <a:cubicBezTo>
                    <a:pt x="914837" y="2606451"/>
                    <a:pt x="914837" y="2719608"/>
                    <a:pt x="914837" y="2832764"/>
                  </a:cubicBezTo>
                  <a:cubicBezTo>
                    <a:pt x="953889" y="2834670"/>
                    <a:pt x="992847" y="2836670"/>
                    <a:pt x="1031899" y="2838575"/>
                  </a:cubicBezTo>
                  <a:cubicBezTo>
                    <a:pt x="1042377" y="2735610"/>
                    <a:pt x="1046282" y="2610546"/>
                    <a:pt x="1031899" y="2469862"/>
                  </a:cubicBezTo>
                  <a:cubicBezTo>
                    <a:pt x="1022850" y="2380994"/>
                    <a:pt x="1007991" y="2300603"/>
                    <a:pt x="990942" y="2229927"/>
                  </a:cubicBezTo>
                  <a:cubicBezTo>
                    <a:pt x="1012754" y="2130296"/>
                    <a:pt x="1051711" y="1994184"/>
                    <a:pt x="1125530" y="1843593"/>
                  </a:cubicBezTo>
                  <a:cubicBezTo>
                    <a:pt x="1219637" y="1651665"/>
                    <a:pt x="1325841" y="1527173"/>
                    <a:pt x="1406422" y="1433923"/>
                  </a:cubicBezTo>
                  <a:cubicBezTo>
                    <a:pt x="1673408" y="1125218"/>
                    <a:pt x="1932678" y="1000821"/>
                    <a:pt x="1921439" y="983295"/>
                  </a:cubicBezTo>
                  <a:cubicBezTo>
                    <a:pt x="1911723" y="968055"/>
                    <a:pt x="1721033" y="1067973"/>
                    <a:pt x="1542915" y="1223230"/>
                  </a:cubicBezTo>
                  <a:cubicBezTo>
                    <a:pt x="1463286" y="1292667"/>
                    <a:pt x="1407565" y="1359152"/>
                    <a:pt x="1384896" y="1387155"/>
                  </a:cubicBezTo>
                  <a:cubicBezTo>
                    <a:pt x="1358035" y="1420112"/>
                    <a:pt x="1316792" y="1452878"/>
                    <a:pt x="1178108" y="1673953"/>
                  </a:cubicBezTo>
                  <a:cubicBezTo>
                    <a:pt x="1143532" y="1729007"/>
                    <a:pt x="1115243" y="1774632"/>
                    <a:pt x="1096193" y="1805684"/>
                  </a:cubicBezTo>
                  <a:cubicBezTo>
                    <a:pt x="1085334" y="1782252"/>
                    <a:pt x="1068951" y="1746724"/>
                    <a:pt x="1049330" y="1703290"/>
                  </a:cubicBezTo>
                  <a:cubicBezTo>
                    <a:pt x="1021993" y="1642616"/>
                    <a:pt x="989132" y="1568607"/>
                    <a:pt x="981988" y="1551081"/>
                  </a:cubicBezTo>
                  <a:cubicBezTo>
                    <a:pt x="960271" y="1497931"/>
                    <a:pt x="940173" y="1392489"/>
                    <a:pt x="1008372" y="1185320"/>
                  </a:cubicBezTo>
                  <a:cubicBezTo>
                    <a:pt x="989989" y="1208847"/>
                    <a:pt x="965129" y="1245995"/>
                    <a:pt x="946936" y="1296477"/>
                  </a:cubicBezTo>
                  <a:cubicBezTo>
                    <a:pt x="940078" y="1315527"/>
                    <a:pt x="920171" y="1375154"/>
                    <a:pt x="923505" y="1454497"/>
                  </a:cubicBezTo>
                  <a:cubicBezTo>
                    <a:pt x="926362" y="1522124"/>
                    <a:pt x="944745" y="1572607"/>
                    <a:pt x="958652" y="1609564"/>
                  </a:cubicBezTo>
                  <a:cubicBezTo>
                    <a:pt x="986560" y="1684049"/>
                    <a:pt x="1005896" y="1691574"/>
                    <a:pt x="1025994" y="1761774"/>
                  </a:cubicBezTo>
                  <a:cubicBezTo>
                    <a:pt x="1042567" y="1819686"/>
                    <a:pt x="1043424" y="1863977"/>
                    <a:pt x="1043520" y="1875883"/>
                  </a:cubicBezTo>
                  <a:cubicBezTo>
                    <a:pt x="1043901" y="1919984"/>
                    <a:pt x="1028470" y="1959036"/>
                    <a:pt x="988846" y="2023139"/>
                  </a:cubicBezTo>
                  <a:cubicBezTo>
                    <a:pt x="977035" y="2042285"/>
                    <a:pt x="969606" y="2068002"/>
                    <a:pt x="958652" y="2074860"/>
                  </a:cubicBezTo>
                  <a:cubicBezTo>
                    <a:pt x="951699" y="2031521"/>
                    <a:pt x="928648" y="1969419"/>
                    <a:pt x="897216" y="1896362"/>
                  </a:cubicBezTo>
                  <a:cubicBezTo>
                    <a:pt x="842542" y="1769584"/>
                    <a:pt x="841590" y="1754344"/>
                    <a:pt x="807490" y="1646616"/>
                  </a:cubicBezTo>
                  <a:cubicBezTo>
                    <a:pt x="747673" y="1457736"/>
                    <a:pt x="767580" y="1285714"/>
                    <a:pt x="768438" y="1191036"/>
                  </a:cubicBezTo>
                  <a:cubicBezTo>
                    <a:pt x="768819" y="1155126"/>
                    <a:pt x="770247" y="1125503"/>
                    <a:pt x="771390" y="1106168"/>
                  </a:cubicBezTo>
                  <a:cubicBezTo>
                    <a:pt x="802823" y="1050828"/>
                    <a:pt x="850353" y="975104"/>
                    <a:pt x="917694" y="892522"/>
                  </a:cubicBezTo>
                  <a:cubicBezTo>
                    <a:pt x="1035423" y="748409"/>
                    <a:pt x="1148866" y="663160"/>
                    <a:pt x="1277644" y="567719"/>
                  </a:cubicBezTo>
                  <a:cubicBezTo>
                    <a:pt x="1376990" y="494091"/>
                    <a:pt x="1511864" y="403223"/>
                    <a:pt x="1681504" y="313116"/>
                  </a:cubicBezTo>
                  <a:cubicBezTo>
                    <a:pt x="1632641" y="321975"/>
                    <a:pt x="1561299" y="352169"/>
                    <a:pt x="1480527" y="390173"/>
                  </a:cubicBezTo>
                  <a:cubicBezTo>
                    <a:pt x="1412423" y="422273"/>
                    <a:pt x="1372037" y="439894"/>
                    <a:pt x="1268881" y="515046"/>
                  </a:cubicBezTo>
                  <a:cubicBezTo>
                    <a:pt x="1048092" y="675828"/>
                    <a:pt x="1070761" y="651635"/>
                    <a:pt x="1020088" y="693545"/>
                  </a:cubicBezTo>
                  <a:cubicBezTo>
                    <a:pt x="950746" y="750981"/>
                    <a:pt x="857973" y="837753"/>
                    <a:pt x="762532" y="962816"/>
                  </a:cubicBezTo>
                  <a:cubicBezTo>
                    <a:pt x="768152" y="882330"/>
                    <a:pt x="777867" y="763553"/>
                    <a:pt x="794727" y="620393"/>
                  </a:cubicBezTo>
                  <a:cubicBezTo>
                    <a:pt x="839875" y="237869"/>
                    <a:pt x="898168" y="3077"/>
                    <a:pt x="885595" y="29"/>
                  </a:cubicBezTo>
                  <a:close/>
                </a:path>
              </a:pathLst>
            </a:custGeom>
            <a:gradFill>
              <a:gsLst>
                <a:gs pos="0">
                  <a:srgbClr val="4A300B"/>
                </a:gs>
                <a:gs pos="80000">
                  <a:srgbClr val="4A300B"/>
                </a:gs>
                <a:gs pos="100000">
                  <a:srgbClr val="D9CE9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0" name="Google Shape;150;p5"/>
            <p:cNvGrpSpPr/>
            <p:nvPr/>
          </p:nvGrpSpPr>
          <p:grpSpPr>
            <a:xfrm>
              <a:off x="6045707" y="324812"/>
              <a:ext cx="760439" cy="889507"/>
              <a:chOff x="17008702" y="974557"/>
              <a:chExt cx="471210" cy="551188"/>
            </a:xfrm>
          </p:grpSpPr>
          <p:sp>
            <p:nvSpPr>
              <p:cNvPr id="151" name="Google Shape;151;p5"/>
              <p:cNvSpPr/>
              <p:nvPr/>
            </p:nvSpPr>
            <p:spPr>
              <a:xfrm>
                <a:off x="17468292" y="975033"/>
                <a:ext cx="1904" cy="1809"/>
              </a:xfrm>
              <a:custGeom>
                <a:rect b="b" l="l" r="r" t="t"/>
                <a:pathLst>
                  <a:path extrusionOk="0" h="1809" w="1904">
                    <a:moveTo>
                      <a:pt x="1810" y="1810"/>
                    </a:moveTo>
                    <a:lnTo>
                      <a:pt x="0" y="572"/>
                    </a:lnTo>
                    <a:cubicBezTo>
                      <a:pt x="571" y="381"/>
                      <a:pt x="1333" y="286"/>
                      <a:pt x="1905" y="0"/>
                    </a:cubicBezTo>
                    <a:cubicBezTo>
                      <a:pt x="1905" y="572"/>
                      <a:pt x="1810" y="1238"/>
                      <a:pt x="1810" y="1810"/>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5"/>
              <p:cNvSpPr/>
              <p:nvPr/>
            </p:nvSpPr>
            <p:spPr>
              <a:xfrm>
                <a:off x="17097866" y="1000465"/>
                <a:ext cx="369950" cy="525280"/>
              </a:xfrm>
              <a:custGeom>
                <a:rect b="b" l="l" r="r" t="t"/>
                <a:pathLst>
                  <a:path extrusionOk="0" h="525280" w="369950">
                    <a:moveTo>
                      <a:pt x="275558" y="331184"/>
                    </a:moveTo>
                    <a:cubicBezTo>
                      <a:pt x="225266" y="431673"/>
                      <a:pt x="185166" y="511874"/>
                      <a:pt x="107537" y="523780"/>
                    </a:cubicBezTo>
                    <a:cubicBezTo>
                      <a:pt x="72009" y="529209"/>
                      <a:pt x="33528" y="519589"/>
                      <a:pt x="0" y="500063"/>
                    </a:cubicBezTo>
                    <a:lnTo>
                      <a:pt x="369951" y="0"/>
                    </a:lnTo>
                    <a:cubicBezTo>
                      <a:pt x="354711" y="150686"/>
                      <a:pt x="310420" y="261461"/>
                      <a:pt x="275558" y="331184"/>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5"/>
              <p:cNvSpPr/>
              <p:nvPr/>
            </p:nvSpPr>
            <p:spPr>
              <a:xfrm>
                <a:off x="17008702" y="974557"/>
                <a:ext cx="461686" cy="524922"/>
              </a:xfrm>
              <a:custGeom>
                <a:rect b="b" l="l" r="r" t="t"/>
                <a:pathLst>
                  <a:path extrusionOk="0" h="524922" w="461686">
                    <a:moveTo>
                      <a:pt x="459401" y="24860"/>
                    </a:moveTo>
                    <a:lnTo>
                      <a:pt x="89450" y="524923"/>
                    </a:lnTo>
                    <a:cubicBezTo>
                      <a:pt x="47063" y="500158"/>
                      <a:pt x="12773" y="459581"/>
                      <a:pt x="2867" y="413099"/>
                    </a:cubicBezTo>
                    <a:cubicBezTo>
                      <a:pt x="-14659" y="330613"/>
                      <a:pt x="51445" y="260318"/>
                      <a:pt x="111738" y="196406"/>
                    </a:cubicBezTo>
                    <a:cubicBezTo>
                      <a:pt x="161840" y="143066"/>
                      <a:pt x="269758" y="46863"/>
                      <a:pt x="459877" y="0"/>
                    </a:cubicBezTo>
                    <a:lnTo>
                      <a:pt x="461687" y="1238"/>
                    </a:lnTo>
                    <a:cubicBezTo>
                      <a:pt x="460925" y="9239"/>
                      <a:pt x="460258" y="17145"/>
                      <a:pt x="459401" y="24860"/>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5"/>
              <p:cNvSpPr/>
              <p:nvPr/>
            </p:nvSpPr>
            <p:spPr>
              <a:xfrm>
                <a:off x="17467816" y="976747"/>
                <a:ext cx="12096" cy="23622"/>
              </a:xfrm>
              <a:custGeom>
                <a:rect b="b" l="l" r="r" t="t"/>
                <a:pathLst>
                  <a:path extrusionOk="0" h="23622" w="12096">
                    <a:moveTo>
                      <a:pt x="12097" y="7334"/>
                    </a:moveTo>
                    <a:lnTo>
                      <a:pt x="0" y="23622"/>
                    </a:lnTo>
                    <a:cubicBezTo>
                      <a:pt x="857" y="15907"/>
                      <a:pt x="1619" y="8001"/>
                      <a:pt x="2286" y="0"/>
                    </a:cubicBezTo>
                    <a:lnTo>
                      <a:pt x="12097" y="7334"/>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 name="Google Shape;155;p5"/>
            <p:cNvGrpSpPr/>
            <p:nvPr/>
          </p:nvGrpSpPr>
          <p:grpSpPr>
            <a:xfrm>
              <a:off x="7233440" y="1301631"/>
              <a:ext cx="712163" cy="497150"/>
              <a:chOff x="17744705" y="1579849"/>
              <a:chExt cx="441296" cy="308062"/>
            </a:xfrm>
          </p:grpSpPr>
          <p:sp>
            <p:nvSpPr>
              <p:cNvPr id="156" name="Google Shape;156;p5"/>
              <p:cNvSpPr/>
              <p:nvPr/>
            </p:nvSpPr>
            <p:spPr>
              <a:xfrm>
                <a:off x="18180667" y="1589014"/>
                <a:ext cx="1523" cy="1428"/>
              </a:xfrm>
              <a:custGeom>
                <a:rect b="b" l="l" r="r" t="t"/>
                <a:pathLst>
                  <a:path extrusionOk="0" h="1428" w="1523">
                    <a:moveTo>
                      <a:pt x="857" y="1429"/>
                    </a:moveTo>
                    <a:lnTo>
                      <a:pt x="0" y="0"/>
                    </a:lnTo>
                    <a:cubicBezTo>
                      <a:pt x="476" y="0"/>
                      <a:pt x="952" y="190"/>
                      <a:pt x="1524" y="190"/>
                    </a:cubicBezTo>
                    <a:cubicBezTo>
                      <a:pt x="1238" y="667"/>
                      <a:pt x="1048" y="1048"/>
                      <a:pt x="857" y="1429"/>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5"/>
              <p:cNvSpPr/>
              <p:nvPr/>
            </p:nvSpPr>
            <p:spPr>
              <a:xfrm>
                <a:off x="17771948" y="1605873"/>
                <a:ext cx="400907" cy="282038"/>
              </a:xfrm>
              <a:custGeom>
                <a:rect b="b" l="l" r="r" t="t"/>
                <a:pathLst>
                  <a:path extrusionOk="0" h="282038" w="400907">
                    <a:moveTo>
                      <a:pt x="238125" y="197739"/>
                    </a:moveTo>
                    <a:cubicBezTo>
                      <a:pt x="173926" y="251270"/>
                      <a:pt x="122777" y="294037"/>
                      <a:pt x="66294" y="278987"/>
                    </a:cubicBezTo>
                    <a:cubicBezTo>
                      <a:pt x="40481" y="272129"/>
                      <a:pt x="17050" y="254127"/>
                      <a:pt x="0" y="230886"/>
                    </a:cubicBezTo>
                    <a:lnTo>
                      <a:pt x="400907" y="0"/>
                    </a:lnTo>
                    <a:cubicBezTo>
                      <a:pt x="345758" y="98203"/>
                      <a:pt x="282607" y="160592"/>
                      <a:pt x="238125" y="197739"/>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5"/>
              <p:cNvSpPr/>
              <p:nvPr/>
            </p:nvSpPr>
            <p:spPr>
              <a:xfrm>
                <a:off x="17744705" y="1579849"/>
                <a:ext cx="437391" cy="256338"/>
              </a:xfrm>
              <a:custGeom>
                <a:rect b="b" l="l" r="r" t="t"/>
                <a:pathLst>
                  <a:path extrusionOk="0" h="256338" w="437391">
                    <a:moveTo>
                      <a:pt x="428723" y="25453"/>
                    </a:moveTo>
                    <a:lnTo>
                      <a:pt x="27816" y="256339"/>
                    </a:lnTo>
                    <a:cubicBezTo>
                      <a:pt x="6290" y="226811"/>
                      <a:pt x="-4950" y="188997"/>
                      <a:pt x="2099" y="154326"/>
                    </a:cubicBezTo>
                    <a:cubicBezTo>
                      <a:pt x="14672" y="92890"/>
                      <a:pt x="80680" y="64601"/>
                      <a:pt x="140783" y="38978"/>
                    </a:cubicBezTo>
                    <a:cubicBezTo>
                      <a:pt x="190789" y="17547"/>
                      <a:pt x="292992" y="-15886"/>
                      <a:pt x="436534" y="8594"/>
                    </a:cubicBezTo>
                    <a:lnTo>
                      <a:pt x="437391" y="10022"/>
                    </a:lnTo>
                    <a:cubicBezTo>
                      <a:pt x="434438" y="15261"/>
                      <a:pt x="431581" y="20405"/>
                      <a:pt x="428723" y="25453"/>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5"/>
              <p:cNvSpPr/>
              <p:nvPr/>
            </p:nvSpPr>
            <p:spPr>
              <a:xfrm>
                <a:off x="18172856" y="1590443"/>
                <a:ext cx="13144" cy="15430"/>
              </a:xfrm>
              <a:custGeom>
                <a:rect b="b" l="l" r="r" t="t"/>
                <a:pathLst>
                  <a:path extrusionOk="0" h="15430" w="13144">
                    <a:moveTo>
                      <a:pt x="13145" y="7906"/>
                    </a:moveTo>
                    <a:lnTo>
                      <a:pt x="0" y="15430"/>
                    </a:lnTo>
                    <a:cubicBezTo>
                      <a:pt x="2953" y="10477"/>
                      <a:pt x="5715" y="5239"/>
                      <a:pt x="8572" y="0"/>
                    </a:cubicBezTo>
                    <a:lnTo>
                      <a:pt x="13145" y="7906"/>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 name="Google Shape;160;p5"/>
            <p:cNvGrpSpPr/>
            <p:nvPr/>
          </p:nvGrpSpPr>
          <p:grpSpPr>
            <a:xfrm>
              <a:off x="4417606" y="1092152"/>
              <a:ext cx="541780" cy="679723"/>
              <a:chOff x="15999856" y="1450044"/>
              <a:chExt cx="335717" cy="421194"/>
            </a:xfrm>
          </p:grpSpPr>
          <p:sp>
            <p:nvSpPr>
              <p:cNvPr id="161" name="Google Shape;161;p5"/>
              <p:cNvSpPr/>
              <p:nvPr/>
            </p:nvSpPr>
            <p:spPr>
              <a:xfrm>
                <a:off x="16001538" y="1454997"/>
                <a:ext cx="1238" cy="1523"/>
              </a:xfrm>
              <a:custGeom>
                <a:rect b="b" l="l" r="r" t="t"/>
                <a:pathLst>
                  <a:path extrusionOk="0" h="1523" w="1238">
                    <a:moveTo>
                      <a:pt x="1238" y="476"/>
                    </a:moveTo>
                    <a:lnTo>
                      <a:pt x="0" y="1524"/>
                    </a:lnTo>
                    <a:cubicBezTo>
                      <a:pt x="0" y="1048"/>
                      <a:pt x="95" y="476"/>
                      <a:pt x="95" y="0"/>
                    </a:cubicBezTo>
                    <a:cubicBezTo>
                      <a:pt x="381" y="95"/>
                      <a:pt x="857" y="286"/>
                      <a:pt x="1238" y="476"/>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5"/>
              <p:cNvSpPr/>
              <p:nvPr/>
            </p:nvSpPr>
            <p:spPr>
              <a:xfrm>
                <a:off x="16019063" y="1462237"/>
                <a:ext cx="316511" cy="371760"/>
              </a:xfrm>
              <a:custGeom>
                <a:rect b="b" l="l" r="r" t="t"/>
                <a:pathLst>
                  <a:path extrusionOk="0" h="371760" w="316511">
                    <a:moveTo>
                      <a:pt x="215075" y="139065"/>
                    </a:moveTo>
                    <a:cubicBezTo>
                      <a:pt x="275654" y="196691"/>
                      <a:pt x="323945" y="242602"/>
                      <a:pt x="315563" y="300418"/>
                    </a:cubicBezTo>
                    <a:cubicBezTo>
                      <a:pt x="311753" y="326898"/>
                      <a:pt x="296513" y="352139"/>
                      <a:pt x="275368" y="371761"/>
                    </a:cubicBezTo>
                    <a:lnTo>
                      <a:pt x="0" y="0"/>
                    </a:lnTo>
                    <a:cubicBezTo>
                      <a:pt x="103918" y="43529"/>
                      <a:pt x="173069" y="99060"/>
                      <a:pt x="215075" y="139065"/>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5"/>
              <p:cNvSpPr/>
              <p:nvPr/>
            </p:nvSpPr>
            <p:spPr>
              <a:xfrm>
                <a:off x="15999856" y="1454997"/>
                <a:ext cx="293907" cy="416241"/>
              </a:xfrm>
              <a:custGeom>
                <a:rect b="b" l="l" r="r" t="t"/>
                <a:pathLst>
                  <a:path extrusionOk="0" h="416241" w="293907">
                    <a:moveTo>
                      <a:pt x="18540" y="6763"/>
                    </a:moveTo>
                    <a:lnTo>
                      <a:pt x="293908" y="378619"/>
                    </a:lnTo>
                    <a:cubicBezTo>
                      <a:pt x="267047" y="403384"/>
                      <a:pt x="230757" y="418910"/>
                      <a:pt x="195515" y="415862"/>
                    </a:cubicBezTo>
                    <a:cubicBezTo>
                      <a:pt x="133031" y="410432"/>
                      <a:pt x="97407" y="348139"/>
                      <a:pt x="65022" y="291370"/>
                    </a:cubicBezTo>
                    <a:cubicBezTo>
                      <a:pt x="37971" y="244126"/>
                      <a:pt x="-6987" y="146495"/>
                      <a:pt x="919" y="1048"/>
                    </a:cubicBezTo>
                    <a:lnTo>
                      <a:pt x="2157" y="0"/>
                    </a:lnTo>
                    <a:cubicBezTo>
                      <a:pt x="7777" y="2286"/>
                      <a:pt x="13206" y="4477"/>
                      <a:pt x="18540" y="6763"/>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5"/>
              <p:cNvSpPr/>
              <p:nvPr/>
            </p:nvSpPr>
            <p:spPr>
              <a:xfrm>
                <a:off x="16002681" y="1450044"/>
                <a:ext cx="16287" cy="12192"/>
              </a:xfrm>
              <a:custGeom>
                <a:rect b="b" l="l" r="r" t="t"/>
                <a:pathLst>
                  <a:path extrusionOk="0" h="12192" w="16287">
                    <a:moveTo>
                      <a:pt x="7334" y="0"/>
                    </a:moveTo>
                    <a:lnTo>
                      <a:pt x="16288" y="12192"/>
                    </a:lnTo>
                    <a:cubicBezTo>
                      <a:pt x="11049" y="9906"/>
                      <a:pt x="5524" y="7715"/>
                      <a:pt x="0" y="5429"/>
                    </a:cubicBezTo>
                    <a:lnTo>
                      <a:pt x="7334" y="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 name="Google Shape;165;p5"/>
            <p:cNvGrpSpPr/>
            <p:nvPr/>
          </p:nvGrpSpPr>
          <p:grpSpPr>
            <a:xfrm>
              <a:off x="4430953" y="3161922"/>
              <a:ext cx="467833" cy="732659"/>
              <a:chOff x="16008125" y="2732586"/>
              <a:chExt cx="289895" cy="453996"/>
            </a:xfrm>
          </p:grpSpPr>
          <p:sp>
            <p:nvSpPr>
              <p:cNvPr id="166" name="Google Shape;166;p5"/>
              <p:cNvSpPr/>
              <p:nvPr/>
            </p:nvSpPr>
            <p:spPr>
              <a:xfrm>
                <a:off x="16028208" y="2735729"/>
                <a:ext cx="1428" cy="1428"/>
              </a:xfrm>
              <a:custGeom>
                <a:rect b="b" l="l" r="r" t="t"/>
                <a:pathLst>
                  <a:path extrusionOk="0" h="1428" w="1428">
                    <a:moveTo>
                      <a:pt x="1429" y="667"/>
                    </a:moveTo>
                    <a:lnTo>
                      <a:pt x="0" y="1429"/>
                    </a:lnTo>
                    <a:cubicBezTo>
                      <a:pt x="95" y="953"/>
                      <a:pt x="286" y="476"/>
                      <a:pt x="381" y="0"/>
                    </a:cubicBezTo>
                    <a:cubicBezTo>
                      <a:pt x="667" y="95"/>
                      <a:pt x="1048" y="381"/>
                      <a:pt x="1429" y="667"/>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5"/>
              <p:cNvSpPr/>
              <p:nvPr/>
            </p:nvSpPr>
            <p:spPr>
              <a:xfrm>
                <a:off x="16044209" y="2746302"/>
                <a:ext cx="253811" cy="419671"/>
              </a:xfrm>
              <a:custGeom>
                <a:rect b="b" l="l" r="r" t="t"/>
                <a:pathLst>
                  <a:path extrusionOk="0" h="419671" w="253811">
                    <a:moveTo>
                      <a:pt x="182594" y="179642"/>
                    </a:moveTo>
                    <a:cubicBezTo>
                      <a:pt x="230219" y="248317"/>
                      <a:pt x="268319" y="302990"/>
                      <a:pt x="248412" y="357950"/>
                    </a:cubicBezTo>
                    <a:cubicBezTo>
                      <a:pt x="239268" y="383096"/>
                      <a:pt x="219266" y="404813"/>
                      <a:pt x="194596" y="419672"/>
                    </a:cubicBezTo>
                    <a:lnTo>
                      <a:pt x="0" y="0"/>
                    </a:lnTo>
                    <a:cubicBezTo>
                      <a:pt x="92964" y="63627"/>
                      <a:pt x="149543" y="132017"/>
                      <a:pt x="182594" y="179642"/>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5"/>
              <p:cNvSpPr/>
              <p:nvPr/>
            </p:nvSpPr>
            <p:spPr>
              <a:xfrm>
                <a:off x="16008125" y="2735824"/>
                <a:ext cx="230108" cy="450758"/>
              </a:xfrm>
              <a:custGeom>
                <a:rect b="b" l="l" r="r" t="t"/>
                <a:pathLst>
                  <a:path extrusionOk="0" h="450758" w="230108">
                    <a:moveTo>
                      <a:pt x="35513" y="9906"/>
                    </a:moveTo>
                    <a:lnTo>
                      <a:pt x="230108" y="429673"/>
                    </a:lnTo>
                    <a:cubicBezTo>
                      <a:pt x="198866" y="448532"/>
                      <a:pt x="160100" y="456438"/>
                      <a:pt x="126286" y="446342"/>
                    </a:cubicBezTo>
                    <a:cubicBezTo>
                      <a:pt x="66183" y="428339"/>
                      <a:pt x="43895" y="360140"/>
                      <a:pt x="23606" y="298037"/>
                    </a:cubicBezTo>
                    <a:cubicBezTo>
                      <a:pt x="6652" y="246317"/>
                      <a:pt x="-17637" y="141542"/>
                      <a:pt x="19511" y="762"/>
                    </a:cubicBezTo>
                    <a:lnTo>
                      <a:pt x="20939" y="0"/>
                    </a:lnTo>
                    <a:cubicBezTo>
                      <a:pt x="25892" y="3334"/>
                      <a:pt x="30845" y="6572"/>
                      <a:pt x="35513" y="9906"/>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5"/>
              <p:cNvSpPr/>
              <p:nvPr/>
            </p:nvSpPr>
            <p:spPr>
              <a:xfrm>
                <a:off x="16029731" y="2732586"/>
                <a:ext cx="14573" cy="13715"/>
              </a:xfrm>
              <a:custGeom>
                <a:rect b="b" l="l" r="r" t="t"/>
                <a:pathLst>
                  <a:path extrusionOk="0" h="13715" w="14573">
                    <a:moveTo>
                      <a:pt x="8191" y="0"/>
                    </a:moveTo>
                    <a:lnTo>
                      <a:pt x="14573" y="13716"/>
                    </a:lnTo>
                    <a:cubicBezTo>
                      <a:pt x="9906" y="10382"/>
                      <a:pt x="4953" y="7144"/>
                      <a:pt x="0" y="3810"/>
                    </a:cubicBezTo>
                    <a:lnTo>
                      <a:pt x="8191" y="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0" name="Google Shape;170;p5"/>
            <p:cNvGrpSpPr/>
            <p:nvPr/>
          </p:nvGrpSpPr>
          <p:grpSpPr>
            <a:xfrm>
              <a:off x="4515923" y="2198326"/>
              <a:ext cx="751908" cy="412699"/>
              <a:chOff x="16060783" y="2135490"/>
              <a:chExt cx="465924" cy="255731"/>
            </a:xfrm>
          </p:grpSpPr>
          <p:sp>
            <p:nvSpPr>
              <p:cNvPr id="171" name="Google Shape;171;p5"/>
              <p:cNvSpPr/>
              <p:nvPr/>
            </p:nvSpPr>
            <p:spPr>
              <a:xfrm>
                <a:off x="16060783" y="2165944"/>
                <a:ext cx="1238" cy="1619"/>
              </a:xfrm>
              <a:custGeom>
                <a:rect b="b" l="l" r="r" t="t"/>
                <a:pathLst>
                  <a:path extrusionOk="0" h="1619" w="1238">
                    <a:moveTo>
                      <a:pt x="1238" y="0"/>
                    </a:moveTo>
                    <a:lnTo>
                      <a:pt x="857" y="1619"/>
                    </a:lnTo>
                    <a:cubicBezTo>
                      <a:pt x="571" y="1238"/>
                      <a:pt x="286" y="762"/>
                      <a:pt x="0" y="381"/>
                    </a:cubicBezTo>
                    <a:cubicBezTo>
                      <a:pt x="381" y="286"/>
                      <a:pt x="857" y="95"/>
                      <a:pt x="1238" y="0"/>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5"/>
              <p:cNvSpPr/>
              <p:nvPr/>
            </p:nvSpPr>
            <p:spPr>
              <a:xfrm>
                <a:off x="16078977" y="2135490"/>
                <a:ext cx="447730" cy="149706"/>
              </a:xfrm>
              <a:custGeom>
                <a:rect b="b" l="l" r="r" t="t"/>
                <a:pathLst>
                  <a:path extrusionOk="0" h="149706" w="447730">
                    <a:moveTo>
                      <a:pt x="255270" y="3212"/>
                    </a:moveTo>
                    <a:cubicBezTo>
                      <a:pt x="338423" y="11404"/>
                      <a:pt x="404812" y="17976"/>
                      <a:pt x="433673" y="68744"/>
                    </a:cubicBezTo>
                    <a:cubicBezTo>
                      <a:pt x="446913" y="91985"/>
                      <a:pt x="450437" y="121227"/>
                      <a:pt x="445770" y="149707"/>
                    </a:cubicBezTo>
                    <a:lnTo>
                      <a:pt x="0" y="25691"/>
                    </a:lnTo>
                    <a:cubicBezTo>
                      <a:pt x="108775" y="-3741"/>
                      <a:pt x="197548" y="-2408"/>
                      <a:pt x="255270" y="3212"/>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5"/>
              <p:cNvSpPr/>
              <p:nvPr/>
            </p:nvSpPr>
            <p:spPr>
              <a:xfrm>
                <a:off x="16060878" y="2161371"/>
                <a:ext cx="463200" cy="229850"/>
              </a:xfrm>
              <a:custGeom>
                <a:rect b="b" l="l" r="r" t="t"/>
                <a:pathLst>
                  <a:path extrusionOk="0" h="229850" w="463200">
                    <a:moveTo>
                      <a:pt x="17431" y="0"/>
                    </a:moveTo>
                    <a:lnTo>
                      <a:pt x="463201" y="124015"/>
                    </a:lnTo>
                    <a:cubicBezTo>
                      <a:pt x="457295" y="160020"/>
                      <a:pt x="438150" y="194691"/>
                      <a:pt x="408527" y="213836"/>
                    </a:cubicBezTo>
                    <a:cubicBezTo>
                      <a:pt x="355854" y="247936"/>
                      <a:pt x="289465" y="220694"/>
                      <a:pt x="229076" y="195834"/>
                    </a:cubicBezTo>
                    <a:cubicBezTo>
                      <a:pt x="178689" y="175260"/>
                      <a:pt x="83153" y="125825"/>
                      <a:pt x="0" y="6287"/>
                    </a:cubicBezTo>
                    <a:lnTo>
                      <a:pt x="381" y="4667"/>
                    </a:lnTo>
                    <a:cubicBezTo>
                      <a:pt x="6191" y="2953"/>
                      <a:pt x="11811" y="1333"/>
                      <a:pt x="17431" y="0"/>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5"/>
              <p:cNvSpPr/>
              <p:nvPr/>
            </p:nvSpPr>
            <p:spPr>
              <a:xfrm>
                <a:off x="16062020" y="2157181"/>
                <a:ext cx="17049" cy="8762"/>
              </a:xfrm>
              <a:custGeom>
                <a:rect b="b" l="l" r="r" t="t"/>
                <a:pathLst>
                  <a:path extrusionOk="0" h="8762" w="17049">
                    <a:moveTo>
                      <a:pt x="2477" y="0"/>
                    </a:moveTo>
                    <a:lnTo>
                      <a:pt x="17050" y="4096"/>
                    </a:lnTo>
                    <a:cubicBezTo>
                      <a:pt x="11430" y="5524"/>
                      <a:pt x="5810" y="7144"/>
                      <a:pt x="0" y="8763"/>
                    </a:cubicBezTo>
                    <a:lnTo>
                      <a:pt x="2477" y="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4169452" y="3968660"/>
              <a:ext cx="751903" cy="412700"/>
              <a:chOff x="15846091" y="3232484"/>
              <a:chExt cx="465921" cy="255732"/>
            </a:xfrm>
          </p:grpSpPr>
          <p:sp>
            <p:nvSpPr>
              <p:cNvPr id="176" name="Google Shape;176;p5"/>
              <p:cNvSpPr/>
              <p:nvPr/>
            </p:nvSpPr>
            <p:spPr>
              <a:xfrm>
                <a:off x="15846091" y="3262938"/>
                <a:ext cx="1238" cy="1619"/>
              </a:xfrm>
              <a:custGeom>
                <a:rect b="b" l="l" r="r" t="t"/>
                <a:pathLst>
                  <a:path extrusionOk="0" h="1619" w="1238">
                    <a:moveTo>
                      <a:pt x="1238" y="0"/>
                    </a:moveTo>
                    <a:lnTo>
                      <a:pt x="857" y="1619"/>
                    </a:lnTo>
                    <a:cubicBezTo>
                      <a:pt x="572" y="1238"/>
                      <a:pt x="286" y="762"/>
                      <a:pt x="0" y="381"/>
                    </a:cubicBezTo>
                    <a:cubicBezTo>
                      <a:pt x="381" y="286"/>
                      <a:pt x="857" y="95"/>
                      <a:pt x="1238" y="0"/>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5"/>
              <p:cNvSpPr/>
              <p:nvPr/>
            </p:nvSpPr>
            <p:spPr>
              <a:xfrm>
                <a:off x="15864281" y="3232484"/>
                <a:ext cx="447730" cy="149706"/>
              </a:xfrm>
              <a:custGeom>
                <a:rect b="b" l="l" r="r" t="t"/>
                <a:pathLst>
                  <a:path extrusionOk="0" h="149706" w="447730">
                    <a:moveTo>
                      <a:pt x="255270" y="3212"/>
                    </a:moveTo>
                    <a:cubicBezTo>
                      <a:pt x="338423" y="11404"/>
                      <a:pt x="404813" y="17976"/>
                      <a:pt x="433673" y="68744"/>
                    </a:cubicBezTo>
                    <a:cubicBezTo>
                      <a:pt x="446913" y="91985"/>
                      <a:pt x="450437" y="121227"/>
                      <a:pt x="445770" y="149707"/>
                    </a:cubicBezTo>
                    <a:lnTo>
                      <a:pt x="0" y="25691"/>
                    </a:lnTo>
                    <a:cubicBezTo>
                      <a:pt x="108776" y="-3741"/>
                      <a:pt x="197549" y="-2408"/>
                      <a:pt x="255270" y="3212"/>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5"/>
              <p:cNvSpPr/>
              <p:nvPr/>
            </p:nvSpPr>
            <p:spPr>
              <a:xfrm>
                <a:off x="15846184" y="3258366"/>
                <a:ext cx="463200" cy="229850"/>
              </a:xfrm>
              <a:custGeom>
                <a:rect b="b" l="l" r="r" t="t"/>
                <a:pathLst>
                  <a:path extrusionOk="0" h="229850" w="463200">
                    <a:moveTo>
                      <a:pt x="17431" y="0"/>
                    </a:moveTo>
                    <a:lnTo>
                      <a:pt x="463201" y="124015"/>
                    </a:lnTo>
                    <a:cubicBezTo>
                      <a:pt x="457295" y="160020"/>
                      <a:pt x="438150" y="194691"/>
                      <a:pt x="408527" y="213836"/>
                    </a:cubicBezTo>
                    <a:cubicBezTo>
                      <a:pt x="355854" y="247936"/>
                      <a:pt x="289465" y="220694"/>
                      <a:pt x="229076" y="195834"/>
                    </a:cubicBezTo>
                    <a:cubicBezTo>
                      <a:pt x="178689" y="175260"/>
                      <a:pt x="83153" y="125825"/>
                      <a:pt x="0" y="6286"/>
                    </a:cubicBezTo>
                    <a:lnTo>
                      <a:pt x="381" y="4667"/>
                    </a:lnTo>
                    <a:cubicBezTo>
                      <a:pt x="6096" y="2953"/>
                      <a:pt x="11811" y="1333"/>
                      <a:pt x="17431" y="0"/>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5"/>
              <p:cNvSpPr/>
              <p:nvPr/>
            </p:nvSpPr>
            <p:spPr>
              <a:xfrm>
                <a:off x="15847328" y="3254175"/>
                <a:ext cx="17049" cy="8762"/>
              </a:xfrm>
              <a:custGeom>
                <a:rect b="b" l="l" r="r" t="t"/>
                <a:pathLst>
                  <a:path extrusionOk="0" h="8762" w="17049">
                    <a:moveTo>
                      <a:pt x="2477" y="0"/>
                    </a:moveTo>
                    <a:lnTo>
                      <a:pt x="17050" y="4096"/>
                    </a:lnTo>
                    <a:cubicBezTo>
                      <a:pt x="11430" y="5525"/>
                      <a:pt x="5810" y="7144"/>
                      <a:pt x="0" y="8763"/>
                    </a:cubicBezTo>
                    <a:lnTo>
                      <a:pt x="2477" y="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 name="Google Shape;180;p5"/>
            <p:cNvGrpSpPr/>
            <p:nvPr/>
          </p:nvGrpSpPr>
          <p:grpSpPr>
            <a:xfrm>
              <a:off x="4752347" y="2865744"/>
              <a:ext cx="770112" cy="389902"/>
              <a:chOff x="16207277" y="2549056"/>
              <a:chExt cx="477204" cy="241605"/>
            </a:xfrm>
          </p:grpSpPr>
          <p:sp>
            <p:nvSpPr>
              <p:cNvPr id="181" name="Google Shape;181;p5"/>
              <p:cNvSpPr/>
              <p:nvPr/>
            </p:nvSpPr>
            <p:spPr>
              <a:xfrm>
                <a:off x="16207277" y="2623620"/>
                <a:ext cx="1143" cy="1619"/>
              </a:xfrm>
              <a:custGeom>
                <a:rect b="b" l="l" r="r" t="t"/>
                <a:pathLst>
                  <a:path extrusionOk="0" h="1619" w="1143">
                    <a:moveTo>
                      <a:pt x="1143" y="0"/>
                    </a:moveTo>
                    <a:lnTo>
                      <a:pt x="1048" y="1619"/>
                    </a:lnTo>
                    <a:cubicBezTo>
                      <a:pt x="667" y="1333"/>
                      <a:pt x="381" y="857"/>
                      <a:pt x="0" y="571"/>
                    </a:cubicBezTo>
                    <a:cubicBezTo>
                      <a:pt x="381" y="381"/>
                      <a:pt x="762" y="190"/>
                      <a:pt x="1143" y="0"/>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5"/>
              <p:cNvSpPr/>
              <p:nvPr/>
            </p:nvSpPr>
            <p:spPr>
              <a:xfrm>
                <a:off x="16224519" y="2549056"/>
                <a:ext cx="459962" cy="116759"/>
              </a:xfrm>
              <a:custGeom>
                <a:rect b="b" l="l" r="r" t="t"/>
                <a:pathLst>
                  <a:path extrusionOk="0" h="116759" w="459962">
                    <a:moveTo>
                      <a:pt x="248031" y="3317"/>
                    </a:moveTo>
                    <a:cubicBezTo>
                      <a:pt x="331470" y="-2112"/>
                      <a:pt x="397955" y="-6589"/>
                      <a:pt x="434816" y="38845"/>
                    </a:cubicBezTo>
                    <a:cubicBezTo>
                      <a:pt x="451676" y="59610"/>
                      <a:pt x="459962" y="87899"/>
                      <a:pt x="459962" y="116760"/>
                    </a:cubicBezTo>
                    <a:lnTo>
                      <a:pt x="0" y="67134"/>
                    </a:lnTo>
                    <a:cubicBezTo>
                      <a:pt x="102394" y="20271"/>
                      <a:pt x="190119" y="7127"/>
                      <a:pt x="248031" y="3317"/>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5"/>
              <p:cNvSpPr/>
              <p:nvPr/>
            </p:nvSpPr>
            <p:spPr>
              <a:xfrm>
                <a:off x="16207563" y="2616381"/>
                <a:ext cx="476059" cy="174280"/>
              </a:xfrm>
              <a:custGeom>
                <a:rect b="b" l="l" r="r" t="t"/>
                <a:pathLst>
                  <a:path extrusionOk="0" h="174280" w="476059">
                    <a:moveTo>
                      <a:pt x="16097" y="0"/>
                    </a:moveTo>
                    <a:lnTo>
                      <a:pt x="476060" y="49625"/>
                    </a:lnTo>
                    <a:cubicBezTo>
                      <a:pt x="476060" y="86106"/>
                      <a:pt x="462915" y="123444"/>
                      <a:pt x="436816" y="147161"/>
                    </a:cubicBezTo>
                    <a:cubicBezTo>
                      <a:pt x="390430" y="189357"/>
                      <a:pt x="320516" y="173355"/>
                      <a:pt x="256889" y="158687"/>
                    </a:cubicBezTo>
                    <a:cubicBezTo>
                      <a:pt x="203835" y="146590"/>
                      <a:pt x="101537" y="113348"/>
                      <a:pt x="0" y="9049"/>
                    </a:cubicBezTo>
                    <a:lnTo>
                      <a:pt x="95" y="7429"/>
                    </a:lnTo>
                    <a:cubicBezTo>
                      <a:pt x="5524" y="4858"/>
                      <a:pt x="10858" y="2286"/>
                      <a:pt x="16097" y="0"/>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5"/>
              <p:cNvSpPr/>
              <p:nvPr/>
            </p:nvSpPr>
            <p:spPr>
              <a:xfrm>
                <a:off x="16208516" y="2614571"/>
                <a:ext cx="16002" cy="9048"/>
              </a:xfrm>
              <a:custGeom>
                <a:rect b="b" l="l" r="r" t="t"/>
                <a:pathLst>
                  <a:path extrusionOk="0" h="9048" w="16002">
                    <a:moveTo>
                      <a:pt x="953" y="0"/>
                    </a:moveTo>
                    <a:lnTo>
                      <a:pt x="16002" y="1619"/>
                    </a:lnTo>
                    <a:cubicBezTo>
                      <a:pt x="10763" y="3905"/>
                      <a:pt x="5429" y="6477"/>
                      <a:pt x="0" y="9049"/>
                    </a:cubicBezTo>
                    <a:lnTo>
                      <a:pt x="953" y="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5" name="Google Shape;185;p5"/>
            <p:cNvGrpSpPr/>
            <p:nvPr/>
          </p:nvGrpSpPr>
          <p:grpSpPr>
            <a:xfrm>
              <a:off x="4631081" y="4502715"/>
              <a:ext cx="773029" cy="391359"/>
              <a:chOff x="16132125" y="3563420"/>
              <a:chExt cx="479012" cy="242508"/>
            </a:xfrm>
          </p:grpSpPr>
          <p:sp>
            <p:nvSpPr>
              <p:cNvPr id="186" name="Google Shape;186;p5"/>
              <p:cNvSpPr/>
              <p:nvPr/>
            </p:nvSpPr>
            <p:spPr>
              <a:xfrm>
                <a:off x="16132125" y="3692420"/>
                <a:ext cx="1238" cy="1619"/>
              </a:xfrm>
              <a:custGeom>
                <a:rect b="b" l="l" r="r" t="t"/>
                <a:pathLst>
                  <a:path extrusionOk="0" h="1619" w="1238">
                    <a:moveTo>
                      <a:pt x="1048" y="0"/>
                    </a:moveTo>
                    <a:lnTo>
                      <a:pt x="1238" y="1619"/>
                    </a:lnTo>
                    <a:cubicBezTo>
                      <a:pt x="857" y="1334"/>
                      <a:pt x="476" y="953"/>
                      <a:pt x="0" y="762"/>
                    </a:cubicBezTo>
                    <a:cubicBezTo>
                      <a:pt x="381" y="571"/>
                      <a:pt x="762" y="286"/>
                      <a:pt x="1048" y="0"/>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5"/>
              <p:cNvSpPr/>
              <p:nvPr/>
            </p:nvSpPr>
            <p:spPr>
              <a:xfrm>
                <a:off x="16147938" y="3563420"/>
                <a:ext cx="462152" cy="119284"/>
              </a:xfrm>
              <a:custGeom>
                <a:rect b="b" l="l" r="r" t="t"/>
                <a:pathLst>
                  <a:path extrusionOk="0" h="119284" w="462152">
                    <a:moveTo>
                      <a:pt x="235363" y="18319"/>
                    </a:moveTo>
                    <a:cubicBezTo>
                      <a:pt x="316992" y="222"/>
                      <a:pt x="382048" y="-14352"/>
                      <a:pt x="425386" y="24891"/>
                    </a:cubicBezTo>
                    <a:cubicBezTo>
                      <a:pt x="445199" y="42798"/>
                      <a:pt x="457676" y="69564"/>
                      <a:pt x="462153" y="98043"/>
                    </a:cubicBezTo>
                    <a:lnTo>
                      <a:pt x="0" y="119284"/>
                    </a:lnTo>
                    <a:cubicBezTo>
                      <a:pt x="94107" y="57276"/>
                      <a:pt x="178784" y="30892"/>
                      <a:pt x="235363" y="18319"/>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5"/>
              <p:cNvSpPr/>
              <p:nvPr/>
            </p:nvSpPr>
            <p:spPr>
              <a:xfrm>
                <a:off x="16132411" y="3661749"/>
                <a:ext cx="478726" cy="144179"/>
              </a:xfrm>
              <a:custGeom>
                <a:rect b="b" l="l" r="r" t="t"/>
                <a:pathLst>
                  <a:path extrusionOk="0" h="144179" w="478726">
                    <a:moveTo>
                      <a:pt x="14764" y="21241"/>
                    </a:moveTo>
                    <a:lnTo>
                      <a:pt x="476917" y="0"/>
                    </a:lnTo>
                    <a:cubicBezTo>
                      <a:pt x="482537" y="36100"/>
                      <a:pt x="475202" y="74962"/>
                      <a:pt x="453009" y="102394"/>
                    </a:cubicBezTo>
                    <a:cubicBezTo>
                      <a:pt x="413576" y="151162"/>
                      <a:pt x="342043" y="146018"/>
                      <a:pt x="276892" y="141256"/>
                    </a:cubicBezTo>
                    <a:cubicBezTo>
                      <a:pt x="222599" y="137351"/>
                      <a:pt x="116491" y="120205"/>
                      <a:pt x="191" y="32576"/>
                    </a:cubicBezTo>
                    <a:lnTo>
                      <a:pt x="0" y="30956"/>
                    </a:lnTo>
                    <a:cubicBezTo>
                      <a:pt x="5048" y="27622"/>
                      <a:pt x="9906" y="24384"/>
                      <a:pt x="14764" y="21241"/>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5"/>
              <p:cNvSpPr/>
              <p:nvPr/>
            </p:nvSpPr>
            <p:spPr>
              <a:xfrm>
                <a:off x="16132792" y="3682705"/>
                <a:ext cx="15144" cy="9715"/>
              </a:xfrm>
              <a:custGeom>
                <a:rect b="b" l="l" r="r" t="t"/>
                <a:pathLst>
                  <a:path extrusionOk="0" h="9715" w="15144">
                    <a:moveTo>
                      <a:pt x="0" y="667"/>
                    </a:moveTo>
                    <a:lnTo>
                      <a:pt x="15145" y="0"/>
                    </a:lnTo>
                    <a:cubicBezTo>
                      <a:pt x="10287" y="3048"/>
                      <a:pt x="5429" y="6382"/>
                      <a:pt x="381" y="9715"/>
                    </a:cubicBezTo>
                    <a:lnTo>
                      <a:pt x="0" y="667"/>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5"/>
            <p:cNvGrpSpPr/>
            <p:nvPr/>
          </p:nvGrpSpPr>
          <p:grpSpPr>
            <a:xfrm>
              <a:off x="7634956" y="2404532"/>
              <a:ext cx="712317" cy="497150"/>
              <a:chOff x="17993498" y="2263268"/>
              <a:chExt cx="441391" cy="308062"/>
            </a:xfrm>
          </p:grpSpPr>
          <p:sp>
            <p:nvSpPr>
              <p:cNvPr id="191" name="Google Shape;191;p5"/>
              <p:cNvSpPr/>
              <p:nvPr/>
            </p:nvSpPr>
            <p:spPr>
              <a:xfrm>
                <a:off x="18429459" y="2272528"/>
                <a:ext cx="1524" cy="1428"/>
              </a:xfrm>
              <a:custGeom>
                <a:rect b="b" l="l" r="r" t="t"/>
                <a:pathLst>
                  <a:path extrusionOk="0" h="1428" w="1524">
                    <a:moveTo>
                      <a:pt x="857" y="1429"/>
                    </a:moveTo>
                    <a:lnTo>
                      <a:pt x="0" y="0"/>
                    </a:lnTo>
                    <a:cubicBezTo>
                      <a:pt x="476" y="0"/>
                      <a:pt x="953" y="190"/>
                      <a:pt x="1524" y="190"/>
                    </a:cubicBezTo>
                    <a:cubicBezTo>
                      <a:pt x="1333" y="571"/>
                      <a:pt x="1048" y="1048"/>
                      <a:pt x="857" y="1429"/>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5"/>
              <p:cNvSpPr/>
              <p:nvPr/>
            </p:nvSpPr>
            <p:spPr>
              <a:xfrm>
                <a:off x="18020742" y="2289292"/>
                <a:ext cx="400907" cy="282038"/>
              </a:xfrm>
              <a:custGeom>
                <a:rect b="b" l="l" r="r" t="t"/>
                <a:pathLst>
                  <a:path extrusionOk="0" h="282038" w="400907">
                    <a:moveTo>
                      <a:pt x="238125" y="197739"/>
                    </a:moveTo>
                    <a:cubicBezTo>
                      <a:pt x="173927" y="251270"/>
                      <a:pt x="122777" y="294037"/>
                      <a:pt x="66294" y="278987"/>
                    </a:cubicBezTo>
                    <a:cubicBezTo>
                      <a:pt x="40481" y="272129"/>
                      <a:pt x="17050" y="254127"/>
                      <a:pt x="0" y="230886"/>
                    </a:cubicBezTo>
                    <a:lnTo>
                      <a:pt x="400907" y="0"/>
                    </a:lnTo>
                    <a:cubicBezTo>
                      <a:pt x="345853" y="98298"/>
                      <a:pt x="282702" y="160592"/>
                      <a:pt x="238125" y="197739"/>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5"/>
              <p:cNvSpPr/>
              <p:nvPr/>
            </p:nvSpPr>
            <p:spPr>
              <a:xfrm>
                <a:off x="17993498" y="2263268"/>
                <a:ext cx="437391" cy="256338"/>
              </a:xfrm>
              <a:custGeom>
                <a:rect b="b" l="l" r="r" t="t"/>
                <a:pathLst>
                  <a:path extrusionOk="0" h="256338" w="437391">
                    <a:moveTo>
                      <a:pt x="428723" y="25453"/>
                    </a:moveTo>
                    <a:lnTo>
                      <a:pt x="27816" y="256339"/>
                    </a:lnTo>
                    <a:cubicBezTo>
                      <a:pt x="6290" y="226811"/>
                      <a:pt x="-4950" y="188997"/>
                      <a:pt x="2099" y="154326"/>
                    </a:cubicBezTo>
                    <a:cubicBezTo>
                      <a:pt x="14672" y="92890"/>
                      <a:pt x="80680" y="64601"/>
                      <a:pt x="140783" y="38978"/>
                    </a:cubicBezTo>
                    <a:cubicBezTo>
                      <a:pt x="190789" y="17547"/>
                      <a:pt x="292992" y="-15886"/>
                      <a:pt x="436534" y="8594"/>
                    </a:cubicBezTo>
                    <a:lnTo>
                      <a:pt x="437391" y="10022"/>
                    </a:lnTo>
                    <a:cubicBezTo>
                      <a:pt x="434438" y="15356"/>
                      <a:pt x="431676" y="20500"/>
                      <a:pt x="428723" y="25453"/>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5"/>
              <p:cNvSpPr/>
              <p:nvPr/>
            </p:nvSpPr>
            <p:spPr>
              <a:xfrm>
                <a:off x="18421745" y="2273957"/>
                <a:ext cx="13144" cy="15430"/>
              </a:xfrm>
              <a:custGeom>
                <a:rect b="b" l="l" r="r" t="t"/>
                <a:pathLst>
                  <a:path extrusionOk="0" h="15430" w="13144">
                    <a:moveTo>
                      <a:pt x="13145" y="7906"/>
                    </a:moveTo>
                    <a:lnTo>
                      <a:pt x="0" y="15430"/>
                    </a:lnTo>
                    <a:cubicBezTo>
                      <a:pt x="2953" y="10478"/>
                      <a:pt x="5715" y="5239"/>
                      <a:pt x="8572" y="0"/>
                    </a:cubicBezTo>
                    <a:lnTo>
                      <a:pt x="13145" y="7906"/>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5" name="Google Shape;195;p5"/>
            <p:cNvGrpSpPr/>
            <p:nvPr/>
          </p:nvGrpSpPr>
          <p:grpSpPr>
            <a:xfrm>
              <a:off x="7314978" y="2956627"/>
              <a:ext cx="757763" cy="403852"/>
              <a:chOff x="17795220" y="2605373"/>
              <a:chExt cx="469552" cy="250249"/>
            </a:xfrm>
          </p:grpSpPr>
          <p:sp>
            <p:nvSpPr>
              <p:cNvPr id="196" name="Google Shape;196;p5"/>
              <p:cNvSpPr/>
              <p:nvPr/>
            </p:nvSpPr>
            <p:spPr>
              <a:xfrm>
                <a:off x="18263534" y="2814596"/>
                <a:ext cx="1238" cy="1619"/>
              </a:xfrm>
              <a:custGeom>
                <a:rect b="b" l="l" r="r" t="t"/>
                <a:pathLst>
                  <a:path extrusionOk="0" h="1619" w="1238">
                    <a:moveTo>
                      <a:pt x="0" y="1619"/>
                    </a:moveTo>
                    <a:lnTo>
                      <a:pt x="286" y="0"/>
                    </a:lnTo>
                    <a:cubicBezTo>
                      <a:pt x="667" y="381"/>
                      <a:pt x="857" y="857"/>
                      <a:pt x="1238" y="1143"/>
                    </a:cubicBezTo>
                    <a:cubicBezTo>
                      <a:pt x="857" y="1334"/>
                      <a:pt x="381" y="1524"/>
                      <a:pt x="0" y="1619"/>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5"/>
              <p:cNvSpPr/>
              <p:nvPr/>
            </p:nvSpPr>
            <p:spPr>
              <a:xfrm>
                <a:off x="17795220" y="2715917"/>
                <a:ext cx="451550" cy="139705"/>
              </a:xfrm>
              <a:custGeom>
                <a:rect b="b" l="l" r="r" t="t"/>
                <a:pathLst>
                  <a:path extrusionOk="0" h="139705" w="451550">
                    <a:moveTo>
                      <a:pt x="197519" y="138589"/>
                    </a:moveTo>
                    <a:cubicBezTo>
                      <a:pt x="114080" y="133731"/>
                      <a:pt x="47500" y="130016"/>
                      <a:pt x="16544" y="80391"/>
                    </a:cubicBezTo>
                    <a:cubicBezTo>
                      <a:pt x="2352" y="57721"/>
                      <a:pt x="-2411" y="28575"/>
                      <a:pt x="1113" y="0"/>
                    </a:cubicBezTo>
                    <a:lnTo>
                      <a:pt x="451551" y="105632"/>
                    </a:lnTo>
                    <a:cubicBezTo>
                      <a:pt x="344109" y="139636"/>
                      <a:pt x="255431" y="141922"/>
                      <a:pt x="197519" y="138589"/>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5"/>
              <p:cNvSpPr/>
              <p:nvPr/>
            </p:nvSpPr>
            <p:spPr>
              <a:xfrm>
                <a:off x="17797095" y="2605373"/>
                <a:ext cx="467582" cy="216080"/>
              </a:xfrm>
              <a:custGeom>
                <a:rect b="b" l="l" r="r" t="t"/>
                <a:pathLst>
                  <a:path extrusionOk="0" h="216080" w="467582">
                    <a:moveTo>
                      <a:pt x="450437" y="216081"/>
                    </a:moveTo>
                    <a:lnTo>
                      <a:pt x="0" y="110449"/>
                    </a:lnTo>
                    <a:cubicBezTo>
                      <a:pt x="4477" y="74254"/>
                      <a:pt x="22098" y="38821"/>
                      <a:pt x="50959" y="18437"/>
                    </a:cubicBezTo>
                    <a:cubicBezTo>
                      <a:pt x="102203" y="-17758"/>
                      <a:pt x="169640" y="6721"/>
                      <a:pt x="230981" y="29105"/>
                    </a:cubicBezTo>
                    <a:cubicBezTo>
                      <a:pt x="282130" y="47679"/>
                      <a:pt x="379571" y="93113"/>
                      <a:pt x="467582" y="209128"/>
                    </a:cubicBezTo>
                    <a:lnTo>
                      <a:pt x="467296" y="210747"/>
                    </a:lnTo>
                    <a:cubicBezTo>
                      <a:pt x="461581" y="212652"/>
                      <a:pt x="455962" y="214462"/>
                      <a:pt x="450437" y="216081"/>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5"/>
              <p:cNvSpPr/>
              <p:nvPr/>
            </p:nvSpPr>
            <p:spPr>
              <a:xfrm>
                <a:off x="18246675" y="2816311"/>
                <a:ext cx="16859" cy="8762"/>
              </a:xfrm>
              <a:custGeom>
                <a:rect b="b" l="l" r="r" t="t"/>
                <a:pathLst>
                  <a:path extrusionOk="0" h="8762" w="16859">
                    <a:moveTo>
                      <a:pt x="14764" y="8763"/>
                    </a:moveTo>
                    <a:lnTo>
                      <a:pt x="0" y="5334"/>
                    </a:lnTo>
                    <a:cubicBezTo>
                      <a:pt x="5525" y="3715"/>
                      <a:pt x="11144" y="1810"/>
                      <a:pt x="16859" y="0"/>
                    </a:cubicBezTo>
                    <a:lnTo>
                      <a:pt x="14764" y="8763"/>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 name="Google Shape;200;p5"/>
            <p:cNvGrpSpPr/>
            <p:nvPr/>
          </p:nvGrpSpPr>
          <p:grpSpPr>
            <a:xfrm>
              <a:off x="6866366" y="3467370"/>
              <a:ext cx="771808" cy="394763"/>
              <a:chOff x="17517245" y="2921858"/>
              <a:chExt cx="478255" cy="244617"/>
            </a:xfrm>
          </p:grpSpPr>
          <p:sp>
            <p:nvSpPr>
              <p:cNvPr id="201" name="Google Shape;201;p5"/>
              <p:cNvSpPr/>
              <p:nvPr/>
            </p:nvSpPr>
            <p:spPr>
              <a:xfrm>
                <a:off x="17994263" y="3016621"/>
                <a:ext cx="1238" cy="1619"/>
              </a:xfrm>
              <a:custGeom>
                <a:rect b="b" l="l" r="r" t="t"/>
                <a:pathLst>
                  <a:path extrusionOk="0" h="1619" w="1238">
                    <a:moveTo>
                      <a:pt x="191" y="1619"/>
                    </a:moveTo>
                    <a:lnTo>
                      <a:pt x="0" y="0"/>
                    </a:lnTo>
                    <a:cubicBezTo>
                      <a:pt x="476" y="191"/>
                      <a:pt x="857" y="571"/>
                      <a:pt x="1238" y="762"/>
                    </a:cubicBezTo>
                    <a:cubicBezTo>
                      <a:pt x="857" y="1048"/>
                      <a:pt x="476" y="1333"/>
                      <a:pt x="191" y="1619"/>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5"/>
              <p:cNvSpPr/>
              <p:nvPr/>
            </p:nvSpPr>
            <p:spPr>
              <a:xfrm>
                <a:off x="17519823" y="3028623"/>
                <a:ext cx="460438" cy="137852"/>
              </a:xfrm>
              <a:custGeom>
                <a:rect b="b" l="l" r="r" t="t"/>
                <a:pathLst>
                  <a:path extrusionOk="0" h="137852" w="460438">
                    <a:moveTo>
                      <a:pt x="230600" y="113252"/>
                    </a:moveTo>
                    <a:cubicBezTo>
                      <a:pt x="150114" y="135636"/>
                      <a:pt x="85820" y="153543"/>
                      <a:pt x="40576" y="116586"/>
                    </a:cubicBezTo>
                    <a:cubicBezTo>
                      <a:pt x="19907" y="99727"/>
                      <a:pt x="5905" y="73628"/>
                      <a:pt x="0" y="45434"/>
                    </a:cubicBezTo>
                    <a:lnTo>
                      <a:pt x="460438" y="0"/>
                    </a:lnTo>
                    <a:cubicBezTo>
                      <a:pt x="369760" y="66961"/>
                      <a:pt x="286512" y="97727"/>
                      <a:pt x="230600" y="113252"/>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5"/>
              <p:cNvSpPr/>
              <p:nvPr/>
            </p:nvSpPr>
            <p:spPr>
              <a:xfrm>
                <a:off x="17517245" y="2921858"/>
                <a:ext cx="477778" cy="152008"/>
              </a:xfrm>
              <a:custGeom>
                <a:rect b="b" l="l" r="r" t="t"/>
                <a:pathLst>
                  <a:path extrusionOk="0" h="152008" w="477778">
                    <a:moveTo>
                      <a:pt x="463682" y="106574"/>
                    </a:moveTo>
                    <a:lnTo>
                      <a:pt x="3243" y="152009"/>
                    </a:lnTo>
                    <a:cubicBezTo>
                      <a:pt x="-4282" y="116290"/>
                      <a:pt x="1052" y="77142"/>
                      <a:pt x="21721" y="48472"/>
                    </a:cubicBezTo>
                    <a:cubicBezTo>
                      <a:pt x="58488" y="-2296"/>
                      <a:pt x="130211" y="-963"/>
                      <a:pt x="195553" y="466"/>
                    </a:cubicBezTo>
                    <a:cubicBezTo>
                      <a:pt x="249941" y="1514"/>
                      <a:pt x="356906" y="13039"/>
                      <a:pt x="477588" y="94478"/>
                    </a:cubicBezTo>
                    <a:lnTo>
                      <a:pt x="477779" y="96097"/>
                    </a:lnTo>
                    <a:cubicBezTo>
                      <a:pt x="473111" y="99621"/>
                      <a:pt x="468444" y="103241"/>
                      <a:pt x="463682" y="10657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5"/>
              <p:cNvSpPr/>
              <p:nvPr/>
            </p:nvSpPr>
            <p:spPr>
              <a:xfrm>
                <a:off x="17980261" y="3018240"/>
                <a:ext cx="15049" cy="10477"/>
              </a:xfrm>
              <a:custGeom>
                <a:rect b="b" l="l" r="r" t="t"/>
                <a:pathLst>
                  <a:path extrusionOk="0" h="10477" w="15049">
                    <a:moveTo>
                      <a:pt x="15050" y="9049"/>
                    </a:moveTo>
                    <a:lnTo>
                      <a:pt x="0" y="10478"/>
                    </a:lnTo>
                    <a:cubicBezTo>
                      <a:pt x="4667" y="7144"/>
                      <a:pt x="9430" y="3620"/>
                      <a:pt x="14192" y="0"/>
                    </a:cubicBezTo>
                    <a:lnTo>
                      <a:pt x="15050" y="9049"/>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5" name="Google Shape;205;p5"/>
            <p:cNvGrpSpPr/>
            <p:nvPr/>
          </p:nvGrpSpPr>
          <p:grpSpPr>
            <a:xfrm>
              <a:off x="6554319" y="3971921"/>
              <a:ext cx="767060" cy="407721"/>
              <a:chOff x="17323877" y="3234510"/>
              <a:chExt cx="475313" cy="252647"/>
            </a:xfrm>
          </p:grpSpPr>
          <p:sp>
            <p:nvSpPr>
              <p:cNvPr id="206" name="Google Shape;206;p5"/>
              <p:cNvSpPr/>
              <p:nvPr/>
            </p:nvSpPr>
            <p:spPr>
              <a:xfrm>
                <a:off x="17797095" y="3304848"/>
                <a:ext cx="1333" cy="1619"/>
              </a:xfrm>
              <a:custGeom>
                <a:rect b="b" l="l" r="r" t="t"/>
                <a:pathLst>
                  <a:path extrusionOk="0" h="1619" w="1333">
                    <a:moveTo>
                      <a:pt x="381" y="1619"/>
                    </a:moveTo>
                    <a:lnTo>
                      <a:pt x="0" y="0"/>
                    </a:lnTo>
                    <a:cubicBezTo>
                      <a:pt x="476" y="191"/>
                      <a:pt x="857" y="476"/>
                      <a:pt x="1333" y="667"/>
                    </a:cubicBezTo>
                    <a:cubicBezTo>
                      <a:pt x="1048" y="953"/>
                      <a:pt x="667" y="1333"/>
                      <a:pt x="381" y="1619"/>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5"/>
              <p:cNvSpPr/>
              <p:nvPr/>
            </p:nvSpPr>
            <p:spPr>
              <a:xfrm>
                <a:off x="17329703" y="3318183"/>
                <a:ext cx="454628" cy="168974"/>
              </a:xfrm>
              <a:custGeom>
                <a:rect b="b" l="l" r="r" t="t"/>
                <a:pathLst>
                  <a:path extrusionOk="0" h="168974" w="454628">
                    <a:moveTo>
                      <a:pt x="235649" y="132969"/>
                    </a:moveTo>
                    <a:cubicBezTo>
                      <a:pt x="157448" y="162401"/>
                      <a:pt x="95060" y="185833"/>
                      <a:pt x="46673" y="153067"/>
                    </a:cubicBezTo>
                    <a:cubicBezTo>
                      <a:pt x="24575" y="138112"/>
                      <a:pt x="8382" y="113348"/>
                      <a:pt x="0" y="85820"/>
                    </a:cubicBezTo>
                    <a:lnTo>
                      <a:pt x="454628" y="0"/>
                    </a:lnTo>
                    <a:cubicBezTo>
                      <a:pt x="370142" y="74581"/>
                      <a:pt x="290036" y="112585"/>
                      <a:pt x="235649" y="132969"/>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5"/>
              <p:cNvSpPr/>
              <p:nvPr/>
            </p:nvSpPr>
            <p:spPr>
              <a:xfrm>
                <a:off x="17323877" y="3234510"/>
                <a:ext cx="474361" cy="169111"/>
              </a:xfrm>
              <a:custGeom>
                <a:rect b="b" l="l" r="r" t="t"/>
                <a:pathLst>
                  <a:path extrusionOk="0" h="169111" w="474361">
                    <a:moveTo>
                      <a:pt x="461122" y="83291"/>
                    </a:moveTo>
                    <a:lnTo>
                      <a:pt x="6494" y="169112"/>
                    </a:lnTo>
                    <a:cubicBezTo>
                      <a:pt x="-4079" y="134155"/>
                      <a:pt x="-2269" y="94722"/>
                      <a:pt x="15828" y="64337"/>
                    </a:cubicBezTo>
                    <a:cubicBezTo>
                      <a:pt x="48023" y="10520"/>
                      <a:pt x="119556" y="5567"/>
                      <a:pt x="184707" y="1091"/>
                    </a:cubicBezTo>
                    <a:cubicBezTo>
                      <a:pt x="238999" y="-2624"/>
                      <a:pt x="346536" y="-624"/>
                      <a:pt x="473981" y="69861"/>
                    </a:cubicBezTo>
                    <a:lnTo>
                      <a:pt x="474362" y="71480"/>
                    </a:lnTo>
                    <a:cubicBezTo>
                      <a:pt x="469885" y="75576"/>
                      <a:pt x="465504" y="79481"/>
                      <a:pt x="461122" y="83291"/>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5"/>
              <p:cNvSpPr/>
              <p:nvPr/>
            </p:nvSpPr>
            <p:spPr>
              <a:xfrm>
                <a:off x="17784331" y="3306467"/>
                <a:ext cx="14858" cy="11715"/>
              </a:xfrm>
              <a:custGeom>
                <a:rect b="b" l="l" r="r" t="t"/>
                <a:pathLst>
                  <a:path extrusionOk="0" h="11715" w="14858">
                    <a:moveTo>
                      <a:pt x="14859" y="8953"/>
                    </a:moveTo>
                    <a:lnTo>
                      <a:pt x="0" y="11716"/>
                    </a:lnTo>
                    <a:cubicBezTo>
                      <a:pt x="4381" y="8001"/>
                      <a:pt x="8763" y="4000"/>
                      <a:pt x="13240" y="0"/>
                    </a:cubicBezTo>
                    <a:lnTo>
                      <a:pt x="14859" y="8953"/>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0" name="Google Shape;210;p5"/>
            <p:cNvGrpSpPr/>
            <p:nvPr/>
          </p:nvGrpSpPr>
          <p:grpSpPr>
            <a:xfrm>
              <a:off x="6415800" y="1304895"/>
              <a:ext cx="398179" cy="762001"/>
              <a:chOff x="17238053" y="1581870"/>
              <a:chExt cx="246734" cy="472178"/>
            </a:xfrm>
          </p:grpSpPr>
          <p:sp>
            <p:nvSpPr>
              <p:cNvPr id="211" name="Google Shape;211;p5"/>
              <p:cNvSpPr/>
              <p:nvPr/>
            </p:nvSpPr>
            <p:spPr>
              <a:xfrm>
                <a:off x="17436002" y="1581870"/>
                <a:ext cx="1619" cy="1238"/>
              </a:xfrm>
              <a:custGeom>
                <a:rect b="b" l="l" r="r" t="t"/>
                <a:pathLst>
                  <a:path extrusionOk="0" h="1238" w="1619">
                    <a:moveTo>
                      <a:pt x="1619" y="1238"/>
                    </a:moveTo>
                    <a:lnTo>
                      <a:pt x="0" y="953"/>
                    </a:lnTo>
                    <a:cubicBezTo>
                      <a:pt x="381" y="572"/>
                      <a:pt x="762" y="381"/>
                      <a:pt x="1143" y="0"/>
                    </a:cubicBezTo>
                    <a:cubicBezTo>
                      <a:pt x="1238" y="476"/>
                      <a:pt x="1429" y="953"/>
                      <a:pt x="1619" y="1238"/>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5"/>
              <p:cNvSpPr/>
              <p:nvPr/>
            </p:nvSpPr>
            <p:spPr>
              <a:xfrm>
                <a:off x="17352278" y="1599873"/>
                <a:ext cx="132509" cy="454175"/>
              </a:xfrm>
              <a:custGeom>
                <a:rect b="b" l="l" r="r" t="t"/>
                <a:pathLst>
                  <a:path extrusionOk="0" h="454175" w="132509">
                    <a:moveTo>
                      <a:pt x="132302" y="252794"/>
                    </a:moveTo>
                    <a:cubicBezTo>
                      <a:pt x="130111" y="336328"/>
                      <a:pt x="128492" y="403003"/>
                      <a:pt x="79915" y="435578"/>
                    </a:cubicBezTo>
                    <a:cubicBezTo>
                      <a:pt x="57721" y="450437"/>
                      <a:pt x="28765" y="456152"/>
                      <a:pt x="0" y="453580"/>
                    </a:cubicBezTo>
                    <a:lnTo>
                      <a:pt x="91154" y="0"/>
                    </a:lnTo>
                    <a:cubicBezTo>
                      <a:pt x="128588" y="106204"/>
                      <a:pt x="133731" y="194786"/>
                      <a:pt x="132302" y="252794"/>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5"/>
              <p:cNvSpPr/>
              <p:nvPr/>
            </p:nvSpPr>
            <p:spPr>
              <a:xfrm>
                <a:off x="17238053" y="1582061"/>
                <a:ext cx="205283" cy="470535"/>
              </a:xfrm>
              <a:custGeom>
                <a:rect b="b" l="l" r="r" t="t"/>
                <a:pathLst>
                  <a:path extrusionOk="0" h="470535" w="205283">
                    <a:moveTo>
                      <a:pt x="205284" y="16954"/>
                    </a:moveTo>
                    <a:lnTo>
                      <a:pt x="114130" y="470535"/>
                    </a:lnTo>
                    <a:cubicBezTo>
                      <a:pt x="77744" y="467296"/>
                      <a:pt x="41835" y="450723"/>
                      <a:pt x="20499" y="422529"/>
                    </a:cubicBezTo>
                    <a:cubicBezTo>
                      <a:pt x="-17315" y="372523"/>
                      <a:pt x="4973" y="304324"/>
                      <a:pt x="25357" y="242221"/>
                    </a:cubicBezTo>
                    <a:cubicBezTo>
                      <a:pt x="42216" y="190500"/>
                      <a:pt x="84602" y="91631"/>
                      <a:pt x="197759" y="0"/>
                    </a:cubicBezTo>
                    <a:lnTo>
                      <a:pt x="199378" y="286"/>
                    </a:lnTo>
                    <a:cubicBezTo>
                      <a:pt x="201474" y="5906"/>
                      <a:pt x="203474" y="11525"/>
                      <a:pt x="205284" y="1695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5"/>
              <p:cNvSpPr/>
              <p:nvPr/>
            </p:nvSpPr>
            <p:spPr>
              <a:xfrm>
                <a:off x="17437622" y="1583204"/>
                <a:ext cx="8858" cy="16668"/>
              </a:xfrm>
              <a:custGeom>
                <a:rect b="b" l="l" r="r" t="t"/>
                <a:pathLst>
                  <a:path extrusionOk="0" h="16668" w="8858">
                    <a:moveTo>
                      <a:pt x="8858" y="1810"/>
                    </a:moveTo>
                    <a:lnTo>
                      <a:pt x="5906" y="16669"/>
                    </a:lnTo>
                    <a:cubicBezTo>
                      <a:pt x="4096" y="11240"/>
                      <a:pt x="2096" y="5620"/>
                      <a:pt x="0" y="0"/>
                    </a:cubicBezTo>
                    <a:lnTo>
                      <a:pt x="8858" y="181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 name="Google Shape;215;p5"/>
            <p:cNvGrpSpPr/>
            <p:nvPr/>
          </p:nvGrpSpPr>
          <p:grpSpPr>
            <a:xfrm>
              <a:off x="6216739" y="2520777"/>
              <a:ext cx="398179" cy="761999"/>
              <a:chOff x="17114705" y="2335298"/>
              <a:chExt cx="246734" cy="472177"/>
            </a:xfrm>
          </p:grpSpPr>
          <p:sp>
            <p:nvSpPr>
              <p:cNvPr id="216" name="Google Shape;216;p5"/>
              <p:cNvSpPr/>
              <p:nvPr/>
            </p:nvSpPr>
            <p:spPr>
              <a:xfrm>
                <a:off x="17312655" y="2335298"/>
                <a:ext cx="1619" cy="1238"/>
              </a:xfrm>
              <a:custGeom>
                <a:rect b="b" l="l" r="r" t="t"/>
                <a:pathLst>
                  <a:path extrusionOk="0" h="1238" w="1619">
                    <a:moveTo>
                      <a:pt x="1619" y="1238"/>
                    </a:moveTo>
                    <a:lnTo>
                      <a:pt x="0" y="953"/>
                    </a:lnTo>
                    <a:cubicBezTo>
                      <a:pt x="381" y="571"/>
                      <a:pt x="762" y="381"/>
                      <a:pt x="1143" y="0"/>
                    </a:cubicBezTo>
                    <a:cubicBezTo>
                      <a:pt x="1238" y="476"/>
                      <a:pt x="1429" y="953"/>
                      <a:pt x="1619" y="1238"/>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5"/>
              <p:cNvSpPr/>
              <p:nvPr/>
            </p:nvSpPr>
            <p:spPr>
              <a:xfrm>
                <a:off x="17228930" y="2353300"/>
                <a:ext cx="132509" cy="454175"/>
              </a:xfrm>
              <a:custGeom>
                <a:rect b="b" l="l" r="r" t="t"/>
                <a:pathLst>
                  <a:path extrusionOk="0" h="454175" w="132509">
                    <a:moveTo>
                      <a:pt x="132302" y="252793"/>
                    </a:moveTo>
                    <a:cubicBezTo>
                      <a:pt x="130112" y="336328"/>
                      <a:pt x="128492" y="403003"/>
                      <a:pt x="79915" y="435578"/>
                    </a:cubicBezTo>
                    <a:cubicBezTo>
                      <a:pt x="57722" y="450437"/>
                      <a:pt x="28766" y="456152"/>
                      <a:pt x="0" y="453580"/>
                    </a:cubicBezTo>
                    <a:lnTo>
                      <a:pt x="91154" y="0"/>
                    </a:lnTo>
                    <a:cubicBezTo>
                      <a:pt x="128588" y="106204"/>
                      <a:pt x="133731" y="194786"/>
                      <a:pt x="132302" y="252793"/>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5"/>
              <p:cNvSpPr/>
              <p:nvPr/>
            </p:nvSpPr>
            <p:spPr>
              <a:xfrm>
                <a:off x="17114705" y="2335489"/>
                <a:ext cx="205283" cy="470534"/>
              </a:xfrm>
              <a:custGeom>
                <a:rect b="b" l="l" r="r" t="t"/>
                <a:pathLst>
                  <a:path extrusionOk="0" h="470534" w="205283">
                    <a:moveTo>
                      <a:pt x="205284" y="16954"/>
                    </a:moveTo>
                    <a:lnTo>
                      <a:pt x="114130" y="470535"/>
                    </a:lnTo>
                    <a:cubicBezTo>
                      <a:pt x="77744" y="467296"/>
                      <a:pt x="41835" y="450723"/>
                      <a:pt x="20499" y="422529"/>
                    </a:cubicBezTo>
                    <a:cubicBezTo>
                      <a:pt x="-17315" y="372523"/>
                      <a:pt x="4973" y="304324"/>
                      <a:pt x="25357" y="242221"/>
                    </a:cubicBezTo>
                    <a:cubicBezTo>
                      <a:pt x="42216" y="190500"/>
                      <a:pt x="84602" y="91630"/>
                      <a:pt x="197759" y="0"/>
                    </a:cubicBezTo>
                    <a:lnTo>
                      <a:pt x="199378" y="286"/>
                    </a:lnTo>
                    <a:cubicBezTo>
                      <a:pt x="201474" y="5905"/>
                      <a:pt x="203474" y="11525"/>
                      <a:pt x="205284" y="1695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5"/>
              <p:cNvSpPr/>
              <p:nvPr/>
            </p:nvSpPr>
            <p:spPr>
              <a:xfrm>
                <a:off x="17314273" y="2336632"/>
                <a:ext cx="8858" cy="16668"/>
              </a:xfrm>
              <a:custGeom>
                <a:rect b="b" l="l" r="r" t="t"/>
                <a:pathLst>
                  <a:path extrusionOk="0" h="16668" w="8858">
                    <a:moveTo>
                      <a:pt x="8858" y="1810"/>
                    </a:moveTo>
                    <a:lnTo>
                      <a:pt x="5905" y="16669"/>
                    </a:lnTo>
                    <a:cubicBezTo>
                      <a:pt x="4096" y="11239"/>
                      <a:pt x="2096" y="5620"/>
                      <a:pt x="0" y="0"/>
                    </a:cubicBezTo>
                    <a:lnTo>
                      <a:pt x="8858" y="181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0" name="Google Shape;220;p5"/>
            <p:cNvGrpSpPr/>
            <p:nvPr/>
          </p:nvGrpSpPr>
          <p:grpSpPr>
            <a:xfrm>
              <a:off x="6766006" y="2535227"/>
              <a:ext cx="398028" cy="761846"/>
              <a:chOff x="17455031" y="2344252"/>
              <a:chExt cx="246640" cy="472082"/>
            </a:xfrm>
          </p:grpSpPr>
          <p:sp>
            <p:nvSpPr>
              <p:cNvPr id="221" name="Google Shape;221;p5"/>
              <p:cNvSpPr/>
              <p:nvPr/>
            </p:nvSpPr>
            <p:spPr>
              <a:xfrm>
                <a:off x="17652888" y="2344252"/>
                <a:ext cx="1619" cy="1238"/>
              </a:xfrm>
              <a:custGeom>
                <a:rect b="b" l="l" r="r" t="t"/>
                <a:pathLst>
                  <a:path extrusionOk="0" h="1238" w="1619">
                    <a:moveTo>
                      <a:pt x="1619" y="1238"/>
                    </a:moveTo>
                    <a:lnTo>
                      <a:pt x="0" y="952"/>
                    </a:lnTo>
                    <a:cubicBezTo>
                      <a:pt x="381" y="571"/>
                      <a:pt x="762" y="381"/>
                      <a:pt x="1143" y="0"/>
                    </a:cubicBezTo>
                    <a:cubicBezTo>
                      <a:pt x="1238" y="381"/>
                      <a:pt x="1429" y="857"/>
                      <a:pt x="1619" y="1238"/>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5"/>
              <p:cNvSpPr/>
              <p:nvPr/>
            </p:nvSpPr>
            <p:spPr>
              <a:xfrm>
                <a:off x="17569163" y="2362158"/>
                <a:ext cx="132509" cy="454176"/>
              </a:xfrm>
              <a:custGeom>
                <a:rect b="b" l="l" r="r" t="t"/>
                <a:pathLst>
                  <a:path extrusionOk="0" h="454176" w="132509">
                    <a:moveTo>
                      <a:pt x="132302" y="252794"/>
                    </a:moveTo>
                    <a:cubicBezTo>
                      <a:pt x="130112" y="336328"/>
                      <a:pt x="128492" y="403003"/>
                      <a:pt x="79915" y="435578"/>
                    </a:cubicBezTo>
                    <a:cubicBezTo>
                      <a:pt x="57722" y="450437"/>
                      <a:pt x="28766" y="456152"/>
                      <a:pt x="0" y="453581"/>
                    </a:cubicBezTo>
                    <a:lnTo>
                      <a:pt x="91154" y="0"/>
                    </a:lnTo>
                    <a:cubicBezTo>
                      <a:pt x="128588" y="106299"/>
                      <a:pt x="133731" y="194882"/>
                      <a:pt x="132302" y="252794"/>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5"/>
              <p:cNvSpPr/>
              <p:nvPr/>
            </p:nvSpPr>
            <p:spPr>
              <a:xfrm>
                <a:off x="17455031" y="2344442"/>
                <a:ext cx="205283" cy="470534"/>
              </a:xfrm>
              <a:custGeom>
                <a:rect b="b" l="l" r="r" t="t"/>
                <a:pathLst>
                  <a:path extrusionOk="0" h="470534" w="205283">
                    <a:moveTo>
                      <a:pt x="205284" y="16954"/>
                    </a:moveTo>
                    <a:lnTo>
                      <a:pt x="114129" y="470535"/>
                    </a:lnTo>
                    <a:cubicBezTo>
                      <a:pt x="77744" y="467296"/>
                      <a:pt x="41835" y="450723"/>
                      <a:pt x="20499" y="422529"/>
                    </a:cubicBezTo>
                    <a:cubicBezTo>
                      <a:pt x="-17315" y="372523"/>
                      <a:pt x="4973" y="304324"/>
                      <a:pt x="25357" y="242221"/>
                    </a:cubicBezTo>
                    <a:cubicBezTo>
                      <a:pt x="42216" y="190500"/>
                      <a:pt x="84602" y="91630"/>
                      <a:pt x="197759" y="0"/>
                    </a:cubicBezTo>
                    <a:lnTo>
                      <a:pt x="199378" y="286"/>
                    </a:lnTo>
                    <a:cubicBezTo>
                      <a:pt x="201379" y="5905"/>
                      <a:pt x="203379" y="11430"/>
                      <a:pt x="205284" y="1695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5"/>
              <p:cNvSpPr/>
              <p:nvPr/>
            </p:nvSpPr>
            <p:spPr>
              <a:xfrm>
                <a:off x="17654506" y="2345490"/>
                <a:ext cx="8858" cy="16668"/>
              </a:xfrm>
              <a:custGeom>
                <a:rect b="b" l="l" r="r" t="t"/>
                <a:pathLst>
                  <a:path extrusionOk="0" h="16668" w="8858">
                    <a:moveTo>
                      <a:pt x="8858" y="1810"/>
                    </a:moveTo>
                    <a:lnTo>
                      <a:pt x="5905" y="16669"/>
                    </a:lnTo>
                    <a:cubicBezTo>
                      <a:pt x="4096" y="11240"/>
                      <a:pt x="2096" y="5620"/>
                      <a:pt x="0" y="0"/>
                    </a:cubicBezTo>
                    <a:lnTo>
                      <a:pt x="8858" y="181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 name="Google Shape;225;p5"/>
            <p:cNvGrpSpPr/>
            <p:nvPr/>
          </p:nvGrpSpPr>
          <p:grpSpPr>
            <a:xfrm>
              <a:off x="5064507" y="1390976"/>
              <a:ext cx="398064" cy="761844"/>
              <a:chOff x="16400709" y="1635211"/>
              <a:chExt cx="246662" cy="472081"/>
            </a:xfrm>
          </p:grpSpPr>
          <p:sp>
            <p:nvSpPr>
              <p:cNvPr id="226" name="Google Shape;226;p5"/>
              <p:cNvSpPr/>
              <p:nvPr/>
            </p:nvSpPr>
            <p:spPr>
              <a:xfrm>
                <a:off x="16598566" y="1635211"/>
                <a:ext cx="1619" cy="1238"/>
              </a:xfrm>
              <a:custGeom>
                <a:rect b="b" l="l" r="r" t="t"/>
                <a:pathLst>
                  <a:path extrusionOk="0" h="1238" w="1619">
                    <a:moveTo>
                      <a:pt x="1619" y="1238"/>
                    </a:moveTo>
                    <a:lnTo>
                      <a:pt x="0" y="952"/>
                    </a:lnTo>
                    <a:cubicBezTo>
                      <a:pt x="381" y="571"/>
                      <a:pt x="762" y="381"/>
                      <a:pt x="1143" y="0"/>
                    </a:cubicBezTo>
                    <a:cubicBezTo>
                      <a:pt x="1333" y="381"/>
                      <a:pt x="1524" y="857"/>
                      <a:pt x="1619" y="1238"/>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5"/>
              <p:cNvSpPr/>
              <p:nvPr/>
            </p:nvSpPr>
            <p:spPr>
              <a:xfrm>
                <a:off x="16514841" y="1653117"/>
                <a:ext cx="132531" cy="454175"/>
              </a:xfrm>
              <a:custGeom>
                <a:rect b="b" l="l" r="r" t="t"/>
                <a:pathLst>
                  <a:path extrusionOk="0" h="454175" w="132531">
                    <a:moveTo>
                      <a:pt x="132302" y="252794"/>
                    </a:moveTo>
                    <a:cubicBezTo>
                      <a:pt x="130112" y="336328"/>
                      <a:pt x="128492" y="403003"/>
                      <a:pt x="79915" y="435578"/>
                    </a:cubicBezTo>
                    <a:cubicBezTo>
                      <a:pt x="57721" y="450437"/>
                      <a:pt x="28766" y="456152"/>
                      <a:pt x="0" y="453581"/>
                    </a:cubicBezTo>
                    <a:lnTo>
                      <a:pt x="91154" y="0"/>
                    </a:lnTo>
                    <a:cubicBezTo>
                      <a:pt x="128588" y="106204"/>
                      <a:pt x="133826" y="194786"/>
                      <a:pt x="132302" y="252794"/>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5"/>
              <p:cNvSpPr/>
              <p:nvPr/>
            </p:nvSpPr>
            <p:spPr>
              <a:xfrm>
                <a:off x="16400709" y="1635306"/>
                <a:ext cx="205283" cy="470534"/>
              </a:xfrm>
              <a:custGeom>
                <a:rect b="b" l="l" r="r" t="t"/>
                <a:pathLst>
                  <a:path extrusionOk="0" h="470534" w="205283">
                    <a:moveTo>
                      <a:pt x="205284" y="16954"/>
                    </a:moveTo>
                    <a:lnTo>
                      <a:pt x="114130" y="470535"/>
                    </a:lnTo>
                    <a:cubicBezTo>
                      <a:pt x="77744" y="467296"/>
                      <a:pt x="41835" y="450723"/>
                      <a:pt x="20499" y="422529"/>
                    </a:cubicBezTo>
                    <a:cubicBezTo>
                      <a:pt x="-17315" y="372523"/>
                      <a:pt x="4973" y="304324"/>
                      <a:pt x="25357" y="242221"/>
                    </a:cubicBezTo>
                    <a:cubicBezTo>
                      <a:pt x="42216" y="190500"/>
                      <a:pt x="84602" y="91630"/>
                      <a:pt x="197759" y="0"/>
                    </a:cubicBezTo>
                    <a:lnTo>
                      <a:pt x="199378" y="286"/>
                    </a:lnTo>
                    <a:cubicBezTo>
                      <a:pt x="201379" y="6001"/>
                      <a:pt x="203474" y="11525"/>
                      <a:pt x="205284" y="1695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5"/>
              <p:cNvSpPr/>
              <p:nvPr/>
            </p:nvSpPr>
            <p:spPr>
              <a:xfrm>
                <a:off x="16600280" y="1636449"/>
                <a:ext cx="8858" cy="16668"/>
              </a:xfrm>
              <a:custGeom>
                <a:rect b="b" l="l" r="r" t="t"/>
                <a:pathLst>
                  <a:path extrusionOk="0" h="16668" w="8858">
                    <a:moveTo>
                      <a:pt x="8858" y="1810"/>
                    </a:moveTo>
                    <a:lnTo>
                      <a:pt x="5906" y="16669"/>
                    </a:lnTo>
                    <a:cubicBezTo>
                      <a:pt x="4096" y="11240"/>
                      <a:pt x="2096" y="5620"/>
                      <a:pt x="0" y="0"/>
                    </a:cubicBezTo>
                    <a:lnTo>
                      <a:pt x="8858" y="1810"/>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0" name="Google Shape;230;p5"/>
            <p:cNvGrpSpPr/>
            <p:nvPr/>
          </p:nvGrpSpPr>
          <p:grpSpPr>
            <a:xfrm>
              <a:off x="5300200" y="2068396"/>
              <a:ext cx="550135" cy="672621"/>
              <a:chOff x="16546755" y="2054977"/>
              <a:chExt cx="340894" cy="416793"/>
            </a:xfrm>
          </p:grpSpPr>
          <p:sp>
            <p:nvSpPr>
              <p:cNvPr id="231" name="Google Shape;231;p5"/>
              <p:cNvSpPr/>
              <p:nvPr/>
            </p:nvSpPr>
            <p:spPr>
              <a:xfrm>
                <a:off x="16878695" y="2055168"/>
                <a:ext cx="1471" cy="1333"/>
              </a:xfrm>
              <a:custGeom>
                <a:rect b="b" l="l" r="r" t="t"/>
                <a:pathLst>
                  <a:path extrusionOk="0" h="1333" w="1471">
                    <a:moveTo>
                      <a:pt x="1429" y="1333"/>
                    </a:moveTo>
                    <a:lnTo>
                      <a:pt x="0" y="476"/>
                    </a:lnTo>
                    <a:cubicBezTo>
                      <a:pt x="476" y="286"/>
                      <a:pt x="952" y="191"/>
                      <a:pt x="1429" y="0"/>
                    </a:cubicBezTo>
                    <a:cubicBezTo>
                      <a:pt x="1524" y="476"/>
                      <a:pt x="1429" y="953"/>
                      <a:pt x="1429" y="1333"/>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5"/>
              <p:cNvSpPr/>
              <p:nvPr/>
            </p:nvSpPr>
            <p:spPr>
              <a:xfrm>
                <a:off x="16616567" y="2074123"/>
                <a:ext cx="262508" cy="397647"/>
              </a:xfrm>
              <a:custGeom>
                <a:rect b="b" l="l" r="r" t="t"/>
                <a:pathLst>
                  <a:path extrusionOk="0" h="397647" w="262508">
                    <a:moveTo>
                      <a:pt x="200596" y="248602"/>
                    </a:moveTo>
                    <a:cubicBezTo>
                      <a:pt x="165735" y="324517"/>
                      <a:pt x="137922" y="385096"/>
                      <a:pt x="80486" y="395954"/>
                    </a:cubicBezTo>
                    <a:cubicBezTo>
                      <a:pt x="54197" y="400907"/>
                      <a:pt x="25337" y="394716"/>
                      <a:pt x="0" y="381000"/>
                    </a:cubicBezTo>
                    <a:lnTo>
                      <a:pt x="262509" y="0"/>
                    </a:lnTo>
                    <a:cubicBezTo>
                      <a:pt x="254889" y="112395"/>
                      <a:pt x="224790" y="195929"/>
                      <a:pt x="200596" y="248602"/>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5"/>
              <p:cNvSpPr/>
              <p:nvPr/>
            </p:nvSpPr>
            <p:spPr>
              <a:xfrm>
                <a:off x="16546755" y="2054977"/>
                <a:ext cx="333750" cy="399383"/>
              </a:xfrm>
              <a:custGeom>
                <a:rect b="b" l="l" r="r" t="t"/>
                <a:pathLst>
                  <a:path extrusionOk="0" h="399383" w="333750">
                    <a:moveTo>
                      <a:pt x="332513" y="18383"/>
                    </a:moveTo>
                    <a:lnTo>
                      <a:pt x="70004" y="399383"/>
                    </a:lnTo>
                    <a:cubicBezTo>
                      <a:pt x="37904" y="382048"/>
                      <a:pt x="11425" y="352711"/>
                      <a:pt x="2852" y="318421"/>
                    </a:cubicBezTo>
                    <a:cubicBezTo>
                      <a:pt x="-12197" y="257556"/>
                      <a:pt x="35142" y="203644"/>
                      <a:pt x="78386" y="154686"/>
                    </a:cubicBezTo>
                    <a:cubicBezTo>
                      <a:pt x="114295" y="113824"/>
                      <a:pt x="192114" y="39624"/>
                      <a:pt x="332322" y="0"/>
                    </a:cubicBezTo>
                    <a:lnTo>
                      <a:pt x="333751" y="857"/>
                    </a:lnTo>
                    <a:cubicBezTo>
                      <a:pt x="333275" y="6763"/>
                      <a:pt x="332989" y="12668"/>
                      <a:pt x="332513" y="18383"/>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5"/>
              <p:cNvSpPr/>
              <p:nvPr/>
            </p:nvSpPr>
            <p:spPr>
              <a:xfrm>
                <a:off x="16879077" y="2056596"/>
                <a:ext cx="8572" cy="17621"/>
              </a:xfrm>
              <a:custGeom>
                <a:rect b="b" l="l" r="r" t="t"/>
                <a:pathLst>
                  <a:path extrusionOk="0" h="17621" w="8572">
                    <a:moveTo>
                      <a:pt x="8573" y="5144"/>
                    </a:moveTo>
                    <a:lnTo>
                      <a:pt x="0" y="17621"/>
                    </a:lnTo>
                    <a:cubicBezTo>
                      <a:pt x="476" y="11906"/>
                      <a:pt x="762" y="6001"/>
                      <a:pt x="1143" y="0"/>
                    </a:cubicBezTo>
                    <a:lnTo>
                      <a:pt x="8573" y="5144"/>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5" name="Google Shape;235;p5"/>
            <p:cNvGrpSpPr/>
            <p:nvPr/>
          </p:nvGrpSpPr>
          <p:grpSpPr>
            <a:xfrm>
              <a:off x="5462828" y="4043626"/>
              <a:ext cx="550135" cy="672466"/>
              <a:chOff x="16647528" y="3278940"/>
              <a:chExt cx="340894" cy="416697"/>
            </a:xfrm>
          </p:grpSpPr>
          <p:sp>
            <p:nvSpPr>
              <p:cNvPr id="236" name="Google Shape;236;p5"/>
              <p:cNvSpPr/>
              <p:nvPr/>
            </p:nvSpPr>
            <p:spPr>
              <a:xfrm>
                <a:off x="16979469" y="3279130"/>
                <a:ext cx="1471" cy="1333"/>
              </a:xfrm>
              <a:custGeom>
                <a:rect b="b" l="l" r="r" t="t"/>
                <a:pathLst>
                  <a:path extrusionOk="0" h="1333" w="1471">
                    <a:moveTo>
                      <a:pt x="1429" y="1333"/>
                    </a:moveTo>
                    <a:lnTo>
                      <a:pt x="0" y="476"/>
                    </a:lnTo>
                    <a:cubicBezTo>
                      <a:pt x="476" y="286"/>
                      <a:pt x="952" y="191"/>
                      <a:pt x="1429" y="0"/>
                    </a:cubicBezTo>
                    <a:cubicBezTo>
                      <a:pt x="1524" y="381"/>
                      <a:pt x="1429" y="857"/>
                      <a:pt x="1429" y="1333"/>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5"/>
              <p:cNvSpPr/>
              <p:nvPr/>
            </p:nvSpPr>
            <p:spPr>
              <a:xfrm>
                <a:off x="16717341" y="3297990"/>
                <a:ext cx="262508" cy="397647"/>
              </a:xfrm>
              <a:custGeom>
                <a:rect b="b" l="l" r="r" t="t"/>
                <a:pathLst>
                  <a:path extrusionOk="0" h="397647" w="262508">
                    <a:moveTo>
                      <a:pt x="200596" y="248603"/>
                    </a:moveTo>
                    <a:cubicBezTo>
                      <a:pt x="165735" y="324517"/>
                      <a:pt x="137922" y="385096"/>
                      <a:pt x="80486" y="395954"/>
                    </a:cubicBezTo>
                    <a:cubicBezTo>
                      <a:pt x="54197" y="400907"/>
                      <a:pt x="25336" y="394716"/>
                      <a:pt x="0" y="381000"/>
                    </a:cubicBezTo>
                    <a:lnTo>
                      <a:pt x="262509" y="0"/>
                    </a:lnTo>
                    <a:cubicBezTo>
                      <a:pt x="254984" y="112490"/>
                      <a:pt x="224790" y="195929"/>
                      <a:pt x="200596" y="248603"/>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5"/>
              <p:cNvSpPr/>
              <p:nvPr/>
            </p:nvSpPr>
            <p:spPr>
              <a:xfrm>
                <a:off x="16647528" y="3278940"/>
                <a:ext cx="333750" cy="399383"/>
              </a:xfrm>
              <a:custGeom>
                <a:rect b="b" l="l" r="r" t="t"/>
                <a:pathLst>
                  <a:path extrusionOk="0" h="399383" w="333750">
                    <a:moveTo>
                      <a:pt x="332513" y="18383"/>
                    </a:moveTo>
                    <a:lnTo>
                      <a:pt x="70004" y="399383"/>
                    </a:lnTo>
                    <a:cubicBezTo>
                      <a:pt x="37904" y="382048"/>
                      <a:pt x="11425" y="352711"/>
                      <a:pt x="2852" y="318421"/>
                    </a:cubicBezTo>
                    <a:cubicBezTo>
                      <a:pt x="-12197" y="257556"/>
                      <a:pt x="35142" y="203645"/>
                      <a:pt x="78386" y="154686"/>
                    </a:cubicBezTo>
                    <a:cubicBezTo>
                      <a:pt x="114295" y="113824"/>
                      <a:pt x="192114" y="39624"/>
                      <a:pt x="332322" y="0"/>
                    </a:cubicBezTo>
                    <a:lnTo>
                      <a:pt x="333751" y="857"/>
                    </a:lnTo>
                    <a:cubicBezTo>
                      <a:pt x="333275" y="6668"/>
                      <a:pt x="332989" y="12573"/>
                      <a:pt x="332513" y="18383"/>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5"/>
              <p:cNvSpPr/>
              <p:nvPr/>
            </p:nvSpPr>
            <p:spPr>
              <a:xfrm>
                <a:off x="16979850" y="3280464"/>
                <a:ext cx="8572" cy="17621"/>
              </a:xfrm>
              <a:custGeom>
                <a:rect b="b" l="l" r="r" t="t"/>
                <a:pathLst>
                  <a:path extrusionOk="0" h="17621" w="8572">
                    <a:moveTo>
                      <a:pt x="8573" y="5144"/>
                    </a:moveTo>
                    <a:lnTo>
                      <a:pt x="0" y="17621"/>
                    </a:lnTo>
                    <a:cubicBezTo>
                      <a:pt x="476" y="11906"/>
                      <a:pt x="762" y="6001"/>
                      <a:pt x="1143" y="0"/>
                    </a:cubicBezTo>
                    <a:lnTo>
                      <a:pt x="8573" y="5144"/>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0" name="Google Shape;240;p5"/>
            <p:cNvGrpSpPr/>
            <p:nvPr/>
          </p:nvGrpSpPr>
          <p:grpSpPr>
            <a:xfrm>
              <a:off x="5026203" y="3615840"/>
              <a:ext cx="446105" cy="730587"/>
              <a:chOff x="16376970" y="3013859"/>
              <a:chExt cx="276431" cy="452712"/>
            </a:xfrm>
          </p:grpSpPr>
          <p:sp>
            <p:nvSpPr>
              <p:cNvPr id="241" name="Google Shape;241;p5"/>
              <p:cNvSpPr/>
              <p:nvPr/>
            </p:nvSpPr>
            <p:spPr>
              <a:xfrm>
                <a:off x="16641045" y="3013954"/>
                <a:ext cx="1524" cy="1333"/>
              </a:xfrm>
              <a:custGeom>
                <a:rect b="b" l="l" r="r" t="t"/>
                <a:pathLst>
                  <a:path extrusionOk="0" h="1333" w="1524">
                    <a:moveTo>
                      <a:pt x="1524" y="1333"/>
                    </a:moveTo>
                    <a:lnTo>
                      <a:pt x="0" y="762"/>
                    </a:lnTo>
                    <a:cubicBezTo>
                      <a:pt x="381" y="476"/>
                      <a:pt x="857" y="286"/>
                      <a:pt x="1333" y="0"/>
                    </a:cubicBezTo>
                    <a:cubicBezTo>
                      <a:pt x="1333" y="476"/>
                      <a:pt x="1429" y="953"/>
                      <a:pt x="1524" y="1333"/>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5"/>
              <p:cNvSpPr/>
              <p:nvPr/>
            </p:nvSpPr>
            <p:spPr>
              <a:xfrm>
                <a:off x="16469788" y="3032909"/>
                <a:ext cx="183614" cy="433662"/>
              </a:xfrm>
              <a:custGeom>
                <a:rect b="b" l="l" r="r" t="t"/>
                <a:pathLst>
                  <a:path extrusionOk="0" h="433662" w="183614">
                    <a:moveTo>
                      <a:pt x="167830" y="255937"/>
                    </a:moveTo>
                    <a:cubicBezTo>
                      <a:pt x="149923" y="337566"/>
                      <a:pt x="135636" y="402717"/>
                      <a:pt x="81820" y="425482"/>
                    </a:cubicBezTo>
                    <a:cubicBezTo>
                      <a:pt x="57150" y="435864"/>
                      <a:pt x="27718" y="435959"/>
                      <a:pt x="0" y="428054"/>
                    </a:cubicBezTo>
                    <a:lnTo>
                      <a:pt x="175450" y="0"/>
                    </a:lnTo>
                    <a:cubicBezTo>
                      <a:pt x="192024" y="111252"/>
                      <a:pt x="180213" y="199263"/>
                      <a:pt x="167830" y="255937"/>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5"/>
              <p:cNvSpPr/>
              <p:nvPr/>
            </p:nvSpPr>
            <p:spPr>
              <a:xfrm>
                <a:off x="16376970" y="3013859"/>
                <a:ext cx="268266" cy="446150"/>
              </a:xfrm>
              <a:custGeom>
                <a:rect b="b" l="l" r="r" t="t"/>
                <a:pathLst>
                  <a:path extrusionOk="0" h="446150" w="268266">
                    <a:moveTo>
                      <a:pt x="268267" y="18097"/>
                    </a:moveTo>
                    <a:lnTo>
                      <a:pt x="92817" y="446151"/>
                    </a:lnTo>
                    <a:cubicBezTo>
                      <a:pt x="57764" y="436055"/>
                      <a:pt x="25570" y="413004"/>
                      <a:pt x="10044" y="381286"/>
                    </a:cubicBezTo>
                    <a:cubicBezTo>
                      <a:pt x="-17578" y="324993"/>
                      <a:pt x="17188" y="262223"/>
                      <a:pt x="49001" y="205168"/>
                    </a:cubicBezTo>
                    <a:cubicBezTo>
                      <a:pt x="75386" y="157639"/>
                      <a:pt x="135679" y="68485"/>
                      <a:pt x="264171" y="0"/>
                    </a:cubicBezTo>
                    <a:lnTo>
                      <a:pt x="265695" y="571"/>
                    </a:lnTo>
                    <a:cubicBezTo>
                      <a:pt x="266552" y="6572"/>
                      <a:pt x="267505" y="12382"/>
                      <a:pt x="268267" y="18097"/>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5"/>
              <p:cNvSpPr/>
              <p:nvPr/>
            </p:nvSpPr>
            <p:spPr>
              <a:xfrm>
                <a:off x="16642570" y="3015383"/>
                <a:ext cx="8381" cy="17430"/>
              </a:xfrm>
              <a:custGeom>
                <a:rect b="b" l="l" r="r" t="t"/>
                <a:pathLst>
                  <a:path extrusionOk="0" h="17430" w="8381">
                    <a:moveTo>
                      <a:pt x="8382" y="3429"/>
                    </a:moveTo>
                    <a:lnTo>
                      <a:pt x="2667" y="17431"/>
                    </a:lnTo>
                    <a:cubicBezTo>
                      <a:pt x="1905" y="11716"/>
                      <a:pt x="952" y="5906"/>
                      <a:pt x="0" y="0"/>
                    </a:cubicBezTo>
                    <a:lnTo>
                      <a:pt x="8382" y="3429"/>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5" name="Google Shape;245;p5"/>
            <p:cNvGrpSpPr/>
            <p:nvPr/>
          </p:nvGrpSpPr>
          <p:grpSpPr>
            <a:xfrm>
              <a:off x="6354676" y="3280434"/>
              <a:ext cx="382577" cy="519372"/>
              <a:chOff x="17200173" y="2806023"/>
              <a:chExt cx="237066" cy="321832"/>
            </a:xfrm>
          </p:grpSpPr>
          <p:sp>
            <p:nvSpPr>
              <p:cNvPr id="246" name="Google Shape;246;p5"/>
              <p:cNvSpPr/>
              <p:nvPr/>
            </p:nvSpPr>
            <p:spPr>
              <a:xfrm>
                <a:off x="17430383" y="2806214"/>
                <a:ext cx="1047" cy="952"/>
              </a:xfrm>
              <a:custGeom>
                <a:rect b="b" l="l" r="r" t="t"/>
                <a:pathLst>
                  <a:path extrusionOk="0" h="952" w="1047">
                    <a:moveTo>
                      <a:pt x="1048" y="952"/>
                    </a:moveTo>
                    <a:lnTo>
                      <a:pt x="0" y="381"/>
                    </a:lnTo>
                    <a:cubicBezTo>
                      <a:pt x="286" y="191"/>
                      <a:pt x="667" y="95"/>
                      <a:pt x="1048" y="0"/>
                    </a:cubicBezTo>
                    <a:cubicBezTo>
                      <a:pt x="952" y="286"/>
                      <a:pt x="952" y="667"/>
                      <a:pt x="1048" y="952"/>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5"/>
              <p:cNvSpPr/>
              <p:nvPr/>
            </p:nvSpPr>
            <p:spPr>
              <a:xfrm>
                <a:off x="17258361" y="2820311"/>
                <a:ext cx="173201" cy="307544"/>
              </a:xfrm>
              <a:custGeom>
                <a:rect b="b" l="l" r="r" t="t"/>
                <a:pathLst>
                  <a:path extrusionOk="0" h="307544" w="173201">
                    <a:moveTo>
                      <a:pt x="141542" y="188500"/>
                    </a:moveTo>
                    <a:cubicBezTo>
                      <a:pt x="120015" y="246983"/>
                      <a:pt x="102870" y="293656"/>
                      <a:pt x="60769" y="304991"/>
                    </a:cubicBezTo>
                    <a:cubicBezTo>
                      <a:pt x="41529" y="310134"/>
                      <a:pt x="19717" y="307276"/>
                      <a:pt x="0" y="298513"/>
                    </a:cubicBezTo>
                    <a:lnTo>
                      <a:pt x="173164" y="0"/>
                    </a:lnTo>
                    <a:cubicBezTo>
                      <a:pt x="174117" y="84011"/>
                      <a:pt x="156496" y="147828"/>
                      <a:pt x="141542" y="188500"/>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5"/>
              <p:cNvSpPr/>
              <p:nvPr/>
            </p:nvSpPr>
            <p:spPr>
              <a:xfrm>
                <a:off x="17200173" y="2806023"/>
                <a:ext cx="231484" cy="312229"/>
              </a:xfrm>
              <a:custGeom>
                <a:rect b="b" l="l" r="r" t="t"/>
                <a:pathLst>
                  <a:path extrusionOk="0" h="312229" w="231484">
                    <a:moveTo>
                      <a:pt x="231447" y="13716"/>
                    </a:moveTo>
                    <a:lnTo>
                      <a:pt x="58283" y="312230"/>
                    </a:lnTo>
                    <a:cubicBezTo>
                      <a:pt x="33423" y="301180"/>
                      <a:pt x="11991" y="280892"/>
                      <a:pt x="3705" y="255937"/>
                    </a:cubicBezTo>
                    <a:cubicBezTo>
                      <a:pt x="-11059" y="211550"/>
                      <a:pt x="21135" y="168688"/>
                      <a:pt x="50377" y="129730"/>
                    </a:cubicBezTo>
                    <a:cubicBezTo>
                      <a:pt x="74761" y="97250"/>
                      <a:pt x="128292" y="37529"/>
                      <a:pt x="230209" y="0"/>
                    </a:cubicBezTo>
                    <a:lnTo>
                      <a:pt x="231257" y="571"/>
                    </a:lnTo>
                    <a:cubicBezTo>
                      <a:pt x="231447" y="5048"/>
                      <a:pt x="231543" y="9430"/>
                      <a:pt x="231447" y="13716"/>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5"/>
              <p:cNvSpPr/>
              <p:nvPr/>
            </p:nvSpPr>
            <p:spPr>
              <a:xfrm>
                <a:off x="17431334" y="2807166"/>
                <a:ext cx="5905" cy="13144"/>
              </a:xfrm>
              <a:custGeom>
                <a:rect b="b" l="l" r="r" t="t"/>
                <a:pathLst>
                  <a:path extrusionOk="0" h="13144" w="5905">
                    <a:moveTo>
                      <a:pt x="5906" y="3429"/>
                    </a:moveTo>
                    <a:lnTo>
                      <a:pt x="191" y="13145"/>
                    </a:lnTo>
                    <a:cubicBezTo>
                      <a:pt x="191" y="8858"/>
                      <a:pt x="95" y="4477"/>
                      <a:pt x="0" y="0"/>
                    </a:cubicBezTo>
                    <a:lnTo>
                      <a:pt x="5906" y="3429"/>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0" name="Google Shape;250;p5"/>
            <p:cNvGrpSpPr/>
            <p:nvPr/>
          </p:nvGrpSpPr>
          <p:grpSpPr>
            <a:xfrm>
              <a:off x="6919883" y="1825850"/>
              <a:ext cx="714906" cy="477420"/>
              <a:chOff x="17550409" y="1904683"/>
              <a:chExt cx="442995" cy="295836"/>
            </a:xfrm>
          </p:grpSpPr>
          <p:sp>
            <p:nvSpPr>
              <p:cNvPr id="251" name="Google Shape;251;p5"/>
              <p:cNvSpPr/>
              <p:nvPr/>
            </p:nvSpPr>
            <p:spPr>
              <a:xfrm>
                <a:off x="17992072" y="2190899"/>
                <a:ext cx="1333" cy="1524"/>
              </a:xfrm>
              <a:custGeom>
                <a:rect b="b" l="l" r="r" t="t"/>
                <a:pathLst>
                  <a:path extrusionOk="0" h="1524" w="1333">
                    <a:moveTo>
                      <a:pt x="0" y="1524"/>
                    </a:moveTo>
                    <a:lnTo>
                      <a:pt x="667" y="0"/>
                    </a:lnTo>
                    <a:cubicBezTo>
                      <a:pt x="952" y="381"/>
                      <a:pt x="1048" y="953"/>
                      <a:pt x="1333" y="1333"/>
                    </a:cubicBezTo>
                    <a:cubicBezTo>
                      <a:pt x="857" y="1429"/>
                      <a:pt x="381" y="1429"/>
                      <a:pt x="0" y="1524"/>
                    </a:cubicBezTo>
                    <a:close/>
                  </a:path>
                </a:pathLst>
              </a:custGeom>
              <a:solidFill>
                <a:srgbClr val="7FAC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5"/>
              <p:cNvSpPr/>
              <p:nvPr/>
            </p:nvSpPr>
            <p:spPr>
              <a:xfrm>
                <a:off x="17550409" y="1990207"/>
                <a:ext cx="424040" cy="206151"/>
              </a:xfrm>
              <a:custGeom>
                <a:rect b="b" l="l" r="r" t="t"/>
                <a:pathLst>
                  <a:path extrusionOk="0" h="206151" w="424040">
                    <a:moveTo>
                      <a:pt x="169056" y="178975"/>
                    </a:moveTo>
                    <a:cubicBezTo>
                      <a:pt x="88760" y="155639"/>
                      <a:pt x="24752" y="137065"/>
                      <a:pt x="5607" y="81820"/>
                    </a:cubicBezTo>
                    <a:cubicBezTo>
                      <a:pt x="-3156" y="56579"/>
                      <a:pt x="-1251" y="27146"/>
                      <a:pt x="8560" y="0"/>
                    </a:cubicBezTo>
                    <a:lnTo>
                      <a:pt x="424040" y="203644"/>
                    </a:lnTo>
                    <a:cubicBezTo>
                      <a:pt x="311741" y="212789"/>
                      <a:pt x="224777" y="195167"/>
                      <a:pt x="169056" y="178975"/>
                    </a:cubicBezTo>
                    <a:close/>
                  </a:path>
                </a:pathLst>
              </a:custGeom>
              <a:solidFill>
                <a:srgbClr val="45A01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5"/>
              <p:cNvSpPr/>
              <p:nvPr/>
            </p:nvSpPr>
            <p:spPr>
              <a:xfrm>
                <a:off x="17559731" y="1904683"/>
                <a:ext cx="433673" cy="289263"/>
              </a:xfrm>
              <a:custGeom>
                <a:rect b="b" l="l" r="r" t="t"/>
                <a:pathLst>
                  <a:path extrusionOk="0" h="289263" w="433673">
                    <a:moveTo>
                      <a:pt x="415480" y="289264"/>
                    </a:moveTo>
                    <a:lnTo>
                      <a:pt x="0" y="85619"/>
                    </a:lnTo>
                    <a:cubicBezTo>
                      <a:pt x="12383" y="51329"/>
                      <a:pt x="37529" y="20754"/>
                      <a:pt x="70199" y="7324"/>
                    </a:cubicBezTo>
                    <a:cubicBezTo>
                      <a:pt x="128206" y="-16489"/>
                      <a:pt x="188500" y="22373"/>
                      <a:pt x="243268" y="57902"/>
                    </a:cubicBezTo>
                    <a:cubicBezTo>
                      <a:pt x="288988" y="87429"/>
                      <a:pt x="373856" y="153533"/>
                      <a:pt x="433673" y="286216"/>
                    </a:cubicBezTo>
                    <a:lnTo>
                      <a:pt x="433006" y="287740"/>
                    </a:lnTo>
                    <a:cubicBezTo>
                      <a:pt x="427101" y="288311"/>
                      <a:pt x="421196" y="288883"/>
                      <a:pt x="415480" y="289264"/>
                    </a:cubicBezTo>
                    <a:close/>
                  </a:path>
                </a:pathLst>
              </a:custGeom>
              <a:solidFill>
                <a:srgbClr val="3F85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5"/>
              <p:cNvSpPr/>
              <p:nvPr/>
            </p:nvSpPr>
            <p:spPr>
              <a:xfrm>
                <a:off x="17974452" y="2192423"/>
                <a:ext cx="17621" cy="8096"/>
              </a:xfrm>
              <a:custGeom>
                <a:rect b="b" l="l" r="r" t="t"/>
                <a:pathLst>
                  <a:path extrusionOk="0" h="8096" w="17621">
                    <a:moveTo>
                      <a:pt x="13525" y="8096"/>
                    </a:moveTo>
                    <a:lnTo>
                      <a:pt x="0" y="1429"/>
                    </a:lnTo>
                    <a:cubicBezTo>
                      <a:pt x="5715" y="1048"/>
                      <a:pt x="11621" y="476"/>
                      <a:pt x="17621" y="0"/>
                    </a:cubicBezTo>
                    <a:lnTo>
                      <a:pt x="13525" y="8096"/>
                    </a:lnTo>
                    <a:close/>
                  </a:path>
                </a:pathLst>
              </a:custGeom>
              <a:solidFill>
                <a:srgbClr val="AFDF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5" name="Google Shape;255;p5"/>
            <p:cNvSpPr/>
            <p:nvPr/>
          </p:nvSpPr>
          <p:spPr>
            <a:xfrm>
              <a:off x="6598368" y="2061386"/>
              <a:ext cx="377803" cy="377803"/>
            </a:xfrm>
            <a:custGeom>
              <a:rect b="b" l="l" r="r" t="t"/>
              <a:pathLst>
                <a:path extrusionOk="0" h="233934" w="233934">
                  <a:moveTo>
                    <a:pt x="233934" y="116967"/>
                  </a:moveTo>
                  <a:cubicBezTo>
                    <a:pt x="233934" y="181566"/>
                    <a:pt x="181566" y="233934"/>
                    <a:pt x="116967" y="233934"/>
                  </a:cubicBezTo>
                  <a:cubicBezTo>
                    <a:pt x="52368" y="233934"/>
                    <a:pt x="0" y="181566"/>
                    <a:pt x="0" y="116967"/>
                  </a:cubicBezTo>
                  <a:cubicBezTo>
                    <a:pt x="0" y="52368"/>
                    <a:pt x="52368" y="0"/>
                    <a:pt x="116967" y="0"/>
                  </a:cubicBezTo>
                  <a:cubicBezTo>
                    <a:pt x="181566" y="0"/>
                    <a:pt x="233934" y="52368"/>
                    <a:pt x="233934" y="116967"/>
                  </a:cubicBezTo>
                  <a:close/>
                </a:path>
              </a:pathLst>
            </a:custGeom>
            <a:solidFill>
              <a:srgbClr val="E244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5"/>
            <p:cNvSpPr/>
            <p:nvPr/>
          </p:nvSpPr>
          <p:spPr>
            <a:xfrm>
              <a:off x="6632186" y="2139013"/>
              <a:ext cx="188900" cy="188900"/>
            </a:xfrm>
            <a:custGeom>
              <a:rect b="b" l="l" r="r" t="t"/>
              <a:pathLst>
                <a:path extrusionOk="0" h="116966" w="116966">
                  <a:moveTo>
                    <a:pt x="116967" y="58484"/>
                  </a:moveTo>
                  <a:cubicBezTo>
                    <a:pt x="116967" y="90783"/>
                    <a:pt x="90783" y="116967"/>
                    <a:pt x="58484" y="116967"/>
                  </a:cubicBezTo>
                  <a:cubicBezTo>
                    <a:pt x="26184" y="116967"/>
                    <a:pt x="0" y="90783"/>
                    <a:pt x="0" y="58484"/>
                  </a:cubicBezTo>
                  <a:cubicBezTo>
                    <a:pt x="0" y="26184"/>
                    <a:pt x="26184" y="0"/>
                    <a:pt x="58484" y="0"/>
                  </a:cubicBezTo>
                  <a:cubicBezTo>
                    <a:pt x="90783" y="0"/>
                    <a:pt x="116967" y="26184"/>
                    <a:pt x="116967" y="584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5"/>
            <p:cNvSpPr/>
            <p:nvPr/>
          </p:nvSpPr>
          <p:spPr>
            <a:xfrm>
              <a:off x="5318364" y="4661515"/>
              <a:ext cx="377803" cy="377802"/>
            </a:xfrm>
            <a:custGeom>
              <a:rect b="b" l="l" r="r" t="t"/>
              <a:pathLst>
                <a:path extrusionOk="0" h="233933" w="233934">
                  <a:moveTo>
                    <a:pt x="233934" y="116967"/>
                  </a:moveTo>
                  <a:cubicBezTo>
                    <a:pt x="233934" y="181566"/>
                    <a:pt x="181566" y="233934"/>
                    <a:pt x="116967" y="233934"/>
                  </a:cubicBezTo>
                  <a:cubicBezTo>
                    <a:pt x="52368" y="233934"/>
                    <a:pt x="0" y="181566"/>
                    <a:pt x="0" y="116967"/>
                  </a:cubicBezTo>
                  <a:cubicBezTo>
                    <a:pt x="0" y="52368"/>
                    <a:pt x="52368" y="0"/>
                    <a:pt x="116967" y="0"/>
                  </a:cubicBezTo>
                  <a:cubicBezTo>
                    <a:pt x="181566" y="0"/>
                    <a:pt x="233934" y="52368"/>
                    <a:pt x="233934" y="116967"/>
                  </a:cubicBezTo>
                  <a:close/>
                </a:path>
              </a:pathLst>
            </a:custGeom>
            <a:solidFill>
              <a:srgbClr val="E244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5"/>
            <p:cNvSpPr/>
            <p:nvPr/>
          </p:nvSpPr>
          <p:spPr>
            <a:xfrm>
              <a:off x="5352337" y="4739295"/>
              <a:ext cx="188902" cy="188900"/>
            </a:xfrm>
            <a:custGeom>
              <a:rect b="b" l="l" r="r" t="t"/>
              <a:pathLst>
                <a:path extrusionOk="0" h="116966" w="116967">
                  <a:moveTo>
                    <a:pt x="116967" y="58484"/>
                  </a:moveTo>
                  <a:cubicBezTo>
                    <a:pt x="116967" y="90783"/>
                    <a:pt x="90783" y="116967"/>
                    <a:pt x="58483" y="116967"/>
                  </a:cubicBezTo>
                  <a:cubicBezTo>
                    <a:pt x="26184" y="116967"/>
                    <a:pt x="0" y="90783"/>
                    <a:pt x="0" y="58484"/>
                  </a:cubicBezTo>
                  <a:cubicBezTo>
                    <a:pt x="0" y="26184"/>
                    <a:pt x="26184" y="0"/>
                    <a:pt x="58483" y="0"/>
                  </a:cubicBezTo>
                  <a:cubicBezTo>
                    <a:pt x="90783" y="0"/>
                    <a:pt x="116967" y="26184"/>
                    <a:pt x="116967" y="584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5"/>
            <p:cNvSpPr/>
            <p:nvPr/>
          </p:nvSpPr>
          <p:spPr>
            <a:xfrm>
              <a:off x="4987564" y="2552205"/>
              <a:ext cx="377803" cy="377803"/>
            </a:xfrm>
            <a:custGeom>
              <a:rect b="b" l="l" r="r" t="t"/>
              <a:pathLst>
                <a:path extrusionOk="0" h="233934" w="233934">
                  <a:moveTo>
                    <a:pt x="233934" y="116967"/>
                  </a:moveTo>
                  <a:cubicBezTo>
                    <a:pt x="233934" y="181566"/>
                    <a:pt x="181566" y="233934"/>
                    <a:pt x="116967" y="233934"/>
                  </a:cubicBezTo>
                  <a:cubicBezTo>
                    <a:pt x="52368" y="233934"/>
                    <a:pt x="0" y="181566"/>
                    <a:pt x="0" y="116967"/>
                  </a:cubicBezTo>
                  <a:cubicBezTo>
                    <a:pt x="0" y="52368"/>
                    <a:pt x="52368" y="0"/>
                    <a:pt x="116967" y="0"/>
                  </a:cubicBezTo>
                  <a:cubicBezTo>
                    <a:pt x="181566" y="0"/>
                    <a:pt x="233934" y="52368"/>
                    <a:pt x="233934" y="116967"/>
                  </a:cubicBezTo>
                  <a:close/>
                </a:path>
              </a:pathLst>
            </a:custGeom>
            <a:solidFill>
              <a:srgbClr val="E244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5"/>
            <p:cNvSpPr/>
            <p:nvPr/>
          </p:nvSpPr>
          <p:spPr>
            <a:xfrm>
              <a:off x="5021537" y="2629987"/>
              <a:ext cx="188900" cy="188900"/>
            </a:xfrm>
            <a:custGeom>
              <a:rect b="b" l="l" r="r" t="t"/>
              <a:pathLst>
                <a:path extrusionOk="0" h="116966" w="116966">
                  <a:moveTo>
                    <a:pt x="116967" y="58484"/>
                  </a:moveTo>
                  <a:cubicBezTo>
                    <a:pt x="116967" y="90783"/>
                    <a:pt x="90783" y="116967"/>
                    <a:pt x="58484" y="116967"/>
                  </a:cubicBezTo>
                  <a:cubicBezTo>
                    <a:pt x="26184" y="116967"/>
                    <a:pt x="0" y="90783"/>
                    <a:pt x="0" y="58484"/>
                  </a:cubicBezTo>
                  <a:cubicBezTo>
                    <a:pt x="0" y="26184"/>
                    <a:pt x="26184" y="0"/>
                    <a:pt x="58484" y="0"/>
                  </a:cubicBezTo>
                  <a:cubicBezTo>
                    <a:pt x="90783" y="0"/>
                    <a:pt x="116967" y="26184"/>
                    <a:pt x="116967" y="584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5"/>
            <p:cNvSpPr/>
            <p:nvPr/>
          </p:nvSpPr>
          <p:spPr>
            <a:xfrm>
              <a:off x="7101485" y="3193975"/>
              <a:ext cx="377803" cy="377803"/>
            </a:xfrm>
            <a:custGeom>
              <a:rect b="b" l="l" r="r" t="t"/>
              <a:pathLst>
                <a:path extrusionOk="0" h="233934" w="233934">
                  <a:moveTo>
                    <a:pt x="233934" y="116967"/>
                  </a:moveTo>
                  <a:cubicBezTo>
                    <a:pt x="233934" y="181566"/>
                    <a:pt x="181566" y="233934"/>
                    <a:pt x="116967" y="233934"/>
                  </a:cubicBezTo>
                  <a:cubicBezTo>
                    <a:pt x="52368" y="233934"/>
                    <a:pt x="0" y="181566"/>
                    <a:pt x="0" y="116967"/>
                  </a:cubicBezTo>
                  <a:cubicBezTo>
                    <a:pt x="0" y="52368"/>
                    <a:pt x="52368" y="0"/>
                    <a:pt x="116967" y="0"/>
                  </a:cubicBezTo>
                  <a:cubicBezTo>
                    <a:pt x="181566" y="0"/>
                    <a:pt x="233934" y="52368"/>
                    <a:pt x="233934" y="116967"/>
                  </a:cubicBezTo>
                  <a:close/>
                </a:path>
              </a:pathLst>
            </a:custGeom>
            <a:solidFill>
              <a:srgbClr val="E244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5"/>
            <p:cNvSpPr/>
            <p:nvPr/>
          </p:nvSpPr>
          <p:spPr>
            <a:xfrm>
              <a:off x="7135302" y="3271755"/>
              <a:ext cx="188900" cy="188900"/>
            </a:xfrm>
            <a:custGeom>
              <a:rect b="b" l="l" r="r" t="t"/>
              <a:pathLst>
                <a:path extrusionOk="0" h="116966" w="116966">
                  <a:moveTo>
                    <a:pt x="116967" y="58484"/>
                  </a:moveTo>
                  <a:cubicBezTo>
                    <a:pt x="116967" y="90783"/>
                    <a:pt x="90783" y="116967"/>
                    <a:pt x="58484" y="116967"/>
                  </a:cubicBezTo>
                  <a:cubicBezTo>
                    <a:pt x="26184" y="116967"/>
                    <a:pt x="0" y="90783"/>
                    <a:pt x="0" y="58484"/>
                  </a:cubicBezTo>
                  <a:cubicBezTo>
                    <a:pt x="0" y="26184"/>
                    <a:pt x="26184" y="0"/>
                    <a:pt x="58484" y="0"/>
                  </a:cubicBezTo>
                  <a:cubicBezTo>
                    <a:pt x="90783" y="0"/>
                    <a:pt x="116967" y="26184"/>
                    <a:pt x="116967" y="584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3" name="Google Shape;263;p5"/>
            <p:cNvGrpSpPr/>
            <p:nvPr/>
          </p:nvGrpSpPr>
          <p:grpSpPr>
            <a:xfrm>
              <a:off x="5470040" y="3466889"/>
              <a:ext cx="524012" cy="468828"/>
              <a:chOff x="16652000" y="2921562"/>
              <a:chExt cx="324707" cy="290512"/>
            </a:xfrm>
          </p:grpSpPr>
          <p:sp>
            <p:nvSpPr>
              <p:cNvPr id="264" name="Google Shape;264;p5"/>
              <p:cNvSpPr/>
              <p:nvPr/>
            </p:nvSpPr>
            <p:spPr>
              <a:xfrm>
                <a:off x="16652000" y="2921562"/>
                <a:ext cx="324707" cy="290512"/>
              </a:xfrm>
              <a:custGeom>
                <a:rect b="b" l="l" r="r" t="t"/>
                <a:pathLst>
                  <a:path extrusionOk="0" h="290512" w="324707">
                    <a:moveTo>
                      <a:pt x="133445" y="124682"/>
                    </a:moveTo>
                    <a:cubicBezTo>
                      <a:pt x="84011" y="107347"/>
                      <a:pt x="51244" y="51625"/>
                      <a:pt x="60198" y="0"/>
                    </a:cubicBezTo>
                    <a:cubicBezTo>
                      <a:pt x="66865" y="24289"/>
                      <a:pt x="94964" y="34290"/>
                      <a:pt x="118396" y="43529"/>
                    </a:cubicBezTo>
                    <a:cubicBezTo>
                      <a:pt x="141827" y="52768"/>
                      <a:pt x="167926" y="72200"/>
                      <a:pt x="162592" y="96869"/>
                    </a:cubicBezTo>
                    <a:cubicBezTo>
                      <a:pt x="161449" y="72676"/>
                      <a:pt x="184690" y="54769"/>
                      <a:pt x="206597" y="44387"/>
                    </a:cubicBezTo>
                    <a:cubicBezTo>
                      <a:pt x="228505" y="34004"/>
                      <a:pt x="253746" y="24765"/>
                      <a:pt x="264795" y="3143"/>
                    </a:cubicBezTo>
                    <a:cubicBezTo>
                      <a:pt x="263366" y="52578"/>
                      <a:pt x="237363" y="100679"/>
                      <a:pt x="196786" y="128873"/>
                    </a:cubicBezTo>
                    <a:cubicBezTo>
                      <a:pt x="201835" y="118396"/>
                      <a:pt x="214408" y="113157"/>
                      <a:pt x="226028" y="113347"/>
                    </a:cubicBezTo>
                    <a:cubicBezTo>
                      <a:pt x="237744" y="113538"/>
                      <a:pt x="248793" y="118110"/>
                      <a:pt x="259556" y="122587"/>
                    </a:cubicBezTo>
                    <a:cubicBezTo>
                      <a:pt x="281273" y="131635"/>
                      <a:pt x="302990" y="140684"/>
                      <a:pt x="324707" y="149733"/>
                    </a:cubicBezTo>
                    <a:cubicBezTo>
                      <a:pt x="307467" y="151067"/>
                      <a:pt x="290608" y="157258"/>
                      <a:pt x="276606" y="167354"/>
                    </a:cubicBezTo>
                    <a:cubicBezTo>
                      <a:pt x="268224" y="173355"/>
                      <a:pt x="260890" y="180689"/>
                      <a:pt x="251841" y="185642"/>
                    </a:cubicBezTo>
                    <a:cubicBezTo>
                      <a:pt x="230791" y="197358"/>
                      <a:pt x="202121" y="193072"/>
                      <a:pt x="185356" y="175831"/>
                    </a:cubicBezTo>
                    <a:cubicBezTo>
                      <a:pt x="205835" y="199358"/>
                      <a:pt x="202978" y="239459"/>
                      <a:pt x="179356" y="259937"/>
                    </a:cubicBezTo>
                    <a:cubicBezTo>
                      <a:pt x="168402" y="269367"/>
                      <a:pt x="153067" y="276320"/>
                      <a:pt x="149923" y="290513"/>
                    </a:cubicBezTo>
                    <a:cubicBezTo>
                      <a:pt x="156972" y="271558"/>
                      <a:pt x="144590" y="251555"/>
                      <a:pt x="136684" y="232981"/>
                    </a:cubicBezTo>
                    <a:cubicBezTo>
                      <a:pt x="128778" y="214313"/>
                      <a:pt x="128778" y="186785"/>
                      <a:pt x="147923" y="180213"/>
                    </a:cubicBezTo>
                    <a:cubicBezTo>
                      <a:pt x="122777" y="205835"/>
                      <a:pt x="80581" y="212693"/>
                      <a:pt x="48673" y="196405"/>
                    </a:cubicBezTo>
                    <a:cubicBezTo>
                      <a:pt x="40100" y="192024"/>
                      <a:pt x="32004" y="186118"/>
                      <a:pt x="22479" y="184499"/>
                    </a:cubicBezTo>
                    <a:cubicBezTo>
                      <a:pt x="12954" y="182880"/>
                      <a:pt x="1333" y="187928"/>
                      <a:pt x="0" y="197453"/>
                    </a:cubicBezTo>
                    <a:cubicBezTo>
                      <a:pt x="28956" y="174974"/>
                      <a:pt x="62675" y="158591"/>
                      <a:pt x="98203" y="149828"/>
                    </a:cubicBezTo>
                    <a:cubicBezTo>
                      <a:pt x="114109" y="145923"/>
                      <a:pt x="131445" y="142875"/>
                      <a:pt x="142589" y="130873"/>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5"/>
              <p:cNvSpPr/>
              <p:nvPr/>
            </p:nvSpPr>
            <p:spPr>
              <a:xfrm>
                <a:off x="16803733" y="3027099"/>
                <a:ext cx="60769" cy="60769"/>
              </a:xfrm>
              <a:custGeom>
                <a:rect b="b" l="l" r="r" t="t"/>
                <a:pathLst>
                  <a:path extrusionOk="0" h="60769" w="60769">
                    <a:moveTo>
                      <a:pt x="60769" y="30385"/>
                    </a:moveTo>
                    <a:cubicBezTo>
                      <a:pt x="60769" y="47166"/>
                      <a:pt x="47166" y="60769"/>
                      <a:pt x="30385" y="60769"/>
                    </a:cubicBezTo>
                    <a:cubicBezTo>
                      <a:pt x="13604" y="60769"/>
                      <a:pt x="0" y="47166"/>
                      <a:pt x="0" y="30385"/>
                    </a:cubicBezTo>
                    <a:cubicBezTo>
                      <a:pt x="0" y="13604"/>
                      <a:pt x="13604" y="0"/>
                      <a:pt x="30385" y="0"/>
                    </a:cubicBezTo>
                    <a:cubicBezTo>
                      <a:pt x="47166" y="0"/>
                      <a:pt x="60769" y="13604"/>
                      <a:pt x="60769"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5"/>
            <p:cNvGrpSpPr/>
            <p:nvPr/>
          </p:nvGrpSpPr>
          <p:grpSpPr>
            <a:xfrm>
              <a:off x="4984001" y="2038424"/>
              <a:ext cx="529699" cy="466984"/>
              <a:chOff x="16350819" y="2036404"/>
              <a:chExt cx="328231" cy="289369"/>
            </a:xfrm>
          </p:grpSpPr>
          <p:sp>
            <p:nvSpPr>
              <p:cNvPr id="267" name="Google Shape;267;p5"/>
              <p:cNvSpPr/>
              <p:nvPr/>
            </p:nvSpPr>
            <p:spPr>
              <a:xfrm>
                <a:off x="16350819" y="2036404"/>
                <a:ext cx="328231" cy="289369"/>
              </a:xfrm>
              <a:custGeom>
                <a:rect b="b" l="l" r="r" t="t"/>
                <a:pathLst>
                  <a:path extrusionOk="0" h="289369" w="328231">
                    <a:moveTo>
                      <a:pt x="150876" y="144209"/>
                    </a:moveTo>
                    <a:cubicBezTo>
                      <a:pt x="120301" y="101632"/>
                      <a:pt x="125444" y="37243"/>
                      <a:pt x="162401" y="0"/>
                    </a:cubicBezTo>
                    <a:cubicBezTo>
                      <a:pt x="153924" y="23717"/>
                      <a:pt x="171164" y="48006"/>
                      <a:pt x="185071" y="68961"/>
                    </a:cubicBezTo>
                    <a:cubicBezTo>
                      <a:pt x="198977" y="90011"/>
                      <a:pt x="209169" y="120872"/>
                      <a:pt x="190691" y="138017"/>
                    </a:cubicBezTo>
                    <a:cubicBezTo>
                      <a:pt x="203645" y="117538"/>
                      <a:pt x="232981" y="116205"/>
                      <a:pt x="256889" y="120301"/>
                    </a:cubicBezTo>
                    <a:cubicBezTo>
                      <a:pt x="280797" y="124396"/>
                      <a:pt x="306800" y="131254"/>
                      <a:pt x="328231" y="119824"/>
                    </a:cubicBezTo>
                    <a:cubicBezTo>
                      <a:pt x="298704" y="159544"/>
                      <a:pt x="249841" y="184023"/>
                      <a:pt x="200406" y="183832"/>
                    </a:cubicBezTo>
                    <a:cubicBezTo>
                      <a:pt x="210598" y="178117"/>
                      <a:pt x="223837" y="181070"/>
                      <a:pt x="233362" y="187833"/>
                    </a:cubicBezTo>
                    <a:cubicBezTo>
                      <a:pt x="242792" y="194691"/>
                      <a:pt x="249269" y="204787"/>
                      <a:pt x="255556" y="214694"/>
                    </a:cubicBezTo>
                    <a:cubicBezTo>
                      <a:pt x="268129" y="234601"/>
                      <a:pt x="280797" y="254413"/>
                      <a:pt x="293370" y="274320"/>
                    </a:cubicBezTo>
                    <a:cubicBezTo>
                      <a:pt x="278511" y="265557"/>
                      <a:pt x="261176" y="260890"/>
                      <a:pt x="243840" y="261175"/>
                    </a:cubicBezTo>
                    <a:cubicBezTo>
                      <a:pt x="233553" y="261271"/>
                      <a:pt x="223266" y="263081"/>
                      <a:pt x="213074" y="262033"/>
                    </a:cubicBezTo>
                    <a:cubicBezTo>
                      <a:pt x="189071" y="259461"/>
                      <a:pt x="168116" y="239649"/>
                      <a:pt x="164211" y="215836"/>
                    </a:cubicBezTo>
                    <a:cubicBezTo>
                      <a:pt x="167449" y="246888"/>
                      <a:pt x="142113" y="278035"/>
                      <a:pt x="111062" y="281273"/>
                    </a:cubicBezTo>
                    <a:cubicBezTo>
                      <a:pt x="96679" y="282797"/>
                      <a:pt x="80105" y="279654"/>
                      <a:pt x="69437" y="289369"/>
                    </a:cubicBezTo>
                    <a:cubicBezTo>
                      <a:pt x="86106" y="277844"/>
                      <a:pt x="87439" y="254413"/>
                      <a:pt x="91630" y="234601"/>
                    </a:cubicBezTo>
                    <a:cubicBezTo>
                      <a:pt x="95821" y="214789"/>
                      <a:pt x="111633" y="192215"/>
                      <a:pt x="131064" y="197834"/>
                    </a:cubicBezTo>
                    <a:cubicBezTo>
                      <a:pt x="95821" y="204406"/>
                      <a:pt x="57340" y="185833"/>
                      <a:pt x="40481" y="154210"/>
                    </a:cubicBezTo>
                    <a:cubicBezTo>
                      <a:pt x="35909" y="145732"/>
                      <a:pt x="32671" y="136207"/>
                      <a:pt x="25813" y="129445"/>
                    </a:cubicBezTo>
                    <a:cubicBezTo>
                      <a:pt x="18955" y="122682"/>
                      <a:pt x="6572" y="120110"/>
                      <a:pt x="0" y="127159"/>
                    </a:cubicBezTo>
                    <a:cubicBezTo>
                      <a:pt x="36576" y="125349"/>
                      <a:pt x="73628" y="131254"/>
                      <a:pt x="107823" y="144494"/>
                    </a:cubicBezTo>
                    <a:cubicBezTo>
                      <a:pt x="123063" y="150400"/>
                      <a:pt x="139065" y="157829"/>
                      <a:pt x="155067" y="154400"/>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5"/>
              <p:cNvSpPr/>
              <p:nvPr/>
            </p:nvSpPr>
            <p:spPr>
              <a:xfrm>
                <a:off x="16504839" y="2187375"/>
                <a:ext cx="60769" cy="60769"/>
              </a:xfrm>
              <a:custGeom>
                <a:rect b="b" l="l" r="r" t="t"/>
                <a:pathLst>
                  <a:path extrusionOk="0" h="60769" w="60769">
                    <a:moveTo>
                      <a:pt x="60770" y="30385"/>
                    </a:moveTo>
                    <a:cubicBezTo>
                      <a:pt x="60770" y="47166"/>
                      <a:pt x="47166" y="60770"/>
                      <a:pt x="30385" y="60770"/>
                    </a:cubicBezTo>
                    <a:cubicBezTo>
                      <a:pt x="13604" y="60770"/>
                      <a:pt x="0" y="47166"/>
                      <a:pt x="0" y="30385"/>
                    </a:cubicBezTo>
                    <a:cubicBezTo>
                      <a:pt x="0" y="13604"/>
                      <a:pt x="13604" y="0"/>
                      <a:pt x="30385" y="0"/>
                    </a:cubicBezTo>
                    <a:cubicBezTo>
                      <a:pt x="47166" y="0"/>
                      <a:pt x="60770" y="13604"/>
                      <a:pt x="60770"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5"/>
            <p:cNvGrpSpPr/>
            <p:nvPr/>
          </p:nvGrpSpPr>
          <p:grpSpPr>
            <a:xfrm>
              <a:off x="5493538" y="979357"/>
              <a:ext cx="634910" cy="591010"/>
              <a:chOff x="16666556" y="1380148"/>
              <a:chExt cx="393426" cy="366222"/>
            </a:xfrm>
          </p:grpSpPr>
          <p:sp>
            <p:nvSpPr>
              <p:cNvPr id="270" name="Google Shape;270;p5"/>
              <p:cNvSpPr/>
              <p:nvPr/>
            </p:nvSpPr>
            <p:spPr>
              <a:xfrm rot="-921333">
                <a:off x="16699035" y="1418469"/>
                <a:ext cx="328469" cy="289579"/>
              </a:xfrm>
              <a:custGeom>
                <a:rect b="b" l="l" r="r" t="t"/>
                <a:pathLst>
                  <a:path extrusionOk="0" h="289369" w="328231">
                    <a:moveTo>
                      <a:pt x="150876" y="144209"/>
                    </a:moveTo>
                    <a:cubicBezTo>
                      <a:pt x="120301" y="101632"/>
                      <a:pt x="125444" y="37243"/>
                      <a:pt x="162401" y="0"/>
                    </a:cubicBezTo>
                    <a:cubicBezTo>
                      <a:pt x="153924" y="23717"/>
                      <a:pt x="171164" y="48006"/>
                      <a:pt x="185071" y="68961"/>
                    </a:cubicBezTo>
                    <a:cubicBezTo>
                      <a:pt x="198977" y="90011"/>
                      <a:pt x="209169" y="120872"/>
                      <a:pt x="190690" y="138017"/>
                    </a:cubicBezTo>
                    <a:cubicBezTo>
                      <a:pt x="203644" y="117539"/>
                      <a:pt x="232981" y="116205"/>
                      <a:pt x="256889" y="120301"/>
                    </a:cubicBezTo>
                    <a:cubicBezTo>
                      <a:pt x="280797" y="124397"/>
                      <a:pt x="306800" y="131255"/>
                      <a:pt x="328232" y="119825"/>
                    </a:cubicBezTo>
                    <a:cubicBezTo>
                      <a:pt x="298704" y="159544"/>
                      <a:pt x="249841" y="184023"/>
                      <a:pt x="200406" y="183833"/>
                    </a:cubicBezTo>
                    <a:cubicBezTo>
                      <a:pt x="210598" y="178118"/>
                      <a:pt x="223838" y="181070"/>
                      <a:pt x="233363" y="187833"/>
                    </a:cubicBezTo>
                    <a:cubicBezTo>
                      <a:pt x="242792" y="194691"/>
                      <a:pt x="249269" y="204788"/>
                      <a:pt x="255556" y="214694"/>
                    </a:cubicBezTo>
                    <a:cubicBezTo>
                      <a:pt x="268129" y="234601"/>
                      <a:pt x="280797" y="254413"/>
                      <a:pt x="293370" y="274320"/>
                    </a:cubicBezTo>
                    <a:cubicBezTo>
                      <a:pt x="278511" y="265557"/>
                      <a:pt x="261175" y="260890"/>
                      <a:pt x="243840" y="261176"/>
                    </a:cubicBezTo>
                    <a:cubicBezTo>
                      <a:pt x="233553" y="261271"/>
                      <a:pt x="223266" y="263081"/>
                      <a:pt x="213074" y="262033"/>
                    </a:cubicBezTo>
                    <a:cubicBezTo>
                      <a:pt x="189071" y="259461"/>
                      <a:pt x="168116" y="239649"/>
                      <a:pt x="164211" y="215837"/>
                    </a:cubicBezTo>
                    <a:cubicBezTo>
                      <a:pt x="167450" y="246888"/>
                      <a:pt x="142113" y="278035"/>
                      <a:pt x="111061" y="281273"/>
                    </a:cubicBezTo>
                    <a:cubicBezTo>
                      <a:pt x="96679" y="282797"/>
                      <a:pt x="80105" y="279654"/>
                      <a:pt x="69437" y="289370"/>
                    </a:cubicBezTo>
                    <a:cubicBezTo>
                      <a:pt x="86106" y="277844"/>
                      <a:pt x="87440" y="254413"/>
                      <a:pt x="91631" y="234601"/>
                    </a:cubicBezTo>
                    <a:cubicBezTo>
                      <a:pt x="95821" y="214789"/>
                      <a:pt x="111633" y="192215"/>
                      <a:pt x="131064" y="197834"/>
                    </a:cubicBezTo>
                    <a:cubicBezTo>
                      <a:pt x="95821" y="204407"/>
                      <a:pt x="57340" y="185833"/>
                      <a:pt x="40481" y="154210"/>
                    </a:cubicBezTo>
                    <a:cubicBezTo>
                      <a:pt x="35909" y="145733"/>
                      <a:pt x="32671" y="136208"/>
                      <a:pt x="25813" y="129445"/>
                    </a:cubicBezTo>
                    <a:cubicBezTo>
                      <a:pt x="18955" y="122682"/>
                      <a:pt x="6572" y="120110"/>
                      <a:pt x="0" y="127159"/>
                    </a:cubicBezTo>
                    <a:cubicBezTo>
                      <a:pt x="36576" y="125349"/>
                      <a:pt x="73628" y="131255"/>
                      <a:pt x="107823" y="144494"/>
                    </a:cubicBezTo>
                    <a:cubicBezTo>
                      <a:pt x="123063" y="150400"/>
                      <a:pt x="139065" y="157829"/>
                      <a:pt x="155067" y="154400"/>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5"/>
              <p:cNvSpPr/>
              <p:nvPr/>
            </p:nvSpPr>
            <p:spPr>
              <a:xfrm>
                <a:off x="16852977" y="1569679"/>
                <a:ext cx="60769" cy="60769"/>
              </a:xfrm>
              <a:custGeom>
                <a:rect b="b" l="l" r="r" t="t"/>
                <a:pathLst>
                  <a:path extrusionOk="0" h="60769" w="60769">
                    <a:moveTo>
                      <a:pt x="60769" y="30385"/>
                    </a:moveTo>
                    <a:cubicBezTo>
                      <a:pt x="60769" y="47166"/>
                      <a:pt x="47166" y="60770"/>
                      <a:pt x="30385" y="60770"/>
                    </a:cubicBezTo>
                    <a:cubicBezTo>
                      <a:pt x="13604" y="60770"/>
                      <a:pt x="0" y="47166"/>
                      <a:pt x="0" y="30385"/>
                    </a:cubicBezTo>
                    <a:cubicBezTo>
                      <a:pt x="0" y="13604"/>
                      <a:pt x="13604" y="0"/>
                      <a:pt x="30385" y="0"/>
                    </a:cubicBezTo>
                    <a:cubicBezTo>
                      <a:pt x="47166" y="0"/>
                      <a:pt x="60769" y="13604"/>
                      <a:pt x="60769"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 name="Google Shape;272;p5"/>
            <p:cNvGrpSpPr/>
            <p:nvPr/>
          </p:nvGrpSpPr>
          <p:grpSpPr>
            <a:xfrm>
              <a:off x="5962074" y="1535223"/>
              <a:ext cx="676992" cy="646105"/>
              <a:chOff x="16956887" y="1724592"/>
              <a:chExt cx="419502" cy="400362"/>
            </a:xfrm>
          </p:grpSpPr>
          <p:sp>
            <p:nvSpPr>
              <p:cNvPr id="273" name="Google Shape;273;p5"/>
              <p:cNvSpPr/>
              <p:nvPr/>
            </p:nvSpPr>
            <p:spPr>
              <a:xfrm rot="1478714">
                <a:off x="17002325" y="1779915"/>
                <a:ext cx="328626" cy="289717"/>
              </a:xfrm>
              <a:custGeom>
                <a:rect b="b" l="l" r="r" t="t"/>
                <a:pathLst>
                  <a:path extrusionOk="0" h="289369" w="328231">
                    <a:moveTo>
                      <a:pt x="150876" y="144209"/>
                    </a:moveTo>
                    <a:cubicBezTo>
                      <a:pt x="120301" y="101632"/>
                      <a:pt x="125444" y="37243"/>
                      <a:pt x="162401" y="0"/>
                    </a:cubicBezTo>
                    <a:cubicBezTo>
                      <a:pt x="153924" y="23717"/>
                      <a:pt x="171164" y="48006"/>
                      <a:pt x="185071" y="68961"/>
                    </a:cubicBezTo>
                    <a:cubicBezTo>
                      <a:pt x="198977" y="90011"/>
                      <a:pt x="209169" y="120872"/>
                      <a:pt x="190690" y="138017"/>
                    </a:cubicBezTo>
                    <a:cubicBezTo>
                      <a:pt x="203644" y="117538"/>
                      <a:pt x="232981" y="116205"/>
                      <a:pt x="256889" y="120301"/>
                    </a:cubicBezTo>
                    <a:cubicBezTo>
                      <a:pt x="280797" y="124396"/>
                      <a:pt x="306800" y="131254"/>
                      <a:pt x="328232" y="119825"/>
                    </a:cubicBezTo>
                    <a:cubicBezTo>
                      <a:pt x="298704" y="159544"/>
                      <a:pt x="249841" y="184023"/>
                      <a:pt x="200406" y="183833"/>
                    </a:cubicBezTo>
                    <a:cubicBezTo>
                      <a:pt x="210598" y="178117"/>
                      <a:pt x="223838" y="181070"/>
                      <a:pt x="233363" y="187833"/>
                    </a:cubicBezTo>
                    <a:cubicBezTo>
                      <a:pt x="242792" y="194691"/>
                      <a:pt x="249269" y="204788"/>
                      <a:pt x="255556" y="214694"/>
                    </a:cubicBezTo>
                    <a:cubicBezTo>
                      <a:pt x="268129" y="234601"/>
                      <a:pt x="280797" y="254413"/>
                      <a:pt x="293370" y="274320"/>
                    </a:cubicBezTo>
                    <a:cubicBezTo>
                      <a:pt x="278511" y="265557"/>
                      <a:pt x="261176" y="260890"/>
                      <a:pt x="243840" y="261175"/>
                    </a:cubicBezTo>
                    <a:cubicBezTo>
                      <a:pt x="233553" y="261271"/>
                      <a:pt x="223266" y="263081"/>
                      <a:pt x="213074" y="262033"/>
                    </a:cubicBezTo>
                    <a:cubicBezTo>
                      <a:pt x="189071" y="259461"/>
                      <a:pt x="168116" y="239649"/>
                      <a:pt x="164211" y="215836"/>
                    </a:cubicBezTo>
                    <a:cubicBezTo>
                      <a:pt x="167449" y="246888"/>
                      <a:pt x="142113" y="278035"/>
                      <a:pt x="111061" y="281273"/>
                    </a:cubicBezTo>
                    <a:cubicBezTo>
                      <a:pt x="96679" y="282797"/>
                      <a:pt x="80105" y="279654"/>
                      <a:pt x="69437" y="289369"/>
                    </a:cubicBezTo>
                    <a:cubicBezTo>
                      <a:pt x="86106" y="277844"/>
                      <a:pt x="87440" y="254413"/>
                      <a:pt x="91631" y="234601"/>
                    </a:cubicBezTo>
                    <a:cubicBezTo>
                      <a:pt x="95822" y="214789"/>
                      <a:pt x="111633" y="192215"/>
                      <a:pt x="131064" y="197834"/>
                    </a:cubicBezTo>
                    <a:cubicBezTo>
                      <a:pt x="95822" y="204406"/>
                      <a:pt x="57340" y="185833"/>
                      <a:pt x="40481" y="154210"/>
                    </a:cubicBezTo>
                    <a:cubicBezTo>
                      <a:pt x="35909" y="145733"/>
                      <a:pt x="32671" y="136208"/>
                      <a:pt x="25813" y="129445"/>
                    </a:cubicBezTo>
                    <a:cubicBezTo>
                      <a:pt x="18955" y="122682"/>
                      <a:pt x="6572" y="120110"/>
                      <a:pt x="0" y="127159"/>
                    </a:cubicBezTo>
                    <a:cubicBezTo>
                      <a:pt x="36576" y="125349"/>
                      <a:pt x="73628" y="131254"/>
                      <a:pt x="107823" y="144494"/>
                    </a:cubicBezTo>
                    <a:cubicBezTo>
                      <a:pt x="123063" y="150400"/>
                      <a:pt x="139065" y="157829"/>
                      <a:pt x="155067" y="154400"/>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5"/>
              <p:cNvSpPr/>
              <p:nvPr/>
            </p:nvSpPr>
            <p:spPr>
              <a:xfrm>
                <a:off x="17129488" y="1936201"/>
                <a:ext cx="60769" cy="60769"/>
              </a:xfrm>
              <a:custGeom>
                <a:rect b="b" l="l" r="r" t="t"/>
                <a:pathLst>
                  <a:path extrusionOk="0" h="60769" w="60769">
                    <a:moveTo>
                      <a:pt x="60769" y="30385"/>
                    </a:moveTo>
                    <a:cubicBezTo>
                      <a:pt x="60769" y="47166"/>
                      <a:pt x="47166" y="60770"/>
                      <a:pt x="30385" y="60770"/>
                    </a:cubicBezTo>
                    <a:cubicBezTo>
                      <a:pt x="13604" y="60770"/>
                      <a:pt x="0" y="47166"/>
                      <a:pt x="0" y="30385"/>
                    </a:cubicBezTo>
                    <a:cubicBezTo>
                      <a:pt x="0" y="13604"/>
                      <a:pt x="13604" y="0"/>
                      <a:pt x="30385" y="0"/>
                    </a:cubicBezTo>
                    <a:cubicBezTo>
                      <a:pt x="47166" y="0"/>
                      <a:pt x="60769" y="13604"/>
                      <a:pt x="60769"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5" name="Google Shape;275;p5"/>
            <p:cNvGrpSpPr/>
            <p:nvPr/>
          </p:nvGrpSpPr>
          <p:grpSpPr>
            <a:xfrm>
              <a:off x="4537730" y="3739359"/>
              <a:ext cx="704263" cy="691093"/>
              <a:chOff x="16074285" y="3090397"/>
              <a:chExt cx="436401" cy="428239"/>
            </a:xfrm>
          </p:grpSpPr>
          <p:sp>
            <p:nvSpPr>
              <p:cNvPr id="276" name="Google Shape;276;p5"/>
              <p:cNvSpPr/>
              <p:nvPr/>
            </p:nvSpPr>
            <p:spPr>
              <a:xfrm rot="-8611846">
                <a:off x="16128202" y="3159684"/>
                <a:ext cx="328567" cy="289665"/>
              </a:xfrm>
              <a:custGeom>
                <a:rect b="b" l="l" r="r" t="t"/>
                <a:pathLst>
                  <a:path extrusionOk="0" h="289369" w="328231">
                    <a:moveTo>
                      <a:pt x="150876" y="144209"/>
                    </a:moveTo>
                    <a:cubicBezTo>
                      <a:pt x="120301" y="101632"/>
                      <a:pt x="125444" y="37243"/>
                      <a:pt x="162401" y="0"/>
                    </a:cubicBezTo>
                    <a:cubicBezTo>
                      <a:pt x="153924" y="23717"/>
                      <a:pt x="171164" y="48006"/>
                      <a:pt x="185071" y="68961"/>
                    </a:cubicBezTo>
                    <a:cubicBezTo>
                      <a:pt x="198977" y="90011"/>
                      <a:pt x="209169" y="120872"/>
                      <a:pt x="190691" y="138017"/>
                    </a:cubicBezTo>
                    <a:cubicBezTo>
                      <a:pt x="203645" y="117539"/>
                      <a:pt x="232981" y="116205"/>
                      <a:pt x="256889" y="120301"/>
                    </a:cubicBezTo>
                    <a:cubicBezTo>
                      <a:pt x="280797" y="124397"/>
                      <a:pt x="306800" y="131254"/>
                      <a:pt x="328232" y="119825"/>
                    </a:cubicBezTo>
                    <a:cubicBezTo>
                      <a:pt x="298704" y="159544"/>
                      <a:pt x="249841" y="184023"/>
                      <a:pt x="200406" y="183833"/>
                    </a:cubicBezTo>
                    <a:cubicBezTo>
                      <a:pt x="210598" y="178118"/>
                      <a:pt x="223838" y="181070"/>
                      <a:pt x="233363" y="187833"/>
                    </a:cubicBezTo>
                    <a:cubicBezTo>
                      <a:pt x="242792" y="194691"/>
                      <a:pt x="249269" y="204788"/>
                      <a:pt x="255556" y="214694"/>
                    </a:cubicBezTo>
                    <a:cubicBezTo>
                      <a:pt x="268129" y="234601"/>
                      <a:pt x="280797" y="254413"/>
                      <a:pt x="293370" y="274320"/>
                    </a:cubicBezTo>
                    <a:cubicBezTo>
                      <a:pt x="278511" y="265557"/>
                      <a:pt x="261176" y="260890"/>
                      <a:pt x="243840" y="261176"/>
                    </a:cubicBezTo>
                    <a:cubicBezTo>
                      <a:pt x="233553" y="261271"/>
                      <a:pt x="223266" y="263081"/>
                      <a:pt x="213074" y="262033"/>
                    </a:cubicBezTo>
                    <a:cubicBezTo>
                      <a:pt x="189071" y="259461"/>
                      <a:pt x="168116" y="239649"/>
                      <a:pt x="164211" y="215837"/>
                    </a:cubicBezTo>
                    <a:cubicBezTo>
                      <a:pt x="167450" y="246888"/>
                      <a:pt x="142113" y="278035"/>
                      <a:pt x="111062" y="281273"/>
                    </a:cubicBezTo>
                    <a:cubicBezTo>
                      <a:pt x="96679" y="282797"/>
                      <a:pt x="80105" y="279654"/>
                      <a:pt x="69437" y="289370"/>
                    </a:cubicBezTo>
                    <a:cubicBezTo>
                      <a:pt x="86106" y="277844"/>
                      <a:pt x="87440" y="254413"/>
                      <a:pt x="91630" y="234601"/>
                    </a:cubicBezTo>
                    <a:cubicBezTo>
                      <a:pt x="95822" y="214789"/>
                      <a:pt x="111633" y="192215"/>
                      <a:pt x="131064" y="197834"/>
                    </a:cubicBezTo>
                    <a:cubicBezTo>
                      <a:pt x="95822" y="204407"/>
                      <a:pt x="57341" y="185833"/>
                      <a:pt x="40481" y="154210"/>
                    </a:cubicBezTo>
                    <a:cubicBezTo>
                      <a:pt x="35909" y="145733"/>
                      <a:pt x="32671" y="136208"/>
                      <a:pt x="25813" y="129445"/>
                    </a:cubicBezTo>
                    <a:cubicBezTo>
                      <a:pt x="18955" y="122682"/>
                      <a:pt x="6572" y="120110"/>
                      <a:pt x="0" y="127159"/>
                    </a:cubicBezTo>
                    <a:cubicBezTo>
                      <a:pt x="36576" y="125349"/>
                      <a:pt x="73628" y="131254"/>
                      <a:pt x="107823" y="144494"/>
                    </a:cubicBezTo>
                    <a:cubicBezTo>
                      <a:pt x="123063" y="150400"/>
                      <a:pt x="139065" y="157829"/>
                      <a:pt x="155067" y="154400"/>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5"/>
              <p:cNvSpPr/>
              <p:nvPr/>
            </p:nvSpPr>
            <p:spPr>
              <a:xfrm>
                <a:off x="16282430" y="3246269"/>
                <a:ext cx="60769" cy="60769"/>
              </a:xfrm>
              <a:custGeom>
                <a:rect b="b" l="l" r="r" t="t"/>
                <a:pathLst>
                  <a:path extrusionOk="0" h="60769" w="60769">
                    <a:moveTo>
                      <a:pt x="60769" y="30385"/>
                    </a:moveTo>
                    <a:cubicBezTo>
                      <a:pt x="60769" y="47166"/>
                      <a:pt x="47166" y="60770"/>
                      <a:pt x="30385" y="60770"/>
                    </a:cubicBezTo>
                    <a:cubicBezTo>
                      <a:pt x="13604" y="60770"/>
                      <a:pt x="0" y="47166"/>
                      <a:pt x="0" y="30385"/>
                    </a:cubicBezTo>
                    <a:cubicBezTo>
                      <a:pt x="0" y="13604"/>
                      <a:pt x="13604" y="0"/>
                      <a:pt x="30385" y="0"/>
                    </a:cubicBezTo>
                    <a:cubicBezTo>
                      <a:pt x="47166" y="0"/>
                      <a:pt x="60769" y="13604"/>
                      <a:pt x="60769"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8" name="Google Shape;278;p5"/>
            <p:cNvGrpSpPr/>
            <p:nvPr/>
          </p:nvGrpSpPr>
          <p:grpSpPr>
            <a:xfrm>
              <a:off x="7116271" y="2322095"/>
              <a:ext cx="654670" cy="616100"/>
              <a:chOff x="17672091" y="2212182"/>
              <a:chExt cx="405670" cy="381770"/>
            </a:xfrm>
          </p:grpSpPr>
          <p:sp>
            <p:nvSpPr>
              <p:cNvPr id="279" name="Google Shape;279;p5"/>
              <p:cNvSpPr/>
              <p:nvPr/>
            </p:nvSpPr>
            <p:spPr>
              <a:xfrm rot="1154972">
                <a:off x="17710653" y="2258243"/>
                <a:ext cx="328547" cy="289647"/>
              </a:xfrm>
              <a:custGeom>
                <a:rect b="b" l="l" r="r" t="t"/>
                <a:pathLst>
                  <a:path extrusionOk="0" h="289369" w="328231">
                    <a:moveTo>
                      <a:pt x="150876" y="144209"/>
                    </a:moveTo>
                    <a:cubicBezTo>
                      <a:pt x="120301" y="101632"/>
                      <a:pt x="125444" y="37243"/>
                      <a:pt x="162401" y="0"/>
                    </a:cubicBezTo>
                    <a:cubicBezTo>
                      <a:pt x="153924" y="23717"/>
                      <a:pt x="171164" y="48006"/>
                      <a:pt x="185071" y="68961"/>
                    </a:cubicBezTo>
                    <a:cubicBezTo>
                      <a:pt x="198977" y="90011"/>
                      <a:pt x="209169" y="120872"/>
                      <a:pt x="190691" y="138017"/>
                    </a:cubicBezTo>
                    <a:cubicBezTo>
                      <a:pt x="203645" y="117538"/>
                      <a:pt x="232982" y="116205"/>
                      <a:pt x="256889" y="120301"/>
                    </a:cubicBezTo>
                    <a:cubicBezTo>
                      <a:pt x="280797" y="124396"/>
                      <a:pt x="306800" y="131254"/>
                      <a:pt x="328232" y="119825"/>
                    </a:cubicBezTo>
                    <a:cubicBezTo>
                      <a:pt x="298704" y="159544"/>
                      <a:pt x="249841" y="184023"/>
                      <a:pt x="200406" y="183833"/>
                    </a:cubicBezTo>
                    <a:cubicBezTo>
                      <a:pt x="210598" y="178117"/>
                      <a:pt x="223838" y="181070"/>
                      <a:pt x="233363" y="187833"/>
                    </a:cubicBezTo>
                    <a:cubicBezTo>
                      <a:pt x="242792" y="194691"/>
                      <a:pt x="249269" y="204788"/>
                      <a:pt x="255556" y="214693"/>
                    </a:cubicBezTo>
                    <a:cubicBezTo>
                      <a:pt x="268129" y="234601"/>
                      <a:pt x="280797" y="254413"/>
                      <a:pt x="293370" y="274320"/>
                    </a:cubicBezTo>
                    <a:cubicBezTo>
                      <a:pt x="278511" y="265557"/>
                      <a:pt x="261175" y="260890"/>
                      <a:pt x="243840" y="261175"/>
                    </a:cubicBezTo>
                    <a:cubicBezTo>
                      <a:pt x="233553" y="261271"/>
                      <a:pt x="223266" y="263080"/>
                      <a:pt x="213074" y="262033"/>
                    </a:cubicBezTo>
                    <a:cubicBezTo>
                      <a:pt x="189071" y="259461"/>
                      <a:pt x="168116" y="239649"/>
                      <a:pt x="164211" y="215836"/>
                    </a:cubicBezTo>
                    <a:cubicBezTo>
                      <a:pt x="167450" y="246888"/>
                      <a:pt x="142113" y="278035"/>
                      <a:pt x="111062" y="281273"/>
                    </a:cubicBezTo>
                    <a:cubicBezTo>
                      <a:pt x="96679" y="282797"/>
                      <a:pt x="80105" y="279654"/>
                      <a:pt x="69437" y="289369"/>
                    </a:cubicBezTo>
                    <a:cubicBezTo>
                      <a:pt x="86106" y="277844"/>
                      <a:pt x="87440" y="254413"/>
                      <a:pt x="91630" y="234601"/>
                    </a:cubicBezTo>
                    <a:cubicBezTo>
                      <a:pt x="95821" y="214789"/>
                      <a:pt x="111633" y="192214"/>
                      <a:pt x="131064" y="197834"/>
                    </a:cubicBezTo>
                    <a:cubicBezTo>
                      <a:pt x="95821" y="204406"/>
                      <a:pt x="57341" y="185833"/>
                      <a:pt x="40481" y="154210"/>
                    </a:cubicBezTo>
                    <a:cubicBezTo>
                      <a:pt x="35909" y="145733"/>
                      <a:pt x="32671" y="136208"/>
                      <a:pt x="25813" y="129445"/>
                    </a:cubicBezTo>
                    <a:cubicBezTo>
                      <a:pt x="18955" y="122682"/>
                      <a:pt x="6572" y="120110"/>
                      <a:pt x="0" y="127159"/>
                    </a:cubicBezTo>
                    <a:cubicBezTo>
                      <a:pt x="36576" y="125349"/>
                      <a:pt x="73628" y="131254"/>
                      <a:pt x="107823" y="144494"/>
                    </a:cubicBezTo>
                    <a:cubicBezTo>
                      <a:pt x="123063" y="150400"/>
                      <a:pt x="139065" y="157829"/>
                      <a:pt x="155067" y="154400"/>
                    </a:cubicBezTo>
                  </a:path>
                </a:pathLst>
              </a:custGeom>
              <a:solidFill>
                <a:srgbClr val="F4F18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5"/>
              <p:cNvSpPr/>
              <p:nvPr/>
            </p:nvSpPr>
            <p:spPr>
              <a:xfrm>
                <a:off x="17837672" y="2409212"/>
                <a:ext cx="60769" cy="60769"/>
              </a:xfrm>
              <a:custGeom>
                <a:rect b="b" l="l" r="r" t="t"/>
                <a:pathLst>
                  <a:path extrusionOk="0" h="60769" w="60769">
                    <a:moveTo>
                      <a:pt x="60770" y="30385"/>
                    </a:moveTo>
                    <a:cubicBezTo>
                      <a:pt x="60770" y="47166"/>
                      <a:pt x="47166" y="60770"/>
                      <a:pt x="30385" y="60770"/>
                    </a:cubicBezTo>
                    <a:cubicBezTo>
                      <a:pt x="13604" y="60770"/>
                      <a:pt x="0" y="47166"/>
                      <a:pt x="0" y="30385"/>
                    </a:cubicBezTo>
                    <a:cubicBezTo>
                      <a:pt x="0" y="13604"/>
                      <a:pt x="13604" y="0"/>
                      <a:pt x="30385" y="0"/>
                    </a:cubicBezTo>
                    <a:cubicBezTo>
                      <a:pt x="47166" y="0"/>
                      <a:pt x="60770" y="13604"/>
                      <a:pt x="60770" y="30385"/>
                    </a:cubicBezTo>
                    <a:close/>
                  </a:path>
                </a:pathLst>
              </a:custGeom>
              <a:solidFill>
                <a:srgbClr val="FF84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cxnSp>
        <p:nvCxnSpPr>
          <p:cNvPr id="281" name="Google Shape;281;p5"/>
          <p:cNvCxnSpPr/>
          <p:nvPr/>
        </p:nvCxnSpPr>
        <p:spPr>
          <a:xfrm>
            <a:off x="7299748" y="3297901"/>
            <a:ext cx="1471200" cy="0"/>
          </a:xfrm>
          <a:prstGeom prst="straightConnector1">
            <a:avLst/>
          </a:prstGeom>
          <a:noFill/>
          <a:ln cap="flat" cmpd="sng" w="19050">
            <a:solidFill>
              <a:srgbClr val="000000"/>
            </a:solidFill>
            <a:prstDash val="solid"/>
            <a:miter lim="800000"/>
            <a:headEnd len="sm" w="sm" type="none"/>
            <a:tailEnd len="sm" w="sm" type="none"/>
          </a:ln>
        </p:spPr>
      </p:cxnSp>
      <p:cxnSp>
        <p:nvCxnSpPr>
          <p:cNvPr id="282" name="Google Shape;282;p5"/>
          <p:cNvCxnSpPr/>
          <p:nvPr/>
        </p:nvCxnSpPr>
        <p:spPr>
          <a:xfrm>
            <a:off x="7537873" y="1507201"/>
            <a:ext cx="1209000" cy="0"/>
          </a:xfrm>
          <a:prstGeom prst="straightConnector1">
            <a:avLst/>
          </a:prstGeom>
          <a:noFill/>
          <a:ln cap="flat" cmpd="sng" w="19050">
            <a:solidFill>
              <a:srgbClr val="000000"/>
            </a:solidFill>
            <a:prstDash val="solid"/>
            <a:miter lim="800000"/>
            <a:headEnd len="sm" w="sm" type="none"/>
            <a:tailEnd len="sm" w="sm" type="none"/>
          </a:ln>
        </p:spPr>
      </p:cxnSp>
      <p:cxnSp>
        <p:nvCxnSpPr>
          <p:cNvPr id="283" name="Google Shape;283;p5"/>
          <p:cNvCxnSpPr/>
          <p:nvPr/>
        </p:nvCxnSpPr>
        <p:spPr>
          <a:xfrm>
            <a:off x="6223423" y="4698076"/>
            <a:ext cx="2535600" cy="0"/>
          </a:xfrm>
          <a:prstGeom prst="straightConnector1">
            <a:avLst/>
          </a:prstGeom>
          <a:noFill/>
          <a:ln cap="flat" cmpd="sng" w="19050">
            <a:solidFill>
              <a:srgbClr val="000000"/>
            </a:solidFill>
            <a:prstDash val="solid"/>
            <a:miter lim="800000"/>
            <a:headEnd len="sm" w="sm" type="none"/>
            <a:tailEnd len="sm" w="sm" type="none"/>
          </a:ln>
        </p:spPr>
      </p:cxnSp>
      <p:cxnSp>
        <p:nvCxnSpPr>
          <p:cNvPr id="284" name="Google Shape;284;p5"/>
          <p:cNvCxnSpPr/>
          <p:nvPr/>
        </p:nvCxnSpPr>
        <p:spPr>
          <a:xfrm>
            <a:off x="3645568" y="2336131"/>
            <a:ext cx="1309800" cy="0"/>
          </a:xfrm>
          <a:prstGeom prst="straightConnector1">
            <a:avLst/>
          </a:prstGeom>
          <a:noFill/>
          <a:ln cap="flat" cmpd="sng" w="19050">
            <a:solidFill>
              <a:srgbClr val="000000"/>
            </a:solidFill>
            <a:prstDash val="solid"/>
            <a:miter lim="800000"/>
            <a:headEnd len="sm" w="sm" type="none"/>
            <a:tailEnd len="sm" w="sm" type="none"/>
          </a:ln>
        </p:spPr>
      </p:cxnSp>
      <p:cxnSp>
        <p:nvCxnSpPr>
          <p:cNvPr id="285" name="Google Shape;285;p5"/>
          <p:cNvCxnSpPr/>
          <p:nvPr/>
        </p:nvCxnSpPr>
        <p:spPr>
          <a:xfrm>
            <a:off x="3657600" y="5821278"/>
            <a:ext cx="1209600" cy="0"/>
          </a:xfrm>
          <a:prstGeom prst="straightConnector1">
            <a:avLst/>
          </a:prstGeom>
          <a:noFill/>
          <a:ln cap="flat" cmpd="sng" w="19050">
            <a:solidFill>
              <a:srgbClr val="000000"/>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86" name="Shape 286"/>
        <p:cNvGrpSpPr/>
        <p:nvPr/>
      </p:nvGrpSpPr>
      <p:grpSpPr>
        <a:xfrm>
          <a:off x="0" y="0"/>
          <a:ext cx="0" cy="0"/>
          <a:chOff x="0" y="0"/>
          <a:chExt cx="0" cy="0"/>
        </a:xfrm>
      </p:grpSpPr>
      <p:sp>
        <p:nvSpPr>
          <p:cNvPr id="287" name="Google Shape;287;p6"/>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88" name="Google Shape;288;p6"/>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289" name="Google Shape;289;p6"/>
          <p:cNvSpPr/>
          <p:nvPr/>
        </p:nvSpPr>
        <p:spPr>
          <a:xfrm>
            <a:off x="197379" y="4838051"/>
            <a:ext cx="1892903" cy="1825085"/>
          </a:xfrm>
          <a:custGeom>
            <a:rect b="b" l="l" r="r" t="t"/>
            <a:pathLst>
              <a:path extrusionOk="0" h="1825085" w="1892903">
                <a:moveTo>
                  <a:pt x="1194720" y="1139857"/>
                </a:moveTo>
                <a:lnTo>
                  <a:pt x="908494" y="1305115"/>
                </a:lnTo>
                <a:lnTo>
                  <a:pt x="908494" y="1635633"/>
                </a:lnTo>
                <a:lnTo>
                  <a:pt x="1194720" y="1800892"/>
                </a:lnTo>
                <a:lnTo>
                  <a:pt x="1480946" y="1635633"/>
                </a:lnTo>
                <a:lnTo>
                  <a:pt x="1480946" y="1305115"/>
                </a:lnTo>
                <a:close/>
                <a:moveTo>
                  <a:pt x="307181" y="631887"/>
                </a:moveTo>
                <a:lnTo>
                  <a:pt x="20955" y="797146"/>
                </a:lnTo>
                <a:lnTo>
                  <a:pt x="20955" y="1127664"/>
                </a:lnTo>
                <a:lnTo>
                  <a:pt x="307181" y="1292923"/>
                </a:lnTo>
                <a:lnTo>
                  <a:pt x="593408" y="1127664"/>
                </a:lnTo>
                <a:lnTo>
                  <a:pt x="593408" y="797146"/>
                </a:lnTo>
                <a:close/>
                <a:moveTo>
                  <a:pt x="1199959" y="115824"/>
                </a:moveTo>
                <a:lnTo>
                  <a:pt x="913733" y="280987"/>
                </a:lnTo>
                <a:lnTo>
                  <a:pt x="913733" y="611505"/>
                </a:lnTo>
                <a:lnTo>
                  <a:pt x="1199959" y="776859"/>
                </a:lnTo>
                <a:lnTo>
                  <a:pt x="1486185" y="611600"/>
                </a:lnTo>
                <a:lnTo>
                  <a:pt x="1486185" y="281083"/>
                </a:lnTo>
                <a:close/>
                <a:moveTo>
                  <a:pt x="1797272" y="0"/>
                </a:moveTo>
                <a:cubicBezTo>
                  <a:pt x="1850088" y="0"/>
                  <a:pt x="1892903" y="42815"/>
                  <a:pt x="1892903" y="95631"/>
                </a:cubicBezTo>
                <a:cubicBezTo>
                  <a:pt x="1892903" y="148447"/>
                  <a:pt x="1850088" y="191262"/>
                  <a:pt x="1797272" y="191262"/>
                </a:cubicBezTo>
                <a:cubicBezTo>
                  <a:pt x="1770864" y="191262"/>
                  <a:pt x="1746957" y="180558"/>
                  <a:pt x="1729651" y="163252"/>
                </a:cubicBezTo>
                <a:lnTo>
                  <a:pt x="1723958" y="154809"/>
                </a:lnTo>
                <a:lnTo>
                  <a:pt x="1507140" y="283061"/>
                </a:lnTo>
                <a:lnTo>
                  <a:pt x="1507140" y="623602"/>
                </a:lnTo>
                <a:lnTo>
                  <a:pt x="1199959" y="800957"/>
                </a:lnTo>
                <a:lnTo>
                  <a:pt x="898365" y="626828"/>
                </a:lnTo>
                <a:lnTo>
                  <a:pt x="614363" y="794732"/>
                </a:lnTo>
                <a:lnTo>
                  <a:pt x="614363" y="1119574"/>
                </a:lnTo>
                <a:lnTo>
                  <a:pt x="616743" y="1116139"/>
                </a:lnTo>
                <a:lnTo>
                  <a:pt x="893088" y="1289815"/>
                </a:lnTo>
                <a:lnTo>
                  <a:pt x="1194720" y="1115663"/>
                </a:lnTo>
                <a:lnTo>
                  <a:pt x="1501901" y="1293019"/>
                </a:lnTo>
                <a:lnTo>
                  <a:pt x="1501901" y="1299019"/>
                </a:lnTo>
                <a:lnTo>
                  <a:pt x="1501901" y="1647730"/>
                </a:lnTo>
                <a:lnTo>
                  <a:pt x="1194720" y="1825085"/>
                </a:lnTo>
                <a:lnTo>
                  <a:pt x="887539" y="1647730"/>
                </a:lnTo>
                <a:lnTo>
                  <a:pt x="887539" y="1641729"/>
                </a:lnTo>
                <a:lnTo>
                  <a:pt x="887539" y="1308931"/>
                </a:lnTo>
                <a:lnTo>
                  <a:pt x="614363" y="1137336"/>
                </a:lnTo>
                <a:lnTo>
                  <a:pt x="614363" y="1139761"/>
                </a:lnTo>
                <a:lnTo>
                  <a:pt x="315081" y="1312555"/>
                </a:lnTo>
                <a:lnTo>
                  <a:pt x="313392" y="1552923"/>
                </a:lnTo>
                <a:lnTo>
                  <a:pt x="349834" y="1560280"/>
                </a:lnTo>
                <a:cubicBezTo>
                  <a:pt x="384158" y="1574798"/>
                  <a:pt x="408241" y="1608784"/>
                  <a:pt x="408241" y="1648396"/>
                </a:cubicBezTo>
                <a:cubicBezTo>
                  <a:pt x="408241" y="1701212"/>
                  <a:pt x="365426" y="1744027"/>
                  <a:pt x="312610" y="1744027"/>
                </a:cubicBezTo>
                <a:cubicBezTo>
                  <a:pt x="259794" y="1744027"/>
                  <a:pt x="216979" y="1701212"/>
                  <a:pt x="216979" y="1648396"/>
                </a:cubicBezTo>
                <a:cubicBezTo>
                  <a:pt x="216979" y="1608784"/>
                  <a:pt x="241063" y="1574798"/>
                  <a:pt x="275386" y="1560280"/>
                </a:cubicBezTo>
                <a:lnTo>
                  <a:pt x="292383" y="1556849"/>
                </a:lnTo>
                <a:lnTo>
                  <a:pt x="294121" y="1309575"/>
                </a:lnTo>
                <a:lnTo>
                  <a:pt x="0" y="1139761"/>
                </a:lnTo>
                <a:lnTo>
                  <a:pt x="0" y="1133760"/>
                </a:lnTo>
                <a:lnTo>
                  <a:pt x="0" y="785049"/>
                </a:lnTo>
                <a:lnTo>
                  <a:pt x="295509" y="614433"/>
                </a:lnTo>
                <a:lnTo>
                  <a:pt x="297393" y="346392"/>
                </a:lnTo>
                <a:lnTo>
                  <a:pt x="272796" y="341426"/>
                </a:lnTo>
                <a:cubicBezTo>
                  <a:pt x="238473" y="326908"/>
                  <a:pt x="214389" y="292922"/>
                  <a:pt x="214389" y="253310"/>
                </a:cubicBezTo>
                <a:cubicBezTo>
                  <a:pt x="214389" y="200494"/>
                  <a:pt x="257204" y="157679"/>
                  <a:pt x="310020" y="157679"/>
                </a:cubicBezTo>
                <a:cubicBezTo>
                  <a:pt x="362836" y="157679"/>
                  <a:pt x="405651" y="200494"/>
                  <a:pt x="405651" y="253310"/>
                </a:cubicBezTo>
                <a:cubicBezTo>
                  <a:pt x="405651" y="292922"/>
                  <a:pt x="381568" y="326908"/>
                  <a:pt x="347244" y="341426"/>
                </a:cubicBezTo>
                <a:lnTo>
                  <a:pt x="318367" y="347256"/>
                </a:lnTo>
                <a:lnTo>
                  <a:pt x="316500" y="613074"/>
                </a:lnTo>
                <a:lnTo>
                  <a:pt x="601711" y="777744"/>
                </a:lnTo>
                <a:lnTo>
                  <a:pt x="892778" y="605717"/>
                </a:lnTo>
                <a:lnTo>
                  <a:pt x="892778" y="268891"/>
                </a:lnTo>
                <a:lnTo>
                  <a:pt x="1199959" y="91535"/>
                </a:lnTo>
                <a:lnTo>
                  <a:pt x="1498330" y="263804"/>
                </a:lnTo>
                <a:lnTo>
                  <a:pt x="1712184" y="137345"/>
                </a:lnTo>
                <a:lnTo>
                  <a:pt x="1709156" y="132855"/>
                </a:lnTo>
                <a:cubicBezTo>
                  <a:pt x="1704317" y="121414"/>
                  <a:pt x="1701641" y="108835"/>
                  <a:pt x="1701641" y="95631"/>
                </a:cubicBezTo>
                <a:cubicBezTo>
                  <a:pt x="1701641" y="42815"/>
                  <a:pt x="1744456" y="0"/>
                  <a:pt x="1797272"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6"/>
          <p:cNvSpPr/>
          <p:nvPr/>
        </p:nvSpPr>
        <p:spPr>
          <a:xfrm>
            <a:off x="9667784" y="7102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91" name="Shape 291"/>
        <p:cNvGrpSpPr/>
        <p:nvPr/>
      </p:nvGrpSpPr>
      <p:grpSpPr>
        <a:xfrm>
          <a:off x="0" y="0"/>
          <a:ext cx="0" cy="0"/>
          <a:chOff x="0" y="0"/>
          <a:chExt cx="0" cy="0"/>
        </a:xfrm>
      </p:grpSpPr>
      <p:sp>
        <p:nvSpPr>
          <p:cNvPr id="292" name="Google Shape;292;p7"/>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3" name="Google Shape;293;p7"/>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94" name="Google Shape;294;p7"/>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95" name="Google Shape;295;p7"/>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96" name="Google Shape;296;p7"/>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97" name="Google Shape;297;p7"/>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298" name="Google Shape;298;p7"/>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299" name="Google Shape;299;p7"/>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00" name="Google Shape;300;p7"/>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301" name="Google Shape;301;p7"/>
          <p:cNvSpPr/>
          <p:nvPr/>
        </p:nvSpPr>
        <p:spPr>
          <a:xfrm rot="440746">
            <a:off x="9288108" y="-250528"/>
            <a:ext cx="2490637" cy="7503764"/>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02" name="Shape 302"/>
        <p:cNvGrpSpPr/>
        <p:nvPr/>
      </p:nvGrpSpPr>
      <p:grpSpPr>
        <a:xfrm>
          <a:off x="0" y="0"/>
          <a:ext cx="0" cy="0"/>
          <a:chOff x="0" y="0"/>
          <a:chExt cx="0" cy="0"/>
        </a:xfrm>
      </p:grpSpPr>
      <p:sp>
        <p:nvSpPr>
          <p:cNvPr id="303" name="Google Shape;303;p8"/>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5000"/>
              <a:buNone/>
              <a:defRPr sz="15000"/>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304" name="Google Shape;304;p8"/>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05" name="Google Shape;305;p8"/>
          <p:cNvSpPr txBox="1"/>
          <p:nvPr>
            <p:ph idx="2"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306" name="Google Shape;306;p8"/>
          <p:cNvGrpSpPr/>
          <p:nvPr/>
        </p:nvGrpSpPr>
        <p:grpSpPr>
          <a:xfrm flipH="1">
            <a:off x="271271" y="54713"/>
            <a:ext cx="3813589" cy="6685552"/>
            <a:chOff x="8224837" y="1490666"/>
            <a:chExt cx="2776346" cy="4867175"/>
          </a:xfrm>
        </p:grpSpPr>
        <p:sp>
          <p:nvSpPr>
            <p:cNvPr id="307" name="Google Shape;307;p8"/>
            <p:cNvSpPr/>
            <p:nvPr/>
          </p:nvSpPr>
          <p:spPr>
            <a:xfrm rot="10800000">
              <a:off x="8515199" y="5076825"/>
              <a:ext cx="324000" cy="114300"/>
            </a:xfrm>
            <a:prstGeom prst="round2SameRect">
              <a:avLst>
                <a:gd fmla="val 50000" name="adj1"/>
                <a:gd fmla="val 0" name="adj2"/>
              </a:avLst>
            </a:pr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8"/>
            <p:cNvSpPr/>
            <p:nvPr/>
          </p:nvSpPr>
          <p:spPr>
            <a:xfrm>
              <a:off x="9205912" y="5541930"/>
              <a:ext cx="142875" cy="57150"/>
            </a:xfrm>
            <a:custGeom>
              <a:rect b="b" l="l" r="r" t="t"/>
              <a:pathLst>
                <a:path extrusionOk="0" h="57150" w="142875">
                  <a:moveTo>
                    <a:pt x="0" y="0"/>
                  </a:moveTo>
                  <a:lnTo>
                    <a:pt x="142875" y="0"/>
                  </a:lnTo>
                  <a:lnTo>
                    <a:pt x="142875" y="57150"/>
                  </a:lnTo>
                  <a:lnTo>
                    <a:pt x="0" y="57150"/>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8"/>
            <p:cNvSpPr/>
            <p:nvPr/>
          </p:nvSpPr>
          <p:spPr>
            <a:xfrm>
              <a:off x="8224837" y="5527642"/>
              <a:ext cx="619125" cy="85725"/>
            </a:xfrm>
            <a:custGeom>
              <a:rect b="b" l="l" r="r" t="t"/>
              <a:pathLst>
                <a:path extrusionOk="0" h="85725" w="619125">
                  <a:moveTo>
                    <a:pt x="0" y="0"/>
                  </a:moveTo>
                  <a:lnTo>
                    <a:pt x="619125" y="0"/>
                  </a:lnTo>
                  <a:lnTo>
                    <a:pt x="619125" y="85725"/>
                  </a:lnTo>
                  <a:lnTo>
                    <a:pt x="0" y="85725"/>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8"/>
            <p:cNvSpPr/>
            <p:nvPr/>
          </p:nvSpPr>
          <p:spPr>
            <a:xfrm>
              <a:off x="8843962" y="5556217"/>
              <a:ext cx="361950" cy="28575"/>
            </a:xfrm>
            <a:custGeom>
              <a:rect b="b" l="l" r="r" t="t"/>
              <a:pathLst>
                <a:path extrusionOk="0" h="28575" w="361950">
                  <a:moveTo>
                    <a:pt x="0" y="0"/>
                  </a:moveTo>
                  <a:lnTo>
                    <a:pt x="361950" y="0"/>
                  </a:lnTo>
                  <a:lnTo>
                    <a:pt x="361950" y="28575"/>
                  </a:lnTo>
                  <a:lnTo>
                    <a:pt x="0" y="28575"/>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8"/>
            <p:cNvSpPr/>
            <p:nvPr/>
          </p:nvSpPr>
          <p:spPr>
            <a:xfrm>
              <a:off x="9627774" y="5519641"/>
              <a:ext cx="432625" cy="457200"/>
            </a:xfrm>
            <a:custGeom>
              <a:rect b="b" l="l" r="r" t="t"/>
              <a:pathLst>
                <a:path extrusionOk="0" h="457200" w="432625">
                  <a:moveTo>
                    <a:pt x="432626" y="330137"/>
                  </a:moveTo>
                  <a:cubicBezTo>
                    <a:pt x="380333" y="406813"/>
                    <a:pt x="292322" y="457200"/>
                    <a:pt x="192500" y="457200"/>
                  </a:cubicBezTo>
                  <a:cubicBezTo>
                    <a:pt x="118586" y="457200"/>
                    <a:pt x="51245" y="429578"/>
                    <a:pt x="0" y="384143"/>
                  </a:cubicBezTo>
                  <a:lnTo>
                    <a:pt x="76391" y="0"/>
                  </a:lnTo>
                  <a:lnTo>
                    <a:pt x="432626" y="330137"/>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8"/>
            <p:cNvSpPr/>
            <p:nvPr/>
          </p:nvSpPr>
          <p:spPr>
            <a:xfrm>
              <a:off x="9567862" y="5840253"/>
              <a:ext cx="876300" cy="355663"/>
            </a:xfrm>
            <a:custGeom>
              <a:rect b="b" l="l" r="r" t="t"/>
              <a:pathLst>
                <a:path extrusionOk="0" h="355663" w="876300">
                  <a:moveTo>
                    <a:pt x="876300" y="355663"/>
                  </a:moveTo>
                  <a:lnTo>
                    <a:pt x="0" y="355663"/>
                  </a:lnTo>
                  <a:lnTo>
                    <a:pt x="59912" y="54007"/>
                  </a:lnTo>
                  <a:cubicBezTo>
                    <a:pt x="111157" y="99441"/>
                    <a:pt x="178499" y="127063"/>
                    <a:pt x="252413" y="127063"/>
                  </a:cubicBezTo>
                  <a:cubicBezTo>
                    <a:pt x="352234" y="127063"/>
                    <a:pt x="440246" y="76676"/>
                    <a:pt x="492538" y="0"/>
                  </a:cubicBezTo>
                  <a:lnTo>
                    <a:pt x="876300" y="3556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8"/>
            <p:cNvSpPr/>
            <p:nvPr/>
          </p:nvSpPr>
          <p:spPr>
            <a:xfrm>
              <a:off x="9366122" y="2958559"/>
              <a:ext cx="1635061" cy="2738723"/>
            </a:xfrm>
            <a:custGeom>
              <a:rect b="b" l="l" r="r" t="t"/>
              <a:pathLst>
                <a:path extrusionOk="0" h="2738723" w="1635061">
                  <a:moveTo>
                    <a:pt x="739426" y="0"/>
                  </a:moveTo>
                  <a:lnTo>
                    <a:pt x="653606" y="201739"/>
                  </a:lnTo>
                  <a:lnTo>
                    <a:pt x="546830" y="452723"/>
                  </a:lnTo>
                  <a:cubicBezTo>
                    <a:pt x="895636" y="585978"/>
                    <a:pt x="1143381" y="923830"/>
                    <a:pt x="1143381" y="1319498"/>
                  </a:cubicBezTo>
                  <a:cubicBezTo>
                    <a:pt x="1143381" y="1785747"/>
                    <a:pt x="799338" y="2171700"/>
                    <a:pt x="351282" y="2237232"/>
                  </a:cubicBezTo>
                  <a:lnTo>
                    <a:pt x="0" y="2715197"/>
                  </a:lnTo>
                  <a:lnTo>
                    <a:pt x="4096" y="2723007"/>
                  </a:lnTo>
                  <a:lnTo>
                    <a:pt x="4191" y="2723007"/>
                  </a:lnTo>
                  <a:cubicBezTo>
                    <a:pt x="73247" y="2733389"/>
                    <a:pt x="143923" y="2738724"/>
                    <a:pt x="215836" y="2738724"/>
                  </a:cubicBezTo>
                  <a:cubicBezTo>
                    <a:pt x="999649" y="2738724"/>
                    <a:pt x="1635062" y="2103311"/>
                    <a:pt x="1635062" y="1319498"/>
                  </a:cubicBezTo>
                  <a:cubicBezTo>
                    <a:pt x="1635062" y="720662"/>
                    <a:pt x="1264158" y="208407"/>
                    <a:pt x="739426" y="0"/>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8"/>
            <p:cNvSpPr/>
            <p:nvPr/>
          </p:nvSpPr>
          <p:spPr>
            <a:xfrm>
              <a:off x="9091612" y="3160299"/>
              <a:ext cx="1680972" cy="2517933"/>
            </a:xfrm>
            <a:custGeom>
              <a:rect b="b" l="l" r="r" t="t"/>
              <a:pathLst>
                <a:path extrusionOk="0" h="2517933" w="1680972">
                  <a:moveTo>
                    <a:pt x="918591" y="0"/>
                  </a:moveTo>
                  <a:lnTo>
                    <a:pt x="811816" y="250984"/>
                  </a:lnTo>
                  <a:cubicBezTo>
                    <a:pt x="1160621" y="384239"/>
                    <a:pt x="1408367" y="722090"/>
                    <a:pt x="1408367" y="1117759"/>
                  </a:cubicBezTo>
                  <a:cubicBezTo>
                    <a:pt x="1408367" y="1608677"/>
                    <a:pt x="1026890" y="2010728"/>
                    <a:pt x="544163" y="2043208"/>
                  </a:cubicBezTo>
                  <a:cubicBezTo>
                    <a:pt x="523304" y="2044637"/>
                    <a:pt x="502158" y="2045399"/>
                    <a:pt x="480822" y="2045399"/>
                  </a:cubicBezTo>
                  <a:cubicBezTo>
                    <a:pt x="434816" y="2045399"/>
                    <a:pt x="389477" y="2042065"/>
                    <a:pt x="345281" y="2035493"/>
                  </a:cubicBezTo>
                  <a:lnTo>
                    <a:pt x="52864" y="2035493"/>
                  </a:lnTo>
                  <a:lnTo>
                    <a:pt x="0" y="2035493"/>
                  </a:lnTo>
                  <a:lnTo>
                    <a:pt x="270891" y="2517934"/>
                  </a:lnTo>
                  <a:lnTo>
                    <a:pt x="423386" y="2316480"/>
                  </a:lnTo>
                  <a:cubicBezTo>
                    <a:pt x="442436" y="2317433"/>
                    <a:pt x="461582" y="2317909"/>
                    <a:pt x="480822" y="2317909"/>
                  </a:cubicBezTo>
                  <a:cubicBezTo>
                    <a:pt x="1143572" y="2317909"/>
                    <a:pt x="1680972" y="1780604"/>
                    <a:pt x="1680972" y="1117759"/>
                  </a:cubicBezTo>
                  <a:cubicBezTo>
                    <a:pt x="1680972" y="609410"/>
                    <a:pt x="1364933" y="174879"/>
                    <a:pt x="918591" y="0"/>
                  </a:cubicBez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8"/>
            <p:cNvSpPr/>
            <p:nvPr/>
          </p:nvSpPr>
          <p:spPr>
            <a:xfrm>
              <a:off x="8891587" y="5081491"/>
              <a:ext cx="768762" cy="136402"/>
            </a:xfrm>
            <a:custGeom>
              <a:rect b="b" l="l" r="r" t="t"/>
              <a:pathLst>
                <a:path extrusionOk="0" h="136402" w="768762">
                  <a:moveTo>
                    <a:pt x="0" y="0"/>
                  </a:moveTo>
                  <a:cubicBezTo>
                    <a:pt x="0" y="0"/>
                    <a:pt x="15050" y="125730"/>
                    <a:pt x="114300" y="133350"/>
                  </a:cubicBezTo>
                  <a:cubicBezTo>
                    <a:pt x="238125" y="142875"/>
                    <a:pt x="768763" y="127063"/>
                    <a:pt x="768763" y="127063"/>
                  </a:cubicBezTo>
                  <a:lnTo>
                    <a:pt x="666750" y="0"/>
                  </a:lnTo>
                  <a:lnTo>
                    <a:pt x="0" y="0"/>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8"/>
            <p:cNvSpPr/>
            <p:nvPr/>
          </p:nvSpPr>
          <p:spPr>
            <a:xfrm>
              <a:off x="9707117" y="2862756"/>
              <a:ext cx="539497" cy="543100"/>
            </a:xfrm>
            <a:custGeom>
              <a:rect b="b" l="l" r="r" t="t"/>
              <a:pathLst>
                <a:path extrusionOk="0" h="543100" w="539497">
                  <a:moveTo>
                    <a:pt x="517779" y="377838"/>
                  </a:moveTo>
                  <a:cubicBezTo>
                    <a:pt x="459105" y="515760"/>
                    <a:pt x="299657" y="580054"/>
                    <a:pt x="161735" y="521380"/>
                  </a:cubicBezTo>
                  <a:cubicBezTo>
                    <a:pt x="155639" y="518808"/>
                    <a:pt x="149543" y="515855"/>
                    <a:pt x="143732" y="512807"/>
                  </a:cubicBezTo>
                  <a:cubicBezTo>
                    <a:pt x="101918" y="491471"/>
                    <a:pt x="67723" y="460325"/>
                    <a:pt x="42958" y="423368"/>
                  </a:cubicBezTo>
                  <a:cubicBezTo>
                    <a:pt x="20955" y="390792"/>
                    <a:pt x="6191" y="353740"/>
                    <a:pt x="0" y="314973"/>
                  </a:cubicBezTo>
                  <a:lnTo>
                    <a:pt x="113348" y="48464"/>
                  </a:lnTo>
                  <a:cubicBezTo>
                    <a:pt x="145542" y="26080"/>
                    <a:pt x="182499" y="10935"/>
                    <a:pt x="221171" y="4172"/>
                  </a:cubicBezTo>
                  <a:cubicBezTo>
                    <a:pt x="264986" y="-3638"/>
                    <a:pt x="311087" y="-685"/>
                    <a:pt x="355473" y="14745"/>
                  </a:cubicBezTo>
                  <a:cubicBezTo>
                    <a:pt x="361760" y="16745"/>
                    <a:pt x="367951" y="19127"/>
                    <a:pt x="374142" y="21794"/>
                  </a:cubicBezTo>
                  <a:cubicBezTo>
                    <a:pt x="512159" y="80468"/>
                    <a:pt x="576453" y="239916"/>
                    <a:pt x="517779" y="377838"/>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8"/>
            <p:cNvSpPr/>
            <p:nvPr/>
          </p:nvSpPr>
          <p:spPr>
            <a:xfrm>
              <a:off x="9855993" y="3015328"/>
              <a:ext cx="238125" cy="238125"/>
            </a:xfrm>
            <a:custGeom>
              <a:rect b="b" l="l" r="r" t="t"/>
              <a:pathLst>
                <a:path extrusionOk="0" h="238125" w="238125">
                  <a:moveTo>
                    <a:pt x="238125" y="119063"/>
                  </a:moveTo>
                  <a:cubicBezTo>
                    <a:pt x="238125" y="184819"/>
                    <a:pt x="184819" y="238125"/>
                    <a:pt x="119063" y="238125"/>
                  </a:cubicBezTo>
                  <a:cubicBezTo>
                    <a:pt x="53306" y="238125"/>
                    <a:pt x="0" y="184819"/>
                    <a:pt x="0" y="119063"/>
                  </a:cubicBezTo>
                  <a:cubicBezTo>
                    <a:pt x="0" y="53306"/>
                    <a:pt x="53306" y="0"/>
                    <a:pt x="119063" y="0"/>
                  </a:cubicBezTo>
                  <a:cubicBezTo>
                    <a:pt x="184819" y="0"/>
                    <a:pt x="238125" y="53306"/>
                    <a:pt x="238125" y="119063"/>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8"/>
            <p:cNvSpPr/>
            <p:nvPr/>
          </p:nvSpPr>
          <p:spPr>
            <a:xfrm>
              <a:off x="9623202" y="2711576"/>
              <a:ext cx="453327" cy="723906"/>
            </a:xfrm>
            <a:custGeom>
              <a:rect b="b" l="l" r="r" t="t"/>
              <a:pathLst>
                <a:path extrusionOk="0" h="723906" w="453327">
                  <a:moveTo>
                    <a:pt x="447770" y="146399"/>
                  </a:moveTo>
                  <a:lnTo>
                    <a:pt x="220218" y="681419"/>
                  </a:lnTo>
                  <a:cubicBezTo>
                    <a:pt x="205073" y="716947"/>
                    <a:pt x="164021" y="733425"/>
                    <a:pt x="128588" y="718280"/>
                  </a:cubicBezTo>
                  <a:lnTo>
                    <a:pt x="0" y="663607"/>
                  </a:lnTo>
                  <a:lnTo>
                    <a:pt x="282226" y="0"/>
                  </a:lnTo>
                  <a:lnTo>
                    <a:pt x="410813" y="54674"/>
                  </a:lnTo>
                  <a:cubicBezTo>
                    <a:pt x="446246" y="69818"/>
                    <a:pt x="462820" y="110966"/>
                    <a:pt x="447770" y="146399"/>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8"/>
            <p:cNvSpPr/>
            <p:nvPr/>
          </p:nvSpPr>
          <p:spPr>
            <a:xfrm rot="-4013726">
              <a:off x="9443227" y="3017728"/>
              <a:ext cx="719097" cy="81932"/>
            </a:xfrm>
            <a:custGeom>
              <a:rect b="b" l="l" r="r" t="t"/>
              <a:pathLst>
                <a:path extrusionOk="0" h="81913" w="718933">
                  <a:moveTo>
                    <a:pt x="0" y="0"/>
                  </a:moveTo>
                  <a:lnTo>
                    <a:pt x="718933" y="0"/>
                  </a:lnTo>
                  <a:lnTo>
                    <a:pt x="718933" y="81914"/>
                  </a:lnTo>
                  <a:lnTo>
                    <a:pt x="0" y="81914"/>
                  </a:lnTo>
                  <a:close/>
                </a:path>
              </a:pathLst>
            </a:custGeom>
            <a:solidFill>
              <a:srgbClr val="BDBB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8"/>
            <p:cNvSpPr/>
            <p:nvPr/>
          </p:nvSpPr>
          <p:spPr>
            <a:xfrm>
              <a:off x="9228389" y="4100510"/>
              <a:ext cx="83061" cy="16863"/>
            </a:xfrm>
            <a:custGeom>
              <a:rect b="b" l="l" r="r" t="t"/>
              <a:pathLst>
                <a:path extrusionOk="0" h="16863" w="83061">
                  <a:moveTo>
                    <a:pt x="75250" y="16861"/>
                  </a:moveTo>
                  <a:lnTo>
                    <a:pt x="7431" y="15242"/>
                  </a:lnTo>
                  <a:cubicBezTo>
                    <a:pt x="3240" y="15147"/>
                    <a:pt x="-93" y="11623"/>
                    <a:pt x="2" y="7431"/>
                  </a:cubicBezTo>
                  <a:lnTo>
                    <a:pt x="2" y="7431"/>
                  </a:lnTo>
                  <a:cubicBezTo>
                    <a:pt x="97" y="3240"/>
                    <a:pt x="3621" y="-93"/>
                    <a:pt x="7812" y="2"/>
                  </a:cubicBezTo>
                  <a:lnTo>
                    <a:pt x="75631" y="1621"/>
                  </a:lnTo>
                  <a:cubicBezTo>
                    <a:pt x="79821" y="1716"/>
                    <a:pt x="83155" y="5241"/>
                    <a:pt x="83060" y="9432"/>
                  </a:cubicBezTo>
                  <a:lnTo>
                    <a:pt x="83060" y="9432"/>
                  </a:lnTo>
                  <a:cubicBezTo>
                    <a:pt x="82965" y="13623"/>
                    <a:pt x="79440" y="16956"/>
                    <a:pt x="75250" y="168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8"/>
            <p:cNvSpPr/>
            <p:nvPr/>
          </p:nvSpPr>
          <p:spPr>
            <a:xfrm>
              <a:off x="9218102" y="4027168"/>
              <a:ext cx="102682" cy="77920"/>
            </a:xfrm>
            <a:custGeom>
              <a:rect b="b" l="l" r="r" t="t"/>
              <a:pathLst>
                <a:path extrusionOk="0" h="77920" w="102682">
                  <a:moveTo>
                    <a:pt x="88965" y="77916"/>
                  </a:moveTo>
                  <a:lnTo>
                    <a:pt x="11908" y="76106"/>
                  </a:lnTo>
                  <a:cubicBezTo>
                    <a:pt x="5145" y="75916"/>
                    <a:pt x="-94" y="70391"/>
                    <a:pt x="1" y="63628"/>
                  </a:cubicBezTo>
                  <a:lnTo>
                    <a:pt x="1240" y="11908"/>
                  </a:lnTo>
                  <a:cubicBezTo>
                    <a:pt x="1430" y="5145"/>
                    <a:pt x="6955" y="-94"/>
                    <a:pt x="13717" y="1"/>
                  </a:cubicBezTo>
                  <a:lnTo>
                    <a:pt x="90775" y="1811"/>
                  </a:lnTo>
                  <a:cubicBezTo>
                    <a:pt x="97537" y="2002"/>
                    <a:pt x="102776" y="7526"/>
                    <a:pt x="102681" y="14289"/>
                  </a:cubicBezTo>
                  <a:lnTo>
                    <a:pt x="101443" y="66010"/>
                  </a:lnTo>
                  <a:cubicBezTo>
                    <a:pt x="101252" y="72772"/>
                    <a:pt x="95728" y="78106"/>
                    <a:pt x="88965" y="77916"/>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8"/>
            <p:cNvSpPr/>
            <p:nvPr/>
          </p:nvSpPr>
          <p:spPr>
            <a:xfrm>
              <a:off x="9211815" y="4023833"/>
              <a:ext cx="119923" cy="17726"/>
            </a:xfrm>
            <a:custGeom>
              <a:rect b="b" l="l" r="r" t="t"/>
              <a:pathLst>
                <a:path extrusionOk="0" h="17726" w="119923">
                  <a:moveTo>
                    <a:pt x="112111" y="17718"/>
                  </a:moveTo>
                  <a:lnTo>
                    <a:pt x="7431" y="15242"/>
                  </a:lnTo>
                  <a:cubicBezTo>
                    <a:pt x="3240" y="15147"/>
                    <a:pt x="-93" y="11623"/>
                    <a:pt x="2" y="7431"/>
                  </a:cubicBezTo>
                  <a:lnTo>
                    <a:pt x="2" y="7431"/>
                  </a:lnTo>
                  <a:cubicBezTo>
                    <a:pt x="97" y="3240"/>
                    <a:pt x="3621" y="-93"/>
                    <a:pt x="7812" y="2"/>
                  </a:cubicBezTo>
                  <a:lnTo>
                    <a:pt x="112492" y="2478"/>
                  </a:lnTo>
                  <a:cubicBezTo>
                    <a:pt x="116683" y="2574"/>
                    <a:pt x="120017" y="6098"/>
                    <a:pt x="119922" y="10289"/>
                  </a:cubicBezTo>
                  <a:lnTo>
                    <a:pt x="119922" y="10289"/>
                  </a:lnTo>
                  <a:cubicBezTo>
                    <a:pt x="119826" y="14575"/>
                    <a:pt x="116397" y="17909"/>
                    <a:pt x="112111" y="17718"/>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8"/>
            <p:cNvSpPr/>
            <p:nvPr/>
          </p:nvSpPr>
          <p:spPr>
            <a:xfrm>
              <a:off x="9201433" y="3950682"/>
              <a:ext cx="139639" cy="78869"/>
            </a:xfrm>
            <a:custGeom>
              <a:rect b="b" l="l" r="r" t="t"/>
              <a:pathLst>
                <a:path extrusionOk="0" h="78869" w="139639">
                  <a:moveTo>
                    <a:pt x="125922" y="78868"/>
                  </a:moveTo>
                  <a:lnTo>
                    <a:pt x="11908" y="76106"/>
                  </a:lnTo>
                  <a:cubicBezTo>
                    <a:pt x="5145" y="75916"/>
                    <a:pt x="-94" y="70391"/>
                    <a:pt x="1" y="63628"/>
                  </a:cubicBezTo>
                  <a:lnTo>
                    <a:pt x="1240" y="11908"/>
                  </a:lnTo>
                  <a:cubicBezTo>
                    <a:pt x="1430" y="5145"/>
                    <a:pt x="6955" y="-94"/>
                    <a:pt x="13717" y="1"/>
                  </a:cubicBezTo>
                  <a:lnTo>
                    <a:pt x="127732" y="2764"/>
                  </a:lnTo>
                  <a:cubicBezTo>
                    <a:pt x="134494" y="2954"/>
                    <a:pt x="139733" y="8479"/>
                    <a:pt x="139638" y="15241"/>
                  </a:cubicBezTo>
                  <a:lnTo>
                    <a:pt x="138400" y="66962"/>
                  </a:lnTo>
                  <a:cubicBezTo>
                    <a:pt x="138304" y="73630"/>
                    <a:pt x="132685" y="78964"/>
                    <a:pt x="125922" y="7886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8"/>
            <p:cNvSpPr/>
            <p:nvPr/>
          </p:nvSpPr>
          <p:spPr>
            <a:xfrm>
              <a:off x="9180002" y="3886007"/>
              <a:ext cx="185740" cy="79920"/>
            </a:xfrm>
            <a:custGeom>
              <a:rect b="b" l="l" r="r" t="t"/>
              <a:pathLst>
                <a:path extrusionOk="0" h="79920" w="185740">
                  <a:moveTo>
                    <a:pt x="172023" y="79916"/>
                  </a:moveTo>
                  <a:lnTo>
                    <a:pt x="11908" y="76106"/>
                  </a:lnTo>
                  <a:cubicBezTo>
                    <a:pt x="5145" y="75916"/>
                    <a:pt x="-94" y="70391"/>
                    <a:pt x="1" y="63628"/>
                  </a:cubicBezTo>
                  <a:lnTo>
                    <a:pt x="1240" y="11908"/>
                  </a:lnTo>
                  <a:cubicBezTo>
                    <a:pt x="1430" y="5145"/>
                    <a:pt x="6955" y="-94"/>
                    <a:pt x="13717" y="1"/>
                  </a:cubicBezTo>
                  <a:lnTo>
                    <a:pt x="173833" y="3811"/>
                  </a:lnTo>
                  <a:cubicBezTo>
                    <a:pt x="180595" y="4002"/>
                    <a:pt x="185834" y="9526"/>
                    <a:pt x="185739" y="16289"/>
                  </a:cubicBezTo>
                  <a:lnTo>
                    <a:pt x="184501" y="68010"/>
                  </a:lnTo>
                  <a:cubicBezTo>
                    <a:pt x="184310" y="74772"/>
                    <a:pt x="178786" y="80107"/>
                    <a:pt x="172023" y="79916"/>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8"/>
            <p:cNvSpPr/>
            <p:nvPr/>
          </p:nvSpPr>
          <p:spPr>
            <a:xfrm>
              <a:off x="8701395" y="3865232"/>
              <a:ext cx="63425" cy="62317"/>
            </a:xfrm>
            <a:custGeom>
              <a:rect b="b" l="l" r="r" t="t"/>
              <a:pathLst>
                <a:path extrusionOk="0" h="62317" w="63425">
                  <a:moveTo>
                    <a:pt x="2263" y="13061"/>
                  </a:moveTo>
                  <a:lnTo>
                    <a:pt x="50364" y="60115"/>
                  </a:lnTo>
                  <a:cubicBezTo>
                    <a:pt x="53412" y="63068"/>
                    <a:pt x="58270" y="63068"/>
                    <a:pt x="61223" y="60020"/>
                  </a:cubicBezTo>
                  <a:lnTo>
                    <a:pt x="61223" y="60020"/>
                  </a:lnTo>
                  <a:cubicBezTo>
                    <a:pt x="64175" y="57067"/>
                    <a:pt x="64175" y="52209"/>
                    <a:pt x="61127" y="49256"/>
                  </a:cubicBezTo>
                  <a:lnTo>
                    <a:pt x="13026" y="2203"/>
                  </a:lnTo>
                  <a:cubicBezTo>
                    <a:pt x="9978" y="-750"/>
                    <a:pt x="5120" y="-750"/>
                    <a:pt x="2167" y="2298"/>
                  </a:cubicBezTo>
                  <a:lnTo>
                    <a:pt x="2167" y="2298"/>
                  </a:lnTo>
                  <a:cubicBezTo>
                    <a:pt x="-785" y="5251"/>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8"/>
            <p:cNvSpPr/>
            <p:nvPr/>
          </p:nvSpPr>
          <p:spPr>
            <a:xfrm>
              <a:off x="8706611" y="3809713"/>
              <a:ext cx="116050" cy="114681"/>
            </a:xfrm>
            <a:custGeom>
              <a:rect b="b" l="l" r="r" t="t"/>
              <a:pathLst>
                <a:path extrusionOk="0" h="114681" w="116050">
                  <a:moveTo>
                    <a:pt x="3620" y="57627"/>
                  </a:moveTo>
                  <a:lnTo>
                    <a:pt x="58293" y="111157"/>
                  </a:lnTo>
                  <a:cubicBezTo>
                    <a:pt x="63151" y="115920"/>
                    <a:pt x="70866" y="115824"/>
                    <a:pt x="75724" y="111062"/>
                  </a:cubicBezTo>
                  <a:lnTo>
                    <a:pt x="112491" y="74295"/>
                  </a:lnTo>
                  <a:cubicBezTo>
                    <a:pt x="117253" y="69533"/>
                    <a:pt x="117253" y="61818"/>
                    <a:pt x="112395" y="57055"/>
                  </a:cubicBezTo>
                  <a:lnTo>
                    <a:pt x="57722" y="3525"/>
                  </a:lnTo>
                  <a:cubicBezTo>
                    <a:pt x="52864" y="-1238"/>
                    <a:pt x="45149" y="-1143"/>
                    <a:pt x="40291" y="3620"/>
                  </a:cubicBezTo>
                  <a:lnTo>
                    <a:pt x="3525" y="40386"/>
                  </a:lnTo>
                  <a:cubicBezTo>
                    <a:pt x="-1238" y="45244"/>
                    <a:pt x="-1143" y="52959"/>
                    <a:pt x="3620" y="57627"/>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8"/>
            <p:cNvSpPr/>
            <p:nvPr/>
          </p:nvSpPr>
          <p:spPr>
            <a:xfrm>
              <a:off x="8742448" y="3798176"/>
              <a:ext cx="89619" cy="88035"/>
            </a:xfrm>
            <a:custGeom>
              <a:rect b="b" l="l" r="r" t="t"/>
              <a:pathLst>
                <a:path extrusionOk="0" h="88035" w="89619">
                  <a:moveTo>
                    <a:pt x="2263" y="13061"/>
                  </a:moveTo>
                  <a:lnTo>
                    <a:pt x="76558" y="85832"/>
                  </a:lnTo>
                  <a:cubicBezTo>
                    <a:pt x="79606" y="88785"/>
                    <a:pt x="84464" y="88785"/>
                    <a:pt x="87416" y="85737"/>
                  </a:cubicBezTo>
                  <a:lnTo>
                    <a:pt x="87416" y="85737"/>
                  </a:lnTo>
                  <a:cubicBezTo>
                    <a:pt x="90369" y="82784"/>
                    <a:pt x="90369" y="77927"/>
                    <a:pt x="87321" y="74974"/>
                  </a:cubicBezTo>
                  <a:lnTo>
                    <a:pt x="13026" y="2203"/>
                  </a:lnTo>
                  <a:cubicBezTo>
                    <a:pt x="9978" y="-750"/>
                    <a:pt x="5120" y="-750"/>
                    <a:pt x="2168" y="2298"/>
                  </a:cubicBezTo>
                  <a:lnTo>
                    <a:pt x="2168" y="2298"/>
                  </a:lnTo>
                  <a:cubicBezTo>
                    <a:pt x="-785" y="5346"/>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8"/>
            <p:cNvSpPr/>
            <p:nvPr/>
          </p:nvSpPr>
          <p:spPr>
            <a:xfrm>
              <a:off x="8747533" y="3742847"/>
              <a:ext cx="142279" cy="140303"/>
            </a:xfrm>
            <a:custGeom>
              <a:rect b="b" l="l" r="r" t="t"/>
              <a:pathLst>
                <a:path extrusionOk="0" h="140303" w="142279">
                  <a:moveTo>
                    <a:pt x="3655" y="57627"/>
                  </a:moveTo>
                  <a:lnTo>
                    <a:pt x="84523" y="136779"/>
                  </a:lnTo>
                  <a:cubicBezTo>
                    <a:pt x="89380" y="141542"/>
                    <a:pt x="97096" y="141447"/>
                    <a:pt x="101953" y="136684"/>
                  </a:cubicBezTo>
                  <a:lnTo>
                    <a:pt x="138720" y="99918"/>
                  </a:lnTo>
                  <a:cubicBezTo>
                    <a:pt x="143482" y="95155"/>
                    <a:pt x="143482" y="87440"/>
                    <a:pt x="138625" y="82677"/>
                  </a:cubicBezTo>
                  <a:lnTo>
                    <a:pt x="57757" y="3525"/>
                  </a:lnTo>
                  <a:cubicBezTo>
                    <a:pt x="52900" y="-1238"/>
                    <a:pt x="45184" y="-1143"/>
                    <a:pt x="40327" y="3620"/>
                  </a:cubicBezTo>
                  <a:lnTo>
                    <a:pt x="3560" y="40386"/>
                  </a:lnTo>
                  <a:cubicBezTo>
                    <a:pt x="-1202" y="45149"/>
                    <a:pt x="-1202" y="52864"/>
                    <a:pt x="3655" y="57627"/>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8"/>
            <p:cNvSpPr/>
            <p:nvPr/>
          </p:nvSpPr>
          <p:spPr>
            <a:xfrm>
              <a:off x="8776762" y="3681221"/>
              <a:ext cx="175058" cy="172307"/>
            </a:xfrm>
            <a:custGeom>
              <a:rect b="b" l="l" r="r" t="t"/>
              <a:pathLst>
                <a:path extrusionOk="0" h="172307" w="175058">
                  <a:moveTo>
                    <a:pt x="3667" y="57531"/>
                  </a:moveTo>
                  <a:lnTo>
                    <a:pt x="117301" y="168783"/>
                  </a:lnTo>
                  <a:cubicBezTo>
                    <a:pt x="122158" y="173546"/>
                    <a:pt x="129874" y="173451"/>
                    <a:pt x="134731" y="168688"/>
                  </a:cubicBezTo>
                  <a:lnTo>
                    <a:pt x="171498" y="131922"/>
                  </a:lnTo>
                  <a:cubicBezTo>
                    <a:pt x="176260" y="127159"/>
                    <a:pt x="176260" y="119444"/>
                    <a:pt x="171403" y="114681"/>
                  </a:cubicBezTo>
                  <a:lnTo>
                    <a:pt x="57674" y="3525"/>
                  </a:lnTo>
                  <a:cubicBezTo>
                    <a:pt x="52816" y="-1238"/>
                    <a:pt x="45101" y="-1143"/>
                    <a:pt x="40243" y="3620"/>
                  </a:cubicBezTo>
                  <a:lnTo>
                    <a:pt x="3477" y="40386"/>
                  </a:lnTo>
                  <a:cubicBezTo>
                    <a:pt x="-1190" y="45149"/>
                    <a:pt x="-1190" y="52864"/>
                    <a:pt x="3667" y="5753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8"/>
            <p:cNvSpPr/>
            <p:nvPr/>
          </p:nvSpPr>
          <p:spPr>
            <a:xfrm rot="1386274">
              <a:off x="9783702" y="1584950"/>
              <a:ext cx="285809" cy="476349"/>
            </a:xfrm>
            <a:custGeom>
              <a:rect b="b" l="l" r="r" t="t"/>
              <a:pathLst>
                <a:path extrusionOk="0" h="476240" w="285744">
                  <a:moveTo>
                    <a:pt x="0" y="0"/>
                  </a:moveTo>
                  <a:lnTo>
                    <a:pt x="285745" y="0"/>
                  </a:lnTo>
                  <a:lnTo>
                    <a:pt x="285745" y="476241"/>
                  </a:lnTo>
                  <a:lnTo>
                    <a:pt x="0" y="476241"/>
                  </a:ln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8"/>
            <p:cNvSpPr/>
            <p:nvPr/>
          </p:nvSpPr>
          <p:spPr>
            <a:xfrm rot="1386274">
              <a:off x="9709309" y="1950866"/>
              <a:ext cx="285809" cy="95270"/>
            </a:xfrm>
            <a:custGeom>
              <a:rect b="b" l="l" r="r" t="t"/>
              <a:pathLst>
                <a:path extrusionOk="0" h="95248" w="285744">
                  <a:moveTo>
                    <a:pt x="0" y="0"/>
                  </a:moveTo>
                  <a:lnTo>
                    <a:pt x="285745" y="0"/>
                  </a:lnTo>
                  <a:lnTo>
                    <a:pt x="285745" y="95248"/>
                  </a:lnTo>
                  <a:lnTo>
                    <a:pt x="0" y="95248"/>
                  </a:ln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8"/>
            <p:cNvSpPr/>
            <p:nvPr/>
          </p:nvSpPr>
          <p:spPr>
            <a:xfrm>
              <a:off x="9444322" y="2028824"/>
              <a:ext cx="622363" cy="329755"/>
            </a:xfrm>
            <a:custGeom>
              <a:rect b="b" l="l" r="r" t="t"/>
              <a:pathLst>
                <a:path extrusionOk="0" h="329755" w="622363">
                  <a:moveTo>
                    <a:pt x="622363" y="329756"/>
                  </a:moveTo>
                  <a:lnTo>
                    <a:pt x="0" y="65056"/>
                  </a:lnTo>
                  <a:lnTo>
                    <a:pt x="92488" y="0"/>
                  </a:lnTo>
                  <a:lnTo>
                    <a:pt x="605028" y="218027"/>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8"/>
            <p:cNvSpPr/>
            <p:nvPr/>
          </p:nvSpPr>
          <p:spPr>
            <a:xfrm>
              <a:off x="9538048" y="1957317"/>
              <a:ext cx="510063" cy="288962"/>
            </a:xfrm>
            <a:custGeom>
              <a:rect b="b" l="l" r="r" t="t"/>
              <a:pathLst>
                <a:path extrusionOk="0" h="288962" w="510063">
                  <a:moveTo>
                    <a:pt x="510064" y="288963"/>
                  </a:moveTo>
                  <a:lnTo>
                    <a:pt x="0" y="72078"/>
                  </a:lnTo>
                  <a:lnTo>
                    <a:pt x="85820" y="6546"/>
                  </a:lnTo>
                  <a:cubicBezTo>
                    <a:pt x="96583" y="-1645"/>
                    <a:pt x="115253" y="-2217"/>
                    <a:pt x="132779" y="5213"/>
                  </a:cubicBezTo>
                  <a:lnTo>
                    <a:pt x="456819" y="142944"/>
                  </a:lnTo>
                  <a:cubicBezTo>
                    <a:pt x="473393" y="149993"/>
                    <a:pt x="485585" y="162756"/>
                    <a:pt x="488061" y="175710"/>
                  </a:cubicBezTo>
                  <a:lnTo>
                    <a:pt x="510064" y="2889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8"/>
            <p:cNvSpPr/>
            <p:nvPr/>
          </p:nvSpPr>
          <p:spPr>
            <a:xfrm rot="1386274">
              <a:off x="9089873" y="2217638"/>
              <a:ext cx="676416" cy="1552518"/>
            </a:xfrm>
            <a:custGeom>
              <a:rect b="b" l="l" r="r" t="t"/>
              <a:pathLst>
                <a:path extrusionOk="0" h="1552164" w="676262">
                  <a:moveTo>
                    <a:pt x="0" y="0"/>
                  </a:moveTo>
                  <a:lnTo>
                    <a:pt x="676262" y="0"/>
                  </a:lnTo>
                  <a:lnTo>
                    <a:pt x="676262" y="1552165"/>
                  </a:lnTo>
                  <a:lnTo>
                    <a:pt x="0" y="1552165"/>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8"/>
            <p:cNvSpPr/>
            <p:nvPr/>
          </p:nvSpPr>
          <p:spPr>
            <a:xfrm rot="1386274">
              <a:off x="9165441" y="2202281"/>
              <a:ext cx="450341" cy="1552518"/>
            </a:xfrm>
            <a:custGeom>
              <a:rect b="b" l="l" r="r" t="t"/>
              <a:pathLst>
                <a:path extrusionOk="0" h="1552164" w="450238">
                  <a:moveTo>
                    <a:pt x="0" y="0"/>
                  </a:moveTo>
                  <a:lnTo>
                    <a:pt x="450238" y="0"/>
                  </a:lnTo>
                  <a:lnTo>
                    <a:pt x="450238" y="1552165"/>
                  </a:lnTo>
                  <a:lnTo>
                    <a:pt x="0" y="1552165"/>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8"/>
            <p:cNvSpPr/>
            <p:nvPr/>
          </p:nvSpPr>
          <p:spPr>
            <a:xfrm>
              <a:off x="9841233" y="1490666"/>
              <a:ext cx="372704" cy="191361"/>
            </a:xfrm>
            <a:custGeom>
              <a:rect b="b" l="l" r="r" t="t"/>
              <a:pathLst>
                <a:path extrusionOk="0" h="191361" w="372704">
                  <a:moveTo>
                    <a:pt x="332990" y="189067"/>
                  </a:moveTo>
                  <a:lnTo>
                    <a:pt x="17426" y="54860"/>
                  </a:lnTo>
                  <a:cubicBezTo>
                    <a:pt x="2948" y="48668"/>
                    <a:pt x="-3910" y="31904"/>
                    <a:pt x="2282" y="17426"/>
                  </a:cubicBezTo>
                  <a:lnTo>
                    <a:pt x="2282" y="17426"/>
                  </a:lnTo>
                  <a:cubicBezTo>
                    <a:pt x="8473" y="2948"/>
                    <a:pt x="25237" y="-3910"/>
                    <a:pt x="39715" y="2282"/>
                  </a:cubicBezTo>
                  <a:lnTo>
                    <a:pt x="355278" y="136489"/>
                  </a:lnTo>
                  <a:cubicBezTo>
                    <a:pt x="369756" y="142680"/>
                    <a:pt x="376614" y="159444"/>
                    <a:pt x="370423" y="173922"/>
                  </a:cubicBezTo>
                  <a:lnTo>
                    <a:pt x="370423" y="173922"/>
                  </a:lnTo>
                  <a:cubicBezTo>
                    <a:pt x="364232" y="188495"/>
                    <a:pt x="347468" y="195258"/>
                    <a:pt x="332990" y="189067"/>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8"/>
            <p:cNvSpPr/>
            <p:nvPr/>
          </p:nvSpPr>
          <p:spPr>
            <a:xfrm rot="1386274">
              <a:off x="9058593" y="3049780"/>
              <a:ext cx="685466" cy="18291"/>
            </a:xfrm>
            <a:custGeom>
              <a:rect b="b" l="l" r="r" t="t"/>
              <a:pathLst>
                <a:path extrusionOk="0" h="18287" w="685310">
                  <a:moveTo>
                    <a:pt x="0" y="0"/>
                  </a:moveTo>
                  <a:lnTo>
                    <a:pt x="685311" y="0"/>
                  </a:lnTo>
                  <a:lnTo>
                    <a:pt x="685311" y="18288"/>
                  </a:lnTo>
                  <a:lnTo>
                    <a:pt x="0" y="18288"/>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8"/>
            <p:cNvSpPr/>
            <p:nvPr/>
          </p:nvSpPr>
          <p:spPr>
            <a:xfrm>
              <a:off x="9378223" y="2080359"/>
              <a:ext cx="732082" cy="344238"/>
            </a:xfrm>
            <a:custGeom>
              <a:rect b="b" l="l" r="r" t="t"/>
              <a:pathLst>
                <a:path extrusionOk="0" h="344238" w="732082">
                  <a:moveTo>
                    <a:pt x="692368" y="341943"/>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372"/>
                    <a:pt x="706846" y="348134"/>
                    <a:pt x="692368" y="341943"/>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8"/>
            <p:cNvSpPr/>
            <p:nvPr/>
          </p:nvSpPr>
          <p:spPr>
            <a:xfrm>
              <a:off x="8748240" y="3561782"/>
              <a:ext cx="732082" cy="344144"/>
            </a:xfrm>
            <a:custGeom>
              <a:rect b="b" l="l" r="r" t="t"/>
              <a:pathLst>
                <a:path extrusionOk="0" h="344144" w="732082">
                  <a:moveTo>
                    <a:pt x="692368" y="341848"/>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276"/>
                    <a:pt x="706846" y="348039"/>
                    <a:pt x="692368" y="341848"/>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8"/>
            <p:cNvSpPr/>
            <p:nvPr/>
          </p:nvSpPr>
          <p:spPr>
            <a:xfrm>
              <a:off x="8759670" y="3622071"/>
              <a:ext cx="667793" cy="345506"/>
            </a:xfrm>
            <a:custGeom>
              <a:rect b="b" l="l" r="r" t="t"/>
              <a:pathLst>
                <a:path extrusionOk="0" h="345506" w="667793">
                  <a:moveTo>
                    <a:pt x="576925" y="340804"/>
                  </a:moveTo>
                  <a:lnTo>
                    <a:pt x="35429" y="110490"/>
                  </a:lnTo>
                  <a:cubicBezTo>
                    <a:pt x="5806" y="97917"/>
                    <a:pt x="-7910" y="63722"/>
                    <a:pt x="4663" y="34100"/>
                  </a:cubicBezTo>
                  <a:lnTo>
                    <a:pt x="19141" y="0"/>
                  </a:lnTo>
                  <a:lnTo>
                    <a:pt x="667794" y="275844"/>
                  </a:lnTo>
                  <a:lnTo>
                    <a:pt x="653315" y="309943"/>
                  </a:lnTo>
                  <a:cubicBezTo>
                    <a:pt x="640647" y="339661"/>
                    <a:pt x="606453" y="353473"/>
                    <a:pt x="576925" y="340804"/>
                  </a:cubicBez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8"/>
            <p:cNvSpPr/>
            <p:nvPr/>
          </p:nvSpPr>
          <p:spPr>
            <a:xfrm>
              <a:off x="8960512" y="3986271"/>
              <a:ext cx="76843" cy="41396"/>
            </a:xfrm>
            <a:custGeom>
              <a:rect b="b" l="l" r="r" t="t"/>
              <a:pathLst>
                <a:path extrusionOk="0" h="41396" w="76843">
                  <a:moveTo>
                    <a:pt x="66235" y="40803"/>
                  </a:moveTo>
                  <a:lnTo>
                    <a:pt x="4608" y="14609"/>
                  </a:lnTo>
                  <a:cubicBezTo>
                    <a:pt x="703" y="12990"/>
                    <a:pt x="-1012" y="8513"/>
                    <a:pt x="607" y="4608"/>
                  </a:cubicBezTo>
                  <a:lnTo>
                    <a:pt x="607" y="4608"/>
                  </a:lnTo>
                  <a:cubicBezTo>
                    <a:pt x="2227" y="702"/>
                    <a:pt x="6703" y="-1012"/>
                    <a:pt x="10609" y="607"/>
                  </a:cubicBezTo>
                  <a:lnTo>
                    <a:pt x="72235" y="26801"/>
                  </a:lnTo>
                  <a:cubicBezTo>
                    <a:pt x="76141" y="28420"/>
                    <a:pt x="77855" y="32897"/>
                    <a:pt x="76236" y="36802"/>
                  </a:cubicBezTo>
                  <a:lnTo>
                    <a:pt x="76236" y="36802"/>
                  </a:lnTo>
                  <a:cubicBezTo>
                    <a:pt x="74617" y="40612"/>
                    <a:pt x="70140" y="42422"/>
                    <a:pt x="66235" y="40803"/>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8"/>
            <p:cNvSpPr/>
            <p:nvPr/>
          </p:nvSpPr>
          <p:spPr>
            <a:xfrm>
              <a:off x="8956937" y="3916116"/>
              <a:ext cx="114663" cy="101804"/>
            </a:xfrm>
            <a:custGeom>
              <a:rect b="b" l="l" r="r" t="t"/>
              <a:pathLst>
                <a:path extrusionOk="0" h="101804" w="114663">
                  <a:moveTo>
                    <a:pt x="77429" y="100861"/>
                  </a:moveTo>
                  <a:lnTo>
                    <a:pt x="7421" y="71048"/>
                  </a:lnTo>
                  <a:cubicBezTo>
                    <a:pt x="1229" y="68381"/>
                    <a:pt x="-1628" y="61237"/>
                    <a:pt x="944" y="55046"/>
                  </a:cubicBezTo>
                  <a:lnTo>
                    <a:pt x="21232" y="7421"/>
                  </a:lnTo>
                  <a:cubicBezTo>
                    <a:pt x="23899" y="1229"/>
                    <a:pt x="31043" y="-1628"/>
                    <a:pt x="37234" y="944"/>
                  </a:cubicBezTo>
                  <a:lnTo>
                    <a:pt x="107243" y="30757"/>
                  </a:lnTo>
                  <a:cubicBezTo>
                    <a:pt x="113434" y="33424"/>
                    <a:pt x="116291" y="40568"/>
                    <a:pt x="113720" y="46759"/>
                  </a:cubicBezTo>
                  <a:lnTo>
                    <a:pt x="93431" y="94384"/>
                  </a:lnTo>
                  <a:cubicBezTo>
                    <a:pt x="90764" y="100575"/>
                    <a:pt x="83621" y="103433"/>
                    <a:pt x="77429" y="100861"/>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8"/>
            <p:cNvSpPr/>
            <p:nvPr/>
          </p:nvSpPr>
          <p:spPr>
            <a:xfrm>
              <a:off x="8973656" y="3909023"/>
              <a:ext cx="110371" cy="55684"/>
            </a:xfrm>
            <a:custGeom>
              <a:rect b="b" l="l" r="r" t="t"/>
              <a:pathLst>
                <a:path extrusionOk="0" h="55684" w="110371">
                  <a:moveTo>
                    <a:pt x="99763" y="55090"/>
                  </a:moveTo>
                  <a:lnTo>
                    <a:pt x="4608" y="14609"/>
                  </a:lnTo>
                  <a:cubicBezTo>
                    <a:pt x="703" y="12990"/>
                    <a:pt x="-1012" y="8513"/>
                    <a:pt x="607" y="4608"/>
                  </a:cubicBezTo>
                  <a:lnTo>
                    <a:pt x="607" y="4608"/>
                  </a:lnTo>
                  <a:cubicBezTo>
                    <a:pt x="2227" y="703"/>
                    <a:pt x="6703" y="-1012"/>
                    <a:pt x="10609" y="607"/>
                  </a:cubicBezTo>
                  <a:lnTo>
                    <a:pt x="105763" y="41089"/>
                  </a:lnTo>
                  <a:cubicBezTo>
                    <a:pt x="109669" y="42708"/>
                    <a:pt x="111383" y="47185"/>
                    <a:pt x="109764" y="51090"/>
                  </a:cubicBezTo>
                  <a:lnTo>
                    <a:pt x="109764" y="51090"/>
                  </a:lnTo>
                  <a:cubicBezTo>
                    <a:pt x="108049" y="54900"/>
                    <a:pt x="103573" y="56710"/>
                    <a:pt x="99763" y="5509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8"/>
            <p:cNvSpPr/>
            <p:nvPr/>
          </p:nvSpPr>
          <p:spPr>
            <a:xfrm>
              <a:off x="8969891" y="3838964"/>
              <a:ext cx="148191" cy="116093"/>
            </a:xfrm>
            <a:custGeom>
              <a:rect b="b" l="l" r="r" t="t"/>
              <a:pathLst>
                <a:path extrusionOk="0" h="116093" w="148191">
                  <a:moveTo>
                    <a:pt x="111053" y="115148"/>
                  </a:moveTo>
                  <a:lnTo>
                    <a:pt x="7421" y="71048"/>
                  </a:lnTo>
                  <a:cubicBezTo>
                    <a:pt x="1229" y="68381"/>
                    <a:pt x="-1628" y="61237"/>
                    <a:pt x="944" y="55046"/>
                  </a:cubicBezTo>
                  <a:lnTo>
                    <a:pt x="21232" y="7421"/>
                  </a:lnTo>
                  <a:cubicBezTo>
                    <a:pt x="23899" y="1229"/>
                    <a:pt x="31043" y="-1628"/>
                    <a:pt x="37234" y="944"/>
                  </a:cubicBezTo>
                  <a:lnTo>
                    <a:pt x="140771" y="45140"/>
                  </a:lnTo>
                  <a:cubicBezTo>
                    <a:pt x="146962" y="47807"/>
                    <a:pt x="149819" y="54950"/>
                    <a:pt x="147248" y="61142"/>
                  </a:cubicBezTo>
                  <a:lnTo>
                    <a:pt x="126959" y="108767"/>
                  </a:lnTo>
                  <a:cubicBezTo>
                    <a:pt x="124388" y="114863"/>
                    <a:pt x="117244" y="117720"/>
                    <a:pt x="111053" y="11514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8"/>
            <p:cNvSpPr/>
            <p:nvPr/>
          </p:nvSpPr>
          <p:spPr>
            <a:xfrm>
              <a:off x="8973987" y="3771051"/>
              <a:ext cx="190291" cy="133903"/>
            </a:xfrm>
            <a:custGeom>
              <a:rect b="b" l="l" r="r" t="t"/>
              <a:pathLst>
                <a:path extrusionOk="0" h="133903" w="190291">
                  <a:moveTo>
                    <a:pt x="153058" y="132960"/>
                  </a:moveTo>
                  <a:lnTo>
                    <a:pt x="7421" y="71048"/>
                  </a:lnTo>
                  <a:cubicBezTo>
                    <a:pt x="1229" y="68381"/>
                    <a:pt x="-1628" y="61237"/>
                    <a:pt x="944" y="55046"/>
                  </a:cubicBezTo>
                  <a:lnTo>
                    <a:pt x="21232" y="7421"/>
                  </a:lnTo>
                  <a:cubicBezTo>
                    <a:pt x="23899" y="1229"/>
                    <a:pt x="31043" y="-1628"/>
                    <a:pt x="37234" y="944"/>
                  </a:cubicBezTo>
                  <a:lnTo>
                    <a:pt x="182871" y="62856"/>
                  </a:lnTo>
                  <a:cubicBezTo>
                    <a:pt x="189062" y="65523"/>
                    <a:pt x="191920" y="72667"/>
                    <a:pt x="189348" y="78858"/>
                  </a:cubicBezTo>
                  <a:lnTo>
                    <a:pt x="169060" y="126483"/>
                  </a:lnTo>
                  <a:cubicBezTo>
                    <a:pt x="166393" y="132674"/>
                    <a:pt x="159249" y="135532"/>
                    <a:pt x="153058" y="13296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8"/>
            <p:cNvSpPr/>
            <p:nvPr/>
          </p:nvSpPr>
          <p:spPr>
            <a:xfrm>
              <a:off x="8329612" y="4900516"/>
              <a:ext cx="1371600" cy="180975"/>
            </a:xfrm>
            <a:custGeom>
              <a:rect b="b" l="l" r="r" t="t"/>
              <a:pathLst>
                <a:path extrusionOk="0" h="180975" w="1371600">
                  <a:moveTo>
                    <a:pt x="1281113" y="180975"/>
                  </a:moveTo>
                  <a:lnTo>
                    <a:pt x="90488" y="180975"/>
                  </a:lnTo>
                  <a:cubicBezTo>
                    <a:pt x="40767" y="180975"/>
                    <a:pt x="0" y="140303"/>
                    <a:pt x="0" y="90488"/>
                  </a:cubicBezTo>
                  <a:lnTo>
                    <a:pt x="0" y="90488"/>
                  </a:lnTo>
                  <a:cubicBezTo>
                    <a:pt x="0" y="40672"/>
                    <a:pt x="40672" y="0"/>
                    <a:pt x="90488" y="0"/>
                  </a:cubicBezTo>
                  <a:lnTo>
                    <a:pt x="1281113" y="0"/>
                  </a:lnTo>
                  <a:cubicBezTo>
                    <a:pt x="1330833" y="0"/>
                    <a:pt x="1371600" y="40672"/>
                    <a:pt x="1371600" y="90488"/>
                  </a:cubicBezTo>
                  <a:lnTo>
                    <a:pt x="1371600" y="90488"/>
                  </a:lnTo>
                  <a:cubicBezTo>
                    <a:pt x="1371600" y="140303"/>
                    <a:pt x="1330928" y="180975"/>
                    <a:pt x="1281113" y="180975"/>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8"/>
            <p:cNvSpPr/>
            <p:nvPr/>
          </p:nvSpPr>
          <p:spPr>
            <a:xfrm>
              <a:off x="8243887" y="6176866"/>
              <a:ext cx="2505075" cy="180975"/>
            </a:xfrm>
            <a:custGeom>
              <a:rect b="b" l="l" r="r" t="t"/>
              <a:pathLst>
                <a:path extrusionOk="0" h="180975" w="2505075">
                  <a:moveTo>
                    <a:pt x="2505075" y="180975"/>
                  </a:moveTo>
                  <a:lnTo>
                    <a:pt x="0" y="180975"/>
                  </a:lnTo>
                  <a:lnTo>
                    <a:pt x="0" y="162973"/>
                  </a:lnTo>
                  <a:cubicBezTo>
                    <a:pt x="0" y="73343"/>
                    <a:pt x="73343" y="0"/>
                    <a:pt x="162973" y="0"/>
                  </a:cubicBezTo>
                  <a:lnTo>
                    <a:pt x="2342102" y="0"/>
                  </a:lnTo>
                  <a:cubicBezTo>
                    <a:pt x="2431733" y="0"/>
                    <a:pt x="2505075" y="73343"/>
                    <a:pt x="2505075" y="162973"/>
                  </a:cubicBezTo>
                  <a:lnTo>
                    <a:pt x="2505075" y="180975"/>
                  </a:lnTo>
                  <a:close/>
                </a:path>
              </a:pathLst>
            </a:custGeom>
            <a:solidFill>
              <a:srgbClr val="3636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8"/>
            <p:cNvSpPr/>
            <p:nvPr/>
          </p:nvSpPr>
          <p:spPr>
            <a:xfrm>
              <a:off x="9577387" y="5462491"/>
              <a:ext cx="428625" cy="428625"/>
            </a:xfrm>
            <a:custGeom>
              <a:rect b="b" l="l" r="r" t="t"/>
              <a:pathLst>
                <a:path extrusionOk="0" h="428625" w="428625">
                  <a:moveTo>
                    <a:pt x="428625" y="214312"/>
                  </a:moveTo>
                  <a:cubicBezTo>
                    <a:pt x="428625" y="332674"/>
                    <a:pt x="332674" y="428625"/>
                    <a:pt x="214313" y="428625"/>
                  </a:cubicBezTo>
                  <a:cubicBezTo>
                    <a:pt x="95951" y="428625"/>
                    <a:pt x="0" y="332674"/>
                    <a:pt x="0" y="214312"/>
                  </a:cubicBezTo>
                  <a:cubicBezTo>
                    <a:pt x="0" y="95951"/>
                    <a:pt x="95951" y="0"/>
                    <a:pt x="214313" y="0"/>
                  </a:cubicBezTo>
                  <a:cubicBezTo>
                    <a:pt x="332674" y="0"/>
                    <a:pt x="428625" y="95951"/>
                    <a:pt x="428625" y="214312"/>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8"/>
            <p:cNvSpPr/>
            <p:nvPr/>
          </p:nvSpPr>
          <p:spPr>
            <a:xfrm>
              <a:off x="9682162" y="5567266"/>
              <a:ext cx="219075" cy="219075"/>
            </a:xfrm>
            <a:custGeom>
              <a:rect b="b" l="l" r="r" t="t"/>
              <a:pathLst>
                <a:path extrusionOk="0" h="219075" w="219075">
                  <a:moveTo>
                    <a:pt x="219075" y="109537"/>
                  </a:moveTo>
                  <a:cubicBezTo>
                    <a:pt x="219075" y="170033"/>
                    <a:pt x="170033" y="219075"/>
                    <a:pt x="109538" y="219075"/>
                  </a:cubicBezTo>
                  <a:cubicBezTo>
                    <a:pt x="49042" y="219075"/>
                    <a:pt x="0" y="170033"/>
                    <a:pt x="0" y="109537"/>
                  </a:cubicBezTo>
                  <a:cubicBezTo>
                    <a:pt x="0" y="49041"/>
                    <a:pt x="49042" y="0"/>
                    <a:pt x="109538" y="0"/>
                  </a:cubicBezTo>
                  <a:cubicBezTo>
                    <a:pt x="170033" y="0"/>
                    <a:pt x="219075" y="49041"/>
                    <a:pt x="219075" y="109537"/>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0" name="Google Shape;350;p8"/>
          <p:cNvSpPr/>
          <p:nvPr/>
        </p:nvSpPr>
        <p:spPr>
          <a:xfrm>
            <a:off x="9647509" y="453397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1" name="Google Shape;351;p8"/>
          <p:cNvGrpSpPr/>
          <p:nvPr/>
        </p:nvGrpSpPr>
        <p:grpSpPr>
          <a:xfrm>
            <a:off x="10430015" y="108258"/>
            <a:ext cx="1583767" cy="1754064"/>
            <a:chOff x="5653087" y="2938462"/>
            <a:chExt cx="885825" cy="981075"/>
          </a:xfrm>
        </p:grpSpPr>
        <p:sp>
          <p:nvSpPr>
            <p:cNvPr id="352" name="Google Shape;352;p8"/>
            <p:cNvSpPr/>
            <p:nvPr/>
          </p:nvSpPr>
          <p:spPr>
            <a:xfrm>
              <a:off x="6367462" y="3109912"/>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8"/>
            <p:cNvSpPr/>
            <p:nvPr/>
          </p:nvSpPr>
          <p:spPr>
            <a:xfrm>
              <a:off x="6182675" y="3220971"/>
              <a:ext cx="235020" cy="189264"/>
            </a:xfrm>
            <a:custGeom>
              <a:rect b="b" l="l" r="r" t="t"/>
              <a:pathLst>
                <a:path extrusionOk="0" h="189264" w="235020">
                  <a:moveTo>
                    <a:pt x="231078" y="7431"/>
                  </a:moveTo>
                  <a:lnTo>
                    <a:pt x="231078" y="7431"/>
                  </a:lnTo>
                  <a:cubicBezTo>
                    <a:pt x="224696" y="-856"/>
                    <a:pt x="212695" y="-2475"/>
                    <a:pt x="204408" y="3907"/>
                  </a:cubicBezTo>
                  <a:lnTo>
                    <a:pt x="7431" y="155164"/>
                  </a:lnTo>
                  <a:cubicBezTo>
                    <a:pt x="-856" y="161546"/>
                    <a:pt x="-2475" y="173547"/>
                    <a:pt x="3907" y="181834"/>
                  </a:cubicBezTo>
                  <a:lnTo>
                    <a:pt x="3907" y="181834"/>
                  </a:lnTo>
                  <a:cubicBezTo>
                    <a:pt x="10289" y="190121"/>
                    <a:pt x="22290" y="191740"/>
                    <a:pt x="30577" y="185358"/>
                  </a:cubicBezTo>
                  <a:lnTo>
                    <a:pt x="227649" y="34101"/>
                  </a:lnTo>
                  <a:cubicBezTo>
                    <a:pt x="235936" y="27719"/>
                    <a:pt x="237460" y="15718"/>
                    <a:pt x="231078" y="7431"/>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8"/>
            <p:cNvSpPr/>
            <p:nvPr/>
          </p:nvSpPr>
          <p:spPr>
            <a:xfrm>
              <a:off x="5862637" y="3205162"/>
              <a:ext cx="466725" cy="466725"/>
            </a:xfrm>
            <a:custGeom>
              <a:rect b="b" l="l" r="r" t="t"/>
              <a:pathLst>
                <a:path extrusionOk="0" h="466725" w="466725">
                  <a:moveTo>
                    <a:pt x="466725" y="233363"/>
                  </a:moveTo>
                  <a:cubicBezTo>
                    <a:pt x="466725" y="362245"/>
                    <a:pt x="362245" y="466725"/>
                    <a:pt x="233363" y="466725"/>
                  </a:cubicBezTo>
                  <a:cubicBezTo>
                    <a:pt x="104480" y="466725"/>
                    <a:pt x="0" y="362245"/>
                    <a:pt x="0" y="233363"/>
                  </a:cubicBezTo>
                  <a:cubicBezTo>
                    <a:pt x="0" y="104480"/>
                    <a:pt x="104480" y="0"/>
                    <a:pt x="233363" y="0"/>
                  </a:cubicBezTo>
                  <a:cubicBezTo>
                    <a:pt x="362245" y="0"/>
                    <a:pt x="466725" y="104480"/>
                    <a:pt x="466725" y="23336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8"/>
            <p:cNvSpPr/>
            <p:nvPr/>
          </p:nvSpPr>
          <p:spPr>
            <a:xfrm>
              <a:off x="6160963" y="3618646"/>
              <a:ext cx="126103" cy="270300"/>
            </a:xfrm>
            <a:custGeom>
              <a:rect b="b" l="l" r="r" t="t"/>
              <a:pathLst>
                <a:path extrusionOk="0" h="270300" w="126103">
                  <a:moveTo>
                    <a:pt x="113820" y="269077"/>
                  </a:moveTo>
                  <a:lnTo>
                    <a:pt x="113820" y="269077"/>
                  </a:lnTo>
                  <a:cubicBezTo>
                    <a:pt x="123631" y="265363"/>
                    <a:pt x="128584" y="254314"/>
                    <a:pt x="124869" y="244503"/>
                  </a:cubicBezTo>
                  <a:lnTo>
                    <a:pt x="36858" y="12283"/>
                  </a:lnTo>
                  <a:cubicBezTo>
                    <a:pt x="33143" y="2473"/>
                    <a:pt x="22094" y="-2480"/>
                    <a:pt x="12283" y="1234"/>
                  </a:cubicBezTo>
                  <a:lnTo>
                    <a:pt x="12283" y="1234"/>
                  </a:lnTo>
                  <a:cubicBezTo>
                    <a:pt x="2473" y="4949"/>
                    <a:pt x="-2480" y="15998"/>
                    <a:pt x="1234" y="25809"/>
                  </a:cubicBezTo>
                  <a:lnTo>
                    <a:pt x="89245" y="258028"/>
                  </a:lnTo>
                  <a:cubicBezTo>
                    <a:pt x="92960" y="267744"/>
                    <a:pt x="104009" y="272792"/>
                    <a:pt x="113820" y="269077"/>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8"/>
            <p:cNvSpPr/>
            <p:nvPr/>
          </p:nvSpPr>
          <p:spPr>
            <a:xfrm>
              <a:off x="6176962" y="3748087"/>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8"/>
            <p:cNvSpPr/>
            <p:nvPr/>
          </p:nvSpPr>
          <p:spPr>
            <a:xfrm>
              <a:off x="5754352" y="3044490"/>
              <a:ext cx="239047" cy="258002"/>
            </a:xfrm>
            <a:custGeom>
              <a:rect b="b" l="l" r="r" t="t"/>
              <a:pathLst>
                <a:path extrusionOk="0" h="258002" w="239047">
                  <a:moveTo>
                    <a:pt x="232871" y="253064"/>
                  </a:moveTo>
                  <a:lnTo>
                    <a:pt x="232871" y="253064"/>
                  </a:lnTo>
                  <a:cubicBezTo>
                    <a:pt x="240587" y="246016"/>
                    <a:pt x="241158" y="233919"/>
                    <a:pt x="234110" y="226109"/>
                  </a:cubicBezTo>
                  <a:lnTo>
                    <a:pt x="33132" y="6176"/>
                  </a:lnTo>
                  <a:cubicBezTo>
                    <a:pt x="26084" y="-1539"/>
                    <a:pt x="13987" y="-2110"/>
                    <a:pt x="6176" y="4938"/>
                  </a:cubicBezTo>
                  <a:lnTo>
                    <a:pt x="6176" y="4938"/>
                  </a:lnTo>
                  <a:cubicBezTo>
                    <a:pt x="-1539" y="11987"/>
                    <a:pt x="-2110" y="24083"/>
                    <a:pt x="4938" y="31894"/>
                  </a:cubicBezTo>
                  <a:lnTo>
                    <a:pt x="205916" y="251826"/>
                  </a:lnTo>
                  <a:cubicBezTo>
                    <a:pt x="213059" y="259541"/>
                    <a:pt x="225156" y="260113"/>
                    <a:pt x="232871" y="253064"/>
                  </a:cubicBezTo>
                  <a:close/>
                </a:path>
              </a:pathLst>
            </a:custGeom>
            <a:solidFill>
              <a:srgbClr val="FE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8"/>
            <p:cNvSpPr/>
            <p:nvPr/>
          </p:nvSpPr>
          <p:spPr>
            <a:xfrm>
              <a:off x="5653087" y="2938462"/>
              <a:ext cx="171450" cy="171450"/>
            </a:xfrm>
            <a:custGeom>
              <a:rect b="b" l="l" r="r" t="t"/>
              <a:pathLst>
                <a:path extrusionOk="0" h="171450" w="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359" name="Shape 359"/>
        <p:cNvGrpSpPr/>
        <p:nvPr/>
      </p:nvGrpSpPr>
      <p:grpSpPr>
        <a:xfrm>
          <a:off x="0" y="0"/>
          <a:ext cx="0" cy="0"/>
          <a:chOff x="0" y="0"/>
          <a:chExt cx="0" cy="0"/>
        </a:xfrm>
      </p:grpSpPr>
      <p:sp>
        <p:nvSpPr>
          <p:cNvPr id="360" name="Google Shape;360;p9"/>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1" name="Google Shape;361;p9"/>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2" name="Google Shape;362;p9"/>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63" name="Google Shape;363;p9"/>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64" name="Google Shape;364;p9"/>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65" name="Google Shape;365;p9"/>
          <p:cNvSpPr/>
          <p:nvPr/>
        </p:nvSpPr>
        <p:spPr>
          <a:xfrm rot="440746">
            <a:off x="9288108" y="-250528"/>
            <a:ext cx="2490637" cy="7503764"/>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366" name="Shape 366"/>
        <p:cNvGrpSpPr/>
        <p:nvPr/>
      </p:nvGrpSpPr>
      <p:grpSpPr>
        <a:xfrm>
          <a:off x="0" y="0"/>
          <a:ext cx="0" cy="0"/>
          <a:chOff x="0" y="0"/>
          <a:chExt cx="0" cy="0"/>
        </a:xfrm>
      </p:grpSpPr>
      <p:sp>
        <p:nvSpPr>
          <p:cNvPr id="367" name="Google Shape;367;p10"/>
          <p:cNvSpPr txBox="1"/>
          <p:nvPr>
            <p:ph idx="1" type="subTitle"/>
          </p:nvPr>
        </p:nvSpPr>
        <p:spPr>
          <a:xfrm>
            <a:off x="753675" y="2024175"/>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8" name="Google Shape;368;p10"/>
          <p:cNvSpPr txBox="1"/>
          <p:nvPr>
            <p:ph type="title"/>
          </p:nvPr>
        </p:nvSpPr>
        <p:spPr>
          <a:xfrm>
            <a:off x="720400" y="593375"/>
            <a:ext cx="4907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69" name="Google Shape;369;p10"/>
          <p:cNvSpPr txBox="1"/>
          <p:nvPr>
            <p:ph idx="2" type="body"/>
          </p:nvPr>
        </p:nvSpPr>
        <p:spPr>
          <a:xfrm>
            <a:off x="753677" y="2684350"/>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70" name="Google Shape;370;p10"/>
          <p:cNvSpPr/>
          <p:nvPr/>
        </p:nvSpPr>
        <p:spPr>
          <a:xfrm>
            <a:off x="9647509" y="453397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1pPr>
            <a:lvl2pPr lvl="1">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2pPr>
            <a:lvl3pPr lvl="2">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3pPr>
            <a:lvl4pPr lvl="3">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4pPr>
            <a:lvl5pPr lvl="4">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5pPr>
            <a:lvl6pPr lvl="5">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6pPr>
            <a:lvl7pPr lvl="6">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7pPr>
            <a:lvl8pPr lvl="7">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8pPr>
            <a:lvl9pPr lvl="8">
              <a:spcBef>
                <a:spcPts val="0"/>
              </a:spcBef>
              <a:spcAft>
                <a:spcPts val="0"/>
              </a:spcAft>
              <a:buClr>
                <a:schemeClr val="lt1"/>
              </a:buClr>
              <a:buSzPts val="4000"/>
              <a:buFont typeface="Denk One"/>
              <a:buNone/>
              <a:defRPr b="1" sz="4000">
                <a:solidFill>
                  <a:schemeClr val="lt1"/>
                </a:solidFill>
                <a:latin typeface="Denk One"/>
                <a:ea typeface="Denk One"/>
                <a:cs typeface="Denk One"/>
                <a:sym typeface="Denk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1"/>
              </a:buClr>
              <a:buSzPts val="1900"/>
              <a:buFont typeface="Baloo 2"/>
              <a:buChar char="●"/>
              <a:defRPr sz="1900">
                <a:solidFill>
                  <a:schemeClr val="dk1"/>
                </a:solidFill>
                <a:latin typeface="Baloo 2"/>
                <a:ea typeface="Baloo 2"/>
                <a:cs typeface="Baloo 2"/>
                <a:sym typeface="Baloo 2"/>
              </a:defRPr>
            </a:lvl1pPr>
            <a:lvl2pPr indent="-349250" lvl="1" marL="9144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2pPr>
            <a:lvl3pPr indent="-349250" lvl="2" marL="13716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3pPr>
            <a:lvl4pPr indent="-349250" lvl="3" marL="18288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4pPr>
            <a:lvl5pPr indent="-349250" lvl="4" marL="22860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5pPr>
            <a:lvl6pPr indent="-349250" lvl="5" marL="27432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6pPr>
            <a:lvl7pPr indent="-349250" lvl="6" marL="32004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7pPr>
            <a:lvl8pPr indent="-349250" lvl="7" marL="3657600">
              <a:lnSpc>
                <a:spcPct val="115000"/>
              </a:lnSpc>
              <a:spcBef>
                <a:spcPts val="2100"/>
              </a:spcBef>
              <a:spcAft>
                <a:spcPts val="0"/>
              </a:spcAft>
              <a:buClr>
                <a:schemeClr val="dk1"/>
              </a:buClr>
              <a:buSzPts val="1900"/>
              <a:buFont typeface="Baloo 2"/>
              <a:buChar char="○"/>
              <a:defRPr sz="1900">
                <a:solidFill>
                  <a:schemeClr val="dk1"/>
                </a:solidFill>
                <a:latin typeface="Baloo 2"/>
                <a:ea typeface="Baloo 2"/>
                <a:cs typeface="Baloo 2"/>
                <a:sym typeface="Baloo 2"/>
              </a:defRPr>
            </a:lvl8pPr>
            <a:lvl9pPr indent="-349250" lvl="8" marL="4114800">
              <a:lnSpc>
                <a:spcPct val="115000"/>
              </a:lnSpc>
              <a:spcBef>
                <a:spcPts val="2100"/>
              </a:spcBef>
              <a:spcAft>
                <a:spcPts val="2100"/>
              </a:spcAft>
              <a:buClr>
                <a:schemeClr val="dk1"/>
              </a:buClr>
              <a:buSzPts val="1900"/>
              <a:buFont typeface="Baloo 2"/>
              <a:buChar char="■"/>
              <a:defRPr sz="1900">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5"/>
          <p:cNvSpPr txBox="1"/>
          <p:nvPr>
            <p:ph type="title"/>
          </p:nvPr>
        </p:nvSpPr>
        <p:spPr>
          <a:xfrm>
            <a:off x="567750" y="1415047"/>
            <a:ext cx="6986700" cy="276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goes your presentation Title</a:t>
            </a:r>
            <a:endParaRPr/>
          </a:p>
        </p:txBody>
      </p:sp>
      <p:sp>
        <p:nvSpPr>
          <p:cNvPr id="543" name="Google Shape;543;p25"/>
          <p:cNvSpPr txBox="1"/>
          <p:nvPr>
            <p:ph idx="1" type="subTitle"/>
          </p:nvPr>
        </p:nvSpPr>
        <p:spPr>
          <a:xfrm>
            <a:off x="706050" y="4714125"/>
            <a:ext cx="3532200" cy="498000"/>
          </a:xfrm>
          <a:prstGeom prst="rect">
            <a:avLst/>
          </a:prstGeom>
          <a:solidFill>
            <a:schemeClr val="accent4"/>
          </a:solidFill>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And here your subtitle.</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34"/>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Sometimes it only takes one image...</a:t>
            </a:r>
            <a:endParaRPr/>
          </a:p>
        </p:txBody>
      </p:sp>
      <p:sp>
        <p:nvSpPr>
          <p:cNvPr id="1272" name="Google Shape;1272;p34"/>
          <p:cNvSpPr txBox="1"/>
          <p:nvPr>
            <p:ph idx="1" type="subTitle"/>
          </p:nvPr>
        </p:nvSpPr>
        <p:spPr>
          <a:xfrm>
            <a:off x="411275" y="4572575"/>
            <a:ext cx="4458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...to tell the story.</a:t>
            </a:r>
            <a:endParaRPr/>
          </a:p>
        </p:txBody>
      </p:sp>
      <p:pic>
        <p:nvPicPr>
          <p:cNvPr id="1273" name="Google Shape;1273;p34"/>
          <p:cNvPicPr preferRelativeResize="0"/>
          <p:nvPr/>
        </p:nvPicPr>
        <p:blipFill rotWithShape="1">
          <a:blip r:embed="rId3">
            <a:alphaModFix/>
          </a:blip>
          <a:srcRect b="7287" l="22900" r="19532" t="6363"/>
          <a:stretch/>
        </p:blipFill>
        <p:spPr>
          <a:xfrm>
            <a:off x="5870550" y="631250"/>
            <a:ext cx="5536800" cy="5536800"/>
          </a:xfrm>
          <a:prstGeom prst="ellipse">
            <a:avLst/>
          </a:prstGeom>
          <a:noFill/>
          <a:ln>
            <a:noFill/>
          </a:ln>
          <a:effectLst>
            <a:outerShdw blurRad="57150" rotWithShape="0" algn="bl" dir="5400000" dist="19050">
              <a:srgbClr val="000000">
                <a:alpha val="50000"/>
              </a:srgbClr>
            </a:outerShdw>
          </a:effectLst>
        </p:spPr>
      </p:pic>
      <p:sp>
        <p:nvSpPr>
          <p:cNvPr id="1274" name="Google Shape;1274;p34"/>
          <p:cNvSpPr/>
          <p:nvPr/>
        </p:nvSpPr>
        <p:spPr>
          <a:xfrm>
            <a:off x="5217940" y="5171086"/>
            <a:ext cx="1481400" cy="14814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275" name="Google Shape;1275;p34"/>
          <p:cNvGrpSpPr/>
          <p:nvPr/>
        </p:nvGrpSpPr>
        <p:grpSpPr>
          <a:xfrm rot="3271630">
            <a:off x="5360764" y="5421490"/>
            <a:ext cx="1025818" cy="1025819"/>
            <a:chOff x="5735901" y="3411487"/>
            <a:chExt cx="1019174" cy="1019175"/>
          </a:xfrm>
        </p:grpSpPr>
        <p:sp>
          <p:nvSpPr>
            <p:cNvPr id="1276" name="Google Shape;1276;p34"/>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34"/>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34"/>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34"/>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34"/>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4"/>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34"/>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34"/>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34"/>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34"/>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34"/>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34"/>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34"/>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34"/>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34"/>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34"/>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34"/>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34"/>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34"/>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34"/>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34"/>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34"/>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34"/>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34"/>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34"/>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34"/>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34"/>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34"/>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34"/>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4"/>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4"/>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34"/>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34"/>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34"/>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4"/>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34"/>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34"/>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4"/>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4"/>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4"/>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4"/>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4"/>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4"/>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4"/>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34"/>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34"/>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4"/>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34"/>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4"/>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4"/>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34"/>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34"/>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34"/>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34"/>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0" name="Google Shape;1330;p34"/>
          <p:cNvGrpSpPr/>
          <p:nvPr/>
        </p:nvGrpSpPr>
        <p:grpSpPr>
          <a:xfrm>
            <a:off x="5490866" y="5421540"/>
            <a:ext cx="1025900" cy="1025902"/>
            <a:chOff x="7083552" y="3787044"/>
            <a:chExt cx="1019173" cy="1019175"/>
          </a:xfrm>
        </p:grpSpPr>
        <p:sp>
          <p:nvSpPr>
            <p:cNvPr id="1331" name="Google Shape;1331;p34"/>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34"/>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34"/>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34"/>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34"/>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34"/>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34"/>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4"/>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34"/>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34"/>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34"/>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34"/>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34"/>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34"/>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4"/>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34"/>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34"/>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34"/>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34"/>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34"/>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34"/>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34"/>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34"/>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34"/>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34"/>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34"/>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34"/>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34"/>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34"/>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34"/>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34"/>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34"/>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34"/>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34"/>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34"/>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34"/>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34"/>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34"/>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34"/>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34"/>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34"/>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34"/>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34"/>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34"/>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34"/>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34"/>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34"/>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34"/>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34"/>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34"/>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34"/>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34"/>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34"/>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4"/>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85" name="Google Shape;1385;p34"/>
          <p:cNvSpPr/>
          <p:nvPr/>
        </p:nvSpPr>
        <p:spPr>
          <a:xfrm>
            <a:off x="4191954" y="4777150"/>
            <a:ext cx="1026000" cy="1026000"/>
          </a:xfrm>
          <a:prstGeom prst="ellipse">
            <a:avLst/>
          </a:prstGeom>
          <a:solidFill>
            <a:srgbClr val="FFFFFF">
              <a:alpha val="29800"/>
            </a:srgbClr>
          </a:solidFill>
          <a:ln cap="flat" cmpd="sng" w="381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386" name="Google Shape;1386;p34"/>
          <p:cNvGrpSpPr/>
          <p:nvPr/>
        </p:nvGrpSpPr>
        <p:grpSpPr>
          <a:xfrm rot="3271351">
            <a:off x="4291294" y="4950661"/>
            <a:ext cx="710492" cy="710493"/>
            <a:chOff x="5735901" y="3411487"/>
            <a:chExt cx="1019174" cy="1019175"/>
          </a:xfrm>
        </p:grpSpPr>
        <p:sp>
          <p:nvSpPr>
            <p:cNvPr id="1387" name="Google Shape;1387;p34"/>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34"/>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34"/>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4"/>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34"/>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34"/>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34"/>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34"/>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34"/>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34"/>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34"/>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34"/>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9" name="Google Shape;1399;p34"/>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0" name="Google Shape;1400;p34"/>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34"/>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34"/>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34"/>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34"/>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34"/>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34"/>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34"/>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34"/>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34"/>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34"/>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34"/>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34"/>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34"/>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34"/>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34"/>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34"/>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34"/>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34"/>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34"/>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34"/>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34"/>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34"/>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34"/>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34"/>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34"/>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34"/>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34"/>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34"/>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34"/>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34"/>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34"/>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34"/>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34"/>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34"/>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34"/>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34"/>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34"/>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34"/>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34"/>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34"/>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1" name="Google Shape;1441;p34"/>
          <p:cNvGrpSpPr/>
          <p:nvPr/>
        </p:nvGrpSpPr>
        <p:grpSpPr>
          <a:xfrm>
            <a:off x="4380350" y="4950363"/>
            <a:ext cx="710466" cy="710467"/>
            <a:chOff x="7083552" y="3787044"/>
            <a:chExt cx="1019173" cy="1019175"/>
          </a:xfrm>
        </p:grpSpPr>
        <p:sp>
          <p:nvSpPr>
            <p:cNvPr id="1442" name="Google Shape;1442;p34"/>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34"/>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34"/>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34"/>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34"/>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34"/>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34"/>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34"/>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34"/>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34"/>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34"/>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34"/>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34"/>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34"/>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34"/>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34"/>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34"/>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34"/>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34"/>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34"/>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34"/>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34"/>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34"/>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34"/>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34"/>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34"/>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34"/>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34"/>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34"/>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34"/>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34"/>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34"/>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34"/>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34"/>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34"/>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34"/>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34"/>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34"/>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34"/>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34"/>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34"/>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34"/>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34"/>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34"/>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34"/>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34"/>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34"/>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34"/>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34"/>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34"/>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34"/>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34"/>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34"/>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34"/>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9" name="Shape 1499"/>
        <p:cNvGrpSpPr/>
        <p:nvPr/>
      </p:nvGrpSpPr>
      <p:grpSpPr>
        <a:xfrm>
          <a:off x="0" y="0"/>
          <a:ext cx="0" cy="0"/>
          <a:chOff x="0" y="0"/>
          <a:chExt cx="0" cy="0"/>
        </a:xfrm>
      </p:grpSpPr>
      <p:sp>
        <p:nvSpPr>
          <p:cNvPr id="1500" name="Google Shape;1500;p35"/>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And the bigger the better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36"/>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Some facts about my cats. </a:t>
            </a:r>
            <a:endParaRPr/>
          </a:p>
        </p:txBody>
      </p:sp>
      <p:sp>
        <p:nvSpPr>
          <p:cNvPr id="1506" name="Google Shape;1506;p36"/>
          <p:cNvSpPr txBox="1"/>
          <p:nvPr>
            <p:ph idx="5" type="body"/>
          </p:nvPr>
        </p:nvSpPr>
        <p:spPr>
          <a:xfrm>
            <a:off x="4539895" y="4656700"/>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Traveled by plane. Twice!</a:t>
            </a:r>
            <a:endParaRPr/>
          </a:p>
        </p:txBody>
      </p:sp>
      <p:sp>
        <p:nvSpPr>
          <p:cNvPr id="1507" name="Google Shape;1507;p36"/>
          <p:cNvSpPr txBox="1"/>
          <p:nvPr>
            <p:ph idx="6" type="body"/>
          </p:nvPr>
        </p:nvSpPr>
        <p:spPr>
          <a:xfrm>
            <a:off x="738575" y="4656700"/>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Of my cats are adorable.</a:t>
            </a:r>
            <a:endParaRPr/>
          </a:p>
        </p:txBody>
      </p:sp>
      <p:sp>
        <p:nvSpPr>
          <p:cNvPr id="1508" name="Google Shape;1508;p36"/>
          <p:cNvSpPr txBox="1"/>
          <p:nvPr>
            <p:ph type="title"/>
          </p:nvPr>
        </p:nvSpPr>
        <p:spPr>
          <a:xfrm>
            <a:off x="738575" y="3426275"/>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100%</a:t>
            </a:r>
            <a:endParaRPr/>
          </a:p>
        </p:txBody>
      </p:sp>
      <p:sp>
        <p:nvSpPr>
          <p:cNvPr id="1509" name="Google Shape;1509;p36"/>
          <p:cNvSpPr txBox="1"/>
          <p:nvPr>
            <p:ph idx="3" type="title"/>
          </p:nvPr>
        </p:nvSpPr>
        <p:spPr>
          <a:xfrm>
            <a:off x="4539886" y="3426275"/>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25%</a:t>
            </a:r>
            <a:endParaRPr/>
          </a:p>
        </p:txBody>
      </p:sp>
      <p:sp>
        <p:nvSpPr>
          <p:cNvPr id="1510" name="Google Shape;1510;p36"/>
          <p:cNvSpPr txBox="1"/>
          <p:nvPr>
            <p:ph idx="4" type="title"/>
          </p:nvPr>
        </p:nvSpPr>
        <p:spPr>
          <a:xfrm>
            <a:off x="8505004" y="3426275"/>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75%</a:t>
            </a:r>
            <a:endParaRPr/>
          </a:p>
        </p:txBody>
      </p:sp>
      <p:sp>
        <p:nvSpPr>
          <p:cNvPr id="1511" name="Google Shape;1511;p36"/>
          <p:cNvSpPr txBox="1"/>
          <p:nvPr>
            <p:ph idx="1" type="body"/>
          </p:nvPr>
        </p:nvSpPr>
        <p:spPr>
          <a:xfrm>
            <a:off x="8504996" y="4667850"/>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Are females.</a:t>
            </a:r>
            <a:endParaRPr/>
          </a:p>
        </p:txBody>
      </p:sp>
      <p:sp>
        <p:nvSpPr>
          <p:cNvPr id="1512" name="Google Shape;1512;p36"/>
          <p:cNvSpPr/>
          <p:nvPr/>
        </p:nvSpPr>
        <p:spPr>
          <a:xfrm>
            <a:off x="9165178" y="2114097"/>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3" name="Google Shape;1513;p36"/>
          <p:cNvSpPr/>
          <p:nvPr/>
        </p:nvSpPr>
        <p:spPr>
          <a:xfrm>
            <a:off x="5454853" y="2116233"/>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4" name="Google Shape;1514;p36"/>
          <p:cNvSpPr/>
          <p:nvPr/>
        </p:nvSpPr>
        <p:spPr>
          <a:xfrm>
            <a:off x="1676367" y="2116014"/>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515" name="Google Shape;1515;p36"/>
          <p:cNvGrpSpPr/>
          <p:nvPr/>
        </p:nvGrpSpPr>
        <p:grpSpPr>
          <a:xfrm rot="3430591">
            <a:off x="9226481" y="2254153"/>
            <a:ext cx="949848" cy="792670"/>
            <a:chOff x="8613841" y="3852576"/>
            <a:chExt cx="1031799" cy="861060"/>
          </a:xfrm>
        </p:grpSpPr>
        <p:grpSp>
          <p:nvGrpSpPr>
            <p:cNvPr id="1516" name="Google Shape;1516;p36"/>
            <p:cNvGrpSpPr/>
            <p:nvPr/>
          </p:nvGrpSpPr>
          <p:grpSpPr>
            <a:xfrm>
              <a:off x="8838250" y="4546187"/>
              <a:ext cx="224323" cy="167449"/>
              <a:chOff x="8838250" y="4546187"/>
              <a:chExt cx="224323" cy="167449"/>
            </a:xfrm>
          </p:grpSpPr>
          <p:sp>
            <p:nvSpPr>
              <p:cNvPr id="1517" name="Google Shape;1517;p36"/>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36"/>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9" name="Google Shape;1519;p36"/>
            <p:cNvGrpSpPr/>
            <p:nvPr/>
          </p:nvGrpSpPr>
          <p:grpSpPr>
            <a:xfrm>
              <a:off x="8990170" y="4454556"/>
              <a:ext cx="329760" cy="118586"/>
              <a:chOff x="8990170" y="4454556"/>
              <a:chExt cx="329760" cy="118586"/>
            </a:xfrm>
          </p:grpSpPr>
          <p:sp>
            <p:nvSpPr>
              <p:cNvPr id="1520" name="Google Shape;1520;p36"/>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36"/>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2" name="Google Shape;1522;p36"/>
            <p:cNvGrpSpPr/>
            <p:nvPr/>
          </p:nvGrpSpPr>
          <p:grpSpPr>
            <a:xfrm>
              <a:off x="9343481" y="4313110"/>
              <a:ext cx="156986" cy="248411"/>
              <a:chOff x="9343481" y="4313110"/>
              <a:chExt cx="156986" cy="248411"/>
            </a:xfrm>
          </p:grpSpPr>
          <p:sp>
            <p:nvSpPr>
              <p:cNvPr id="1523" name="Google Shape;1523;p36"/>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36"/>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5" name="Google Shape;1525;p36"/>
            <p:cNvGrpSpPr/>
            <p:nvPr/>
          </p:nvGrpSpPr>
          <p:grpSpPr>
            <a:xfrm>
              <a:off x="8851121" y="4083558"/>
              <a:ext cx="166024" cy="323754"/>
              <a:chOff x="8851121" y="4083558"/>
              <a:chExt cx="166024" cy="323754"/>
            </a:xfrm>
          </p:grpSpPr>
          <p:sp>
            <p:nvSpPr>
              <p:cNvPr id="1526" name="Google Shape;1526;p36"/>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36"/>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8" name="Google Shape;1528;p36"/>
            <p:cNvGrpSpPr/>
            <p:nvPr/>
          </p:nvGrpSpPr>
          <p:grpSpPr>
            <a:xfrm>
              <a:off x="9105787" y="3871817"/>
              <a:ext cx="151461" cy="228600"/>
              <a:chOff x="9105787" y="3871817"/>
              <a:chExt cx="151461" cy="228600"/>
            </a:xfrm>
          </p:grpSpPr>
          <p:sp>
            <p:nvSpPr>
              <p:cNvPr id="1529" name="Google Shape;1529;p36"/>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36"/>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1" name="Google Shape;1531;p36"/>
            <p:cNvGrpSpPr/>
            <p:nvPr/>
          </p:nvGrpSpPr>
          <p:grpSpPr>
            <a:xfrm>
              <a:off x="9001372" y="3875627"/>
              <a:ext cx="459471" cy="314420"/>
              <a:chOff x="9001372" y="3875627"/>
              <a:chExt cx="459471" cy="314420"/>
            </a:xfrm>
          </p:grpSpPr>
          <p:sp>
            <p:nvSpPr>
              <p:cNvPr id="1532" name="Google Shape;1532;p36"/>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36"/>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4" name="Google Shape;1534;p36"/>
            <p:cNvGrpSpPr/>
            <p:nvPr/>
          </p:nvGrpSpPr>
          <p:grpSpPr>
            <a:xfrm>
              <a:off x="9161616" y="4089177"/>
              <a:ext cx="484024" cy="295846"/>
              <a:chOff x="9161616" y="4089177"/>
              <a:chExt cx="484024" cy="295846"/>
            </a:xfrm>
          </p:grpSpPr>
          <p:sp>
            <p:nvSpPr>
              <p:cNvPr id="1535" name="Google Shape;1535;p36"/>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36"/>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7" name="Google Shape;1537;p36"/>
            <p:cNvGrpSpPr/>
            <p:nvPr/>
          </p:nvGrpSpPr>
          <p:grpSpPr>
            <a:xfrm>
              <a:off x="8666252" y="3852576"/>
              <a:ext cx="309076" cy="358901"/>
              <a:chOff x="8666252" y="3852576"/>
              <a:chExt cx="309076" cy="358901"/>
            </a:xfrm>
          </p:grpSpPr>
          <p:sp>
            <p:nvSpPr>
              <p:cNvPr id="1538" name="Google Shape;1538;p36"/>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36"/>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0" name="Google Shape;1540;p36"/>
            <p:cNvGrpSpPr/>
            <p:nvPr/>
          </p:nvGrpSpPr>
          <p:grpSpPr>
            <a:xfrm>
              <a:off x="8613841" y="4361116"/>
              <a:ext cx="200064" cy="126968"/>
              <a:chOff x="8613841" y="4361116"/>
              <a:chExt cx="200064" cy="126968"/>
            </a:xfrm>
          </p:grpSpPr>
          <p:sp>
            <p:nvSpPr>
              <p:cNvPr id="1541" name="Google Shape;1541;p36"/>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36"/>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43" name="Google Shape;1543;p36"/>
          <p:cNvGrpSpPr/>
          <p:nvPr/>
        </p:nvGrpSpPr>
        <p:grpSpPr>
          <a:xfrm>
            <a:off x="9226442" y="2254115"/>
            <a:ext cx="949874" cy="792692"/>
            <a:chOff x="8613841" y="3852576"/>
            <a:chExt cx="1031799" cy="861060"/>
          </a:xfrm>
        </p:grpSpPr>
        <p:grpSp>
          <p:nvGrpSpPr>
            <p:cNvPr id="1544" name="Google Shape;1544;p36"/>
            <p:cNvGrpSpPr/>
            <p:nvPr/>
          </p:nvGrpSpPr>
          <p:grpSpPr>
            <a:xfrm>
              <a:off x="8838250" y="4546187"/>
              <a:ext cx="224323" cy="167449"/>
              <a:chOff x="8838250" y="4546187"/>
              <a:chExt cx="224323" cy="167449"/>
            </a:xfrm>
          </p:grpSpPr>
          <p:sp>
            <p:nvSpPr>
              <p:cNvPr id="1545" name="Google Shape;1545;p36"/>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36"/>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7" name="Google Shape;1547;p36"/>
            <p:cNvGrpSpPr/>
            <p:nvPr/>
          </p:nvGrpSpPr>
          <p:grpSpPr>
            <a:xfrm>
              <a:off x="8990170" y="4454556"/>
              <a:ext cx="329760" cy="118586"/>
              <a:chOff x="8990170" y="4454556"/>
              <a:chExt cx="329760" cy="118586"/>
            </a:xfrm>
          </p:grpSpPr>
          <p:sp>
            <p:nvSpPr>
              <p:cNvPr id="1548" name="Google Shape;1548;p36"/>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36"/>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0" name="Google Shape;1550;p36"/>
            <p:cNvGrpSpPr/>
            <p:nvPr/>
          </p:nvGrpSpPr>
          <p:grpSpPr>
            <a:xfrm>
              <a:off x="9343481" y="4313110"/>
              <a:ext cx="156986" cy="248411"/>
              <a:chOff x="9343481" y="4313110"/>
              <a:chExt cx="156986" cy="248411"/>
            </a:xfrm>
          </p:grpSpPr>
          <p:sp>
            <p:nvSpPr>
              <p:cNvPr id="1551" name="Google Shape;1551;p36"/>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36"/>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3" name="Google Shape;1553;p36"/>
            <p:cNvGrpSpPr/>
            <p:nvPr/>
          </p:nvGrpSpPr>
          <p:grpSpPr>
            <a:xfrm>
              <a:off x="8851121" y="4083558"/>
              <a:ext cx="166024" cy="323754"/>
              <a:chOff x="8851121" y="4083558"/>
              <a:chExt cx="166024" cy="323754"/>
            </a:xfrm>
          </p:grpSpPr>
          <p:sp>
            <p:nvSpPr>
              <p:cNvPr id="1554" name="Google Shape;1554;p36"/>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36"/>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6" name="Google Shape;1556;p36"/>
            <p:cNvGrpSpPr/>
            <p:nvPr/>
          </p:nvGrpSpPr>
          <p:grpSpPr>
            <a:xfrm>
              <a:off x="9105787" y="3871817"/>
              <a:ext cx="151461" cy="228600"/>
              <a:chOff x="9105787" y="3871817"/>
              <a:chExt cx="151461" cy="228600"/>
            </a:xfrm>
          </p:grpSpPr>
          <p:sp>
            <p:nvSpPr>
              <p:cNvPr id="1557" name="Google Shape;1557;p36"/>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36"/>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9" name="Google Shape;1559;p36"/>
            <p:cNvGrpSpPr/>
            <p:nvPr/>
          </p:nvGrpSpPr>
          <p:grpSpPr>
            <a:xfrm>
              <a:off x="9001372" y="3875627"/>
              <a:ext cx="459471" cy="314420"/>
              <a:chOff x="9001372" y="3875627"/>
              <a:chExt cx="459471" cy="314420"/>
            </a:xfrm>
          </p:grpSpPr>
          <p:sp>
            <p:nvSpPr>
              <p:cNvPr id="1560" name="Google Shape;1560;p36"/>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36"/>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2" name="Google Shape;1562;p36"/>
            <p:cNvGrpSpPr/>
            <p:nvPr/>
          </p:nvGrpSpPr>
          <p:grpSpPr>
            <a:xfrm>
              <a:off x="9161616" y="4089177"/>
              <a:ext cx="484024" cy="295846"/>
              <a:chOff x="9161616" y="4089177"/>
              <a:chExt cx="484024" cy="295846"/>
            </a:xfrm>
          </p:grpSpPr>
          <p:sp>
            <p:nvSpPr>
              <p:cNvPr id="1563" name="Google Shape;1563;p36"/>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36"/>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5" name="Google Shape;1565;p36"/>
            <p:cNvGrpSpPr/>
            <p:nvPr/>
          </p:nvGrpSpPr>
          <p:grpSpPr>
            <a:xfrm>
              <a:off x="8666252" y="3852576"/>
              <a:ext cx="309076" cy="358901"/>
              <a:chOff x="8666252" y="3852576"/>
              <a:chExt cx="309076" cy="358901"/>
            </a:xfrm>
          </p:grpSpPr>
          <p:sp>
            <p:nvSpPr>
              <p:cNvPr id="1566" name="Google Shape;1566;p36"/>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36"/>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8" name="Google Shape;1568;p36"/>
            <p:cNvGrpSpPr/>
            <p:nvPr/>
          </p:nvGrpSpPr>
          <p:grpSpPr>
            <a:xfrm>
              <a:off x="8613841" y="4361116"/>
              <a:ext cx="200064" cy="126968"/>
              <a:chOff x="8613841" y="4361116"/>
              <a:chExt cx="200064" cy="126968"/>
            </a:xfrm>
          </p:grpSpPr>
          <p:sp>
            <p:nvSpPr>
              <p:cNvPr id="1569" name="Google Shape;1569;p36"/>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36"/>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71" name="Google Shape;1571;p36"/>
          <p:cNvGrpSpPr/>
          <p:nvPr/>
        </p:nvGrpSpPr>
        <p:grpSpPr>
          <a:xfrm rot="3271467">
            <a:off x="5558549" y="2297492"/>
            <a:ext cx="743014" cy="742956"/>
            <a:chOff x="5735901" y="3411487"/>
            <a:chExt cx="1019174" cy="1019175"/>
          </a:xfrm>
        </p:grpSpPr>
        <p:sp>
          <p:nvSpPr>
            <p:cNvPr id="1572" name="Google Shape;1572;p36"/>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36"/>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36"/>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36"/>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36"/>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36"/>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36"/>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36"/>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36"/>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36"/>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36"/>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36"/>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36"/>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36"/>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36"/>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36"/>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36"/>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36"/>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36"/>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36"/>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36"/>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36"/>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36"/>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36"/>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36"/>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36"/>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36"/>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36"/>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36"/>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36"/>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36"/>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36"/>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36"/>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36"/>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36"/>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36"/>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36"/>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36"/>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36"/>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36"/>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36"/>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36"/>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36"/>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36"/>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36"/>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36"/>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36"/>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36"/>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36"/>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36"/>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36"/>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36"/>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36"/>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36"/>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26" name="Google Shape;1626;p36"/>
          <p:cNvGrpSpPr/>
          <p:nvPr/>
        </p:nvGrpSpPr>
        <p:grpSpPr>
          <a:xfrm>
            <a:off x="5652823" y="2297804"/>
            <a:ext cx="743079" cy="743080"/>
            <a:chOff x="7083552" y="3787044"/>
            <a:chExt cx="1019173" cy="1019175"/>
          </a:xfrm>
        </p:grpSpPr>
        <p:sp>
          <p:nvSpPr>
            <p:cNvPr id="1627" name="Google Shape;1627;p36"/>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36"/>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36"/>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36"/>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36"/>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36"/>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36"/>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36"/>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36"/>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36"/>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36"/>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36"/>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36"/>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36"/>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36"/>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36"/>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36"/>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36"/>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36"/>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36"/>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36"/>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36"/>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36"/>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36"/>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36"/>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36"/>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36"/>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36"/>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36"/>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36"/>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36"/>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36"/>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36"/>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36"/>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36"/>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36"/>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36"/>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36"/>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36"/>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36"/>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36"/>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36"/>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36"/>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36"/>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36"/>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36"/>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36"/>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36"/>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36"/>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36"/>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36"/>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36"/>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36"/>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36"/>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1" name="Google Shape;1681;p36"/>
          <p:cNvGrpSpPr/>
          <p:nvPr/>
        </p:nvGrpSpPr>
        <p:grpSpPr>
          <a:xfrm>
            <a:off x="1838388" y="2291261"/>
            <a:ext cx="697747" cy="718475"/>
            <a:chOff x="7072173" y="628439"/>
            <a:chExt cx="963340" cy="991957"/>
          </a:xfrm>
        </p:grpSpPr>
        <p:sp>
          <p:nvSpPr>
            <p:cNvPr id="1682" name="Google Shape;1682;p36"/>
            <p:cNvSpPr/>
            <p:nvPr/>
          </p:nvSpPr>
          <p:spPr>
            <a:xfrm>
              <a:off x="7573775" y="1404976"/>
              <a:ext cx="461738" cy="213342"/>
            </a:xfrm>
            <a:custGeom>
              <a:rect b="b" l="l" r="r" t="t"/>
              <a:pathLst>
                <a:path extrusionOk="0" h="205137" w="443979">
                  <a:moveTo>
                    <a:pt x="2659" y="163227"/>
                  </a:moveTo>
                  <a:cubicBezTo>
                    <a:pt x="-5818" y="133414"/>
                    <a:pt x="5707" y="97028"/>
                    <a:pt x="41045" y="93314"/>
                  </a:cubicBezTo>
                  <a:cubicBezTo>
                    <a:pt x="41045" y="93314"/>
                    <a:pt x="152202" y="81693"/>
                    <a:pt x="152202" y="81693"/>
                  </a:cubicBezTo>
                  <a:cubicBezTo>
                    <a:pt x="193064" y="77407"/>
                    <a:pt x="232879" y="66358"/>
                    <a:pt x="270121" y="49117"/>
                  </a:cubicBezTo>
                  <a:lnTo>
                    <a:pt x="371467" y="2064"/>
                  </a:lnTo>
                  <a:cubicBezTo>
                    <a:pt x="401757" y="-6318"/>
                    <a:pt x="433380" y="11589"/>
                    <a:pt x="441762" y="41974"/>
                  </a:cubicBezTo>
                  <a:cubicBezTo>
                    <a:pt x="451763" y="78264"/>
                    <a:pt x="426427" y="100267"/>
                    <a:pt x="395947" y="116840"/>
                  </a:cubicBezTo>
                  <a:cubicBezTo>
                    <a:pt x="299554" y="169418"/>
                    <a:pt x="191159" y="199708"/>
                    <a:pt x="81526" y="204756"/>
                  </a:cubicBezTo>
                  <a:cubicBezTo>
                    <a:pt x="65810" y="205518"/>
                    <a:pt x="49618" y="205613"/>
                    <a:pt x="34759" y="200374"/>
                  </a:cubicBezTo>
                  <a:cubicBezTo>
                    <a:pt x="18376" y="194374"/>
                    <a:pt x="7422" y="179800"/>
                    <a:pt x="2659" y="16322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36"/>
            <p:cNvSpPr/>
            <p:nvPr/>
          </p:nvSpPr>
          <p:spPr>
            <a:xfrm>
              <a:off x="7548153" y="1162109"/>
              <a:ext cx="464995" cy="201051"/>
            </a:xfrm>
            <a:custGeom>
              <a:rect b="b" l="l" r="r" t="t"/>
              <a:pathLst>
                <a:path extrusionOk="0" h="193318" w="447111">
                  <a:moveTo>
                    <a:pt x="1601" y="46820"/>
                  </a:moveTo>
                  <a:cubicBezTo>
                    <a:pt x="8363" y="16531"/>
                    <a:pt x="35795" y="-9949"/>
                    <a:pt x="68657" y="3672"/>
                  </a:cubicBezTo>
                  <a:cubicBezTo>
                    <a:pt x="68657" y="3672"/>
                    <a:pt x="172003" y="46344"/>
                    <a:pt x="172003" y="46344"/>
                  </a:cubicBezTo>
                  <a:cubicBezTo>
                    <a:pt x="209912" y="62060"/>
                    <a:pt x="250203" y="71299"/>
                    <a:pt x="291256" y="73871"/>
                  </a:cubicBezTo>
                  <a:lnTo>
                    <a:pt x="402794" y="80729"/>
                  </a:lnTo>
                  <a:cubicBezTo>
                    <a:pt x="433464" y="87778"/>
                    <a:pt x="452705" y="118639"/>
                    <a:pt x="445656" y="149309"/>
                  </a:cubicBezTo>
                  <a:cubicBezTo>
                    <a:pt x="437179" y="185981"/>
                    <a:pt x="404413" y="193220"/>
                    <a:pt x="369742" y="193315"/>
                  </a:cubicBezTo>
                  <a:cubicBezTo>
                    <a:pt x="260014" y="193696"/>
                    <a:pt x="150191" y="168645"/>
                    <a:pt x="51416" y="120830"/>
                  </a:cubicBezTo>
                  <a:cubicBezTo>
                    <a:pt x="37224" y="113972"/>
                    <a:pt x="22937" y="106447"/>
                    <a:pt x="12364" y="94731"/>
                  </a:cubicBezTo>
                  <a:cubicBezTo>
                    <a:pt x="553" y="81682"/>
                    <a:pt x="-2209" y="63680"/>
                    <a:pt x="1601" y="468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36"/>
            <p:cNvSpPr/>
            <p:nvPr/>
          </p:nvSpPr>
          <p:spPr>
            <a:xfrm>
              <a:off x="7188784" y="1183516"/>
              <a:ext cx="324359" cy="436880"/>
            </a:xfrm>
            <a:custGeom>
              <a:rect b="b" l="l" r="r" t="t"/>
              <a:pathLst>
                <a:path extrusionOk="0" h="420077" w="311884">
                  <a:moveTo>
                    <a:pt x="27603" y="11930"/>
                  </a:moveTo>
                  <a:cubicBezTo>
                    <a:pt x="55035" y="-5977"/>
                    <a:pt x="95040" y="-6072"/>
                    <a:pt x="109613" y="27932"/>
                  </a:cubicBezTo>
                  <a:cubicBezTo>
                    <a:pt x="109613" y="27932"/>
                    <a:pt x="155333" y="134898"/>
                    <a:pt x="155333" y="134898"/>
                  </a:cubicBezTo>
                  <a:cubicBezTo>
                    <a:pt x="172192" y="174141"/>
                    <a:pt x="195433" y="210336"/>
                    <a:pt x="224199" y="241959"/>
                  </a:cubicBezTo>
                  <a:lnTo>
                    <a:pt x="302589" y="327970"/>
                  </a:lnTo>
                  <a:cubicBezTo>
                    <a:pt x="320306" y="355497"/>
                    <a:pt x="311924" y="392644"/>
                    <a:pt x="284016" y="410551"/>
                  </a:cubicBezTo>
                  <a:cubicBezTo>
                    <a:pt x="250583" y="432078"/>
                    <a:pt x="220770" y="413790"/>
                    <a:pt x="194671" y="388739"/>
                  </a:cubicBezTo>
                  <a:cubicBezTo>
                    <a:pt x="112280" y="309491"/>
                    <a:pt x="48653" y="211289"/>
                    <a:pt x="9981" y="103751"/>
                  </a:cubicBezTo>
                  <a:cubicBezTo>
                    <a:pt x="4457" y="88321"/>
                    <a:pt x="-687" y="72319"/>
                    <a:pt x="75" y="55841"/>
                  </a:cubicBezTo>
                  <a:cubicBezTo>
                    <a:pt x="1028" y="37457"/>
                    <a:pt x="12363" y="21932"/>
                    <a:pt x="27603" y="119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36"/>
            <p:cNvSpPr/>
            <p:nvPr/>
          </p:nvSpPr>
          <p:spPr>
            <a:xfrm>
              <a:off x="7072173" y="881739"/>
              <a:ext cx="367822" cy="123532"/>
            </a:xfrm>
            <a:custGeom>
              <a:rect b="b" l="l" r="r" t="t"/>
              <a:pathLst>
                <a:path extrusionOk="0" h="118781" w="353675">
                  <a:moveTo>
                    <a:pt x="353663" y="72328"/>
                  </a:moveTo>
                  <a:cubicBezTo>
                    <a:pt x="353187" y="98903"/>
                    <a:pt x="330803" y="123668"/>
                    <a:pt x="303752" y="117953"/>
                  </a:cubicBezTo>
                  <a:lnTo>
                    <a:pt x="232982" y="104046"/>
                  </a:lnTo>
                  <a:cubicBezTo>
                    <a:pt x="195834" y="96236"/>
                    <a:pt x="157639" y="95283"/>
                    <a:pt x="120206" y="101189"/>
                  </a:cubicBezTo>
                  <a:lnTo>
                    <a:pt x="56769" y="111190"/>
                  </a:lnTo>
                  <a:cubicBezTo>
                    <a:pt x="29432" y="115476"/>
                    <a:pt x="2381" y="96617"/>
                    <a:pt x="190" y="68994"/>
                  </a:cubicBezTo>
                  <a:cubicBezTo>
                    <a:pt x="0" y="67089"/>
                    <a:pt x="0" y="65184"/>
                    <a:pt x="0" y="63279"/>
                  </a:cubicBezTo>
                  <a:cubicBezTo>
                    <a:pt x="857" y="30990"/>
                    <a:pt x="24670" y="19274"/>
                    <a:pt x="51054" y="13178"/>
                  </a:cubicBezTo>
                  <a:cubicBezTo>
                    <a:pt x="134588" y="-6158"/>
                    <a:pt x="221933" y="-4158"/>
                    <a:pt x="304419" y="18798"/>
                  </a:cubicBezTo>
                  <a:cubicBezTo>
                    <a:pt x="316230" y="22131"/>
                    <a:pt x="328232" y="25941"/>
                    <a:pt x="338138" y="33942"/>
                  </a:cubicBezTo>
                  <a:cubicBezTo>
                    <a:pt x="349091" y="42896"/>
                    <a:pt x="353949" y="57564"/>
                    <a:pt x="353663" y="7232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6" name="Google Shape;1686;p36"/>
            <p:cNvSpPr/>
            <p:nvPr/>
          </p:nvSpPr>
          <p:spPr>
            <a:xfrm>
              <a:off x="7438832" y="628439"/>
              <a:ext cx="363784" cy="152097"/>
            </a:xfrm>
            <a:custGeom>
              <a:rect b="b" l="l" r="r" t="t"/>
              <a:pathLst>
                <a:path extrusionOk="0" h="146247" w="349792">
                  <a:moveTo>
                    <a:pt x="348839" y="106360"/>
                  </a:moveTo>
                  <a:cubicBezTo>
                    <a:pt x="344267" y="132554"/>
                    <a:pt x="318359" y="153604"/>
                    <a:pt x="292451" y="143793"/>
                  </a:cubicBezTo>
                  <a:lnTo>
                    <a:pt x="224633" y="119123"/>
                  </a:lnTo>
                  <a:cubicBezTo>
                    <a:pt x="189200" y="105693"/>
                    <a:pt x="151577" y="98740"/>
                    <a:pt x="113667" y="98835"/>
                  </a:cubicBezTo>
                  <a:lnTo>
                    <a:pt x="49469" y="98930"/>
                  </a:lnTo>
                  <a:cubicBezTo>
                    <a:pt x="21751" y="98930"/>
                    <a:pt x="-1966" y="76070"/>
                    <a:pt x="129" y="48448"/>
                  </a:cubicBezTo>
                  <a:cubicBezTo>
                    <a:pt x="224" y="46543"/>
                    <a:pt x="510" y="44733"/>
                    <a:pt x="891" y="42828"/>
                  </a:cubicBezTo>
                  <a:cubicBezTo>
                    <a:pt x="6701" y="11110"/>
                    <a:pt x="32038" y="3204"/>
                    <a:pt x="59089" y="1299"/>
                  </a:cubicBezTo>
                  <a:cubicBezTo>
                    <a:pt x="144528" y="-4797"/>
                    <a:pt x="230634" y="10634"/>
                    <a:pt x="308549" y="46067"/>
                  </a:cubicBezTo>
                  <a:cubicBezTo>
                    <a:pt x="319693" y="51115"/>
                    <a:pt x="331028" y="56830"/>
                    <a:pt x="339505" y="66260"/>
                  </a:cubicBezTo>
                  <a:cubicBezTo>
                    <a:pt x="348935" y="76547"/>
                    <a:pt x="351411" y="91787"/>
                    <a:pt x="348839" y="10636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7" name="Google Shape;1687;p36"/>
          <p:cNvGrpSpPr/>
          <p:nvPr/>
        </p:nvGrpSpPr>
        <p:grpSpPr>
          <a:xfrm>
            <a:off x="1857684" y="2224700"/>
            <a:ext cx="729960" cy="855856"/>
            <a:chOff x="7098815" y="536542"/>
            <a:chExt cx="1007814" cy="1181632"/>
          </a:xfrm>
        </p:grpSpPr>
        <p:sp>
          <p:nvSpPr>
            <p:cNvPr id="1688" name="Google Shape;1688;p36"/>
            <p:cNvSpPr/>
            <p:nvPr/>
          </p:nvSpPr>
          <p:spPr>
            <a:xfrm>
              <a:off x="7964290" y="839909"/>
              <a:ext cx="142339" cy="474005"/>
            </a:xfrm>
            <a:custGeom>
              <a:rect b="b" l="l" r="r" t="t"/>
              <a:pathLst>
                <a:path extrusionOk="0" h="455774" w="136864">
                  <a:moveTo>
                    <a:pt x="57840" y="455771"/>
                  </a:moveTo>
                  <a:cubicBezTo>
                    <a:pt x="26788" y="456057"/>
                    <a:pt x="-5120" y="435197"/>
                    <a:pt x="690" y="400145"/>
                  </a:cubicBezTo>
                  <a:cubicBezTo>
                    <a:pt x="690" y="400145"/>
                    <a:pt x="19073" y="289846"/>
                    <a:pt x="19073" y="289846"/>
                  </a:cubicBezTo>
                  <a:cubicBezTo>
                    <a:pt x="25836" y="249364"/>
                    <a:pt x="25836" y="208026"/>
                    <a:pt x="19073" y="167450"/>
                  </a:cubicBezTo>
                  <a:lnTo>
                    <a:pt x="690" y="57150"/>
                  </a:lnTo>
                  <a:cubicBezTo>
                    <a:pt x="690" y="25717"/>
                    <a:pt x="26407" y="0"/>
                    <a:pt x="57840" y="0"/>
                  </a:cubicBezTo>
                  <a:cubicBezTo>
                    <a:pt x="95559" y="0"/>
                    <a:pt x="109942" y="30289"/>
                    <a:pt x="117848" y="64103"/>
                  </a:cubicBezTo>
                  <a:cubicBezTo>
                    <a:pt x="142898" y="170974"/>
                    <a:pt x="143184" y="283559"/>
                    <a:pt x="118800" y="390620"/>
                  </a:cubicBezTo>
                  <a:cubicBezTo>
                    <a:pt x="115276" y="405955"/>
                    <a:pt x="111180" y="421576"/>
                    <a:pt x="102131" y="434530"/>
                  </a:cubicBezTo>
                  <a:cubicBezTo>
                    <a:pt x="92035" y="448913"/>
                    <a:pt x="75080" y="455581"/>
                    <a:pt x="57840" y="4557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36"/>
            <p:cNvSpPr/>
            <p:nvPr/>
          </p:nvSpPr>
          <p:spPr>
            <a:xfrm>
              <a:off x="7582178" y="1260575"/>
              <a:ext cx="227603" cy="457600"/>
            </a:xfrm>
            <a:custGeom>
              <a:rect b="b" l="l" r="r" t="t"/>
              <a:pathLst>
                <a:path extrusionOk="0" h="440000" w="218849">
                  <a:moveTo>
                    <a:pt x="42864" y="437071"/>
                  </a:moveTo>
                  <a:cubicBezTo>
                    <a:pt x="13241" y="427927"/>
                    <a:pt x="-10952" y="398495"/>
                    <a:pt x="5145" y="366777"/>
                  </a:cubicBezTo>
                  <a:cubicBezTo>
                    <a:pt x="5145" y="366777"/>
                    <a:pt x="55913" y="267241"/>
                    <a:pt x="55913" y="267241"/>
                  </a:cubicBezTo>
                  <a:cubicBezTo>
                    <a:pt x="74583" y="230664"/>
                    <a:pt x="87060" y="191231"/>
                    <a:pt x="92871" y="150559"/>
                  </a:cubicBezTo>
                  <a:lnTo>
                    <a:pt x="108682" y="39879"/>
                  </a:lnTo>
                  <a:cubicBezTo>
                    <a:pt x="118207" y="9875"/>
                    <a:pt x="150497" y="-6794"/>
                    <a:pt x="180405" y="2636"/>
                  </a:cubicBezTo>
                  <a:cubicBezTo>
                    <a:pt x="216314" y="13971"/>
                    <a:pt x="220887" y="47308"/>
                    <a:pt x="218220" y="81884"/>
                  </a:cubicBezTo>
                  <a:cubicBezTo>
                    <a:pt x="209837" y="191326"/>
                    <a:pt x="176119" y="298768"/>
                    <a:pt x="120588" y="393447"/>
                  </a:cubicBezTo>
                  <a:cubicBezTo>
                    <a:pt x="112587" y="407068"/>
                    <a:pt x="103920" y="420688"/>
                    <a:pt x="91442" y="430213"/>
                  </a:cubicBezTo>
                  <a:cubicBezTo>
                    <a:pt x="77631" y="440977"/>
                    <a:pt x="59438" y="442215"/>
                    <a:pt x="42864" y="4370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36"/>
            <p:cNvSpPr/>
            <p:nvPr/>
          </p:nvSpPr>
          <p:spPr>
            <a:xfrm>
              <a:off x="7350047" y="1027672"/>
              <a:ext cx="149577" cy="473750"/>
            </a:xfrm>
            <a:custGeom>
              <a:rect b="b" l="l" r="r" t="t"/>
              <a:pathLst>
                <a:path extrusionOk="0" h="455529" w="143824">
                  <a:moveTo>
                    <a:pt x="70049" y="83"/>
                  </a:moveTo>
                  <a:cubicBezTo>
                    <a:pt x="101005" y="-1441"/>
                    <a:pt x="133867" y="17990"/>
                    <a:pt x="129485" y="53328"/>
                  </a:cubicBezTo>
                  <a:cubicBezTo>
                    <a:pt x="129485" y="53328"/>
                    <a:pt x="115674" y="164294"/>
                    <a:pt x="115674" y="164294"/>
                  </a:cubicBezTo>
                  <a:cubicBezTo>
                    <a:pt x="110626" y="205061"/>
                    <a:pt x="112340" y="246400"/>
                    <a:pt x="120817" y="286595"/>
                  </a:cubicBezTo>
                  <a:lnTo>
                    <a:pt x="143773" y="396038"/>
                  </a:lnTo>
                  <a:cubicBezTo>
                    <a:pt x="145106" y="427470"/>
                    <a:pt x="120436" y="454235"/>
                    <a:pt x="89099" y="455474"/>
                  </a:cubicBezTo>
                  <a:cubicBezTo>
                    <a:pt x="51475" y="456998"/>
                    <a:pt x="35854" y="427375"/>
                    <a:pt x="26520" y="393942"/>
                  </a:cubicBezTo>
                  <a:cubicBezTo>
                    <a:pt x="-2912" y="288215"/>
                    <a:pt x="-7961" y="175724"/>
                    <a:pt x="11947" y="67806"/>
                  </a:cubicBezTo>
                  <a:cubicBezTo>
                    <a:pt x="14804" y="52280"/>
                    <a:pt x="18328" y="36564"/>
                    <a:pt x="26806" y="23229"/>
                  </a:cubicBezTo>
                  <a:cubicBezTo>
                    <a:pt x="36045" y="8370"/>
                    <a:pt x="52714" y="941"/>
                    <a:pt x="70049" y="83"/>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36"/>
            <p:cNvSpPr/>
            <p:nvPr/>
          </p:nvSpPr>
          <p:spPr>
            <a:xfrm>
              <a:off x="7098815" y="682570"/>
              <a:ext cx="439493" cy="274334"/>
            </a:xfrm>
            <a:custGeom>
              <a:rect b="b" l="l" r="r" t="t"/>
              <a:pathLst>
                <a:path extrusionOk="0" h="263783" w="422589">
                  <a:moveTo>
                    <a:pt x="415273" y="31405"/>
                  </a:moveTo>
                  <a:cubicBezTo>
                    <a:pt x="429180" y="59123"/>
                    <a:pt x="424513" y="97032"/>
                    <a:pt x="390413" y="107224"/>
                  </a:cubicBezTo>
                  <a:cubicBezTo>
                    <a:pt x="390413" y="107224"/>
                    <a:pt x="283257" y="139228"/>
                    <a:pt x="283257" y="139228"/>
                  </a:cubicBezTo>
                  <a:cubicBezTo>
                    <a:pt x="243919" y="150944"/>
                    <a:pt x="206771" y="169136"/>
                    <a:pt x="173338" y="193044"/>
                  </a:cubicBezTo>
                  <a:lnTo>
                    <a:pt x="82375" y="258005"/>
                  </a:lnTo>
                  <a:cubicBezTo>
                    <a:pt x="54181" y="271816"/>
                    <a:pt x="19700" y="260005"/>
                    <a:pt x="5889" y="231811"/>
                  </a:cubicBezTo>
                  <a:cubicBezTo>
                    <a:pt x="-10685" y="197997"/>
                    <a:pt x="10270" y="171708"/>
                    <a:pt x="37131" y="149705"/>
                  </a:cubicBezTo>
                  <a:cubicBezTo>
                    <a:pt x="122094" y="80268"/>
                    <a:pt x="223059" y="30452"/>
                    <a:pt x="329929" y="5211"/>
                  </a:cubicBezTo>
                  <a:cubicBezTo>
                    <a:pt x="345265" y="1592"/>
                    <a:pt x="361076" y="-1552"/>
                    <a:pt x="376697" y="830"/>
                  </a:cubicBezTo>
                  <a:cubicBezTo>
                    <a:pt x="394033" y="3687"/>
                    <a:pt x="407463" y="15974"/>
                    <a:pt x="415273" y="31405"/>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36"/>
            <p:cNvSpPr/>
            <p:nvPr/>
          </p:nvSpPr>
          <p:spPr>
            <a:xfrm>
              <a:off x="7610254" y="536542"/>
              <a:ext cx="275731" cy="438686"/>
            </a:xfrm>
            <a:custGeom>
              <a:rect b="b" l="l" r="r" t="t"/>
              <a:pathLst>
                <a:path extrusionOk="0" h="421813" w="265126">
                  <a:moveTo>
                    <a:pt x="234062" y="414351"/>
                  </a:moveTo>
                  <a:cubicBezTo>
                    <a:pt x="206344" y="428353"/>
                    <a:pt x="168530" y="423971"/>
                    <a:pt x="158148" y="389872"/>
                  </a:cubicBezTo>
                  <a:cubicBezTo>
                    <a:pt x="158148" y="389872"/>
                    <a:pt x="125667" y="282906"/>
                    <a:pt x="125667" y="282906"/>
                  </a:cubicBezTo>
                  <a:cubicBezTo>
                    <a:pt x="113761" y="243568"/>
                    <a:pt x="95378" y="206611"/>
                    <a:pt x="71375" y="173273"/>
                  </a:cubicBezTo>
                  <a:lnTo>
                    <a:pt x="5938" y="82595"/>
                  </a:lnTo>
                  <a:cubicBezTo>
                    <a:pt x="-8064" y="54401"/>
                    <a:pt x="3557" y="20016"/>
                    <a:pt x="31751" y="6014"/>
                  </a:cubicBezTo>
                  <a:cubicBezTo>
                    <a:pt x="65469" y="-10750"/>
                    <a:pt x="91854" y="10110"/>
                    <a:pt x="113952" y="36875"/>
                  </a:cubicBezTo>
                  <a:cubicBezTo>
                    <a:pt x="183865" y="121553"/>
                    <a:pt x="234157" y="222232"/>
                    <a:pt x="259779" y="329007"/>
                  </a:cubicBezTo>
                  <a:cubicBezTo>
                    <a:pt x="263494" y="344342"/>
                    <a:pt x="266637" y="360154"/>
                    <a:pt x="264351" y="375775"/>
                  </a:cubicBezTo>
                  <a:cubicBezTo>
                    <a:pt x="261780" y="393015"/>
                    <a:pt x="249492" y="406541"/>
                    <a:pt x="234062" y="41435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36"/>
            <p:cNvSpPr/>
            <p:nvPr/>
          </p:nvSpPr>
          <p:spPr>
            <a:xfrm>
              <a:off x="7553457" y="921288"/>
              <a:ext cx="304425" cy="275762"/>
            </a:xfrm>
            <a:custGeom>
              <a:rect b="b" l="l" r="r" t="t"/>
              <a:pathLst>
                <a:path extrusionOk="0" h="265156" w="292716">
                  <a:moveTo>
                    <a:pt x="279770" y="247341"/>
                  </a:moveTo>
                  <a:cubicBezTo>
                    <a:pt x="262625" y="267630"/>
                    <a:pt x="229669" y="272773"/>
                    <a:pt x="212238" y="251246"/>
                  </a:cubicBezTo>
                  <a:lnTo>
                    <a:pt x="166137" y="195716"/>
                  </a:lnTo>
                  <a:cubicBezTo>
                    <a:pt x="142324" y="166188"/>
                    <a:pt x="113273" y="141328"/>
                    <a:pt x="80507" y="122183"/>
                  </a:cubicBezTo>
                  <a:lnTo>
                    <a:pt x="25072" y="89893"/>
                  </a:lnTo>
                  <a:cubicBezTo>
                    <a:pt x="1164" y="75987"/>
                    <a:pt x="-7885" y="44268"/>
                    <a:pt x="7831" y="21408"/>
                  </a:cubicBezTo>
                  <a:cubicBezTo>
                    <a:pt x="8879" y="19884"/>
                    <a:pt x="10022" y="18360"/>
                    <a:pt x="11260" y="16932"/>
                  </a:cubicBezTo>
                  <a:cubicBezTo>
                    <a:pt x="32311" y="-7548"/>
                    <a:pt x="58123" y="-1547"/>
                    <a:pt x="82507" y="10359"/>
                  </a:cubicBezTo>
                  <a:cubicBezTo>
                    <a:pt x="159469" y="48174"/>
                    <a:pt x="225954" y="104847"/>
                    <a:pt x="275389" y="174761"/>
                  </a:cubicBezTo>
                  <a:cubicBezTo>
                    <a:pt x="282437" y="184762"/>
                    <a:pt x="289390" y="195430"/>
                    <a:pt x="291962" y="207813"/>
                  </a:cubicBezTo>
                  <a:cubicBezTo>
                    <a:pt x="294820" y="221624"/>
                    <a:pt x="289295" y="236007"/>
                    <a:pt x="279770" y="24734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36"/>
            <p:cNvSpPr/>
            <p:nvPr/>
          </p:nvSpPr>
          <p:spPr>
            <a:xfrm>
              <a:off x="7126726" y="1085227"/>
              <a:ext cx="156356" cy="362659"/>
            </a:xfrm>
            <a:custGeom>
              <a:rect b="b" l="l" r="r" t="t"/>
              <a:pathLst>
                <a:path extrusionOk="0" h="348711" w="150342">
                  <a:moveTo>
                    <a:pt x="41510" y="1081"/>
                  </a:moveTo>
                  <a:cubicBezTo>
                    <a:pt x="67513" y="-4444"/>
                    <a:pt x="96755" y="11653"/>
                    <a:pt x="97327" y="39371"/>
                  </a:cubicBezTo>
                  <a:lnTo>
                    <a:pt x="99803" y="111475"/>
                  </a:lnTo>
                  <a:cubicBezTo>
                    <a:pt x="100660" y="149385"/>
                    <a:pt x="108376" y="186818"/>
                    <a:pt x="122568" y="221965"/>
                  </a:cubicBezTo>
                  <a:lnTo>
                    <a:pt x="146666" y="281401"/>
                  </a:lnTo>
                  <a:cubicBezTo>
                    <a:pt x="157048" y="307119"/>
                    <a:pt x="144761" y="337694"/>
                    <a:pt x="118377" y="346076"/>
                  </a:cubicBezTo>
                  <a:cubicBezTo>
                    <a:pt x="116567" y="346648"/>
                    <a:pt x="114757" y="347124"/>
                    <a:pt x="112852" y="347505"/>
                  </a:cubicBezTo>
                  <a:cubicBezTo>
                    <a:pt x="81229" y="353982"/>
                    <a:pt x="64465" y="333408"/>
                    <a:pt x="52464" y="309119"/>
                  </a:cubicBezTo>
                  <a:cubicBezTo>
                    <a:pt x="14745" y="232157"/>
                    <a:pt x="-3162" y="146622"/>
                    <a:pt x="457" y="61088"/>
                  </a:cubicBezTo>
                  <a:cubicBezTo>
                    <a:pt x="1029" y="48801"/>
                    <a:pt x="1981" y="36228"/>
                    <a:pt x="7506" y="24798"/>
                  </a:cubicBezTo>
                  <a:cubicBezTo>
                    <a:pt x="13888" y="12130"/>
                    <a:pt x="27032" y="4129"/>
                    <a:pt x="41510" y="108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95" name="Google Shape;1695;p36"/>
          <p:cNvGrpSpPr/>
          <p:nvPr/>
        </p:nvGrpSpPr>
        <p:grpSpPr>
          <a:xfrm flipH="1">
            <a:off x="10799168" y="5331295"/>
            <a:ext cx="1307644" cy="1398859"/>
            <a:chOff x="1943060" y="4573028"/>
            <a:chExt cx="1307644" cy="1398859"/>
          </a:xfrm>
        </p:grpSpPr>
        <p:sp>
          <p:nvSpPr>
            <p:cNvPr id="1696" name="Google Shape;1696;p36"/>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36"/>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36"/>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36"/>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36"/>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36"/>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36"/>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36"/>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36"/>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36"/>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37"/>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Let’s review some facts.</a:t>
            </a:r>
            <a:endParaRPr/>
          </a:p>
        </p:txBody>
      </p:sp>
      <p:sp>
        <p:nvSpPr>
          <p:cNvPr id="1711" name="Google Shape;1711;p37"/>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Elephants</a:t>
            </a:r>
            <a:endParaRPr>
              <a:solidFill>
                <a:schemeClr val="lt1"/>
              </a:solidFill>
              <a:highlight>
                <a:schemeClr val="accent4"/>
              </a:highlight>
            </a:endParaRPr>
          </a:p>
        </p:txBody>
      </p:sp>
      <p:sp>
        <p:nvSpPr>
          <p:cNvPr id="1712" name="Google Shape;1712;p37"/>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1713" name="Google Shape;1713;p37"/>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Dogs</a:t>
            </a:r>
            <a:endParaRPr>
              <a:solidFill>
                <a:schemeClr val="lt1"/>
              </a:solidFill>
              <a:highlight>
                <a:schemeClr val="accent4"/>
              </a:highlight>
            </a:endParaRPr>
          </a:p>
        </p:txBody>
      </p:sp>
      <p:sp>
        <p:nvSpPr>
          <p:cNvPr id="1714" name="Google Shape;1714;p37"/>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Elephants can sense storms.</a:t>
            </a:r>
            <a:endParaRPr/>
          </a:p>
          <a:p>
            <a:pPr indent="0" lvl="0" marL="0" rtl="0" algn="l">
              <a:spcBef>
                <a:spcPts val="2100"/>
              </a:spcBef>
              <a:spcAft>
                <a:spcPts val="2100"/>
              </a:spcAft>
              <a:buNone/>
            </a:pPr>
            <a:r>
              <a:t/>
            </a:r>
            <a:endParaRPr/>
          </a:p>
        </p:txBody>
      </p:sp>
      <p:sp>
        <p:nvSpPr>
          <p:cNvPr id="1715" name="Google Shape;1715;p37"/>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Cats</a:t>
            </a:r>
            <a:endParaRPr>
              <a:solidFill>
                <a:schemeClr val="lt1"/>
              </a:solidFill>
              <a:highlight>
                <a:schemeClr val="accent4"/>
              </a:highlight>
            </a:endParaRPr>
          </a:p>
        </p:txBody>
      </p:sp>
      <p:sp>
        <p:nvSpPr>
          <p:cNvPr id="1716" name="Google Shape;1716;p37"/>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 can smell your feelings.</a:t>
            </a:r>
            <a:endParaRPr/>
          </a:p>
        </p:txBody>
      </p:sp>
      <p:sp>
        <p:nvSpPr>
          <p:cNvPr id="1717" name="Google Shape;1717;p37"/>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Pandas</a:t>
            </a:r>
            <a:endParaRPr>
              <a:solidFill>
                <a:schemeClr val="lt1"/>
              </a:solidFill>
              <a:highlight>
                <a:schemeClr val="accent4"/>
              </a:highlight>
            </a:endParaRPr>
          </a:p>
        </p:txBody>
      </p:sp>
      <p:sp>
        <p:nvSpPr>
          <p:cNvPr id="1718" name="Google Shape;1718;p37"/>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Kangaroos</a:t>
            </a:r>
            <a:endParaRPr>
              <a:solidFill>
                <a:schemeClr val="lt1"/>
              </a:solidFill>
              <a:highlight>
                <a:schemeClr val="accent4"/>
              </a:highlight>
            </a:endParaRPr>
          </a:p>
        </p:txBody>
      </p:sp>
      <p:sp>
        <p:nvSpPr>
          <p:cNvPr id="1719" name="Google Shape;1719;p37"/>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Koalas</a:t>
            </a:r>
            <a:endParaRPr>
              <a:solidFill>
                <a:schemeClr val="lt1"/>
              </a:solidFill>
              <a:highlight>
                <a:schemeClr val="accent4"/>
              </a:highlight>
            </a:endParaRPr>
          </a:p>
        </p:txBody>
      </p:sp>
      <p:sp>
        <p:nvSpPr>
          <p:cNvPr id="1720" name="Google Shape;1720;p37"/>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1721" name="Google Shape;1721;p37"/>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There are more kangaroos than humans in Australia.</a:t>
            </a:r>
            <a:endParaRPr/>
          </a:p>
          <a:p>
            <a:pPr indent="0" lvl="0" marL="0" rtl="0" algn="l">
              <a:spcBef>
                <a:spcPts val="2100"/>
              </a:spcBef>
              <a:spcAft>
                <a:spcPts val="2100"/>
              </a:spcAft>
              <a:buNone/>
            </a:pPr>
            <a:r>
              <a:t/>
            </a:r>
            <a:endParaRPr/>
          </a:p>
        </p:txBody>
      </p:sp>
      <p:sp>
        <p:nvSpPr>
          <p:cNvPr id="1722" name="Google Shape;1722;p37"/>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 use their whiskers as feelers to determine if a space is too small to squeeze through.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38"/>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our dream team!</a:t>
            </a:r>
            <a:endParaRPr/>
          </a:p>
        </p:txBody>
      </p:sp>
      <p:sp>
        <p:nvSpPr>
          <p:cNvPr id="1728" name="Google Shape;1728;p38"/>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Erika V.</a:t>
            </a:r>
            <a:endParaRPr/>
          </a:p>
        </p:txBody>
      </p:sp>
      <p:sp>
        <p:nvSpPr>
          <p:cNvPr id="1729" name="Google Shape;1729;p38"/>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John S.</a:t>
            </a:r>
            <a:endParaRPr/>
          </a:p>
        </p:txBody>
      </p:sp>
      <p:sp>
        <p:nvSpPr>
          <p:cNvPr id="1730" name="Google Shape;1730;p38"/>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Marie M.</a:t>
            </a:r>
            <a:endParaRPr/>
          </a:p>
        </p:txBody>
      </p:sp>
      <p:sp>
        <p:nvSpPr>
          <p:cNvPr id="1731" name="Google Shape;1731;p38"/>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1732" name="Google Shape;1732;p38"/>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1733" name="Google Shape;1733;p38"/>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1734" name="Google Shape;1734;p38"/>
          <p:cNvSpPr/>
          <p:nvPr/>
        </p:nvSpPr>
        <p:spPr>
          <a:xfrm>
            <a:off x="1798642" y="2414438"/>
            <a:ext cx="1393200" cy="1393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8"/>
          <p:cNvSpPr/>
          <p:nvPr/>
        </p:nvSpPr>
        <p:spPr>
          <a:xfrm>
            <a:off x="5323717" y="2443167"/>
            <a:ext cx="1393200" cy="1393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8"/>
          <p:cNvSpPr/>
          <p:nvPr/>
        </p:nvSpPr>
        <p:spPr>
          <a:xfrm>
            <a:off x="8847142" y="2443184"/>
            <a:ext cx="1393200" cy="139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7" name="Google Shape;1737;p38"/>
          <p:cNvPicPr preferRelativeResize="0"/>
          <p:nvPr/>
        </p:nvPicPr>
        <p:blipFill rotWithShape="1">
          <a:blip r:embed="rId3">
            <a:alphaModFix/>
          </a:blip>
          <a:srcRect b="61743" l="33004" r="25212" t="8689"/>
          <a:stretch/>
        </p:blipFill>
        <p:spPr>
          <a:xfrm>
            <a:off x="1800302" y="2435807"/>
            <a:ext cx="1389900" cy="1389900"/>
          </a:xfrm>
          <a:prstGeom prst="ellipse">
            <a:avLst/>
          </a:prstGeom>
          <a:noFill/>
          <a:ln>
            <a:noFill/>
          </a:ln>
        </p:spPr>
      </p:pic>
      <p:pic>
        <p:nvPicPr>
          <p:cNvPr id="1738" name="Google Shape;1738;p38"/>
          <p:cNvPicPr preferRelativeResize="0"/>
          <p:nvPr/>
        </p:nvPicPr>
        <p:blipFill rotWithShape="1">
          <a:blip r:embed="rId4">
            <a:alphaModFix/>
          </a:blip>
          <a:srcRect b="14540" l="32897" r="25727" t="19488"/>
          <a:stretch/>
        </p:blipFill>
        <p:spPr>
          <a:xfrm>
            <a:off x="5325375" y="2444813"/>
            <a:ext cx="1389900" cy="1389900"/>
          </a:xfrm>
          <a:prstGeom prst="ellipse">
            <a:avLst/>
          </a:prstGeom>
          <a:noFill/>
          <a:ln>
            <a:noFill/>
          </a:ln>
        </p:spPr>
      </p:pic>
      <p:pic>
        <p:nvPicPr>
          <p:cNvPr id="1739" name="Google Shape;1739;p38"/>
          <p:cNvPicPr preferRelativeResize="0"/>
          <p:nvPr/>
        </p:nvPicPr>
        <p:blipFill rotWithShape="1">
          <a:blip r:embed="rId5">
            <a:alphaModFix/>
          </a:blip>
          <a:srcRect b="50920" l="24173" r="0" t="0"/>
          <a:stretch/>
        </p:blipFill>
        <p:spPr>
          <a:xfrm>
            <a:off x="8848802" y="2425127"/>
            <a:ext cx="1389900" cy="13899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3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an editable world map.</a:t>
            </a:r>
            <a:endParaRPr/>
          </a:p>
        </p:txBody>
      </p:sp>
      <p:sp>
        <p:nvSpPr>
          <p:cNvPr id="1745" name="Google Shape;1745;p39"/>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5"/>
                </a:solidFill>
              </a:rPr>
              <a:t>Showcase places</a:t>
            </a:r>
            <a:endParaRPr>
              <a:solidFill>
                <a:schemeClr val="accent5"/>
              </a:solidFill>
            </a:endParaRPr>
          </a:p>
        </p:txBody>
      </p:sp>
      <p:sp>
        <p:nvSpPr>
          <p:cNvPr id="1746" name="Google Shape;1746;p39"/>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5"/>
                </a:solidFill>
              </a:rPr>
              <a:t>100% Editable</a:t>
            </a:r>
            <a:endParaRPr>
              <a:solidFill>
                <a:schemeClr val="accent5"/>
              </a:solidFill>
            </a:endParaRPr>
          </a:p>
        </p:txBody>
      </p:sp>
      <p:grpSp>
        <p:nvGrpSpPr>
          <p:cNvPr id="1747" name="Google Shape;1747;p39"/>
          <p:cNvGrpSpPr/>
          <p:nvPr/>
        </p:nvGrpSpPr>
        <p:grpSpPr>
          <a:xfrm>
            <a:off x="95072" y="1992388"/>
            <a:ext cx="7944879" cy="3615709"/>
            <a:chOff x="275475" y="1342375"/>
            <a:chExt cx="7012250" cy="3021400"/>
          </a:xfrm>
        </p:grpSpPr>
        <p:sp>
          <p:nvSpPr>
            <p:cNvPr id="1748" name="Google Shape;1748;p39"/>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49" name="Google Shape;1749;p39"/>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0" name="Google Shape;1750;p39"/>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1" name="Google Shape;1751;p39"/>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2" name="Google Shape;1752;p39"/>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3" name="Google Shape;1753;p39"/>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4" name="Google Shape;1754;p39"/>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5" name="Google Shape;1755;p39"/>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6" name="Google Shape;1756;p39"/>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7" name="Google Shape;1757;p39"/>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8" name="Google Shape;1758;p39"/>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59" name="Google Shape;1759;p39"/>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0" name="Google Shape;1760;p39"/>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1" name="Google Shape;1761;p39"/>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2" name="Google Shape;1762;p39"/>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3" name="Google Shape;1763;p39"/>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4" name="Google Shape;1764;p39"/>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5" name="Google Shape;1765;p39"/>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6" name="Google Shape;1766;p39"/>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7" name="Google Shape;1767;p39"/>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8" name="Google Shape;1768;p39"/>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69" name="Google Shape;1769;p39"/>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0" name="Google Shape;1770;p39"/>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1" name="Google Shape;1771;p39"/>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2" name="Google Shape;1772;p39"/>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3" name="Google Shape;1773;p39"/>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4" name="Google Shape;1774;p39"/>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5" name="Google Shape;1775;p39"/>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6" name="Google Shape;1776;p39"/>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7" name="Google Shape;1777;p39"/>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8" name="Google Shape;1778;p39"/>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79" name="Google Shape;1779;p39"/>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0" name="Google Shape;1780;p39"/>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1" name="Google Shape;1781;p39"/>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2" name="Google Shape;1782;p39"/>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3" name="Google Shape;1783;p39"/>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4" name="Google Shape;1784;p39"/>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5" name="Google Shape;1785;p39"/>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6" name="Google Shape;1786;p39"/>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7" name="Google Shape;1787;p39"/>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8" name="Google Shape;1788;p39"/>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89" name="Google Shape;1789;p39"/>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0" name="Google Shape;1790;p39"/>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1" name="Google Shape;1791;p39"/>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2" name="Google Shape;1792;p39"/>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3" name="Google Shape;1793;p39"/>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4" name="Google Shape;1794;p39"/>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5" name="Google Shape;1795;p39"/>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6" name="Google Shape;1796;p39"/>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7" name="Google Shape;1797;p39"/>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8" name="Google Shape;1798;p39"/>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799" name="Google Shape;1799;p39"/>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0" name="Google Shape;1800;p39"/>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1" name="Google Shape;1801;p39"/>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2" name="Google Shape;1802;p39"/>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3" name="Google Shape;1803;p39"/>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4" name="Google Shape;1804;p39"/>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5" name="Google Shape;1805;p39"/>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6" name="Google Shape;1806;p39"/>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7" name="Google Shape;1807;p39"/>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8" name="Google Shape;1808;p39"/>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09" name="Google Shape;1809;p39"/>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0" name="Google Shape;1810;p39"/>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1" name="Google Shape;1811;p39"/>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2" name="Google Shape;1812;p39"/>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3" name="Google Shape;1813;p39"/>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4" name="Google Shape;1814;p39"/>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5" name="Google Shape;1815;p39"/>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6" name="Google Shape;1816;p39"/>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7" name="Google Shape;1817;p39"/>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8" name="Google Shape;1818;p39"/>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19" name="Google Shape;1819;p39"/>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0" name="Google Shape;1820;p39"/>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1" name="Google Shape;1821;p39"/>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2" name="Google Shape;1822;p39"/>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3" name="Google Shape;1823;p39"/>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4" name="Google Shape;1824;p39"/>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5" name="Google Shape;1825;p39"/>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6" name="Google Shape;1826;p39"/>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7" name="Google Shape;1827;p39"/>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8" name="Google Shape;1828;p39"/>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29" name="Google Shape;1829;p39"/>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0" name="Google Shape;1830;p39"/>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1" name="Google Shape;1831;p39"/>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2" name="Google Shape;1832;p39"/>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3" name="Google Shape;1833;p39"/>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4" name="Google Shape;1834;p39"/>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5" name="Google Shape;1835;p39"/>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6" name="Google Shape;1836;p39"/>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7" name="Google Shape;1837;p39"/>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8" name="Google Shape;1838;p39"/>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39" name="Google Shape;1839;p39"/>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0" name="Google Shape;1840;p39"/>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1" name="Google Shape;1841;p39"/>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2" name="Google Shape;1842;p39"/>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3" name="Google Shape;1843;p39"/>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4" name="Google Shape;1844;p39"/>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5" name="Google Shape;1845;p39"/>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6" name="Google Shape;1846;p39"/>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7" name="Google Shape;1847;p39"/>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8" name="Google Shape;1848;p39"/>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49" name="Google Shape;1849;p39"/>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0" name="Google Shape;1850;p39"/>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1" name="Google Shape;1851;p39"/>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2" name="Google Shape;1852;p39"/>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3" name="Google Shape;1853;p39"/>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4" name="Google Shape;1854;p39"/>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5" name="Google Shape;1855;p39"/>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6" name="Google Shape;1856;p39"/>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7" name="Google Shape;1857;p39"/>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8" name="Google Shape;1858;p39"/>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59" name="Google Shape;1859;p39"/>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0" name="Google Shape;1860;p39"/>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1" name="Google Shape;1861;p39"/>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2" name="Google Shape;1862;p39"/>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3" name="Google Shape;1863;p39"/>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4" name="Google Shape;1864;p39"/>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5" name="Google Shape;1865;p39"/>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6" name="Google Shape;1866;p39"/>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7" name="Google Shape;1867;p39"/>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8" name="Google Shape;1868;p39"/>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69" name="Google Shape;1869;p39"/>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0" name="Google Shape;1870;p39"/>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1" name="Google Shape;1871;p39"/>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2" name="Google Shape;1872;p39"/>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3" name="Google Shape;1873;p39"/>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4" name="Google Shape;1874;p39"/>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5" name="Google Shape;1875;p39"/>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6" name="Google Shape;1876;p39"/>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7" name="Google Shape;1877;p39"/>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8" name="Google Shape;1878;p39"/>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79" name="Google Shape;1879;p39"/>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0" name="Google Shape;1880;p39"/>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1" name="Google Shape;1881;p39"/>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2" name="Google Shape;1882;p39"/>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3" name="Google Shape;1883;p39"/>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4" name="Google Shape;1884;p39"/>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5" name="Google Shape;1885;p39"/>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6" name="Google Shape;1886;p39"/>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7" name="Google Shape;1887;p39"/>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8" name="Google Shape;1888;p39"/>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89" name="Google Shape;1889;p39"/>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0" name="Google Shape;1890;p39"/>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1" name="Google Shape;1891;p39"/>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2" name="Google Shape;1892;p39"/>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3" name="Google Shape;1893;p39"/>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4" name="Google Shape;1894;p39"/>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5" name="Google Shape;1895;p39"/>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6" name="Google Shape;1896;p39"/>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7" name="Google Shape;1897;p39"/>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8" name="Google Shape;1898;p39"/>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99" name="Google Shape;1899;p39"/>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0" name="Google Shape;1900;p39"/>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1" name="Google Shape;1901;p39"/>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2" name="Google Shape;1902;p39"/>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3" name="Google Shape;1903;p39"/>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4" name="Google Shape;1904;p39"/>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5" name="Google Shape;1905;p39"/>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6" name="Google Shape;1906;p39"/>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7" name="Google Shape;1907;p39"/>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8" name="Google Shape;1908;p39"/>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09" name="Google Shape;1909;p39"/>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0" name="Google Shape;1910;p39"/>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1" name="Google Shape;1911;p39"/>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2" name="Google Shape;1912;p39"/>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3" name="Google Shape;1913;p39"/>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4" name="Google Shape;1914;p39"/>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5" name="Google Shape;1915;p39"/>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6" name="Google Shape;1916;p39"/>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7" name="Google Shape;1917;p39"/>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8" name="Google Shape;1918;p39"/>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19" name="Google Shape;1919;p39"/>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0" name="Google Shape;1920;p39"/>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1" name="Google Shape;1921;p39"/>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2" name="Google Shape;1922;p39"/>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3" name="Google Shape;1923;p39"/>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4" name="Google Shape;1924;p39"/>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5" name="Google Shape;1925;p39"/>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6" name="Google Shape;1926;p39"/>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7" name="Google Shape;1927;p39"/>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8" name="Google Shape;1928;p39"/>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29" name="Google Shape;1929;p39"/>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0" name="Google Shape;1930;p39"/>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1" name="Google Shape;1931;p39"/>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2" name="Google Shape;1932;p39"/>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3" name="Google Shape;1933;p39"/>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4" name="Google Shape;1934;p39"/>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5" name="Google Shape;1935;p39"/>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6" name="Google Shape;1936;p39"/>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7" name="Google Shape;1937;p39"/>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8" name="Google Shape;1938;p39"/>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39" name="Google Shape;1939;p39"/>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0" name="Google Shape;1940;p39"/>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1" name="Google Shape;1941;p39"/>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2" name="Google Shape;1942;p39"/>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3" name="Google Shape;1943;p39"/>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4" name="Google Shape;1944;p39"/>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5" name="Google Shape;1945;p39"/>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6" name="Google Shape;1946;p39"/>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7" name="Google Shape;1947;p39"/>
            <p:cNvSpPr/>
            <p:nvPr/>
          </p:nvSpPr>
          <p:spPr>
            <a:xfrm>
              <a:off x="275475" y="3533500"/>
              <a:ext cx="13725" cy="65375"/>
            </a:xfrm>
            <a:custGeom>
              <a:rect b="b" l="l" r="r" t="t"/>
              <a:pathLst>
                <a:path extrusionOk="0" h="2615" w="549">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8" name="Google Shape;1948;p39"/>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49" name="Google Shape;1949;p39"/>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0" name="Google Shape;1950;p39"/>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1" name="Google Shape;1951;p39"/>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2" name="Google Shape;1952;p39"/>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3" name="Google Shape;1953;p39"/>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4" name="Google Shape;1954;p39"/>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5" name="Google Shape;1955;p39"/>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6" name="Google Shape;1956;p39"/>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7" name="Google Shape;1957;p39"/>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958" name="Google Shape;1958;p39"/>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chemeClr val="dk1"/>
                </a:solidFill>
                <a:latin typeface="Calibri"/>
                <a:ea typeface="Calibri"/>
                <a:cs typeface="Calibri"/>
                <a:sym typeface="Calibri"/>
              </a:endParaRPr>
            </a:p>
          </p:txBody>
        </p:sp>
      </p:grpSp>
      <p:sp>
        <p:nvSpPr>
          <p:cNvPr id="1959" name="Google Shape;1959;p39"/>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use maps to show your offices or markets. Or as charts, highlighting the countries and adding your data.</a:t>
            </a:r>
            <a:endParaRPr/>
          </a:p>
          <a:p>
            <a:pPr indent="0" lvl="0" marL="0" rtl="0" algn="l">
              <a:spcBef>
                <a:spcPts val="0"/>
              </a:spcBef>
              <a:spcAft>
                <a:spcPts val="0"/>
              </a:spcAft>
              <a:buNone/>
            </a:pPr>
            <a:r>
              <a:t/>
            </a:r>
            <a:endParaRPr/>
          </a:p>
        </p:txBody>
      </p:sp>
      <p:sp>
        <p:nvSpPr>
          <p:cNvPr id="1960" name="Google Shape;1960;p39"/>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double click on the desired country and change fill color.</a:t>
            </a:r>
            <a:endParaRPr/>
          </a:p>
          <a:p>
            <a:pPr indent="0" lvl="0" marL="0" rtl="0" algn="l">
              <a:spcBef>
                <a:spcPts val="0"/>
              </a:spcBef>
              <a:spcAft>
                <a:spcPts val="0"/>
              </a:spcAft>
              <a:buNone/>
            </a:pPr>
            <a:r>
              <a:t/>
            </a:r>
            <a:endParaRPr/>
          </a:p>
        </p:txBody>
      </p:sp>
      <p:cxnSp>
        <p:nvCxnSpPr>
          <p:cNvPr id="1961" name="Google Shape;1961;p39"/>
          <p:cNvCxnSpPr/>
          <p:nvPr/>
        </p:nvCxnSpPr>
        <p:spPr>
          <a:xfrm rot="10800000">
            <a:off x="4087300" y="2724900"/>
            <a:ext cx="4291200" cy="0"/>
          </a:xfrm>
          <a:prstGeom prst="straightConnector1">
            <a:avLst/>
          </a:prstGeom>
          <a:noFill/>
          <a:ln cap="flat" cmpd="sng" w="9525">
            <a:solidFill>
              <a:schemeClr val="dk1"/>
            </a:solidFill>
            <a:prstDash val="solid"/>
            <a:round/>
            <a:headEnd len="med" w="med" type="none"/>
            <a:tailEnd len="med" w="med" type="diamond"/>
          </a:ln>
        </p:spPr>
      </p:cxnSp>
      <p:cxnSp>
        <p:nvCxnSpPr>
          <p:cNvPr id="1962" name="Google Shape;1962;p39"/>
          <p:cNvCxnSpPr/>
          <p:nvPr/>
        </p:nvCxnSpPr>
        <p:spPr>
          <a:xfrm rot="10800000">
            <a:off x="7214725" y="4773150"/>
            <a:ext cx="1206900" cy="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40"/>
          <p:cNvSpPr txBox="1"/>
          <p:nvPr>
            <p:ph type="title"/>
          </p:nvPr>
        </p:nvSpPr>
        <p:spPr>
          <a:xfrm>
            <a:off x="415600" y="669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And this is a timeline or process</a:t>
            </a:r>
            <a:endParaRPr/>
          </a:p>
        </p:txBody>
      </p:sp>
      <p:sp>
        <p:nvSpPr>
          <p:cNvPr id="1968" name="Google Shape;1968;p40"/>
          <p:cNvSpPr txBox="1"/>
          <p:nvPr>
            <p:ph idx="1" type="subTitle"/>
          </p:nvPr>
        </p:nvSpPr>
        <p:spPr>
          <a:xfrm>
            <a:off x="377600" y="2481025"/>
            <a:ext cx="1997700" cy="459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highlight>
                  <a:schemeClr val="accent4"/>
                </a:highlight>
              </a:rPr>
              <a:t>Monday</a:t>
            </a:r>
            <a:endParaRPr>
              <a:solidFill>
                <a:schemeClr val="lt1"/>
              </a:solidFill>
              <a:highlight>
                <a:schemeClr val="accent4"/>
              </a:highlight>
            </a:endParaRPr>
          </a:p>
        </p:txBody>
      </p:sp>
      <p:sp>
        <p:nvSpPr>
          <p:cNvPr id="1969" name="Google Shape;1969;p40"/>
          <p:cNvSpPr txBox="1"/>
          <p:nvPr>
            <p:ph idx="7" type="body"/>
          </p:nvPr>
        </p:nvSpPr>
        <p:spPr>
          <a:xfrm>
            <a:off x="2737374" y="3179760"/>
            <a:ext cx="1997700" cy="176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1970" name="Google Shape;1970;p40"/>
          <p:cNvSpPr txBox="1"/>
          <p:nvPr>
            <p:ph idx="2" type="subTitle"/>
          </p:nvPr>
        </p:nvSpPr>
        <p:spPr>
          <a:xfrm>
            <a:off x="2737375" y="2481025"/>
            <a:ext cx="1997700" cy="459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highlight>
                  <a:schemeClr val="accent4"/>
                </a:highlight>
              </a:rPr>
              <a:t>Tuesday</a:t>
            </a:r>
            <a:endParaRPr>
              <a:solidFill>
                <a:schemeClr val="lt1"/>
              </a:solidFill>
              <a:highlight>
                <a:schemeClr val="accent4"/>
              </a:highlight>
            </a:endParaRPr>
          </a:p>
        </p:txBody>
      </p:sp>
      <p:sp>
        <p:nvSpPr>
          <p:cNvPr id="1971" name="Google Shape;1971;p40"/>
          <p:cNvSpPr txBox="1"/>
          <p:nvPr>
            <p:ph idx="8" type="body"/>
          </p:nvPr>
        </p:nvSpPr>
        <p:spPr>
          <a:xfrm>
            <a:off x="5097147" y="3179760"/>
            <a:ext cx="1997700" cy="176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1972" name="Google Shape;1972;p40"/>
          <p:cNvSpPr txBox="1"/>
          <p:nvPr>
            <p:ph idx="3" type="subTitle"/>
          </p:nvPr>
        </p:nvSpPr>
        <p:spPr>
          <a:xfrm>
            <a:off x="5097151" y="2501094"/>
            <a:ext cx="1997700" cy="459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highlight>
                  <a:schemeClr val="accent4"/>
                </a:highlight>
              </a:rPr>
              <a:t>Wednesday</a:t>
            </a:r>
            <a:endParaRPr>
              <a:solidFill>
                <a:schemeClr val="lt1"/>
              </a:solidFill>
              <a:highlight>
                <a:schemeClr val="accent4"/>
              </a:highlight>
            </a:endParaRPr>
          </a:p>
        </p:txBody>
      </p:sp>
      <p:sp>
        <p:nvSpPr>
          <p:cNvPr id="1973" name="Google Shape;1973;p40"/>
          <p:cNvSpPr txBox="1"/>
          <p:nvPr>
            <p:ph idx="9" type="body"/>
          </p:nvPr>
        </p:nvSpPr>
        <p:spPr>
          <a:xfrm>
            <a:off x="7456921" y="3179760"/>
            <a:ext cx="1997700" cy="176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1974" name="Google Shape;1974;p40"/>
          <p:cNvSpPr txBox="1"/>
          <p:nvPr>
            <p:ph idx="4" type="subTitle"/>
          </p:nvPr>
        </p:nvSpPr>
        <p:spPr>
          <a:xfrm>
            <a:off x="7456926" y="2501094"/>
            <a:ext cx="1997700" cy="459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highlight>
                  <a:schemeClr val="accent4"/>
                </a:highlight>
              </a:rPr>
              <a:t>Thursday</a:t>
            </a:r>
            <a:endParaRPr>
              <a:solidFill>
                <a:schemeClr val="lt1"/>
              </a:solidFill>
              <a:highlight>
                <a:schemeClr val="accent4"/>
              </a:highlight>
            </a:endParaRPr>
          </a:p>
        </p:txBody>
      </p:sp>
      <p:sp>
        <p:nvSpPr>
          <p:cNvPr id="1975" name="Google Shape;1975;p40"/>
          <p:cNvSpPr txBox="1"/>
          <p:nvPr>
            <p:ph idx="5" type="subTitle"/>
          </p:nvPr>
        </p:nvSpPr>
        <p:spPr>
          <a:xfrm>
            <a:off x="9816701" y="2481025"/>
            <a:ext cx="1997700" cy="4596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highlight>
                  <a:schemeClr val="accent4"/>
                </a:highlight>
              </a:rPr>
              <a:t>Friday</a:t>
            </a:r>
            <a:endParaRPr>
              <a:solidFill>
                <a:schemeClr val="lt1"/>
              </a:solidFill>
              <a:highlight>
                <a:schemeClr val="accent4"/>
              </a:highlight>
            </a:endParaRPr>
          </a:p>
        </p:txBody>
      </p:sp>
      <p:sp>
        <p:nvSpPr>
          <p:cNvPr id="1976" name="Google Shape;1976;p40"/>
          <p:cNvSpPr txBox="1"/>
          <p:nvPr>
            <p:ph idx="6" type="body"/>
          </p:nvPr>
        </p:nvSpPr>
        <p:spPr>
          <a:xfrm>
            <a:off x="377600" y="3179760"/>
            <a:ext cx="1997700" cy="176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1977" name="Google Shape;1977;p40"/>
          <p:cNvSpPr txBox="1"/>
          <p:nvPr>
            <p:ph idx="13" type="body"/>
          </p:nvPr>
        </p:nvSpPr>
        <p:spPr>
          <a:xfrm>
            <a:off x="9816694" y="3179760"/>
            <a:ext cx="1997700" cy="176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41"/>
          <p:cNvSpPr/>
          <p:nvPr/>
        </p:nvSpPr>
        <p:spPr>
          <a:xfrm flipH="1" rot="-2136204">
            <a:off x="6023441" y="350556"/>
            <a:ext cx="2291258" cy="4583145"/>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41"/>
          <p:cNvSpPr/>
          <p:nvPr/>
        </p:nvSpPr>
        <p:spPr>
          <a:xfrm flipH="1" rot="1137635">
            <a:off x="7024691" y="813058"/>
            <a:ext cx="2788173" cy="3658125"/>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4" name="Google Shape;1984;p41"/>
          <p:cNvSpPr txBox="1"/>
          <p:nvPr>
            <p:ph type="title"/>
          </p:nvPr>
        </p:nvSpPr>
        <p:spPr>
          <a:xfrm>
            <a:off x="644200" y="16601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 website?</a:t>
            </a:r>
            <a:endParaRPr/>
          </a:p>
        </p:txBody>
      </p:sp>
      <p:sp>
        <p:nvSpPr>
          <p:cNvPr id="1985" name="Google Shape;1985;p41"/>
          <p:cNvSpPr txBox="1"/>
          <p:nvPr>
            <p:ph idx="1" type="body"/>
          </p:nvPr>
        </p:nvSpPr>
        <p:spPr>
          <a:xfrm>
            <a:off x="644050" y="2783500"/>
            <a:ext cx="5581500" cy="19845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grpSp>
        <p:nvGrpSpPr>
          <p:cNvPr id="1986" name="Google Shape;1986;p41"/>
          <p:cNvGrpSpPr/>
          <p:nvPr/>
        </p:nvGrpSpPr>
        <p:grpSpPr>
          <a:xfrm>
            <a:off x="6886781" y="1963271"/>
            <a:ext cx="4670652" cy="3905411"/>
            <a:chOff x="1295330" y="1868507"/>
            <a:chExt cx="4365503" cy="3647530"/>
          </a:xfrm>
        </p:grpSpPr>
        <p:grpSp>
          <p:nvGrpSpPr>
            <p:cNvPr id="1987" name="Google Shape;1987;p41"/>
            <p:cNvGrpSpPr/>
            <p:nvPr/>
          </p:nvGrpSpPr>
          <p:grpSpPr>
            <a:xfrm>
              <a:off x="1295330" y="1868507"/>
              <a:ext cx="4365503" cy="3647530"/>
              <a:chOff x="6679223" y="1947864"/>
              <a:chExt cx="3956410" cy="3325308"/>
            </a:xfrm>
          </p:grpSpPr>
          <p:grpSp>
            <p:nvGrpSpPr>
              <p:cNvPr id="1988" name="Google Shape;1988;p41"/>
              <p:cNvGrpSpPr/>
              <p:nvPr/>
            </p:nvGrpSpPr>
            <p:grpSpPr>
              <a:xfrm>
                <a:off x="7996402" y="4725653"/>
                <a:ext cx="1328920" cy="547519"/>
                <a:chOff x="7059929" y="5060917"/>
                <a:chExt cx="1328920" cy="547519"/>
              </a:xfrm>
            </p:grpSpPr>
            <p:sp>
              <p:nvSpPr>
                <p:cNvPr id="1989" name="Google Shape;1989;p41"/>
                <p:cNvSpPr/>
                <p:nvPr/>
              </p:nvSpPr>
              <p:spPr>
                <a:xfrm rot="10800000">
                  <a:off x="7059929" y="5578436"/>
                  <a:ext cx="1322100" cy="30000"/>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90" name="Google Shape;1990;p41"/>
                <p:cNvSpPr/>
                <p:nvPr/>
              </p:nvSpPr>
              <p:spPr>
                <a:xfrm>
                  <a:off x="7187465" y="5060917"/>
                  <a:ext cx="1067100" cy="428400"/>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91" name="Google Shape;1991;p41"/>
                <p:cNvSpPr/>
                <p:nvPr/>
              </p:nvSpPr>
              <p:spPr>
                <a:xfrm>
                  <a:off x="7066749" y="5488243"/>
                  <a:ext cx="1322100" cy="93600"/>
                </a:xfrm>
                <a:prstGeom prst="trapezoid">
                  <a:avLst>
                    <a:gd fmla="val 142327" name="adj"/>
                  </a:avLst>
                </a:prstGeom>
                <a:solidFill>
                  <a:srgbClr val="FFFFFF"/>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1992" name="Google Shape;1992;p41"/>
              <p:cNvGrpSpPr/>
              <p:nvPr/>
            </p:nvGrpSpPr>
            <p:grpSpPr>
              <a:xfrm>
                <a:off x="6679223" y="1947864"/>
                <a:ext cx="3956410" cy="2777787"/>
                <a:chOff x="5742750" y="2283128"/>
                <a:chExt cx="3956410" cy="2777787"/>
              </a:xfrm>
            </p:grpSpPr>
            <p:sp>
              <p:nvSpPr>
                <p:cNvPr id="1993" name="Google Shape;1993;p41"/>
                <p:cNvSpPr/>
                <p:nvPr/>
              </p:nvSpPr>
              <p:spPr>
                <a:xfrm>
                  <a:off x="5742760" y="2283128"/>
                  <a:ext cx="3956400" cy="2777700"/>
                </a:xfrm>
                <a:prstGeom prst="roundRect">
                  <a:avLst>
                    <a:gd fmla="val 3377" name="adj"/>
                  </a:avLst>
                </a:prstGeom>
                <a:solidFill>
                  <a:srgbClr val="26262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94" name="Google Shape;1994;p41"/>
                <p:cNvSpPr/>
                <p:nvPr/>
              </p:nvSpPr>
              <p:spPr>
                <a:xfrm rot="10800000">
                  <a:off x="5742750" y="4752515"/>
                  <a:ext cx="3956400" cy="308400"/>
                </a:xfrm>
                <a:prstGeom prst="round2SameRect">
                  <a:avLst>
                    <a:gd fmla="val 19571" name="adj1"/>
                    <a:gd fmla="val 0" name="adj2"/>
                  </a:avLst>
                </a:prstGeom>
                <a:solidFill>
                  <a:srgbClr val="FFFFFF"/>
                </a:solidFill>
                <a:ln cap="flat" cmpd="sng" w="12700">
                  <a:solidFill>
                    <a:srgbClr val="C6CFD6"/>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1995" name="Google Shape;1995;p41"/>
            <p:cNvSpPr/>
            <p:nvPr/>
          </p:nvSpPr>
          <p:spPr>
            <a:xfrm>
              <a:off x="3370018" y="1929853"/>
              <a:ext cx="108000" cy="108000"/>
            </a:xfrm>
            <a:prstGeom prst="ellipse">
              <a:avLst/>
            </a:prstGeom>
            <a:solidFill>
              <a:srgbClr val="000000"/>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1996" name="Google Shape;1996;p41"/>
          <p:cNvPicPr preferRelativeResize="0"/>
          <p:nvPr/>
        </p:nvPicPr>
        <p:blipFill rotWithShape="1">
          <a:blip r:embed="rId3">
            <a:alphaModFix/>
          </a:blip>
          <a:srcRect b="11994" l="9003" r="8995" t="11994"/>
          <a:stretch/>
        </p:blipFill>
        <p:spPr>
          <a:xfrm>
            <a:off x="6934375" y="2262425"/>
            <a:ext cx="4575450" cy="2496099"/>
          </a:xfrm>
          <a:prstGeom prst="rect">
            <a:avLst/>
          </a:prstGeom>
          <a:noFill/>
          <a:ln>
            <a:noFill/>
          </a:ln>
        </p:spPr>
      </p:pic>
      <p:sp>
        <p:nvSpPr>
          <p:cNvPr id="1997" name="Google Shape;1997;p41"/>
          <p:cNvSpPr/>
          <p:nvPr/>
        </p:nvSpPr>
        <p:spPr>
          <a:xfrm flipH="1">
            <a:off x="241984" y="4597096"/>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98" name="Google Shape;1998;p41"/>
          <p:cNvGrpSpPr/>
          <p:nvPr/>
        </p:nvGrpSpPr>
        <p:grpSpPr>
          <a:xfrm>
            <a:off x="194293" y="173145"/>
            <a:ext cx="1307644" cy="1398859"/>
            <a:chOff x="1943060" y="4573028"/>
            <a:chExt cx="1307644" cy="1398859"/>
          </a:xfrm>
        </p:grpSpPr>
        <p:sp>
          <p:nvSpPr>
            <p:cNvPr id="1999" name="Google Shape;1999;p41"/>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41"/>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41"/>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41"/>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41"/>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41"/>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41"/>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41"/>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41"/>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8" name="Google Shape;2008;p41"/>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42"/>
          <p:cNvSpPr/>
          <p:nvPr/>
        </p:nvSpPr>
        <p:spPr>
          <a:xfrm rot="2136204">
            <a:off x="1560121" y="207556"/>
            <a:ext cx="2291258" cy="4583145"/>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42"/>
          <p:cNvSpPr/>
          <p:nvPr/>
        </p:nvSpPr>
        <p:spPr>
          <a:xfrm rot="-1137635">
            <a:off x="61956" y="670058"/>
            <a:ext cx="2788173" cy="3658125"/>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42"/>
          <p:cNvSpPr txBox="1"/>
          <p:nvPr>
            <p:ph type="title"/>
          </p:nvPr>
        </p:nvSpPr>
        <p:spPr>
          <a:xfrm>
            <a:off x="5978200" y="21173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 website?</a:t>
            </a:r>
            <a:endParaRPr/>
          </a:p>
        </p:txBody>
      </p:sp>
      <p:sp>
        <p:nvSpPr>
          <p:cNvPr id="2016" name="Google Shape;2016;p42"/>
          <p:cNvSpPr txBox="1"/>
          <p:nvPr>
            <p:ph idx="1" type="body"/>
          </p:nvPr>
        </p:nvSpPr>
        <p:spPr>
          <a:xfrm>
            <a:off x="5978300" y="3194225"/>
            <a:ext cx="5581500" cy="1702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2017" name="Google Shape;2017;p42"/>
          <p:cNvGrpSpPr/>
          <p:nvPr/>
        </p:nvGrpSpPr>
        <p:grpSpPr>
          <a:xfrm>
            <a:off x="234613" y="2063449"/>
            <a:ext cx="5523080" cy="2833275"/>
            <a:chOff x="3289100" y="2648488"/>
            <a:chExt cx="5622600" cy="2876421"/>
          </a:xfrm>
        </p:grpSpPr>
        <p:grpSp>
          <p:nvGrpSpPr>
            <p:cNvPr id="2018" name="Google Shape;2018;p42"/>
            <p:cNvGrpSpPr/>
            <p:nvPr/>
          </p:nvGrpSpPr>
          <p:grpSpPr>
            <a:xfrm>
              <a:off x="3289100" y="2648488"/>
              <a:ext cx="5622600" cy="2876421"/>
              <a:chOff x="1059475" y="2296088"/>
              <a:chExt cx="5622600" cy="2876421"/>
            </a:xfrm>
          </p:grpSpPr>
          <p:sp>
            <p:nvSpPr>
              <p:cNvPr id="2019" name="Google Shape;2019;p42"/>
              <p:cNvSpPr/>
              <p:nvPr/>
            </p:nvSpPr>
            <p:spPr>
              <a:xfrm>
                <a:off x="1709623" y="2296088"/>
                <a:ext cx="4319700" cy="2813400"/>
              </a:xfrm>
              <a:prstGeom prst="roundRect">
                <a:avLst>
                  <a:gd fmla="val 4487" name="adj"/>
                </a:avLst>
              </a:prstGeom>
              <a:solidFill>
                <a:srgbClr val="262626"/>
              </a:solidFill>
              <a:ln cap="flat" cmpd="sng" w="38100">
                <a:solidFill>
                  <a:srgbClr val="BFBFB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nvGrpSpPr>
              <p:cNvPr id="2020" name="Google Shape;2020;p42"/>
              <p:cNvGrpSpPr/>
              <p:nvPr/>
            </p:nvGrpSpPr>
            <p:grpSpPr>
              <a:xfrm>
                <a:off x="1059475" y="5078309"/>
                <a:ext cx="5622600" cy="94200"/>
                <a:chOff x="1059475" y="5076025"/>
                <a:chExt cx="5622600" cy="188400"/>
              </a:xfrm>
            </p:grpSpPr>
            <p:sp>
              <p:nvSpPr>
                <p:cNvPr id="2021" name="Google Shape;2021;p42"/>
                <p:cNvSpPr/>
                <p:nvPr/>
              </p:nvSpPr>
              <p:spPr>
                <a:xfrm>
                  <a:off x="1059475" y="5076025"/>
                  <a:ext cx="5622600" cy="188400"/>
                </a:xfrm>
                <a:prstGeom prst="roundRect">
                  <a:avLst>
                    <a:gd fmla="val 35520" name="adj"/>
                  </a:avLst>
                </a:prstGeom>
                <a:solidFill>
                  <a:srgbClr val="BFBFBF"/>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22" name="Google Shape;2022;p42"/>
                <p:cNvSpPr/>
                <p:nvPr/>
              </p:nvSpPr>
              <p:spPr>
                <a:xfrm>
                  <a:off x="3354359" y="5081221"/>
                  <a:ext cx="1030351" cy="131148"/>
                </a:xfrm>
                <a:custGeom>
                  <a:rect b="b" l="l" r="r" t="t"/>
                  <a:pathLst>
                    <a:path extrusionOk="0" h="131148" w="1030351">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2023" name="Google Shape;2023;p42"/>
            <p:cNvSpPr/>
            <p:nvPr/>
          </p:nvSpPr>
          <p:spPr>
            <a:xfrm>
              <a:off x="6037018" y="27680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2024" name="Google Shape;2024;p42"/>
          <p:cNvPicPr preferRelativeResize="0"/>
          <p:nvPr/>
        </p:nvPicPr>
        <p:blipFill rotWithShape="1">
          <a:blip r:embed="rId3">
            <a:alphaModFix/>
          </a:blip>
          <a:srcRect b="13147" l="10930" r="7068" t="6589"/>
          <a:stretch/>
        </p:blipFill>
        <p:spPr>
          <a:xfrm>
            <a:off x="949125" y="2320975"/>
            <a:ext cx="4070301" cy="2344700"/>
          </a:xfrm>
          <a:prstGeom prst="rect">
            <a:avLst/>
          </a:prstGeom>
          <a:noFill/>
          <a:ln>
            <a:noFill/>
          </a:ln>
        </p:spPr>
      </p:pic>
      <p:sp>
        <p:nvSpPr>
          <p:cNvPr id="2025" name="Google Shape;2025;p42"/>
          <p:cNvSpPr/>
          <p:nvPr/>
        </p:nvSpPr>
        <p:spPr>
          <a:xfrm>
            <a:off x="9647509" y="453397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26" name="Google Shape;2026;p42"/>
          <p:cNvGrpSpPr/>
          <p:nvPr/>
        </p:nvGrpSpPr>
        <p:grpSpPr>
          <a:xfrm flipH="1">
            <a:off x="10772093" y="164120"/>
            <a:ext cx="1307644" cy="1398859"/>
            <a:chOff x="1943060" y="4573028"/>
            <a:chExt cx="1307644" cy="1398859"/>
          </a:xfrm>
        </p:grpSpPr>
        <p:sp>
          <p:nvSpPr>
            <p:cNvPr id="2027" name="Google Shape;2027;p42"/>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8" name="Google Shape;2028;p42"/>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9" name="Google Shape;2029;p42"/>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0" name="Google Shape;2030;p42"/>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1" name="Google Shape;2031;p42"/>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2" name="Google Shape;2032;p42"/>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3" name="Google Shape;2033;p42"/>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4" name="Google Shape;2034;p42"/>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5" name="Google Shape;2035;p42"/>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6" name="Google Shape;2036;p42"/>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43"/>
          <p:cNvSpPr/>
          <p:nvPr/>
        </p:nvSpPr>
        <p:spPr>
          <a:xfrm flipH="1" rot="1213492">
            <a:off x="9413129" y="1054166"/>
            <a:ext cx="2288941" cy="4585079"/>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2" name="Google Shape;2042;p43"/>
          <p:cNvSpPr/>
          <p:nvPr/>
        </p:nvSpPr>
        <p:spPr>
          <a:xfrm flipH="1" rot="2330529">
            <a:off x="7957662" y="816069"/>
            <a:ext cx="3572438" cy="4702962"/>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3" name="Google Shape;2043;p43"/>
          <p:cNvSpPr txBox="1"/>
          <p:nvPr>
            <p:ph type="title"/>
          </p:nvPr>
        </p:nvSpPr>
        <p:spPr>
          <a:xfrm>
            <a:off x="949000" y="19649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an app?</a:t>
            </a:r>
            <a:endParaRPr/>
          </a:p>
        </p:txBody>
      </p:sp>
      <p:sp>
        <p:nvSpPr>
          <p:cNvPr id="2044" name="Google Shape;2044;p43"/>
          <p:cNvSpPr txBox="1"/>
          <p:nvPr>
            <p:ph idx="1" type="body"/>
          </p:nvPr>
        </p:nvSpPr>
        <p:spPr>
          <a:xfrm>
            <a:off x="948850" y="3088300"/>
            <a:ext cx="5581500" cy="19317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grpSp>
        <p:nvGrpSpPr>
          <p:cNvPr id="2045" name="Google Shape;2045;p43"/>
          <p:cNvGrpSpPr/>
          <p:nvPr/>
        </p:nvGrpSpPr>
        <p:grpSpPr>
          <a:xfrm>
            <a:off x="7165873" y="850021"/>
            <a:ext cx="2798497" cy="5157974"/>
            <a:chOff x="8625436" y="1258061"/>
            <a:chExt cx="2388000" cy="4396500"/>
          </a:xfrm>
        </p:grpSpPr>
        <p:sp>
          <p:nvSpPr>
            <p:cNvPr id="2046" name="Google Shape;2046;p43"/>
            <p:cNvSpPr/>
            <p:nvPr/>
          </p:nvSpPr>
          <p:spPr>
            <a:xfrm>
              <a:off x="8625436" y="1258061"/>
              <a:ext cx="2388000" cy="43965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47" name="Google Shape;2047;p43"/>
            <p:cNvSpPr/>
            <p:nvPr/>
          </p:nvSpPr>
          <p:spPr>
            <a:xfrm>
              <a:off x="106852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48" name="Google Shape;2048;p43"/>
            <p:cNvSpPr/>
            <p:nvPr/>
          </p:nvSpPr>
          <p:spPr>
            <a:xfrm>
              <a:off x="9725916" y="5324400"/>
              <a:ext cx="180000" cy="1800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2049" name="Google Shape;2049;p43"/>
          <p:cNvPicPr preferRelativeResize="0"/>
          <p:nvPr/>
        </p:nvPicPr>
        <p:blipFill rotWithShape="1">
          <a:blip r:embed="rId3">
            <a:alphaModFix/>
          </a:blip>
          <a:srcRect b="0" l="14417" r="14417" t="0"/>
          <a:stretch/>
        </p:blipFill>
        <p:spPr>
          <a:xfrm>
            <a:off x="7209725" y="1205587"/>
            <a:ext cx="2710798" cy="4282225"/>
          </a:xfrm>
          <a:prstGeom prst="rect">
            <a:avLst/>
          </a:prstGeom>
          <a:noFill/>
          <a:ln>
            <a:noFill/>
          </a:ln>
        </p:spPr>
      </p:pic>
      <p:sp>
        <p:nvSpPr>
          <p:cNvPr id="2050" name="Google Shape;2050;p43"/>
          <p:cNvSpPr/>
          <p:nvPr/>
        </p:nvSpPr>
        <p:spPr>
          <a:xfrm flipH="1">
            <a:off x="241984" y="4597096"/>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51" name="Google Shape;2051;p43"/>
          <p:cNvGrpSpPr/>
          <p:nvPr/>
        </p:nvGrpSpPr>
        <p:grpSpPr>
          <a:xfrm>
            <a:off x="194293" y="173145"/>
            <a:ext cx="1307644" cy="1398859"/>
            <a:chOff x="1943060" y="4573028"/>
            <a:chExt cx="1307644" cy="1398859"/>
          </a:xfrm>
        </p:grpSpPr>
        <p:sp>
          <p:nvSpPr>
            <p:cNvPr id="2052" name="Google Shape;2052;p43"/>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3" name="Google Shape;2053;p43"/>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4" name="Google Shape;2054;p43"/>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5" name="Google Shape;2055;p43"/>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6" name="Google Shape;2056;p43"/>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7" name="Google Shape;2057;p43"/>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8" name="Google Shape;2058;p43"/>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9" name="Google Shape;2059;p43"/>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0" name="Google Shape;2060;p43"/>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1" name="Google Shape;2061;p43"/>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6"/>
          <p:cNvSpPr/>
          <p:nvPr/>
        </p:nvSpPr>
        <p:spPr>
          <a:xfrm>
            <a:off x="2901038" y="1201151"/>
            <a:ext cx="3567086" cy="4023013"/>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6"/>
          <p:cNvSpPr/>
          <p:nvPr/>
        </p:nvSpPr>
        <p:spPr>
          <a:xfrm flipH="1" rot="-716945">
            <a:off x="2121654" y="314987"/>
            <a:ext cx="1987398" cy="3967763"/>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6"/>
          <p:cNvSpPr/>
          <p:nvPr/>
        </p:nvSpPr>
        <p:spPr>
          <a:xfrm flipH="1" rot="859202">
            <a:off x="-218212" y="1148463"/>
            <a:ext cx="3564600" cy="4020209"/>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6"/>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Hello! I’m...</a:t>
            </a:r>
            <a:endParaRPr/>
          </a:p>
        </p:txBody>
      </p:sp>
      <p:sp>
        <p:nvSpPr>
          <p:cNvPr id="552" name="Google Shape;552;p26"/>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Here is where you introduce yourself.</a:t>
            </a:r>
            <a:endParaRPr/>
          </a:p>
          <a:p>
            <a:pPr indent="0" lvl="0" marL="0" rtl="0" algn="r">
              <a:spcBef>
                <a:spcPts val="2100"/>
              </a:spcBef>
              <a:spcAft>
                <a:spcPts val="2100"/>
              </a:spcAft>
              <a:buNone/>
            </a:pPr>
            <a:r>
              <a:rPr lang="en"/>
              <a:t>You can add your name, title and a little background. Right click the image and replace it with your own.</a:t>
            </a:r>
            <a:endParaRPr/>
          </a:p>
        </p:txBody>
      </p:sp>
      <p:pic>
        <p:nvPicPr>
          <p:cNvPr id="553" name="Google Shape;553;p26"/>
          <p:cNvPicPr preferRelativeResize="0"/>
          <p:nvPr/>
        </p:nvPicPr>
        <p:blipFill rotWithShape="1">
          <a:blip r:embed="rId3">
            <a:alphaModFix/>
          </a:blip>
          <a:srcRect b="28369" l="0" r="0" t="8347"/>
          <a:stretch/>
        </p:blipFill>
        <p:spPr>
          <a:xfrm>
            <a:off x="1407750" y="2441975"/>
            <a:ext cx="3038100" cy="3038100"/>
          </a:xfrm>
          <a:prstGeom prst="ellipse">
            <a:avLst/>
          </a:prstGeom>
          <a:noFill/>
          <a:ln>
            <a:noFill/>
          </a:ln>
        </p:spPr>
      </p:pic>
      <p:grpSp>
        <p:nvGrpSpPr>
          <p:cNvPr id="554" name="Google Shape;554;p26"/>
          <p:cNvGrpSpPr/>
          <p:nvPr/>
        </p:nvGrpSpPr>
        <p:grpSpPr>
          <a:xfrm>
            <a:off x="3403867" y="4617115"/>
            <a:ext cx="1135338" cy="1015804"/>
            <a:chOff x="16652000" y="2921562"/>
            <a:chExt cx="324707" cy="290512"/>
          </a:xfrm>
        </p:grpSpPr>
        <p:sp>
          <p:nvSpPr>
            <p:cNvPr id="555" name="Google Shape;555;p26"/>
            <p:cNvSpPr/>
            <p:nvPr/>
          </p:nvSpPr>
          <p:spPr>
            <a:xfrm>
              <a:off x="16652000" y="2921562"/>
              <a:ext cx="324707" cy="290512"/>
            </a:xfrm>
            <a:custGeom>
              <a:rect b="b" l="l" r="r" t="t"/>
              <a:pathLst>
                <a:path extrusionOk="0" h="290512" w="324707">
                  <a:moveTo>
                    <a:pt x="133445" y="124682"/>
                  </a:moveTo>
                  <a:cubicBezTo>
                    <a:pt x="84011" y="107347"/>
                    <a:pt x="51244" y="51625"/>
                    <a:pt x="60198" y="0"/>
                  </a:cubicBezTo>
                  <a:cubicBezTo>
                    <a:pt x="66865" y="24289"/>
                    <a:pt x="94964" y="34290"/>
                    <a:pt x="118396" y="43529"/>
                  </a:cubicBezTo>
                  <a:cubicBezTo>
                    <a:pt x="141827" y="52768"/>
                    <a:pt x="167926" y="72200"/>
                    <a:pt x="162592" y="96869"/>
                  </a:cubicBezTo>
                  <a:cubicBezTo>
                    <a:pt x="161449" y="72676"/>
                    <a:pt x="184690" y="54769"/>
                    <a:pt x="206597" y="44387"/>
                  </a:cubicBezTo>
                  <a:cubicBezTo>
                    <a:pt x="228505" y="34004"/>
                    <a:pt x="253746" y="24765"/>
                    <a:pt x="264795" y="3143"/>
                  </a:cubicBezTo>
                  <a:cubicBezTo>
                    <a:pt x="263366" y="52578"/>
                    <a:pt x="237363" y="100679"/>
                    <a:pt x="196786" y="128873"/>
                  </a:cubicBezTo>
                  <a:cubicBezTo>
                    <a:pt x="201835" y="118396"/>
                    <a:pt x="214408" y="113157"/>
                    <a:pt x="226028" y="113347"/>
                  </a:cubicBezTo>
                  <a:cubicBezTo>
                    <a:pt x="237744" y="113538"/>
                    <a:pt x="248793" y="118110"/>
                    <a:pt x="259556" y="122587"/>
                  </a:cubicBezTo>
                  <a:cubicBezTo>
                    <a:pt x="281273" y="131635"/>
                    <a:pt x="302990" y="140684"/>
                    <a:pt x="324707" y="149733"/>
                  </a:cubicBezTo>
                  <a:cubicBezTo>
                    <a:pt x="307467" y="151067"/>
                    <a:pt x="290608" y="157258"/>
                    <a:pt x="276606" y="167354"/>
                  </a:cubicBezTo>
                  <a:cubicBezTo>
                    <a:pt x="268224" y="173355"/>
                    <a:pt x="260890" y="180689"/>
                    <a:pt x="251841" y="185642"/>
                  </a:cubicBezTo>
                  <a:cubicBezTo>
                    <a:pt x="230791" y="197358"/>
                    <a:pt x="202121" y="193072"/>
                    <a:pt x="185356" y="175831"/>
                  </a:cubicBezTo>
                  <a:cubicBezTo>
                    <a:pt x="205835" y="199358"/>
                    <a:pt x="202978" y="239459"/>
                    <a:pt x="179356" y="259937"/>
                  </a:cubicBezTo>
                  <a:cubicBezTo>
                    <a:pt x="168402" y="269367"/>
                    <a:pt x="153067" y="276320"/>
                    <a:pt x="149923" y="290513"/>
                  </a:cubicBezTo>
                  <a:cubicBezTo>
                    <a:pt x="156972" y="271558"/>
                    <a:pt x="144590" y="251555"/>
                    <a:pt x="136684" y="232981"/>
                  </a:cubicBezTo>
                  <a:cubicBezTo>
                    <a:pt x="128778" y="214313"/>
                    <a:pt x="128778" y="186785"/>
                    <a:pt x="147923" y="180213"/>
                  </a:cubicBezTo>
                  <a:cubicBezTo>
                    <a:pt x="122777" y="205835"/>
                    <a:pt x="80581" y="212693"/>
                    <a:pt x="48673" y="196405"/>
                  </a:cubicBezTo>
                  <a:cubicBezTo>
                    <a:pt x="40100" y="192024"/>
                    <a:pt x="32004" y="186118"/>
                    <a:pt x="22479" y="184499"/>
                  </a:cubicBezTo>
                  <a:cubicBezTo>
                    <a:pt x="12954" y="182880"/>
                    <a:pt x="1333" y="187928"/>
                    <a:pt x="0" y="197453"/>
                  </a:cubicBezTo>
                  <a:cubicBezTo>
                    <a:pt x="28956" y="174974"/>
                    <a:pt x="62675" y="158591"/>
                    <a:pt x="98203" y="149828"/>
                  </a:cubicBezTo>
                  <a:cubicBezTo>
                    <a:pt x="114109" y="145923"/>
                    <a:pt x="131445" y="142875"/>
                    <a:pt x="142589" y="130873"/>
                  </a:cubicBezTo>
                </a:path>
              </a:pathLst>
            </a:custGeom>
            <a:solidFill>
              <a:srgbClr val="E2442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6"/>
            <p:cNvSpPr/>
            <p:nvPr/>
          </p:nvSpPr>
          <p:spPr>
            <a:xfrm>
              <a:off x="16780027" y="3021305"/>
              <a:ext cx="73834" cy="73834"/>
            </a:xfrm>
            <a:custGeom>
              <a:rect b="b" l="l" r="r" t="t"/>
              <a:pathLst>
                <a:path extrusionOk="0" h="60769" w="60769">
                  <a:moveTo>
                    <a:pt x="60769" y="30385"/>
                  </a:moveTo>
                  <a:cubicBezTo>
                    <a:pt x="60769" y="47166"/>
                    <a:pt x="47166" y="60769"/>
                    <a:pt x="30385" y="60769"/>
                  </a:cubicBezTo>
                  <a:cubicBezTo>
                    <a:pt x="13604" y="60769"/>
                    <a:pt x="0" y="47166"/>
                    <a:pt x="0" y="30385"/>
                  </a:cubicBezTo>
                  <a:cubicBezTo>
                    <a:pt x="0" y="13604"/>
                    <a:pt x="13604" y="0"/>
                    <a:pt x="30385" y="0"/>
                  </a:cubicBezTo>
                  <a:cubicBezTo>
                    <a:pt x="47166" y="0"/>
                    <a:pt x="60769" y="13604"/>
                    <a:pt x="60769" y="30385"/>
                  </a:cubicBezTo>
                  <a:close/>
                </a:path>
              </a:pathLst>
            </a:custGeom>
            <a:solidFill>
              <a:srgbClr val="FFB8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44"/>
          <p:cNvSpPr/>
          <p:nvPr/>
        </p:nvSpPr>
        <p:spPr>
          <a:xfrm rot="-1870640">
            <a:off x="651123" y="446606"/>
            <a:ext cx="2288419" cy="4582949"/>
          </a:xfrm>
          <a:custGeom>
            <a:rect b="b" l="l" r="r" t="t"/>
            <a:pathLst>
              <a:path extrusionOk="0" h="3044456" w="1808684">
                <a:moveTo>
                  <a:pt x="773887" y="3023711"/>
                </a:moveTo>
                <a:cubicBezTo>
                  <a:pt x="700735" y="3023235"/>
                  <a:pt x="631964" y="2989612"/>
                  <a:pt x="570242" y="2950464"/>
                </a:cubicBezTo>
                <a:cubicBezTo>
                  <a:pt x="253155" y="2749677"/>
                  <a:pt x="57702" y="2387346"/>
                  <a:pt x="11791" y="2014823"/>
                </a:cubicBezTo>
                <a:cubicBezTo>
                  <a:pt x="-34119" y="1642301"/>
                  <a:pt x="57892" y="1262158"/>
                  <a:pt x="220770" y="923925"/>
                </a:cubicBezTo>
                <a:cubicBezTo>
                  <a:pt x="383647" y="585692"/>
                  <a:pt x="614724" y="285179"/>
                  <a:pt x="858754" y="0"/>
                </a:cubicBezTo>
                <a:cubicBezTo>
                  <a:pt x="787698" y="272034"/>
                  <a:pt x="934288" y="554641"/>
                  <a:pt x="1117263" y="768191"/>
                </a:cubicBezTo>
                <a:cubicBezTo>
                  <a:pt x="1300238" y="981742"/>
                  <a:pt x="1526076" y="1162717"/>
                  <a:pt x="1663903" y="1407795"/>
                </a:cubicBezTo>
                <a:cubicBezTo>
                  <a:pt x="1864309" y="1763935"/>
                  <a:pt x="1845925" y="2217420"/>
                  <a:pt x="1674761" y="2588609"/>
                </a:cubicBezTo>
                <a:cubicBezTo>
                  <a:pt x="1574844" y="2805208"/>
                  <a:pt x="1399393" y="3015139"/>
                  <a:pt x="1162316" y="3041428"/>
                </a:cubicBezTo>
                <a:cubicBezTo>
                  <a:pt x="1021727" y="3057049"/>
                  <a:pt x="876947" y="3005423"/>
                  <a:pt x="739787" y="3039999"/>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7" name="Google Shape;2067;p44"/>
          <p:cNvSpPr/>
          <p:nvPr/>
        </p:nvSpPr>
        <p:spPr>
          <a:xfrm rot="-2330529">
            <a:off x="563137" y="761969"/>
            <a:ext cx="3572438" cy="4702962"/>
          </a:xfrm>
          <a:custGeom>
            <a:rect b="b" l="l" r="r" t="t"/>
            <a:pathLst>
              <a:path extrusionOk="0" h="3648991" w="3235452">
                <a:moveTo>
                  <a:pt x="228124" y="3449383"/>
                </a:moveTo>
                <a:cubicBezTo>
                  <a:pt x="240125" y="3444526"/>
                  <a:pt x="240506" y="3470720"/>
                  <a:pt x="227647" y="3471386"/>
                </a:cubicBezTo>
                <a:cubicBezTo>
                  <a:pt x="214789" y="3472053"/>
                  <a:pt x="206026" y="3458814"/>
                  <a:pt x="200311" y="3447193"/>
                </a:cubicBezTo>
                <a:cubicBezTo>
                  <a:pt x="-18193" y="3004376"/>
                  <a:pt x="-60198" y="2477357"/>
                  <a:pt x="85439" y="2005489"/>
                </a:cubicBezTo>
                <a:cubicBezTo>
                  <a:pt x="113062" y="1915859"/>
                  <a:pt x="149638" y="1824609"/>
                  <a:pt x="219837" y="1762316"/>
                </a:cubicBezTo>
                <a:cubicBezTo>
                  <a:pt x="276701" y="1952720"/>
                  <a:pt x="348901" y="2138553"/>
                  <a:pt x="435673" y="2317433"/>
                </a:cubicBezTo>
                <a:cubicBezTo>
                  <a:pt x="477488" y="2106549"/>
                  <a:pt x="488632" y="1890427"/>
                  <a:pt x="532257" y="1679829"/>
                </a:cubicBezTo>
                <a:cubicBezTo>
                  <a:pt x="575786" y="1469327"/>
                  <a:pt x="656558" y="1258157"/>
                  <a:pt x="812006" y="1109662"/>
                </a:cubicBezTo>
                <a:cubicBezTo>
                  <a:pt x="858679" y="1308926"/>
                  <a:pt x="905351" y="1508188"/>
                  <a:pt x="952119" y="1707452"/>
                </a:cubicBezTo>
                <a:cubicBezTo>
                  <a:pt x="1048417" y="1191387"/>
                  <a:pt x="1331881" y="712280"/>
                  <a:pt x="1737836" y="379381"/>
                </a:cubicBezTo>
                <a:cubicBezTo>
                  <a:pt x="1691735" y="627507"/>
                  <a:pt x="1666018" y="879443"/>
                  <a:pt x="1661065" y="1131760"/>
                </a:cubicBezTo>
                <a:cubicBezTo>
                  <a:pt x="1733360" y="1098709"/>
                  <a:pt x="1787461" y="1036510"/>
                  <a:pt x="1839754" y="976693"/>
                </a:cubicBezTo>
                <a:cubicBezTo>
                  <a:pt x="2220468" y="541496"/>
                  <a:pt x="2669381" y="117919"/>
                  <a:pt x="3235452" y="0"/>
                </a:cubicBezTo>
                <a:cubicBezTo>
                  <a:pt x="2871026" y="384048"/>
                  <a:pt x="2500884" y="776192"/>
                  <a:pt x="2269808" y="1252537"/>
                </a:cubicBezTo>
                <a:cubicBezTo>
                  <a:pt x="2481929" y="1166908"/>
                  <a:pt x="2712434" y="1126998"/>
                  <a:pt x="2941034" y="1136523"/>
                </a:cubicBezTo>
                <a:cubicBezTo>
                  <a:pt x="2886551" y="1281779"/>
                  <a:pt x="2733294" y="1359599"/>
                  <a:pt x="2597563" y="1434560"/>
                </a:cubicBezTo>
                <a:cubicBezTo>
                  <a:pt x="2377440" y="1556099"/>
                  <a:pt x="2171986" y="1703927"/>
                  <a:pt x="1986725" y="1873853"/>
                </a:cubicBezTo>
                <a:cubicBezTo>
                  <a:pt x="2185130" y="1808035"/>
                  <a:pt x="2409539" y="1824418"/>
                  <a:pt x="2596325" y="1918240"/>
                </a:cubicBezTo>
                <a:cubicBezTo>
                  <a:pt x="2454878" y="2021205"/>
                  <a:pt x="2278666" y="2060543"/>
                  <a:pt x="2113407" y="2118074"/>
                </a:cubicBezTo>
                <a:cubicBezTo>
                  <a:pt x="1863376" y="2205037"/>
                  <a:pt x="1629632" y="2338387"/>
                  <a:pt x="1427607" y="2509361"/>
                </a:cubicBezTo>
                <a:cubicBezTo>
                  <a:pt x="1669637" y="2415826"/>
                  <a:pt x="1954149" y="2440115"/>
                  <a:pt x="2176844" y="2573274"/>
                </a:cubicBezTo>
                <a:cubicBezTo>
                  <a:pt x="2212372" y="2594515"/>
                  <a:pt x="2251043" y="2632710"/>
                  <a:pt x="2234565" y="2670620"/>
                </a:cubicBezTo>
                <a:cubicBezTo>
                  <a:pt x="2224469" y="2693765"/>
                  <a:pt x="2197989" y="2704147"/>
                  <a:pt x="2173891" y="2711577"/>
                </a:cubicBezTo>
                <a:cubicBezTo>
                  <a:pt x="1885378" y="2800731"/>
                  <a:pt x="1547908" y="2813018"/>
                  <a:pt x="1341120" y="3032951"/>
                </a:cubicBezTo>
                <a:cubicBezTo>
                  <a:pt x="1486376" y="2996755"/>
                  <a:pt x="1637728" y="2974848"/>
                  <a:pt x="1786033" y="2995803"/>
                </a:cubicBezTo>
                <a:cubicBezTo>
                  <a:pt x="1934337" y="3016758"/>
                  <a:pt x="2080165" y="3084290"/>
                  <a:pt x="2173224" y="3201543"/>
                </a:cubicBezTo>
                <a:cubicBezTo>
                  <a:pt x="1919764" y="3232499"/>
                  <a:pt x="1670590" y="3298032"/>
                  <a:pt x="1434751" y="3395853"/>
                </a:cubicBezTo>
                <a:cubicBezTo>
                  <a:pt x="1222819" y="3483674"/>
                  <a:pt x="1018222" y="3598450"/>
                  <a:pt x="792099" y="3637407"/>
                </a:cubicBezTo>
                <a:cubicBezTo>
                  <a:pt x="565976" y="3676364"/>
                  <a:pt x="303276" y="3619595"/>
                  <a:pt x="176117" y="34285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8" name="Google Shape;2068;p44"/>
          <p:cNvSpPr txBox="1"/>
          <p:nvPr>
            <p:ph type="title"/>
          </p:nvPr>
        </p:nvSpPr>
        <p:spPr>
          <a:xfrm>
            <a:off x="5825800" y="21935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an app?</a:t>
            </a:r>
            <a:endParaRPr/>
          </a:p>
        </p:txBody>
      </p:sp>
      <p:sp>
        <p:nvSpPr>
          <p:cNvPr id="2069" name="Google Shape;2069;p44"/>
          <p:cNvSpPr txBox="1"/>
          <p:nvPr>
            <p:ph idx="1" type="body"/>
          </p:nvPr>
        </p:nvSpPr>
        <p:spPr>
          <a:xfrm>
            <a:off x="5825900" y="3118025"/>
            <a:ext cx="55815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2070" name="Google Shape;2070;p44"/>
          <p:cNvGrpSpPr/>
          <p:nvPr/>
        </p:nvGrpSpPr>
        <p:grpSpPr>
          <a:xfrm>
            <a:off x="1958947" y="987778"/>
            <a:ext cx="3357720" cy="4918548"/>
            <a:chOff x="6953045" y="1252870"/>
            <a:chExt cx="3186600" cy="4559700"/>
          </a:xfrm>
        </p:grpSpPr>
        <p:sp>
          <p:nvSpPr>
            <p:cNvPr id="2071" name="Google Shape;2071;p44"/>
            <p:cNvSpPr/>
            <p:nvPr/>
          </p:nvSpPr>
          <p:spPr>
            <a:xfrm>
              <a:off x="6953045" y="1252870"/>
              <a:ext cx="3186600" cy="45597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72" name="Google Shape;2072;p44"/>
            <p:cNvSpPr/>
            <p:nvPr/>
          </p:nvSpPr>
          <p:spPr>
            <a:xfrm>
              <a:off x="8413309" y="5416847"/>
              <a:ext cx="216000" cy="216000"/>
            </a:xfrm>
            <a:prstGeom prst="ellipse">
              <a:avLst/>
            </a:prstGeom>
            <a:solidFill>
              <a:srgbClr val="171717"/>
            </a:solidFill>
            <a:ln>
              <a:noFill/>
            </a:ln>
          </p:spPr>
          <p:txBody>
            <a:bodyPr anchorCtr="0" anchor="ctr" bIns="60925" lIns="1200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73" name="Google Shape;2073;p44"/>
            <p:cNvSpPr/>
            <p:nvPr/>
          </p:nvSpPr>
          <p:spPr>
            <a:xfrm>
              <a:off x="97708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2074" name="Google Shape;2074;p44"/>
          <p:cNvPicPr preferRelativeResize="0"/>
          <p:nvPr/>
        </p:nvPicPr>
        <p:blipFill rotWithShape="1">
          <a:blip r:embed="rId3">
            <a:alphaModFix/>
          </a:blip>
          <a:srcRect b="0" l="6551" r="6560" t="0"/>
          <a:stretch/>
        </p:blipFill>
        <p:spPr>
          <a:xfrm>
            <a:off x="2091026" y="1445776"/>
            <a:ext cx="3093575" cy="4002538"/>
          </a:xfrm>
          <a:prstGeom prst="rect">
            <a:avLst/>
          </a:prstGeom>
          <a:noFill/>
          <a:ln>
            <a:noFill/>
          </a:ln>
        </p:spPr>
      </p:pic>
      <p:sp>
        <p:nvSpPr>
          <p:cNvPr id="2075" name="Google Shape;2075;p44"/>
          <p:cNvSpPr/>
          <p:nvPr/>
        </p:nvSpPr>
        <p:spPr>
          <a:xfrm>
            <a:off x="9647509" y="4533971"/>
            <a:ext cx="2372903" cy="2156996"/>
          </a:xfrm>
          <a:custGeom>
            <a:rect b="b" l="l" r="r" t="t"/>
            <a:pathLst>
              <a:path extrusionOk="0" h="1718722" w="1890759">
                <a:moveTo>
                  <a:pt x="569257" y="1183589"/>
                </a:moveTo>
                <a:lnTo>
                  <a:pt x="443511" y="1401355"/>
                </a:lnTo>
                <a:lnTo>
                  <a:pt x="454868" y="1418200"/>
                </a:lnTo>
                <a:cubicBezTo>
                  <a:pt x="457925" y="1425428"/>
                  <a:pt x="459615" y="1433374"/>
                  <a:pt x="459615" y="1441716"/>
                </a:cubicBezTo>
                <a:cubicBezTo>
                  <a:pt x="459615" y="1450057"/>
                  <a:pt x="457925" y="1458003"/>
                  <a:pt x="454868" y="1465231"/>
                </a:cubicBezTo>
                <a:lnTo>
                  <a:pt x="443510" y="1482076"/>
                </a:lnTo>
                <a:lnTo>
                  <a:pt x="569257" y="1699843"/>
                </a:lnTo>
                <a:lnTo>
                  <a:pt x="867314" y="1699843"/>
                </a:lnTo>
                <a:lnTo>
                  <a:pt x="1014656" y="1444677"/>
                </a:lnTo>
                <a:lnTo>
                  <a:pt x="863938" y="1183589"/>
                </a:lnTo>
                <a:close/>
                <a:moveTo>
                  <a:pt x="1029299" y="916023"/>
                </a:moveTo>
                <a:lnTo>
                  <a:pt x="881980" y="1171147"/>
                </a:lnTo>
                <a:lnTo>
                  <a:pt x="1032722" y="1432276"/>
                </a:lnTo>
                <a:lnTo>
                  <a:pt x="1280156" y="1432276"/>
                </a:lnTo>
                <a:lnTo>
                  <a:pt x="1280892" y="1428631"/>
                </a:lnTo>
                <a:cubicBezTo>
                  <a:pt x="1290063" y="1406948"/>
                  <a:pt x="1311534" y="1391733"/>
                  <a:pt x="1336558" y="1391733"/>
                </a:cubicBezTo>
                <a:lnTo>
                  <a:pt x="1349283" y="1394302"/>
                </a:lnTo>
                <a:lnTo>
                  <a:pt x="1476407" y="1174149"/>
                </a:lnTo>
                <a:lnTo>
                  <a:pt x="1327355" y="916023"/>
                </a:lnTo>
                <a:close/>
                <a:moveTo>
                  <a:pt x="1029299" y="380889"/>
                </a:moveTo>
                <a:lnTo>
                  <a:pt x="880246" y="639016"/>
                </a:lnTo>
                <a:lnTo>
                  <a:pt x="1029299" y="897143"/>
                </a:lnTo>
                <a:lnTo>
                  <a:pt x="1327355" y="897143"/>
                </a:lnTo>
                <a:lnTo>
                  <a:pt x="1476407" y="639016"/>
                </a:lnTo>
                <a:lnTo>
                  <a:pt x="1327355" y="380889"/>
                </a:lnTo>
                <a:close/>
                <a:moveTo>
                  <a:pt x="849379" y="0"/>
                </a:moveTo>
                <a:cubicBezTo>
                  <a:pt x="882744" y="0"/>
                  <a:pt x="909792" y="27048"/>
                  <a:pt x="909792" y="60414"/>
                </a:cubicBezTo>
                <a:cubicBezTo>
                  <a:pt x="909792" y="77097"/>
                  <a:pt x="903030" y="92200"/>
                  <a:pt x="892097" y="103133"/>
                </a:cubicBezTo>
                <a:lnTo>
                  <a:pt x="884930" y="106102"/>
                </a:lnTo>
                <a:lnTo>
                  <a:pt x="1032683" y="362010"/>
                </a:lnTo>
                <a:lnTo>
                  <a:pt x="1338305" y="362010"/>
                </a:lnTo>
                <a:lnTo>
                  <a:pt x="1492763" y="629576"/>
                </a:lnTo>
                <a:lnTo>
                  <a:pt x="1771838" y="629576"/>
                </a:lnTo>
                <a:lnTo>
                  <a:pt x="1774680" y="615500"/>
                </a:lnTo>
                <a:cubicBezTo>
                  <a:pt x="1783851" y="593816"/>
                  <a:pt x="1805322" y="578602"/>
                  <a:pt x="1830346" y="578602"/>
                </a:cubicBezTo>
                <a:cubicBezTo>
                  <a:pt x="1863711" y="578602"/>
                  <a:pt x="1890759" y="605650"/>
                  <a:pt x="1890759" y="639016"/>
                </a:cubicBezTo>
                <a:cubicBezTo>
                  <a:pt x="1890759" y="672381"/>
                  <a:pt x="1863711" y="699429"/>
                  <a:pt x="1830346" y="699429"/>
                </a:cubicBezTo>
                <a:cubicBezTo>
                  <a:pt x="1805322" y="699429"/>
                  <a:pt x="1783851" y="684215"/>
                  <a:pt x="1774680" y="662531"/>
                </a:cubicBezTo>
                <a:lnTo>
                  <a:pt x="1771838" y="648455"/>
                </a:lnTo>
                <a:lnTo>
                  <a:pt x="1492751" y="648455"/>
                </a:lnTo>
                <a:lnTo>
                  <a:pt x="1343731" y="906543"/>
                </a:lnTo>
                <a:lnTo>
                  <a:pt x="1492763" y="1164710"/>
                </a:lnTo>
                <a:lnTo>
                  <a:pt x="1771838" y="1164710"/>
                </a:lnTo>
                <a:lnTo>
                  <a:pt x="1774680" y="1150633"/>
                </a:lnTo>
                <a:cubicBezTo>
                  <a:pt x="1783851" y="1128950"/>
                  <a:pt x="1805322" y="1113735"/>
                  <a:pt x="1830346" y="1113735"/>
                </a:cubicBezTo>
                <a:cubicBezTo>
                  <a:pt x="1863711" y="1113735"/>
                  <a:pt x="1890759" y="1140783"/>
                  <a:pt x="1890759" y="1174149"/>
                </a:cubicBezTo>
                <a:cubicBezTo>
                  <a:pt x="1890759" y="1207515"/>
                  <a:pt x="1863711" y="1234563"/>
                  <a:pt x="1830346" y="1234563"/>
                </a:cubicBezTo>
                <a:cubicBezTo>
                  <a:pt x="1805322" y="1234563"/>
                  <a:pt x="1783851" y="1219348"/>
                  <a:pt x="1774680" y="1197665"/>
                </a:cubicBezTo>
                <a:lnTo>
                  <a:pt x="1771838" y="1183589"/>
                </a:lnTo>
                <a:lnTo>
                  <a:pt x="1492750" y="1183589"/>
                </a:lnTo>
                <a:lnTo>
                  <a:pt x="1367094" y="1401214"/>
                </a:lnTo>
                <a:lnTo>
                  <a:pt x="1379277" y="1409428"/>
                </a:lnTo>
                <a:cubicBezTo>
                  <a:pt x="1390209" y="1420361"/>
                  <a:pt x="1396971" y="1435464"/>
                  <a:pt x="1396971" y="1452147"/>
                </a:cubicBezTo>
                <a:cubicBezTo>
                  <a:pt x="1396971" y="1485512"/>
                  <a:pt x="1369923" y="1512560"/>
                  <a:pt x="1336558" y="1512560"/>
                </a:cubicBezTo>
                <a:cubicBezTo>
                  <a:pt x="1303193" y="1512560"/>
                  <a:pt x="1276144" y="1485512"/>
                  <a:pt x="1276144" y="1452147"/>
                </a:cubicBezTo>
                <a:lnTo>
                  <a:pt x="1276344" y="1451155"/>
                </a:lnTo>
                <a:lnTo>
                  <a:pt x="1032709" y="1451155"/>
                </a:lnTo>
                <a:lnTo>
                  <a:pt x="878217" y="1718722"/>
                </a:lnTo>
                <a:lnTo>
                  <a:pt x="558354" y="1718722"/>
                </a:lnTo>
                <a:lnTo>
                  <a:pt x="428378" y="1493565"/>
                </a:lnTo>
                <a:lnTo>
                  <a:pt x="422717" y="1497381"/>
                </a:lnTo>
                <a:cubicBezTo>
                  <a:pt x="415489" y="1500439"/>
                  <a:pt x="407543" y="1502129"/>
                  <a:pt x="399201" y="1502129"/>
                </a:cubicBezTo>
                <a:cubicBezTo>
                  <a:pt x="374177" y="1502129"/>
                  <a:pt x="352707" y="1486914"/>
                  <a:pt x="343535" y="1465231"/>
                </a:cubicBezTo>
                <a:lnTo>
                  <a:pt x="340694" y="1451155"/>
                </a:lnTo>
                <a:lnTo>
                  <a:pt x="118921" y="1451155"/>
                </a:lnTo>
                <a:lnTo>
                  <a:pt x="116079" y="1465231"/>
                </a:lnTo>
                <a:cubicBezTo>
                  <a:pt x="106908" y="1486914"/>
                  <a:pt x="85438" y="1502129"/>
                  <a:pt x="60413" y="1502129"/>
                </a:cubicBezTo>
                <a:cubicBezTo>
                  <a:pt x="27048" y="1502129"/>
                  <a:pt x="0" y="1475081"/>
                  <a:pt x="0" y="1441716"/>
                </a:cubicBezTo>
                <a:cubicBezTo>
                  <a:pt x="0" y="1408350"/>
                  <a:pt x="27048" y="1381302"/>
                  <a:pt x="60413" y="1381302"/>
                </a:cubicBezTo>
                <a:cubicBezTo>
                  <a:pt x="85438" y="1381302"/>
                  <a:pt x="106908" y="1396516"/>
                  <a:pt x="116079" y="1418200"/>
                </a:cubicBezTo>
                <a:lnTo>
                  <a:pt x="118921" y="1432276"/>
                </a:lnTo>
                <a:lnTo>
                  <a:pt x="340694" y="1432276"/>
                </a:lnTo>
                <a:lnTo>
                  <a:pt x="343535" y="1418200"/>
                </a:lnTo>
                <a:cubicBezTo>
                  <a:pt x="352707" y="1396516"/>
                  <a:pt x="374177" y="1381302"/>
                  <a:pt x="399201" y="1381302"/>
                </a:cubicBezTo>
                <a:cubicBezTo>
                  <a:pt x="407543" y="1381302"/>
                  <a:pt x="415489" y="1382993"/>
                  <a:pt x="422717" y="1386050"/>
                </a:cubicBezTo>
                <a:lnTo>
                  <a:pt x="428392" y="1389875"/>
                </a:lnTo>
                <a:lnTo>
                  <a:pt x="558401" y="1164710"/>
                </a:lnTo>
                <a:lnTo>
                  <a:pt x="863951" y="1164710"/>
                </a:lnTo>
                <a:lnTo>
                  <a:pt x="1012969" y="906623"/>
                </a:lnTo>
                <a:lnTo>
                  <a:pt x="863937" y="648455"/>
                </a:lnTo>
                <a:lnTo>
                  <a:pt x="598263" y="648455"/>
                </a:lnTo>
                <a:lnTo>
                  <a:pt x="597737" y="651062"/>
                </a:lnTo>
                <a:cubicBezTo>
                  <a:pt x="588565" y="672746"/>
                  <a:pt x="567095" y="687960"/>
                  <a:pt x="542070" y="687960"/>
                </a:cubicBezTo>
                <a:cubicBezTo>
                  <a:pt x="508705" y="687960"/>
                  <a:pt x="481657" y="660912"/>
                  <a:pt x="481657" y="627547"/>
                </a:cubicBezTo>
                <a:cubicBezTo>
                  <a:pt x="481657" y="610864"/>
                  <a:pt x="488419" y="595761"/>
                  <a:pt x="499351" y="584828"/>
                </a:cubicBezTo>
                <a:lnTo>
                  <a:pt x="499720" y="584579"/>
                </a:lnTo>
                <a:lnTo>
                  <a:pt x="398634" y="409498"/>
                </a:lnTo>
                <a:lnTo>
                  <a:pt x="377161" y="413834"/>
                </a:lnTo>
                <a:cubicBezTo>
                  <a:pt x="343795" y="413834"/>
                  <a:pt x="316747" y="386786"/>
                  <a:pt x="316747" y="353420"/>
                </a:cubicBezTo>
                <a:cubicBezTo>
                  <a:pt x="316747" y="320054"/>
                  <a:pt x="343795" y="293006"/>
                  <a:pt x="377161" y="293006"/>
                </a:cubicBezTo>
                <a:cubicBezTo>
                  <a:pt x="410526" y="293006"/>
                  <a:pt x="437574" y="320054"/>
                  <a:pt x="437574" y="353420"/>
                </a:cubicBezTo>
                <a:cubicBezTo>
                  <a:pt x="437574" y="370103"/>
                  <a:pt x="430812" y="385206"/>
                  <a:pt x="419880" y="396139"/>
                </a:cubicBezTo>
                <a:lnTo>
                  <a:pt x="414727" y="399613"/>
                </a:lnTo>
                <a:lnTo>
                  <a:pt x="515412" y="574000"/>
                </a:lnTo>
                <a:lnTo>
                  <a:pt x="518555" y="571881"/>
                </a:lnTo>
                <a:cubicBezTo>
                  <a:pt x="525782" y="568824"/>
                  <a:pt x="533729" y="567133"/>
                  <a:pt x="542070" y="567133"/>
                </a:cubicBezTo>
                <a:cubicBezTo>
                  <a:pt x="575436" y="567133"/>
                  <a:pt x="602484" y="594181"/>
                  <a:pt x="602484" y="627547"/>
                </a:cubicBezTo>
                <a:lnTo>
                  <a:pt x="602075" y="629576"/>
                </a:lnTo>
                <a:lnTo>
                  <a:pt x="863951" y="629576"/>
                </a:lnTo>
                <a:lnTo>
                  <a:pt x="1014663" y="368557"/>
                </a:lnTo>
                <a:lnTo>
                  <a:pt x="867337" y="113389"/>
                </a:lnTo>
                <a:lnTo>
                  <a:pt x="849379" y="120827"/>
                </a:lnTo>
                <a:cubicBezTo>
                  <a:pt x="816013" y="120827"/>
                  <a:pt x="788965" y="93780"/>
                  <a:pt x="788965" y="60414"/>
                </a:cubicBezTo>
                <a:cubicBezTo>
                  <a:pt x="788965" y="27048"/>
                  <a:pt x="816013" y="0"/>
                  <a:pt x="849379" y="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76" name="Google Shape;2076;p44"/>
          <p:cNvGrpSpPr/>
          <p:nvPr/>
        </p:nvGrpSpPr>
        <p:grpSpPr>
          <a:xfrm flipH="1">
            <a:off x="10772093" y="164120"/>
            <a:ext cx="1307644" cy="1398859"/>
            <a:chOff x="1943060" y="4573028"/>
            <a:chExt cx="1307644" cy="1398859"/>
          </a:xfrm>
        </p:grpSpPr>
        <p:sp>
          <p:nvSpPr>
            <p:cNvPr id="2077" name="Google Shape;2077;p44"/>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8" name="Google Shape;2078;p44"/>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9" name="Google Shape;2079;p44"/>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0" name="Google Shape;2080;p44"/>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1" name="Google Shape;2081;p44"/>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2" name="Google Shape;2082;p44"/>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3" name="Google Shape;2083;p44"/>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4" name="Google Shape;2084;p44"/>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5" name="Google Shape;2085;p44"/>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6" name="Google Shape;2086;p44"/>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45"/>
          <p:cNvSpPr txBox="1"/>
          <p:nvPr>
            <p:ph type="title"/>
          </p:nvPr>
        </p:nvSpPr>
        <p:spPr>
          <a:xfrm>
            <a:off x="6130600" y="1736375"/>
            <a:ext cx="5873400" cy="1341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Thank you!</a:t>
            </a:r>
            <a:endParaRPr/>
          </a:p>
        </p:txBody>
      </p:sp>
      <p:sp>
        <p:nvSpPr>
          <p:cNvPr id="2092" name="Google Shape;2092;p45"/>
          <p:cNvSpPr txBox="1"/>
          <p:nvPr>
            <p:ph idx="1" type="subTitle"/>
          </p:nvPr>
        </p:nvSpPr>
        <p:spPr>
          <a:xfrm>
            <a:off x="6130600" y="2974025"/>
            <a:ext cx="55815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 you have any questions?</a:t>
            </a:r>
            <a:endParaRPr/>
          </a:p>
        </p:txBody>
      </p:sp>
      <p:sp>
        <p:nvSpPr>
          <p:cNvPr id="2093" name="Google Shape;2093;p45"/>
          <p:cNvSpPr/>
          <p:nvPr/>
        </p:nvSpPr>
        <p:spPr>
          <a:xfrm>
            <a:off x="7044740" y="47592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4" name="Google Shape;2094;p45"/>
          <p:cNvGrpSpPr/>
          <p:nvPr/>
        </p:nvGrpSpPr>
        <p:grpSpPr>
          <a:xfrm>
            <a:off x="7577843" y="4749551"/>
            <a:ext cx="411849" cy="411917"/>
            <a:chOff x="5162200" y="4097750"/>
            <a:chExt cx="338385" cy="338414"/>
          </a:xfrm>
        </p:grpSpPr>
        <p:sp>
          <p:nvSpPr>
            <p:cNvPr id="2095" name="Google Shape;2095;p45"/>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5"/>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5"/>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8" name="Google Shape;2098;p45"/>
          <p:cNvSpPr/>
          <p:nvPr/>
        </p:nvSpPr>
        <p:spPr>
          <a:xfrm>
            <a:off x="6311850" y="48005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5"/>
          <p:cNvSpPr txBox="1"/>
          <p:nvPr>
            <p:ph idx="2" type="body"/>
          </p:nvPr>
        </p:nvSpPr>
        <p:spPr>
          <a:xfrm>
            <a:off x="6130600" y="3381625"/>
            <a:ext cx="5581500" cy="134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hello@mail.com</a:t>
            </a:r>
            <a:endParaRPr/>
          </a:p>
          <a:p>
            <a:pPr indent="0" lvl="0" marL="0" rtl="0" algn="l">
              <a:spcBef>
                <a:spcPts val="0"/>
              </a:spcBef>
              <a:spcAft>
                <a:spcPts val="0"/>
              </a:spcAft>
              <a:buNone/>
            </a:pPr>
            <a:r>
              <a:rPr lang="en"/>
              <a:t>555-111-222</a:t>
            </a:r>
            <a:endParaRPr/>
          </a:p>
          <a:p>
            <a:pPr indent="0" lvl="0" marL="0" rtl="0" algn="l">
              <a:spcBef>
                <a:spcPts val="0"/>
              </a:spcBef>
              <a:spcAft>
                <a:spcPts val="0"/>
              </a:spcAft>
              <a:buNone/>
            </a:pPr>
            <a:r>
              <a:rPr lang="en"/>
              <a:t>mydomain.com</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46"/>
          <p:cNvSpPr txBox="1"/>
          <p:nvPr>
            <p:ph type="title"/>
          </p:nvPr>
        </p:nvSpPr>
        <p:spPr>
          <a:xfrm>
            <a:off x="415650" y="421100"/>
            <a:ext cx="2740500" cy="123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Parts of a plant</a:t>
            </a:r>
            <a:endParaRPr/>
          </a:p>
        </p:txBody>
      </p:sp>
      <p:sp>
        <p:nvSpPr>
          <p:cNvPr id="2105" name="Google Shape;2105;p46"/>
          <p:cNvSpPr/>
          <p:nvPr/>
        </p:nvSpPr>
        <p:spPr>
          <a:xfrm>
            <a:off x="9733073" y="5231024"/>
            <a:ext cx="913452" cy="267576"/>
          </a:xfrm>
          <a:prstGeom prst="rect">
            <a:avLst/>
          </a:prstGeom>
        </p:spPr>
        <p:txBody>
          <a:bodyPr>
            <a:prstTxWarp prst="textPlain"/>
          </a:bodyPr>
          <a:lstStyle/>
          <a:p>
            <a:pPr lvl="0" algn="ctr"/>
            <a:r>
              <a:rPr b="0" i="0">
                <a:ln>
                  <a:noFill/>
                </a:ln>
                <a:solidFill>
                  <a:schemeClr val="dk1"/>
                </a:solidFill>
                <a:latin typeface="Denk One"/>
              </a:rPr>
              <a:t>Flower</a:t>
            </a:r>
          </a:p>
        </p:txBody>
      </p:sp>
      <p:sp>
        <p:nvSpPr>
          <p:cNvPr id="2106" name="Google Shape;2106;p46"/>
          <p:cNvSpPr/>
          <p:nvPr/>
        </p:nvSpPr>
        <p:spPr>
          <a:xfrm>
            <a:off x="10984298" y="2947274"/>
            <a:ext cx="581833" cy="262212"/>
          </a:xfrm>
          <a:prstGeom prst="rect">
            <a:avLst/>
          </a:prstGeom>
        </p:spPr>
        <p:txBody>
          <a:bodyPr>
            <a:prstTxWarp prst="textPlain"/>
          </a:bodyPr>
          <a:lstStyle/>
          <a:p>
            <a:pPr lvl="0" algn="ctr"/>
            <a:r>
              <a:rPr b="0" i="0">
                <a:ln>
                  <a:noFill/>
                </a:ln>
                <a:solidFill>
                  <a:schemeClr val="dk1"/>
                </a:solidFill>
                <a:latin typeface="Denk One"/>
              </a:rPr>
              <a:t>Root</a:t>
            </a:r>
          </a:p>
        </p:txBody>
      </p:sp>
      <p:sp>
        <p:nvSpPr>
          <p:cNvPr id="2107" name="Google Shape;2107;p46"/>
          <p:cNvSpPr/>
          <p:nvPr/>
        </p:nvSpPr>
        <p:spPr>
          <a:xfrm>
            <a:off x="9594148" y="3725149"/>
            <a:ext cx="537343" cy="267576"/>
          </a:xfrm>
          <a:prstGeom prst="rect">
            <a:avLst/>
          </a:prstGeom>
        </p:spPr>
        <p:txBody>
          <a:bodyPr>
            <a:prstTxWarp prst="textPlain"/>
          </a:bodyPr>
          <a:lstStyle/>
          <a:p>
            <a:pPr lvl="0" algn="ctr"/>
            <a:r>
              <a:rPr b="0" i="0">
                <a:ln>
                  <a:noFill/>
                </a:ln>
                <a:solidFill>
                  <a:schemeClr val="dk1"/>
                </a:solidFill>
                <a:latin typeface="Denk One"/>
              </a:rPr>
              <a:t>Leaf</a:t>
            </a:r>
          </a:p>
        </p:txBody>
      </p:sp>
      <p:sp>
        <p:nvSpPr>
          <p:cNvPr id="2108" name="Google Shape;2108;p46"/>
          <p:cNvSpPr/>
          <p:nvPr/>
        </p:nvSpPr>
        <p:spPr>
          <a:xfrm>
            <a:off x="10033148" y="1968486"/>
            <a:ext cx="613385" cy="262212"/>
          </a:xfrm>
          <a:prstGeom prst="rect">
            <a:avLst/>
          </a:prstGeom>
        </p:spPr>
        <p:txBody>
          <a:bodyPr>
            <a:prstTxWarp prst="textPlain"/>
          </a:bodyPr>
          <a:lstStyle/>
          <a:p>
            <a:pPr lvl="0" algn="ctr"/>
            <a:r>
              <a:rPr b="0" i="0">
                <a:ln>
                  <a:noFill/>
                </a:ln>
                <a:solidFill>
                  <a:schemeClr val="dk1"/>
                </a:solidFill>
                <a:latin typeface="Denk One"/>
              </a:rPr>
              <a:t>Fruit</a:t>
            </a:r>
          </a:p>
        </p:txBody>
      </p:sp>
      <p:sp>
        <p:nvSpPr>
          <p:cNvPr id="2109" name="Google Shape;2109;p46"/>
          <p:cNvSpPr/>
          <p:nvPr/>
        </p:nvSpPr>
        <p:spPr>
          <a:xfrm>
            <a:off x="10908573" y="4400961"/>
            <a:ext cx="657559" cy="263789"/>
          </a:xfrm>
          <a:prstGeom prst="rect">
            <a:avLst/>
          </a:prstGeom>
        </p:spPr>
        <p:txBody>
          <a:bodyPr>
            <a:prstTxWarp prst="textPlain"/>
          </a:bodyPr>
          <a:lstStyle/>
          <a:p>
            <a:pPr lvl="0" algn="ctr"/>
            <a:r>
              <a:rPr b="0" i="0">
                <a:ln>
                  <a:noFill/>
                </a:ln>
                <a:solidFill>
                  <a:schemeClr val="dk1"/>
                </a:solidFill>
                <a:latin typeface="Denk One"/>
              </a:rPr>
              <a:t>Stem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sp>
        <p:nvSpPr>
          <p:cNvPr id="2114" name="Google Shape;2114;p47"/>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Parts of a flower</a:t>
            </a:r>
            <a:endParaRPr/>
          </a:p>
        </p:txBody>
      </p:sp>
      <p:sp>
        <p:nvSpPr>
          <p:cNvPr id="2115" name="Google Shape;2115;p47"/>
          <p:cNvSpPr/>
          <p:nvPr/>
        </p:nvSpPr>
        <p:spPr>
          <a:xfrm>
            <a:off x="10703648" y="2839799"/>
            <a:ext cx="899569" cy="267576"/>
          </a:xfrm>
          <a:prstGeom prst="rect">
            <a:avLst/>
          </a:prstGeom>
        </p:spPr>
        <p:txBody>
          <a:bodyPr>
            <a:prstTxWarp prst="textPlain"/>
          </a:bodyPr>
          <a:lstStyle/>
          <a:p>
            <a:pPr lvl="0" algn="ctr"/>
            <a:r>
              <a:rPr b="0" i="0">
                <a:ln>
                  <a:noFill/>
                </a:ln>
                <a:solidFill>
                  <a:schemeClr val="dk1"/>
                </a:solidFill>
                <a:latin typeface="Denk One"/>
              </a:rPr>
              <a:t>Anther</a:t>
            </a:r>
          </a:p>
        </p:txBody>
      </p:sp>
      <p:sp>
        <p:nvSpPr>
          <p:cNvPr id="2116" name="Google Shape;2116;p47"/>
          <p:cNvSpPr/>
          <p:nvPr/>
        </p:nvSpPr>
        <p:spPr>
          <a:xfrm>
            <a:off x="9847798" y="3466349"/>
            <a:ext cx="1136215" cy="267576"/>
          </a:xfrm>
          <a:prstGeom prst="rect">
            <a:avLst/>
          </a:prstGeom>
        </p:spPr>
        <p:txBody>
          <a:bodyPr>
            <a:prstTxWarp prst="textPlain"/>
          </a:bodyPr>
          <a:lstStyle/>
          <a:p>
            <a:pPr lvl="0" algn="ctr"/>
            <a:r>
              <a:rPr b="0" i="0">
                <a:ln>
                  <a:noFill/>
                </a:ln>
                <a:solidFill>
                  <a:schemeClr val="dk1"/>
                </a:solidFill>
                <a:latin typeface="Denk One"/>
              </a:rPr>
              <a:t>Filament</a:t>
            </a:r>
          </a:p>
        </p:txBody>
      </p:sp>
      <p:sp>
        <p:nvSpPr>
          <p:cNvPr id="2117" name="Google Shape;2117;p47"/>
          <p:cNvSpPr/>
          <p:nvPr/>
        </p:nvSpPr>
        <p:spPr>
          <a:xfrm>
            <a:off x="10780373" y="4048649"/>
            <a:ext cx="910297" cy="326897"/>
          </a:xfrm>
          <a:prstGeom prst="rect">
            <a:avLst/>
          </a:prstGeom>
        </p:spPr>
        <p:txBody>
          <a:bodyPr>
            <a:prstTxWarp prst="textPlain"/>
          </a:bodyPr>
          <a:lstStyle/>
          <a:p>
            <a:pPr lvl="0" algn="ctr"/>
            <a:r>
              <a:rPr b="0" i="0">
                <a:ln>
                  <a:noFill/>
                </a:ln>
                <a:solidFill>
                  <a:schemeClr val="dk1"/>
                </a:solidFill>
                <a:latin typeface="Denk One"/>
              </a:rPr>
              <a:t>Stigma</a:t>
            </a:r>
          </a:p>
        </p:txBody>
      </p:sp>
      <p:sp>
        <p:nvSpPr>
          <p:cNvPr id="2118" name="Google Shape;2118;p47"/>
          <p:cNvSpPr/>
          <p:nvPr/>
        </p:nvSpPr>
        <p:spPr>
          <a:xfrm>
            <a:off x="9929673" y="4628349"/>
            <a:ext cx="773989" cy="326581"/>
          </a:xfrm>
          <a:prstGeom prst="rect">
            <a:avLst/>
          </a:prstGeom>
        </p:spPr>
        <p:txBody>
          <a:bodyPr>
            <a:prstTxWarp prst="textPlain"/>
          </a:bodyPr>
          <a:lstStyle/>
          <a:p>
            <a:pPr lvl="0" algn="ctr"/>
            <a:r>
              <a:rPr b="0" i="0">
                <a:ln>
                  <a:noFill/>
                </a:ln>
                <a:solidFill>
                  <a:schemeClr val="dk1"/>
                </a:solidFill>
                <a:latin typeface="Denk One"/>
              </a:rPr>
              <a:t>Ovary</a:t>
            </a:r>
          </a:p>
        </p:txBody>
      </p:sp>
      <p:sp>
        <p:nvSpPr>
          <p:cNvPr id="2119" name="Google Shape;2119;p47"/>
          <p:cNvSpPr/>
          <p:nvPr/>
        </p:nvSpPr>
        <p:spPr>
          <a:xfrm>
            <a:off x="10912423" y="4954924"/>
            <a:ext cx="646200" cy="330052"/>
          </a:xfrm>
          <a:prstGeom prst="rect">
            <a:avLst/>
          </a:prstGeom>
        </p:spPr>
        <p:txBody>
          <a:bodyPr>
            <a:prstTxWarp prst="textPlain"/>
          </a:bodyPr>
          <a:lstStyle/>
          <a:p>
            <a:pPr lvl="0" algn="ctr"/>
            <a:r>
              <a:rPr b="0" i="0">
                <a:ln>
                  <a:noFill/>
                </a:ln>
                <a:solidFill>
                  <a:schemeClr val="dk1"/>
                </a:solidFill>
                <a:latin typeface="Denk One"/>
              </a:rPr>
              <a:t>Style</a:t>
            </a:r>
          </a:p>
        </p:txBody>
      </p:sp>
      <p:sp>
        <p:nvSpPr>
          <p:cNvPr id="2120" name="Google Shape;2120;p47"/>
          <p:cNvSpPr/>
          <p:nvPr/>
        </p:nvSpPr>
        <p:spPr>
          <a:xfrm>
            <a:off x="1643798" y="2736299"/>
            <a:ext cx="657559" cy="263789"/>
          </a:xfrm>
          <a:prstGeom prst="rect">
            <a:avLst/>
          </a:prstGeom>
        </p:spPr>
        <p:txBody>
          <a:bodyPr>
            <a:prstTxWarp prst="textPlain"/>
          </a:bodyPr>
          <a:lstStyle/>
          <a:p>
            <a:pPr lvl="0" algn="ctr"/>
            <a:r>
              <a:rPr b="0" i="0">
                <a:ln>
                  <a:noFill/>
                </a:ln>
                <a:solidFill>
                  <a:schemeClr val="dk1"/>
                </a:solidFill>
                <a:latin typeface="Denk One"/>
              </a:rPr>
              <a:t>Stem</a:t>
            </a:r>
          </a:p>
        </p:txBody>
      </p:sp>
      <p:sp>
        <p:nvSpPr>
          <p:cNvPr id="2121" name="Google Shape;2121;p47"/>
          <p:cNvSpPr/>
          <p:nvPr/>
        </p:nvSpPr>
        <p:spPr>
          <a:xfrm>
            <a:off x="789448" y="3295211"/>
            <a:ext cx="721296" cy="267576"/>
          </a:xfrm>
          <a:prstGeom prst="rect">
            <a:avLst/>
          </a:prstGeom>
        </p:spPr>
        <p:txBody>
          <a:bodyPr>
            <a:prstTxWarp prst="textPlain"/>
          </a:bodyPr>
          <a:lstStyle/>
          <a:p>
            <a:pPr lvl="0" algn="ctr"/>
            <a:r>
              <a:rPr b="0" i="0">
                <a:ln>
                  <a:noFill/>
                </a:ln>
                <a:solidFill>
                  <a:schemeClr val="dk1"/>
                </a:solidFill>
                <a:latin typeface="Denk One"/>
              </a:rPr>
              <a:t>Ovule</a:t>
            </a:r>
          </a:p>
        </p:txBody>
      </p:sp>
      <p:sp>
        <p:nvSpPr>
          <p:cNvPr id="2122" name="Google Shape;2122;p47"/>
          <p:cNvSpPr/>
          <p:nvPr/>
        </p:nvSpPr>
        <p:spPr>
          <a:xfrm>
            <a:off x="1587473" y="3914449"/>
            <a:ext cx="653773" cy="267576"/>
          </a:xfrm>
          <a:prstGeom prst="rect">
            <a:avLst/>
          </a:prstGeom>
        </p:spPr>
        <p:txBody>
          <a:bodyPr>
            <a:prstTxWarp prst="textPlain"/>
          </a:bodyPr>
          <a:lstStyle/>
          <a:p>
            <a:pPr lvl="0" algn="ctr"/>
            <a:r>
              <a:rPr b="0" i="0">
                <a:ln>
                  <a:noFill/>
                </a:ln>
                <a:solidFill>
                  <a:schemeClr val="dk1"/>
                </a:solidFill>
                <a:latin typeface="Denk One"/>
              </a:rPr>
              <a:t>Petal</a:t>
            </a:r>
          </a:p>
        </p:txBody>
      </p:sp>
      <p:sp>
        <p:nvSpPr>
          <p:cNvPr id="2123" name="Google Shape;2123;p47"/>
          <p:cNvSpPr/>
          <p:nvPr/>
        </p:nvSpPr>
        <p:spPr>
          <a:xfrm>
            <a:off x="654898" y="4657849"/>
            <a:ext cx="1491814" cy="267576"/>
          </a:xfrm>
          <a:prstGeom prst="rect">
            <a:avLst/>
          </a:prstGeom>
        </p:spPr>
        <p:txBody>
          <a:bodyPr>
            <a:prstTxWarp prst="textPlain"/>
          </a:bodyPr>
          <a:lstStyle/>
          <a:p>
            <a:pPr lvl="0" algn="ctr"/>
            <a:r>
              <a:rPr b="0" i="0">
                <a:ln>
                  <a:noFill/>
                </a:ln>
                <a:solidFill>
                  <a:schemeClr val="dk1"/>
                </a:solidFill>
                <a:latin typeface="Denk One"/>
              </a:rPr>
              <a:t>Pollen tube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sp>
        <p:nvSpPr>
          <p:cNvPr id="2128" name="Google Shape;2128;p48"/>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Different types of cells.</a:t>
            </a:r>
            <a:endParaRPr/>
          </a:p>
        </p:txBody>
      </p:sp>
      <p:grpSp>
        <p:nvGrpSpPr>
          <p:cNvPr id="2129" name="Google Shape;2129;p48"/>
          <p:cNvGrpSpPr/>
          <p:nvPr/>
        </p:nvGrpSpPr>
        <p:grpSpPr>
          <a:xfrm>
            <a:off x="6467015" y="2222198"/>
            <a:ext cx="2294114" cy="2265347"/>
            <a:chOff x="3982135" y="4864718"/>
            <a:chExt cx="2020000" cy="1994670"/>
          </a:xfrm>
        </p:grpSpPr>
        <p:grpSp>
          <p:nvGrpSpPr>
            <p:cNvPr id="2130" name="Google Shape;2130;p48"/>
            <p:cNvGrpSpPr/>
            <p:nvPr/>
          </p:nvGrpSpPr>
          <p:grpSpPr>
            <a:xfrm>
              <a:off x="4057100" y="5044347"/>
              <a:ext cx="497181" cy="521910"/>
              <a:chOff x="4057100" y="5044347"/>
              <a:chExt cx="497181" cy="521910"/>
            </a:xfrm>
          </p:grpSpPr>
          <p:sp>
            <p:nvSpPr>
              <p:cNvPr id="2131" name="Google Shape;2131;p48"/>
              <p:cNvSpPr/>
              <p:nvPr/>
            </p:nvSpPr>
            <p:spPr>
              <a:xfrm>
                <a:off x="4057100" y="5044916"/>
                <a:ext cx="496042" cy="521341"/>
              </a:xfrm>
              <a:custGeom>
                <a:rect b="b" l="l" r="r" t="t"/>
                <a:pathLst>
                  <a:path extrusionOk="0" h="521341" w="496042">
                    <a:moveTo>
                      <a:pt x="493662" y="294745"/>
                    </a:moveTo>
                    <a:cubicBezTo>
                      <a:pt x="493269" y="297326"/>
                      <a:pt x="492831" y="299907"/>
                      <a:pt x="492350" y="302487"/>
                    </a:cubicBezTo>
                    <a:cubicBezTo>
                      <a:pt x="492175" y="303537"/>
                      <a:pt x="492000" y="304499"/>
                      <a:pt x="491782" y="305505"/>
                    </a:cubicBezTo>
                    <a:cubicBezTo>
                      <a:pt x="491738" y="305548"/>
                      <a:pt x="491738" y="305548"/>
                      <a:pt x="491738" y="305548"/>
                    </a:cubicBezTo>
                    <a:cubicBezTo>
                      <a:pt x="490426" y="312328"/>
                      <a:pt x="488764" y="318976"/>
                      <a:pt x="486796" y="325493"/>
                    </a:cubicBezTo>
                    <a:cubicBezTo>
                      <a:pt x="486796" y="325493"/>
                      <a:pt x="486796" y="325493"/>
                      <a:pt x="486796" y="325537"/>
                    </a:cubicBezTo>
                    <a:cubicBezTo>
                      <a:pt x="486577" y="326411"/>
                      <a:pt x="486271" y="327286"/>
                      <a:pt x="486008" y="328161"/>
                    </a:cubicBezTo>
                    <a:cubicBezTo>
                      <a:pt x="486008" y="328161"/>
                      <a:pt x="486008" y="328161"/>
                      <a:pt x="486008" y="328204"/>
                    </a:cubicBezTo>
                    <a:cubicBezTo>
                      <a:pt x="483428" y="336558"/>
                      <a:pt x="480366" y="344737"/>
                      <a:pt x="476867" y="352697"/>
                    </a:cubicBezTo>
                    <a:cubicBezTo>
                      <a:pt x="474243" y="358689"/>
                      <a:pt x="471400" y="364550"/>
                      <a:pt x="468251" y="370280"/>
                    </a:cubicBezTo>
                    <a:cubicBezTo>
                      <a:pt x="468120" y="370586"/>
                      <a:pt x="467945" y="370892"/>
                      <a:pt x="467814" y="371198"/>
                    </a:cubicBezTo>
                    <a:cubicBezTo>
                      <a:pt x="466501" y="373560"/>
                      <a:pt x="465189" y="375878"/>
                      <a:pt x="463833" y="378196"/>
                    </a:cubicBezTo>
                    <a:cubicBezTo>
                      <a:pt x="463352" y="379027"/>
                      <a:pt x="462915" y="379815"/>
                      <a:pt x="462434" y="380602"/>
                    </a:cubicBezTo>
                    <a:cubicBezTo>
                      <a:pt x="460728" y="383445"/>
                      <a:pt x="458935" y="386244"/>
                      <a:pt x="457142" y="388999"/>
                    </a:cubicBezTo>
                    <a:cubicBezTo>
                      <a:pt x="452812" y="395604"/>
                      <a:pt x="448219" y="401989"/>
                      <a:pt x="443364" y="408200"/>
                    </a:cubicBezTo>
                    <a:cubicBezTo>
                      <a:pt x="435667" y="417910"/>
                      <a:pt x="427357" y="427138"/>
                      <a:pt x="418478" y="435798"/>
                    </a:cubicBezTo>
                    <a:cubicBezTo>
                      <a:pt x="416554" y="437679"/>
                      <a:pt x="414542" y="439559"/>
                      <a:pt x="412573" y="441353"/>
                    </a:cubicBezTo>
                    <a:cubicBezTo>
                      <a:pt x="406800" y="446732"/>
                      <a:pt x="400808" y="451806"/>
                      <a:pt x="394641" y="456617"/>
                    </a:cubicBezTo>
                    <a:cubicBezTo>
                      <a:pt x="394379" y="456880"/>
                      <a:pt x="394116" y="457098"/>
                      <a:pt x="393854" y="457273"/>
                    </a:cubicBezTo>
                    <a:cubicBezTo>
                      <a:pt x="393810" y="457361"/>
                      <a:pt x="393723" y="457404"/>
                      <a:pt x="393679" y="457404"/>
                    </a:cubicBezTo>
                    <a:cubicBezTo>
                      <a:pt x="375703" y="471488"/>
                      <a:pt x="356284" y="483472"/>
                      <a:pt x="336296" y="493094"/>
                    </a:cubicBezTo>
                    <a:cubicBezTo>
                      <a:pt x="328029" y="497030"/>
                      <a:pt x="319719" y="500573"/>
                      <a:pt x="311322" y="503678"/>
                    </a:cubicBezTo>
                    <a:cubicBezTo>
                      <a:pt x="310972" y="503853"/>
                      <a:pt x="310578" y="503984"/>
                      <a:pt x="310185" y="504116"/>
                    </a:cubicBezTo>
                    <a:cubicBezTo>
                      <a:pt x="307342" y="505165"/>
                      <a:pt x="304455" y="506171"/>
                      <a:pt x="301568" y="507134"/>
                    </a:cubicBezTo>
                    <a:cubicBezTo>
                      <a:pt x="299731" y="507746"/>
                      <a:pt x="297894" y="508358"/>
                      <a:pt x="296057" y="508883"/>
                    </a:cubicBezTo>
                    <a:cubicBezTo>
                      <a:pt x="294220" y="509495"/>
                      <a:pt x="292340" y="510020"/>
                      <a:pt x="290503" y="510545"/>
                    </a:cubicBezTo>
                    <a:cubicBezTo>
                      <a:pt x="287179" y="511507"/>
                      <a:pt x="283898" y="512382"/>
                      <a:pt x="280574" y="513169"/>
                    </a:cubicBezTo>
                    <a:cubicBezTo>
                      <a:pt x="278737" y="513650"/>
                      <a:pt x="276900" y="514088"/>
                      <a:pt x="275064" y="514481"/>
                    </a:cubicBezTo>
                    <a:cubicBezTo>
                      <a:pt x="273183" y="514875"/>
                      <a:pt x="271346" y="515269"/>
                      <a:pt x="269509" y="515662"/>
                    </a:cubicBezTo>
                    <a:cubicBezTo>
                      <a:pt x="239899" y="521742"/>
                      <a:pt x="210464" y="522748"/>
                      <a:pt x="181947" y="519599"/>
                    </a:cubicBezTo>
                    <a:lnTo>
                      <a:pt x="181903" y="519599"/>
                    </a:lnTo>
                    <a:cubicBezTo>
                      <a:pt x="174905" y="518855"/>
                      <a:pt x="167995" y="517805"/>
                      <a:pt x="161172" y="516537"/>
                    </a:cubicBezTo>
                    <a:cubicBezTo>
                      <a:pt x="146214" y="513825"/>
                      <a:pt x="131605" y="509977"/>
                      <a:pt x="117478" y="505165"/>
                    </a:cubicBezTo>
                    <a:cubicBezTo>
                      <a:pt x="117303" y="505121"/>
                      <a:pt x="117172" y="505078"/>
                      <a:pt x="117041" y="504991"/>
                    </a:cubicBezTo>
                    <a:cubicBezTo>
                      <a:pt x="111880" y="503241"/>
                      <a:pt x="106763" y="501360"/>
                      <a:pt x="101733" y="499305"/>
                    </a:cubicBezTo>
                    <a:cubicBezTo>
                      <a:pt x="93466" y="495980"/>
                      <a:pt x="85419" y="492350"/>
                      <a:pt x="77546" y="488370"/>
                    </a:cubicBezTo>
                    <a:cubicBezTo>
                      <a:pt x="73916" y="486577"/>
                      <a:pt x="70329" y="484696"/>
                      <a:pt x="66787" y="482728"/>
                    </a:cubicBezTo>
                    <a:cubicBezTo>
                      <a:pt x="66481" y="482553"/>
                      <a:pt x="66131" y="482378"/>
                      <a:pt x="65825" y="482203"/>
                    </a:cubicBezTo>
                    <a:cubicBezTo>
                      <a:pt x="56465" y="476999"/>
                      <a:pt x="47455" y="471356"/>
                      <a:pt x="38839" y="465364"/>
                    </a:cubicBezTo>
                    <a:cubicBezTo>
                      <a:pt x="24799" y="455611"/>
                      <a:pt x="11809" y="444896"/>
                      <a:pt x="0" y="433393"/>
                    </a:cubicBezTo>
                    <a:cubicBezTo>
                      <a:pt x="131" y="433043"/>
                      <a:pt x="262" y="432693"/>
                      <a:pt x="437" y="432343"/>
                    </a:cubicBezTo>
                    <a:cubicBezTo>
                      <a:pt x="8835" y="412093"/>
                      <a:pt x="17845" y="392192"/>
                      <a:pt x="27554" y="372685"/>
                    </a:cubicBezTo>
                    <a:cubicBezTo>
                      <a:pt x="26024" y="371198"/>
                      <a:pt x="24493" y="369667"/>
                      <a:pt x="23050" y="368137"/>
                    </a:cubicBezTo>
                    <a:cubicBezTo>
                      <a:pt x="24624" y="369492"/>
                      <a:pt x="26242" y="370805"/>
                      <a:pt x="27861" y="372073"/>
                    </a:cubicBezTo>
                    <a:cubicBezTo>
                      <a:pt x="35034" y="357508"/>
                      <a:pt x="42600" y="343207"/>
                      <a:pt x="50473" y="329079"/>
                    </a:cubicBezTo>
                    <a:cubicBezTo>
                      <a:pt x="55678" y="319763"/>
                      <a:pt x="61013" y="310578"/>
                      <a:pt x="66481" y="301481"/>
                    </a:cubicBezTo>
                    <a:lnTo>
                      <a:pt x="66481" y="301437"/>
                    </a:lnTo>
                    <a:cubicBezTo>
                      <a:pt x="66568" y="301262"/>
                      <a:pt x="66699" y="301131"/>
                      <a:pt x="66787" y="300956"/>
                    </a:cubicBezTo>
                    <a:cubicBezTo>
                      <a:pt x="77240" y="283593"/>
                      <a:pt x="88218" y="266623"/>
                      <a:pt x="99677" y="250002"/>
                    </a:cubicBezTo>
                    <a:cubicBezTo>
                      <a:pt x="98321" y="245672"/>
                      <a:pt x="97053" y="241299"/>
                      <a:pt x="95916" y="236881"/>
                    </a:cubicBezTo>
                    <a:cubicBezTo>
                      <a:pt x="96222" y="237187"/>
                      <a:pt x="96572" y="237493"/>
                      <a:pt x="96878" y="237756"/>
                    </a:cubicBezTo>
                    <a:cubicBezTo>
                      <a:pt x="99240" y="239768"/>
                      <a:pt x="101689" y="241692"/>
                      <a:pt x="104138" y="243529"/>
                    </a:cubicBezTo>
                    <a:cubicBezTo>
                      <a:pt x="107769" y="238324"/>
                      <a:pt x="111486" y="233164"/>
                      <a:pt x="115204" y="228046"/>
                    </a:cubicBezTo>
                    <a:cubicBezTo>
                      <a:pt x="115335" y="227871"/>
                      <a:pt x="115510" y="227653"/>
                      <a:pt x="115598" y="227477"/>
                    </a:cubicBezTo>
                    <a:cubicBezTo>
                      <a:pt x="119928" y="221617"/>
                      <a:pt x="124257" y="215844"/>
                      <a:pt x="128675" y="210070"/>
                    </a:cubicBezTo>
                    <a:lnTo>
                      <a:pt x="128675" y="210026"/>
                    </a:lnTo>
                    <a:cubicBezTo>
                      <a:pt x="128675" y="209983"/>
                      <a:pt x="128719" y="209983"/>
                      <a:pt x="128719" y="209939"/>
                    </a:cubicBezTo>
                    <a:cubicBezTo>
                      <a:pt x="138647" y="196993"/>
                      <a:pt x="148882" y="184265"/>
                      <a:pt x="159422" y="171800"/>
                    </a:cubicBezTo>
                    <a:cubicBezTo>
                      <a:pt x="169788" y="159553"/>
                      <a:pt x="180460" y="147526"/>
                      <a:pt x="191394" y="135804"/>
                    </a:cubicBezTo>
                    <a:cubicBezTo>
                      <a:pt x="195637" y="131256"/>
                      <a:pt x="199923" y="126750"/>
                      <a:pt x="204253" y="122290"/>
                    </a:cubicBezTo>
                    <a:cubicBezTo>
                      <a:pt x="205040" y="121415"/>
                      <a:pt x="205871" y="120584"/>
                      <a:pt x="206746" y="119753"/>
                    </a:cubicBezTo>
                    <a:cubicBezTo>
                      <a:pt x="215056" y="111136"/>
                      <a:pt x="223629" y="102652"/>
                      <a:pt x="232289" y="94385"/>
                    </a:cubicBezTo>
                    <a:lnTo>
                      <a:pt x="232332" y="94342"/>
                    </a:lnTo>
                    <a:cubicBezTo>
                      <a:pt x="233032" y="91193"/>
                      <a:pt x="233863" y="88043"/>
                      <a:pt x="234738" y="84894"/>
                    </a:cubicBezTo>
                    <a:cubicBezTo>
                      <a:pt x="236706" y="85507"/>
                      <a:pt x="238718" y="86031"/>
                      <a:pt x="240730" y="86469"/>
                    </a:cubicBezTo>
                    <a:cubicBezTo>
                      <a:pt x="246153" y="81395"/>
                      <a:pt x="251664" y="76366"/>
                      <a:pt x="257219" y="71467"/>
                    </a:cubicBezTo>
                    <a:cubicBezTo>
                      <a:pt x="255426" y="68755"/>
                      <a:pt x="253545" y="66131"/>
                      <a:pt x="251577" y="63594"/>
                    </a:cubicBezTo>
                    <a:cubicBezTo>
                      <a:pt x="254638" y="64993"/>
                      <a:pt x="257787" y="66481"/>
                      <a:pt x="261068" y="68012"/>
                    </a:cubicBezTo>
                    <a:cubicBezTo>
                      <a:pt x="265704" y="63900"/>
                      <a:pt x="270427" y="59789"/>
                      <a:pt x="275151" y="55765"/>
                    </a:cubicBezTo>
                    <a:cubicBezTo>
                      <a:pt x="278956" y="52528"/>
                      <a:pt x="282761" y="49336"/>
                      <a:pt x="286610" y="46143"/>
                    </a:cubicBezTo>
                    <a:cubicBezTo>
                      <a:pt x="286960" y="45924"/>
                      <a:pt x="287266" y="45662"/>
                      <a:pt x="287572" y="45399"/>
                    </a:cubicBezTo>
                    <a:cubicBezTo>
                      <a:pt x="296232" y="38270"/>
                      <a:pt x="305024" y="31272"/>
                      <a:pt x="313902" y="24450"/>
                    </a:cubicBezTo>
                    <a:cubicBezTo>
                      <a:pt x="319019" y="20513"/>
                      <a:pt x="324180" y="16664"/>
                      <a:pt x="329385" y="12815"/>
                    </a:cubicBezTo>
                    <a:cubicBezTo>
                      <a:pt x="335246" y="8485"/>
                      <a:pt x="341194" y="4199"/>
                      <a:pt x="347186" y="0"/>
                    </a:cubicBezTo>
                    <a:cubicBezTo>
                      <a:pt x="361926" y="13034"/>
                      <a:pt x="375528" y="26549"/>
                      <a:pt x="387818" y="39888"/>
                    </a:cubicBezTo>
                    <a:cubicBezTo>
                      <a:pt x="402470" y="55809"/>
                      <a:pt x="415198" y="71467"/>
                      <a:pt x="425520" y="85769"/>
                    </a:cubicBezTo>
                    <a:cubicBezTo>
                      <a:pt x="430506" y="92680"/>
                      <a:pt x="436104" y="100465"/>
                      <a:pt x="441965" y="109037"/>
                    </a:cubicBezTo>
                    <a:cubicBezTo>
                      <a:pt x="453818" y="126620"/>
                      <a:pt x="466589" y="147569"/>
                      <a:pt x="476736" y="171625"/>
                    </a:cubicBezTo>
                    <a:cubicBezTo>
                      <a:pt x="476867" y="172019"/>
                      <a:pt x="477042" y="172412"/>
                      <a:pt x="477217" y="172806"/>
                    </a:cubicBezTo>
                    <a:cubicBezTo>
                      <a:pt x="477479" y="173462"/>
                      <a:pt x="477786" y="174118"/>
                      <a:pt x="478048" y="174818"/>
                    </a:cubicBezTo>
                    <a:lnTo>
                      <a:pt x="478048" y="174861"/>
                    </a:lnTo>
                    <a:cubicBezTo>
                      <a:pt x="479404" y="178142"/>
                      <a:pt x="480672" y="181466"/>
                      <a:pt x="481897" y="184877"/>
                    </a:cubicBezTo>
                    <a:cubicBezTo>
                      <a:pt x="481897" y="184877"/>
                      <a:pt x="481897" y="184877"/>
                      <a:pt x="481897" y="184921"/>
                    </a:cubicBezTo>
                    <a:cubicBezTo>
                      <a:pt x="481984" y="185053"/>
                      <a:pt x="482028" y="185184"/>
                      <a:pt x="482072" y="185358"/>
                    </a:cubicBezTo>
                    <a:cubicBezTo>
                      <a:pt x="484652" y="192575"/>
                      <a:pt x="487014" y="200054"/>
                      <a:pt x="488982" y="207752"/>
                    </a:cubicBezTo>
                    <a:cubicBezTo>
                      <a:pt x="489201" y="208671"/>
                      <a:pt x="489464" y="209589"/>
                      <a:pt x="489682" y="210551"/>
                    </a:cubicBezTo>
                    <a:lnTo>
                      <a:pt x="489682" y="210595"/>
                    </a:lnTo>
                    <a:cubicBezTo>
                      <a:pt x="491782" y="219211"/>
                      <a:pt x="493444" y="228134"/>
                      <a:pt x="494493" y="237362"/>
                    </a:cubicBezTo>
                    <a:cubicBezTo>
                      <a:pt x="496680" y="255426"/>
                      <a:pt x="496680" y="274583"/>
                      <a:pt x="493662" y="294745"/>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2" name="Google Shape;2132;p48"/>
              <p:cNvSpPr/>
              <p:nvPr/>
            </p:nvSpPr>
            <p:spPr>
              <a:xfrm>
                <a:off x="4123887" y="5100681"/>
                <a:ext cx="275651" cy="311344"/>
              </a:xfrm>
              <a:custGeom>
                <a:rect b="b" l="l" r="r" t="t"/>
                <a:pathLst>
                  <a:path extrusionOk="0" h="311344" w="275651">
                    <a:moveTo>
                      <a:pt x="270646" y="193581"/>
                    </a:moveTo>
                    <a:cubicBezTo>
                      <a:pt x="270602" y="193844"/>
                      <a:pt x="270559" y="194106"/>
                      <a:pt x="270471" y="194369"/>
                    </a:cubicBezTo>
                    <a:cubicBezTo>
                      <a:pt x="267628" y="206090"/>
                      <a:pt x="263648" y="217287"/>
                      <a:pt x="258618" y="227871"/>
                    </a:cubicBezTo>
                    <a:cubicBezTo>
                      <a:pt x="257175" y="230889"/>
                      <a:pt x="255644" y="233863"/>
                      <a:pt x="254026" y="236750"/>
                    </a:cubicBezTo>
                    <a:cubicBezTo>
                      <a:pt x="253938" y="236925"/>
                      <a:pt x="253851" y="237100"/>
                      <a:pt x="253764" y="237231"/>
                    </a:cubicBezTo>
                    <a:cubicBezTo>
                      <a:pt x="252583" y="239287"/>
                      <a:pt x="251402" y="241342"/>
                      <a:pt x="250133" y="243310"/>
                    </a:cubicBezTo>
                    <a:cubicBezTo>
                      <a:pt x="248559" y="245891"/>
                      <a:pt x="246897" y="248384"/>
                      <a:pt x="245147" y="250834"/>
                    </a:cubicBezTo>
                    <a:cubicBezTo>
                      <a:pt x="237449" y="261855"/>
                      <a:pt x="228308" y="271740"/>
                      <a:pt x="217899" y="280137"/>
                    </a:cubicBezTo>
                    <a:cubicBezTo>
                      <a:pt x="206921" y="289104"/>
                      <a:pt x="194587" y="296407"/>
                      <a:pt x="180941" y="301743"/>
                    </a:cubicBezTo>
                    <a:cubicBezTo>
                      <a:pt x="153999" y="312328"/>
                      <a:pt x="125526" y="313859"/>
                      <a:pt x="98146" y="307823"/>
                    </a:cubicBezTo>
                    <a:cubicBezTo>
                      <a:pt x="98015" y="307823"/>
                      <a:pt x="97928" y="307823"/>
                      <a:pt x="97840" y="307735"/>
                    </a:cubicBezTo>
                    <a:cubicBezTo>
                      <a:pt x="93292" y="306773"/>
                      <a:pt x="88830" y="305548"/>
                      <a:pt x="84369" y="304105"/>
                    </a:cubicBezTo>
                    <a:cubicBezTo>
                      <a:pt x="84325" y="304149"/>
                      <a:pt x="84282" y="304105"/>
                      <a:pt x="84238" y="304061"/>
                    </a:cubicBezTo>
                    <a:cubicBezTo>
                      <a:pt x="79208" y="302487"/>
                      <a:pt x="74222" y="300650"/>
                      <a:pt x="69324" y="298507"/>
                    </a:cubicBezTo>
                    <a:cubicBezTo>
                      <a:pt x="68624" y="298245"/>
                      <a:pt x="67968" y="297938"/>
                      <a:pt x="67312" y="297588"/>
                    </a:cubicBezTo>
                    <a:cubicBezTo>
                      <a:pt x="67093" y="297545"/>
                      <a:pt x="66874" y="297457"/>
                      <a:pt x="66656" y="297326"/>
                    </a:cubicBezTo>
                    <a:cubicBezTo>
                      <a:pt x="43562" y="286917"/>
                      <a:pt x="22219" y="270996"/>
                      <a:pt x="4417" y="250483"/>
                    </a:cubicBezTo>
                    <a:cubicBezTo>
                      <a:pt x="2930" y="248777"/>
                      <a:pt x="1443" y="246985"/>
                      <a:pt x="0" y="245191"/>
                    </a:cubicBezTo>
                    <a:cubicBezTo>
                      <a:pt x="10453" y="227828"/>
                      <a:pt x="21431" y="210858"/>
                      <a:pt x="32890" y="194237"/>
                    </a:cubicBezTo>
                    <a:cubicBezTo>
                      <a:pt x="31535" y="189907"/>
                      <a:pt x="30266" y="185534"/>
                      <a:pt x="29129" y="181116"/>
                    </a:cubicBezTo>
                    <a:cubicBezTo>
                      <a:pt x="29435" y="181422"/>
                      <a:pt x="29785" y="181728"/>
                      <a:pt x="30091" y="181991"/>
                    </a:cubicBezTo>
                    <a:cubicBezTo>
                      <a:pt x="32453" y="184003"/>
                      <a:pt x="34902" y="185927"/>
                      <a:pt x="37352" y="187764"/>
                    </a:cubicBezTo>
                    <a:cubicBezTo>
                      <a:pt x="40982" y="182559"/>
                      <a:pt x="44699" y="177399"/>
                      <a:pt x="48417" y="172281"/>
                    </a:cubicBezTo>
                    <a:cubicBezTo>
                      <a:pt x="48548" y="172106"/>
                      <a:pt x="48723" y="171888"/>
                      <a:pt x="48811" y="171712"/>
                    </a:cubicBezTo>
                    <a:cubicBezTo>
                      <a:pt x="53141" y="165852"/>
                      <a:pt x="57471" y="160079"/>
                      <a:pt x="61888" y="154305"/>
                    </a:cubicBezTo>
                    <a:lnTo>
                      <a:pt x="61888" y="154261"/>
                    </a:lnTo>
                    <a:cubicBezTo>
                      <a:pt x="61888" y="154218"/>
                      <a:pt x="61932" y="154218"/>
                      <a:pt x="61932" y="154174"/>
                    </a:cubicBezTo>
                    <a:cubicBezTo>
                      <a:pt x="71860" y="141228"/>
                      <a:pt x="82095" y="128500"/>
                      <a:pt x="92635" y="116035"/>
                    </a:cubicBezTo>
                    <a:cubicBezTo>
                      <a:pt x="103001" y="103788"/>
                      <a:pt x="113673" y="91761"/>
                      <a:pt x="124607" y="80039"/>
                    </a:cubicBezTo>
                    <a:cubicBezTo>
                      <a:pt x="128850" y="75491"/>
                      <a:pt x="133136" y="70985"/>
                      <a:pt x="137466" y="66525"/>
                    </a:cubicBezTo>
                    <a:cubicBezTo>
                      <a:pt x="138253" y="65650"/>
                      <a:pt x="139084" y="64819"/>
                      <a:pt x="139959" y="63988"/>
                    </a:cubicBezTo>
                    <a:cubicBezTo>
                      <a:pt x="148269" y="55372"/>
                      <a:pt x="156842" y="46887"/>
                      <a:pt x="165502" y="38620"/>
                    </a:cubicBezTo>
                    <a:lnTo>
                      <a:pt x="165545" y="38577"/>
                    </a:lnTo>
                    <a:cubicBezTo>
                      <a:pt x="166245" y="35428"/>
                      <a:pt x="167076" y="32278"/>
                      <a:pt x="167951" y="29129"/>
                    </a:cubicBezTo>
                    <a:cubicBezTo>
                      <a:pt x="169919" y="29742"/>
                      <a:pt x="171931" y="30266"/>
                      <a:pt x="173943" y="30704"/>
                    </a:cubicBezTo>
                    <a:cubicBezTo>
                      <a:pt x="179366" y="25630"/>
                      <a:pt x="184877" y="20601"/>
                      <a:pt x="190432" y="15702"/>
                    </a:cubicBezTo>
                    <a:cubicBezTo>
                      <a:pt x="188639" y="12990"/>
                      <a:pt x="186758" y="10366"/>
                      <a:pt x="184790" y="7829"/>
                    </a:cubicBezTo>
                    <a:cubicBezTo>
                      <a:pt x="187851" y="9228"/>
                      <a:pt x="191001" y="10716"/>
                      <a:pt x="194281" y="12247"/>
                    </a:cubicBezTo>
                    <a:cubicBezTo>
                      <a:pt x="198917" y="8135"/>
                      <a:pt x="203641" y="4024"/>
                      <a:pt x="208364" y="0"/>
                    </a:cubicBezTo>
                    <a:cubicBezTo>
                      <a:pt x="217462" y="8048"/>
                      <a:pt x="225903" y="17101"/>
                      <a:pt x="233513" y="27074"/>
                    </a:cubicBezTo>
                    <a:lnTo>
                      <a:pt x="233513" y="27117"/>
                    </a:lnTo>
                    <a:cubicBezTo>
                      <a:pt x="234563" y="28429"/>
                      <a:pt x="235569" y="29742"/>
                      <a:pt x="236531" y="31097"/>
                    </a:cubicBezTo>
                    <a:cubicBezTo>
                      <a:pt x="238893" y="34290"/>
                      <a:pt x="241123" y="37527"/>
                      <a:pt x="243223" y="40895"/>
                    </a:cubicBezTo>
                    <a:cubicBezTo>
                      <a:pt x="250308" y="51916"/>
                      <a:pt x="256475" y="63900"/>
                      <a:pt x="261505" y="76715"/>
                    </a:cubicBezTo>
                    <a:cubicBezTo>
                      <a:pt x="264654" y="84719"/>
                      <a:pt x="267278" y="92811"/>
                      <a:pt x="269334" y="100902"/>
                    </a:cubicBezTo>
                    <a:cubicBezTo>
                      <a:pt x="270909" y="106982"/>
                      <a:pt x="272177" y="113104"/>
                      <a:pt x="273139" y="119184"/>
                    </a:cubicBezTo>
                    <a:cubicBezTo>
                      <a:pt x="277250" y="144771"/>
                      <a:pt x="276244" y="170094"/>
                      <a:pt x="270646" y="19358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3" name="Google Shape;2133;p48"/>
              <p:cNvSpPr/>
              <p:nvPr/>
            </p:nvSpPr>
            <p:spPr>
              <a:xfrm>
                <a:off x="4161239" y="5116383"/>
                <a:ext cx="177866" cy="196605"/>
              </a:xfrm>
              <a:custGeom>
                <a:rect b="b" l="l" r="r" t="t"/>
                <a:pathLst>
                  <a:path extrusionOk="0" h="196605" w="177866">
                    <a:moveTo>
                      <a:pt x="177704" y="87212"/>
                    </a:moveTo>
                    <a:cubicBezTo>
                      <a:pt x="177311" y="95216"/>
                      <a:pt x="176217" y="103045"/>
                      <a:pt x="174468" y="110655"/>
                    </a:cubicBezTo>
                    <a:cubicBezTo>
                      <a:pt x="173025" y="116866"/>
                      <a:pt x="171144" y="122858"/>
                      <a:pt x="168782" y="128631"/>
                    </a:cubicBezTo>
                    <a:lnTo>
                      <a:pt x="168782" y="128675"/>
                    </a:lnTo>
                    <a:cubicBezTo>
                      <a:pt x="164408" y="139697"/>
                      <a:pt x="158460" y="149844"/>
                      <a:pt x="151068" y="158810"/>
                    </a:cubicBezTo>
                    <a:cubicBezTo>
                      <a:pt x="145120" y="166070"/>
                      <a:pt x="138210" y="172499"/>
                      <a:pt x="130424" y="177967"/>
                    </a:cubicBezTo>
                    <a:cubicBezTo>
                      <a:pt x="130293" y="178098"/>
                      <a:pt x="130162" y="178186"/>
                      <a:pt x="129987" y="178273"/>
                    </a:cubicBezTo>
                    <a:cubicBezTo>
                      <a:pt x="124870" y="181859"/>
                      <a:pt x="119403" y="184964"/>
                      <a:pt x="113542" y="187589"/>
                    </a:cubicBezTo>
                    <a:cubicBezTo>
                      <a:pt x="108293" y="189951"/>
                      <a:pt x="102957" y="191788"/>
                      <a:pt x="97578" y="193231"/>
                    </a:cubicBezTo>
                    <a:cubicBezTo>
                      <a:pt x="73741" y="199486"/>
                      <a:pt x="48636" y="196861"/>
                      <a:pt x="25674" y="186889"/>
                    </a:cubicBezTo>
                    <a:cubicBezTo>
                      <a:pt x="25455" y="186845"/>
                      <a:pt x="25236" y="186714"/>
                      <a:pt x="24974" y="186626"/>
                    </a:cubicBezTo>
                    <a:cubicBezTo>
                      <a:pt x="16270" y="182778"/>
                      <a:pt x="7873" y="177923"/>
                      <a:pt x="0" y="172062"/>
                    </a:cubicBezTo>
                    <a:cubicBezTo>
                      <a:pt x="3630" y="166857"/>
                      <a:pt x="7348" y="161696"/>
                      <a:pt x="11066" y="156579"/>
                    </a:cubicBezTo>
                    <a:cubicBezTo>
                      <a:pt x="11197" y="156404"/>
                      <a:pt x="11372" y="156186"/>
                      <a:pt x="11459" y="156010"/>
                    </a:cubicBezTo>
                    <a:cubicBezTo>
                      <a:pt x="15789" y="150150"/>
                      <a:pt x="20119" y="144377"/>
                      <a:pt x="24537" y="138603"/>
                    </a:cubicBezTo>
                    <a:lnTo>
                      <a:pt x="24537" y="138559"/>
                    </a:lnTo>
                    <a:cubicBezTo>
                      <a:pt x="24537" y="138516"/>
                      <a:pt x="24580" y="138516"/>
                      <a:pt x="24580" y="138472"/>
                    </a:cubicBezTo>
                    <a:cubicBezTo>
                      <a:pt x="34509" y="125526"/>
                      <a:pt x="44743" y="112798"/>
                      <a:pt x="55284" y="100333"/>
                    </a:cubicBezTo>
                    <a:cubicBezTo>
                      <a:pt x="65650" y="88086"/>
                      <a:pt x="76321" y="76059"/>
                      <a:pt x="87256" y="64337"/>
                    </a:cubicBezTo>
                    <a:cubicBezTo>
                      <a:pt x="91498" y="59788"/>
                      <a:pt x="95785" y="55283"/>
                      <a:pt x="100115" y="50823"/>
                    </a:cubicBezTo>
                    <a:cubicBezTo>
                      <a:pt x="100902" y="49948"/>
                      <a:pt x="101733" y="49117"/>
                      <a:pt x="102608" y="48286"/>
                    </a:cubicBezTo>
                    <a:cubicBezTo>
                      <a:pt x="110918" y="39669"/>
                      <a:pt x="119490" y="31185"/>
                      <a:pt x="128150" y="22918"/>
                    </a:cubicBezTo>
                    <a:lnTo>
                      <a:pt x="128194" y="22874"/>
                    </a:lnTo>
                    <a:cubicBezTo>
                      <a:pt x="128894" y="19726"/>
                      <a:pt x="129725" y="16576"/>
                      <a:pt x="130599" y="13427"/>
                    </a:cubicBezTo>
                    <a:cubicBezTo>
                      <a:pt x="132568" y="14039"/>
                      <a:pt x="134580" y="14564"/>
                      <a:pt x="136591" y="15002"/>
                    </a:cubicBezTo>
                    <a:cubicBezTo>
                      <a:pt x="142015" y="9928"/>
                      <a:pt x="147526" y="4899"/>
                      <a:pt x="153080" y="0"/>
                    </a:cubicBezTo>
                    <a:cubicBezTo>
                      <a:pt x="157017" y="5817"/>
                      <a:pt x="160559" y="12072"/>
                      <a:pt x="163621" y="18632"/>
                    </a:cubicBezTo>
                    <a:cubicBezTo>
                      <a:pt x="164146" y="19594"/>
                      <a:pt x="164583" y="20556"/>
                      <a:pt x="165021" y="21562"/>
                    </a:cubicBezTo>
                    <a:cubicBezTo>
                      <a:pt x="174730" y="43169"/>
                      <a:pt x="178754" y="65737"/>
                      <a:pt x="177704" y="8721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4" name="Google Shape;2134;p48"/>
              <p:cNvSpPr/>
              <p:nvPr/>
            </p:nvSpPr>
            <p:spPr>
              <a:xfrm>
                <a:off x="4057538" y="5044347"/>
                <a:ext cx="496743" cy="521632"/>
              </a:xfrm>
              <a:custGeom>
                <a:rect b="b" l="l" r="r" t="t"/>
                <a:pathLst>
                  <a:path extrusionOk="0" h="521632" w="496743">
                    <a:moveTo>
                      <a:pt x="494362" y="295008"/>
                    </a:moveTo>
                    <a:cubicBezTo>
                      <a:pt x="494012" y="297457"/>
                      <a:pt x="493618" y="299863"/>
                      <a:pt x="493137" y="302268"/>
                    </a:cubicBezTo>
                    <a:cubicBezTo>
                      <a:pt x="492962" y="303274"/>
                      <a:pt x="492788" y="304324"/>
                      <a:pt x="492569" y="305374"/>
                    </a:cubicBezTo>
                    <a:cubicBezTo>
                      <a:pt x="490994" y="313334"/>
                      <a:pt x="488982" y="321075"/>
                      <a:pt x="486577" y="328773"/>
                    </a:cubicBezTo>
                    <a:cubicBezTo>
                      <a:pt x="486577" y="328773"/>
                      <a:pt x="486577" y="328817"/>
                      <a:pt x="486577" y="328861"/>
                    </a:cubicBezTo>
                    <a:cubicBezTo>
                      <a:pt x="486358" y="329691"/>
                      <a:pt x="486096" y="330523"/>
                      <a:pt x="485833" y="331353"/>
                    </a:cubicBezTo>
                    <a:cubicBezTo>
                      <a:pt x="485833" y="331353"/>
                      <a:pt x="485833" y="331397"/>
                      <a:pt x="485833" y="331441"/>
                    </a:cubicBezTo>
                    <a:cubicBezTo>
                      <a:pt x="483428" y="338745"/>
                      <a:pt x="480716" y="345787"/>
                      <a:pt x="477654" y="352785"/>
                    </a:cubicBezTo>
                    <a:cubicBezTo>
                      <a:pt x="474855" y="359126"/>
                      <a:pt x="471837" y="365337"/>
                      <a:pt x="468513" y="371417"/>
                    </a:cubicBezTo>
                    <a:cubicBezTo>
                      <a:pt x="468382" y="371723"/>
                      <a:pt x="468207" y="372029"/>
                      <a:pt x="468032" y="372291"/>
                    </a:cubicBezTo>
                    <a:cubicBezTo>
                      <a:pt x="466064" y="375878"/>
                      <a:pt x="464052" y="379421"/>
                      <a:pt x="461865" y="382876"/>
                    </a:cubicBezTo>
                    <a:cubicBezTo>
                      <a:pt x="461472" y="383576"/>
                      <a:pt x="461034" y="384319"/>
                      <a:pt x="460553" y="385019"/>
                    </a:cubicBezTo>
                    <a:cubicBezTo>
                      <a:pt x="459504" y="386725"/>
                      <a:pt x="458410" y="388431"/>
                      <a:pt x="457273" y="390137"/>
                    </a:cubicBezTo>
                    <a:cubicBezTo>
                      <a:pt x="452812" y="396916"/>
                      <a:pt x="448044" y="403476"/>
                      <a:pt x="442971" y="409775"/>
                    </a:cubicBezTo>
                    <a:cubicBezTo>
                      <a:pt x="435273" y="419440"/>
                      <a:pt x="426919" y="428581"/>
                      <a:pt x="417997" y="437154"/>
                    </a:cubicBezTo>
                    <a:cubicBezTo>
                      <a:pt x="416204" y="438904"/>
                      <a:pt x="414410" y="440609"/>
                      <a:pt x="412573" y="442315"/>
                    </a:cubicBezTo>
                    <a:cubicBezTo>
                      <a:pt x="406888" y="447476"/>
                      <a:pt x="401027" y="452462"/>
                      <a:pt x="394991" y="457142"/>
                    </a:cubicBezTo>
                    <a:cubicBezTo>
                      <a:pt x="394641" y="457492"/>
                      <a:pt x="394335" y="457754"/>
                      <a:pt x="393985" y="457929"/>
                    </a:cubicBezTo>
                    <a:cubicBezTo>
                      <a:pt x="393854" y="458104"/>
                      <a:pt x="393766" y="458191"/>
                      <a:pt x="393635" y="458191"/>
                    </a:cubicBezTo>
                    <a:cubicBezTo>
                      <a:pt x="375528" y="472362"/>
                      <a:pt x="356021" y="484303"/>
                      <a:pt x="335902" y="493881"/>
                    </a:cubicBezTo>
                    <a:cubicBezTo>
                      <a:pt x="327636" y="497774"/>
                      <a:pt x="319282" y="501273"/>
                      <a:pt x="310884" y="504378"/>
                    </a:cubicBezTo>
                    <a:cubicBezTo>
                      <a:pt x="310534" y="504510"/>
                      <a:pt x="310141" y="504640"/>
                      <a:pt x="309747" y="504772"/>
                    </a:cubicBezTo>
                    <a:cubicBezTo>
                      <a:pt x="307254" y="505690"/>
                      <a:pt x="304761" y="506565"/>
                      <a:pt x="302268" y="507396"/>
                    </a:cubicBezTo>
                    <a:cubicBezTo>
                      <a:pt x="300037" y="508140"/>
                      <a:pt x="297851" y="508840"/>
                      <a:pt x="295620" y="509452"/>
                    </a:cubicBezTo>
                    <a:cubicBezTo>
                      <a:pt x="293783" y="510064"/>
                      <a:pt x="291902" y="510589"/>
                      <a:pt x="290065" y="511113"/>
                    </a:cubicBezTo>
                    <a:cubicBezTo>
                      <a:pt x="286741" y="512076"/>
                      <a:pt x="283461" y="512951"/>
                      <a:pt x="280137" y="513738"/>
                    </a:cubicBezTo>
                    <a:cubicBezTo>
                      <a:pt x="278300" y="514219"/>
                      <a:pt x="276463" y="514656"/>
                      <a:pt x="274626" y="515050"/>
                    </a:cubicBezTo>
                    <a:cubicBezTo>
                      <a:pt x="272745" y="515444"/>
                      <a:pt x="270909" y="515837"/>
                      <a:pt x="269072" y="516231"/>
                    </a:cubicBezTo>
                    <a:cubicBezTo>
                      <a:pt x="239461" y="522135"/>
                      <a:pt x="209983" y="523010"/>
                      <a:pt x="181466" y="519774"/>
                    </a:cubicBezTo>
                    <a:cubicBezTo>
                      <a:pt x="174512" y="518986"/>
                      <a:pt x="167645" y="517937"/>
                      <a:pt x="160822" y="516668"/>
                    </a:cubicBezTo>
                    <a:cubicBezTo>
                      <a:pt x="145951" y="513913"/>
                      <a:pt x="131430" y="510020"/>
                      <a:pt x="117347" y="505165"/>
                    </a:cubicBezTo>
                    <a:cubicBezTo>
                      <a:pt x="117216" y="505121"/>
                      <a:pt x="117041" y="505078"/>
                      <a:pt x="116910" y="504991"/>
                    </a:cubicBezTo>
                    <a:cubicBezTo>
                      <a:pt x="112623" y="503547"/>
                      <a:pt x="108381" y="501972"/>
                      <a:pt x="104182" y="500310"/>
                    </a:cubicBezTo>
                    <a:cubicBezTo>
                      <a:pt x="94997" y="496680"/>
                      <a:pt x="85987" y="492613"/>
                      <a:pt x="77284" y="488151"/>
                    </a:cubicBezTo>
                    <a:cubicBezTo>
                      <a:pt x="73654" y="486358"/>
                      <a:pt x="70111" y="484478"/>
                      <a:pt x="66568" y="482466"/>
                    </a:cubicBezTo>
                    <a:cubicBezTo>
                      <a:pt x="66262" y="482334"/>
                      <a:pt x="65956" y="482159"/>
                      <a:pt x="65650" y="481941"/>
                    </a:cubicBezTo>
                    <a:cubicBezTo>
                      <a:pt x="56290" y="476736"/>
                      <a:pt x="47324" y="471094"/>
                      <a:pt x="38707" y="465058"/>
                    </a:cubicBezTo>
                    <a:cubicBezTo>
                      <a:pt x="24712" y="455261"/>
                      <a:pt x="11765" y="444502"/>
                      <a:pt x="0" y="432912"/>
                    </a:cubicBezTo>
                    <a:cubicBezTo>
                      <a:pt x="8398" y="412661"/>
                      <a:pt x="17407" y="392761"/>
                      <a:pt x="27117" y="373254"/>
                    </a:cubicBezTo>
                    <a:cubicBezTo>
                      <a:pt x="25586" y="371767"/>
                      <a:pt x="24055" y="370236"/>
                      <a:pt x="22612" y="368705"/>
                    </a:cubicBezTo>
                    <a:cubicBezTo>
                      <a:pt x="24187" y="370061"/>
                      <a:pt x="25805" y="371373"/>
                      <a:pt x="27423" y="372642"/>
                    </a:cubicBezTo>
                    <a:cubicBezTo>
                      <a:pt x="35952" y="379508"/>
                      <a:pt x="45049" y="385894"/>
                      <a:pt x="54584" y="391755"/>
                    </a:cubicBezTo>
                    <a:cubicBezTo>
                      <a:pt x="66918" y="399321"/>
                      <a:pt x="79995" y="406013"/>
                      <a:pt x="93685" y="411611"/>
                    </a:cubicBezTo>
                    <a:cubicBezTo>
                      <a:pt x="93948" y="411699"/>
                      <a:pt x="94210" y="411830"/>
                      <a:pt x="94516" y="411961"/>
                    </a:cubicBezTo>
                    <a:cubicBezTo>
                      <a:pt x="96484" y="412748"/>
                      <a:pt x="98453" y="413492"/>
                      <a:pt x="100421" y="414236"/>
                    </a:cubicBezTo>
                    <a:cubicBezTo>
                      <a:pt x="114810" y="419703"/>
                      <a:pt x="129856" y="423945"/>
                      <a:pt x="145295" y="426745"/>
                    </a:cubicBezTo>
                    <a:cubicBezTo>
                      <a:pt x="145339" y="426788"/>
                      <a:pt x="145426" y="426788"/>
                      <a:pt x="145470" y="426788"/>
                    </a:cubicBezTo>
                    <a:cubicBezTo>
                      <a:pt x="156011" y="428713"/>
                      <a:pt x="166726" y="429981"/>
                      <a:pt x="177617" y="430550"/>
                    </a:cubicBezTo>
                    <a:cubicBezTo>
                      <a:pt x="188945" y="431118"/>
                      <a:pt x="200404" y="430899"/>
                      <a:pt x="211951" y="429806"/>
                    </a:cubicBezTo>
                    <a:cubicBezTo>
                      <a:pt x="222710" y="428844"/>
                      <a:pt x="233513" y="427094"/>
                      <a:pt x="244316" y="424514"/>
                    </a:cubicBezTo>
                    <a:cubicBezTo>
                      <a:pt x="244404" y="424514"/>
                      <a:pt x="244535" y="424470"/>
                      <a:pt x="244622" y="424426"/>
                    </a:cubicBezTo>
                    <a:cubicBezTo>
                      <a:pt x="251270" y="422852"/>
                      <a:pt x="257875" y="420971"/>
                      <a:pt x="264523" y="418784"/>
                    </a:cubicBezTo>
                    <a:cubicBezTo>
                      <a:pt x="279875" y="413711"/>
                      <a:pt x="295139" y="406932"/>
                      <a:pt x="309791" y="398621"/>
                    </a:cubicBezTo>
                    <a:cubicBezTo>
                      <a:pt x="310578" y="398184"/>
                      <a:pt x="311365" y="397747"/>
                      <a:pt x="312153" y="397266"/>
                    </a:cubicBezTo>
                    <a:cubicBezTo>
                      <a:pt x="315346" y="395429"/>
                      <a:pt x="318495" y="393504"/>
                      <a:pt x="321600" y="391492"/>
                    </a:cubicBezTo>
                    <a:cubicBezTo>
                      <a:pt x="322037" y="391274"/>
                      <a:pt x="322431" y="391011"/>
                      <a:pt x="322825" y="390705"/>
                    </a:cubicBezTo>
                    <a:cubicBezTo>
                      <a:pt x="328029" y="387381"/>
                      <a:pt x="333190" y="383838"/>
                      <a:pt x="338176" y="380077"/>
                    </a:cubicBezTo>
                    <a:cubicBezTo>
                      <a:pt x="345612" y="374522"/>
                      <a:pt x="352741" y="368574"/>
                      <a:pt x="359564" y="362188"/>
                    </a:cubicBezTo>
                    <a:cubicBezTo>
                      <a:pt x="363894" y="358208"/>
                      <a:pt x="368093" y="354010"/>
                      <a:pt x="372116" y="349636"/>
                    </a:cubicBezTo>
                    <a:cubicBezTo>
                      <a:pt x="377146" y="344256"/>
                      <a:pt x="381914" y="338658"/>
                      <a:pt x="386375" y="332841"/>
                    </a:cubicBezTo>
                    <a:cubicBezTo>
                      <a:pt x="389087" y="329298"/>
                      <a:pt x="391754" y="325668"/>
                      <a:pt x="394248" y="321994"/>
                    </a:cubicBezTo>
                    <a:cubicBezTo>
                      <a:pt x="394422" y="321775"/>
                      <a:pt x="394554" y="321556"/>
                      <a:pt x="394685" y="321338"/>
                    </a:cubicBezTo>
                    <a:cubicBezTo>
                      <a:pt x="402295" y="310097"/>
                      <a:pt x="408856" y="298113"/>
                      <a:pt x="414192" y="285561"/>
                    </a:cubicBezTo>
                    <a:cubicBezTo>
                      <a:pt x="420446" y="270777"/>
                      <a:pt x="424995" y="255120"/>
                      <a:pt x="427444" y="238718"/>
                    </a:cubicBezTo>
                    <a:cubicBezTo>
                      <a:pt x="428625" y="230583"/>
                      <a:pt x="429281" y="222666"/>
                      <a:pt x="429412" y="214925"/>
                    </a:cubicBezTo>
                    <a:cubicBezTo>
                      <a:pt x="429412" y="214488"/>
                      <a:pt x="429456" y="214094"/>
                      <a:pt x="429412" y="213700"/>
                    </a:cubicBezTo>
                    <a:cubicBezTo>
                      <a:pt x="429456" y="213175"/>
                      <a:pt x="429456" y="212650"/>
                      <a:pt x="429456" y="212126"/>
                    </a:cubicBezTo>
                    <a:lnTo>
                      <a:pt x="429456" y="211251"/>
                    </a:lnTo>
                    <a:cubicBezTo>
                      <a:pt x="429456" y="206484"/>
                      <a:pt x="429237" y="201847"/>
                      <a:pt x="428844" y="197255"/>
                    </a:cubicBezTo>
                    <a:cubicBezTo>
                      <a:pt x="426963" y="172893"/>
                      <a:pt x="420315" y="150763"/>
                      <a:pt x="411655" y="131125"/>
                    </a:cubicBezTo>
                    <a:cubicBezTo>
                      <a:pt x="409249" y="125570"/>
                      <a:pt x="406625" y="120190"/>
                      <a:pt x="403957" y="115029"/>
                    </a:cubicBezTo>
                    <a:cubicBezTo>
                      <a:pt x="403432" y="114023"/>
                      <a:pt x="402908" y="113061"/>
                      <a:pt x="402383" y="112055"/>
                    </a:cubicBezTo>
                    <a:cubicBezTo>
                      <a:pt x="391492" y="91761"/>
                      <a:pt x="379246" y="74791"/>
                      <a:pt x="369667" y="61539"/>
                    </a:cubicBezTo>
                    <a:cubicBezTo>
                      <a:pt x="368836" y="60358"/>
                      <a:pt x="367961" y="59177"/>
                      <a:pt x="367043" y="57996"/>
                    </a:cubicBezTo>
                    <a:cubicBezTo>
                      <a:pt x="356721" y="44044"/>
                      <a:pt x="343818" y="28736"/>
                      <a:pt x="328948" y="13384"/>
                    </a:cubicBezTo>
                    <a:cubicBezTo>
                      <a:pt x="334809" y="9054"/>
                      <a:pt x="340757" y="4768"/>
                      <a:pt x="346749" y="569"/>
                    </a:cubicBezTo>
                    <a:cubicBezTo>
                      <a:pt x="347011" y="394"/>
                      <a:pt x="347274" y="175"/>
                      <a:pt x="347580" y="0"/>
                    </a:cubicBezTo>
                    <a:cubicBezTo>
                      <a:pt x="362276" y="12990"/>
                      <a:pt x="375878" y="26461"/>
                      <a:pt x="388124" y="39758"/>
                    </a:cubicBezTo>
                    <a:cubicBezTo>
                      <a:pt x="402951" y="55853"/>
                      <a:pt x="415810" y="71642"/>
                      <a:pt x="426219" y="86075"/>
                    </a:cubicBezTo>
                    <a:cubicBezTo>
                      <a:pt x="431118" y="92855"/>
                      <a:pt x="436629" y="100509"/>
                      <a:pt x="442359" y="108906"/>
                    </a:cubicBezTo>
                    <a:cubicBezTo>
                      <a:pt x="454211" y="126357"/>
                      <a:pt x="466939" y="147220"/>
                      <a:pt x="477130" y="171188"/>
                    </a:cubicBezTo>
                    <a:cubicBezTo>
                      <a:pt x="477305" y="171582"/>
                      <a:pt x="477436" y="171975"/>
                      <a:pt x="477611" y="172369"/>
                    </a:cubicBezTo>
                    <a:cubicBezTo>
                      <a:pt x="477961" y="173156"/>
                      <a:pt x="478267" y="173899"/>
                      <a:pt x="478573" y="174687"/>
                    </a:cubicBezTo>
                    <a:cubicBezTo>
                      <a:pt x="479973" y="178098"/>
                      <a:pt x="481328" y="181553"/>
                      <a:pt x="482553" y="185096"/>
                    </a:cubicBezTo>
                    <a:lnTo>
                      <a:pt x="482597" y="185140"/>
                    </a:lnTo>
                    <a:cubicBezTo>
                      <a:pt x="482684" y="185315"/>
                      <a:pt x="482728" y="185446"/>
                      <a:pt x="482772" y="185621"/>
                    </a:cubicBezTo>
                    <a:cubicBezTo>
                      <a:pt x="485090" y="192007"/>
                      <a:pt x="487145" y="198611"/>
                      <a:pt x="488982" y="205390"/>
                    </a:cubicBezTo>
                    <a:cubicBezTo>
                      <a:pt x="489201" y="206265"/>
                      <a:pt x="489463" y="207140"/>
                      <a:pt x="489682" y="208015"/>
                    </a:cubicBezTo>
                    <a:cubicBezTo>
                      <a:pt x="492044" y="217287"/>
                      <a:pt x="493925" y="226909"/>
                      <a:pt x="495106" y="236881"/>
                    </a:cubicBezTo>
                    <a:cubicBezTo>
                      <a:pt x="497380" y="255163"/>
                      <a:pt x="497424" y="274539"/>
                      <a:pt x="494362" y="29500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35" name="Google Shape;2135;p48"/>
            <p:cNvGrpSpPr/>
            <p:nvPr/>
          </p:nvGrpSpPr>
          <p:grpSpPr>
            <a:xfrm>
              <a:off x="3985371" y="5272393"/>
              <a:ext cx="223075" cy="426919"/>
              <a:chOff x="3985371" y="5272393"/>
              <a:chExt cx="223075" cy="426919"/>
            </a:xfrm>
          </p:grpSpPr>
          <p:sp>
            <p:nvSpPr>
              <p:cNvPr id="2136" name="Google Shape;2136;p48"/>
              <p:cNvSpPr/>
              <p:nvPr/>
            </p:nvSpPr>
            <p:spPr>
              <a:xfrm>
                <a:off x="3985371" y="5272962"/>
                <a:ext cx="222963" cy="426350"/>
              </a:xfrm>
              <a:custGeom>
                <a:rect b="b" l="l" r="r" t="t"/>
                <a:pathLst>
                  <a:path extrusionOk="0" h="426350" w="222963">
                    <a:moveTo>
                      <a:pt x="222754" y="131780"/>
                    </a:moveTo>
                    <a:cubicBezTo>
                      <a:pt x="222579" y="127363"/>
                      <a:pt x="222316" y="122945"/>
                      <a:pt x="221879" y="118528"/>
                    </a:cubicBezTo>
                    <a:cubicBezTo>
                      <a:pt x="221923" y="118353"/>
                      <a:pt x="221923" y="118178"/>
                      <a:pt x="221835" y="118047"/>
                    </a:cubicBezTo>
                    <a:cubicBezTo>
                      <a:pt x="221879" y="117872"/>
                      <a:pt x="221879" y="117697"/>
                      <a:pt x="221835" y="117522"/>
                    </a:cubicBezTo>
                    <a:cubicBezTo>
                      <a:pt x="221660" y="115379"/>
                      <a:pt x="221442" y="113280"/>
                      <a:pt x="221179" y="111136"/>
                    </a:cubicBezTo>
                    <a:cubicBezTo>
                      <a:pt x="221135" y="110699"/>
                      <a:pt x="221092" y="110218"/>
                      <a:pt x="221004" y="109737"/>
                    </a:cubicBezTo>
                    <a:cubicBezTo>
                      <a:pt x="221004" y="109518"/>
                      <a:pt x="221004" y="109299"/>
                      <a:pt x="220961" y="109037"/>
                    </a:cubicBezTo>
                    <a:cubicBezTo>
                      <a:pt x="217855" y="82488"/>
                      <a:pt x="211120" y="55677"/>
                      <a:pt x="200841" y="30047"/>
                    </a:cubicBezTo>
                    <a:cubicBezTo>
                      <a:pt x="196818" y="19813"/>
                      <a:pt x="192138" y="9753"/>
                      <a:pt x="186933" y="0"/>
                    </a:cubicBezTo>
                    <a:cubicBezTo>
                      <a:pt x="183215" y="5117"/>
                      <a:pt x="179498" y="10278"/>
                      <a:pt x="175867" y="15483"/>
                    </a:cubicBezTo>
                    <a:cubicBezTo>
                      <a:pt x="173418" y="13646"/>
                      <a:pt x="170969" y="11722"/>
                      <a:pt x="168607" y="9710"/>
                    </a:cubicBezTo>
                    <a:cubicBezTo>
                      <a:pt x="168301" y="9447"/>
                      <a:pt x="167951" y="9141"/>
                      <a:pt x="167645" y="8835"/>
                    </a:cubicBezTo>
                    <a:cubicBezTo>
                      <a:pt x="168782" y="13253"/>
                      <a:pt x="170050" y="17626"/>
                      <a:pt x="171406" y="21956"/>
                    </a:cubicBezTo>
                    <a:cubicBezTo>
                      <a:pt x="159947" y="38577"/>
                      <a:pt x="148969" y="55547"/>
                      <a:pt x="138516" y="72910"/>
                    </a:cubicBezTo>
                    <a:cubicBezTo>
                      <a:pt x="138428" y="73085"/>
                      <a:pt x="138297" y="73216"/>
                      <a:pt x="138210" y="73391"/>
                    </a:cubicBezTo>
                    <a:lnTo>
                      <a:pt x="138210" y="73435"/>
                    </a:lnTo>
                    <a:cubicBezTo>
                      <a:pt x="132743" y="82532"/>
                      <a:pt x="127407" y="91717"/>
                      <a:pt x="122202" y="101033"/>
                    </a:cubicBezTo>
                    <a:cubicBezTo>
                      <a:pt x="114329" y="115161"/>
                      <a:pt x="106763" y="129462"/>
                      <a:pt x="99590" y="144027"/>
                    </a:cubicBezTo>
                    <a:cubicBezTo>
                      <a:pt x="97971" y="142758"/>
                      <a:pt x="96353" y="141446"/>
                      <a:pt x="94779" y="140091"/>
                    </a:cubicBezTo>
                    <a:cubicBezTo>
                      <a:pt x="96222" y="141621"/>
                      <a:pt x="97753" y="143152"/>
                      <a:pt x="99284" y="144639"/>
                    </a:cubicBezTo>
                    <a:cubicBezTo>
                      <a:pt x="89574" y="164146"/>
                      <a:pt x="80564" y="184047"/>
                      <a:pt x="72166" y="204297"/>
                    </a:cubicBezTo>
                    <a:cubicBezTo>
                      <a:pt x="71992" y="204647"/>
                      <a:pt x="71860" y="204996"/>
                      <a:pt x="71729" y="205347"/>
                    </a:cubicBezTo>
                    <a:cubicBezTo>
                      <a:pt x="68842" y="212301"/>
                      <a:pt x="66043" y="219299"/>
                      <a:pt x="63332" y="226340"/>
                    </a:cubicBezTo>
                    <a:cubicBezTo>
                      <a:pt x="58520" y="238805"/>
                      <a:pt x="53928" y="251358"/>
                      <a:pt x="49598" y="264086"/>
                    </a:cubicBezTo>
                    <a:cubicBezTo>
                      <a:pt x="46843" y="261374"/>
                      <a:pt x="44218" y="258618"/>
                      <a:pt x="41594" y="255863"/>
                    </a:cubicBezTo>
                    <a:cubicBezTo>
                      <a:pt x="41463" y="256300"/>
                      <a:pt x="41332" y="256738"/>
                      <a:pt x="41200" y="257175"/>
                    </a:cubicBezTo>
                    <a:cubicBezTo>
                      <a:pt x="43781" y="259887"/>
                      <a:pt x="46405" y="262642"/>
                      <a:pt x="49117" y="265310"/>
                    </a:cubicBezTo>
                    <a:cubicBezTo>
                      <a:pt x="44000" y="280487"/>
                      <a:pt x="39189" y="295883"/>
                      <a:pt x="34771" y="311410"/>
                    </a:cubicBezTo>
                    <a:cubicBezTo>
                      <a:pt x="34684" y="311628"/>
                      <a:pt x="34596" y="311891"/>
                      <a:pt x="34552" y="312153"/>
                    </a:cubicBezTo>
                    <a:cubicBezTo>
                      <a:pt x="33372" y="316177"/>
                      <a:pt x="32278" y="320244"/>
                      <a:pt x="31141" y="324356"/>
                    </a:cubicBezTo>
                    <a:cubicBezTo>
                      <a:pt x="28910" y="332710"/>
                      <a:pt x="26723" y="341019"/>
                      <a:pt x="24712" y="349461"/>
                    </a:cubicBezTo>
                    <a:lnTo>
                      <a:pt x="24712" y="349504"/>
                    </a:lnTo>
                    <a:cubicBezTo>
                      <a:pt x="19725" y="369973"/>
                      <a:pt x="15396" y="390705"/>
                      <a:pt x="11722" y="411655"/>
                    </a:cubicBezTo>
                    <a:cubicBezTo>
                      <a:pt x="7916" y="412705"/>
                      <a:pt x="4199" y="413973"/>
                      <a:pt x="481" y="415329"/>
                    </a:cubicBezTo>
                    <a:cubicBezTo>
                      <a:pt x="350" y="415941"/>
                      <a:pt x="175" y="416553"/>
                      <a:pt x="0" y="417210"/>
                    </a:cubicBezTo>
                    <a:cubicBezTo>
                      <a:pt x="3630" y="416379"/>
                      <a:pt x="7348" y="415767"/>
                      <a:pt x="11066" y="415285"/>
                    </a:cubicBezTo>
                    <a:cubicBezTo>
                      <a:pt x="10497" y="418566"/>
                      <a:pt x="9928" y="421890"/>
                      <a:pt x="9404" y="425170"/>
                    </a:cubicBezTo>
                    <a:cubicBezTo>
                      <a:pt x="9360" y="425564"/>
                      <a:pt x="9272" y="425957"/>
                      <a:pt x="9229" y="426351"/>
                    </a:cubicBezTo>
                    <a:cubicBezTo>
                      <a:pt x="19376" y="423333"/>
                      <a:pt x="29610" y="419615"/>
                      <a:pt x="39932" y="415110"/>
                    </a:cubicBezTo>
                    <a:cubicBezTo>
                      <a:pt x="44481" y="413186"/>
                      <a:pt x="49029" y="411086"/>
                      <a:pt x="53578" y="408812"/>
                    </a:cubicBezTo>
                    <a:cubicBezTo>
                      <a:pt x="55546" y="407850"/>
                      <a:pt x="57514" y="406800"/>
                      <a:pt x="59483" y="405751"/>
                    </a:cubicBezTo>
                    <a:cubicBezTo>
                      <a:pt x="80739" y="394597"/>
                      <a:pt x="101208" y="380514"/>
                      <a:pt x="120059" y="363894"/>
                    </a:cubicBezTo>
                    <a:cubicBezTo>
                      <a:pt x="120452" y="363588"/>
                      <a:pt x="120846" y="363238"/>
                      <a:pt x="121240" y="362845"/>
                    </a:cubicBezTo>
                    <a:cubicBezTo>
                      <a:pt x="125745" y="358864"/>
                      <a:pt x="130118" y="354753"/>
                      <a:pt x="134405" y="350467"/>
                    </a:cubicBezTo>
                    <a:cubicBezTo>
                      <a:pt x="137291" y="347624"/>
                      <a:pt x="140134" y="344693"/>
                      <a:pt x="142890" y="341675"/>
                    </a:cubicBezTo>
                    <a:cubicBezTo>
                      <a:pt x="145426" y="338964"/>
                      <a:pt x="147876" y="336208"/>
                      <a:pt x="150281" y="333409"/>
                    </a:cubicBezTo>
                    <a:cubicBezTo>
                      <a:pt x="150544" y="333147"/>
                      <a:pt x="150762" y="332884"/>
                      <a:pt x="150981" y="332622"/>
                    </a:cubicBezTo>
                    <a:cubicBezTo>
                      <a:pt x="151637" y="331922"/>
                      <a:pt x="152206" y="331222"/>
                      <a:pt x="152862" y="330479"/>
                    </a:cubicBezTo>
                    <a:cubicBezTo>
                      <a:pt x="153080" y="330172"/>
                      <a:pt x="153343" y="329910"/>
                      <a:pt x="153605" y="329604"/>
                    </a:cubicBezTo>
                    <a:cubicBezTo>
                      <a:pt x="167033" y="313553"/>
                      <a:pt x="179060" y="295970"/>
                      <a:pt x="189120" y="277119"/>
                    </a:cubicBezTo>
                    <a:cubicBezTo>
                      <a:pt x="189251" y="276945"/>
                      <a:pt x="189339" y="276726"/>
                      <a:pt x="189426" y="276551"/>
                    </a:cubicBezTo>
                    <a:cubicBezTo>
                      <a:pt x="190038" y="275457"/>
                      <a:pt x="190607" y="274320"/>
                      <a:pt x="191219" y="273183"/>
                    </a:cubicBezTo>
                    <a:cubicBezTo>
                      <a:pt x="202678" y="250921"/>
                      <a:pt x="211470" y="226909"/>
                      <a:pt x="216849" y="201454"/>
                    </a:cubicBezTo>
                    <a:cubicBezTo>
                      <a:pt x="217112" y="200361"/>
                      <a:pt x="217330" y="199267"/>
                      <a:pt x="217549" y="198174"/>
                    </a:cubicBezTo>
                    <a:cubicBezTo>
                      <a:pt x="219342" y="189120"/>
                      <a:pt x="220742" y="179848"/>
                      <a:pt x="221617" y="170444"/>
                    </a:cubicBezTo>
                    <a:cubicBezTo>
                      <a:pt x="222141" y="165283"/>
                      <a:pt x="222491" y="160122"/>
                      <a:pt x="222710" y="154874"/>
                    </a:cubicBezTo>
                    <a:cubicBezTo>
                      <a:pt x="222798" y="152993"/>
                      <a:pt x="222885" y="151112"/>
                      <a:pt x="222885" y="149231"/>
                    </a:cubicBezTo>
                    <a:cubicBezTo>
                      <a:pt x="222929" y="147351"/>
                      <a:pt x="222929" y="145426"/>
                      <a:pt x="222929" y="143546"/>
                    </a:cubicBezTo>
                    <a:cubicBezTo>
                      <a:pt x="223016" y="139653"/>
                      <a:pt x="222929" y="135717"/>
                      <a:pt x="222754" y="13178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48"/>
              <p:cNvSpPr/>
              <p:nvPr/>
            </p:nvSpPr>
            <p:spPr>
              <a:xfrm>
                <a:off x="3985415" y="5272393"/>
                <a:ext cx="223031" cy="425738"/>
              </a:xfrm>
              <a:custGeom>
                <a:rect b="b" l="l" r="r" t="t"/>
                <a:pathLst>
                  <a:path extrusionOk="0" h="425738" w="223031">
                    <a:moveTo>
                      <a:pt x="222841" y="132393"/>
                    </a:moveTo>
                    <a:cubicBezTo>
                      <a:pt x="222710" y="128063"/>
                      <a:pt x="222448" y="123733"/>
                      <a:pt x="222054" y="119359"/>
                    </a:cubicBezTo>
                    <a:cubicBezTo>
                      <a:pt x="222098" y="119184"/>
                      <a:pt x="222054" y="119053"/>
                      <a:pt x="222010" y="118878"/>
                    </a:cubicBezTo>
                    <a:cubicBezTo>
                      <a:pt x="222054" y="118615"/>
                      <a:pt x="222010" y="118397"/>
                      <a:pt x="221967" y="118134"/>
                    </a:cubicBezTo>
                    <a:lnTo>
                      <a:pt x="221967" y="118091"/>
                    </a:lnTo>
                    <a:cubicBezTo>
                      <a:pt x="221792" y="115904"/>
                      <a:pt x="221617" y="113717"/>
                      <a:pt x="221310" y="111530"/>
                    </a:cubicBezTo>
                    <a:cubicBezTo>
                      <a:pt x="221310" y="111093"/>
                      <a:pt x="221267" y="110612"/>
                      <a:pt x="221179" y="110131"/>
                    </a:cubicBezTo>
                    <a:lnTo>
                      <a:pt x="221179" y="110087"/>
                    </a:lnTo>
                    <a:cubicBezTo>
                      <a:pt x="221179" y="109868"/>
                      <a:pt x="221136" y="109693"/>
                      <a:pt x="221092" y="109431"/>
                    </a:cubicBezTo>
                    <a:cubicBezTo>
                      <a:pt x="218118" y="83057"/>
                      <a:pt x="211557" y="56377"/>
                      <a:pt x="201497" y="30879"/>
                    </a:cubicBezTo>
                    <a:cubicBezTo>
                      <a:pt x="197386" y="20382"/>
                      <a:pt x="192619" y="10016"/>
                      <a:pt x="187283" y="0"/>
                    </a:cubicBezTo>
                    <a:cubicBezTo>
                      <a:pt x="187195" y="175"/>
                      <a:pt x="187020" y="394"/>
                      <a:pt x="186889" y="569"/>
                    </a:cubicBezTo>
                    <a:cubicBezTo>
                      <a:pt x="183172" y="5686"/>
                      <a:pt x="179454" y="10847"/>
                      <a:pt x="175824" y="16052"/>
                    </a:cubicBezTo>
                    <a:cubicBezTo>
                      <a:pt x="173374" y="14215"/>
                      <a:pt x="170925" y="12290"/>
                      <a:pt x="168563" y="10278"/>
                    </a:cubicBezTo>
                    <a:cubicBezTo>
                      <a:pt x="168257" y="10016"/>
                      <a:pt x="167907" y="9710"/>
                      <a:pt x="167601" y="9404"/>
                    </a:cubicBezTo>
                    <a:cubicBezTo>
                      <a:pt x="168738" y="13821"/>
                      <a:pt x="170007" y="18195"/>
                      <a:pt x="171363" y="22525"/>
                    </a:cubicBezTo>
                    <a:cubicBezTo>
                      <a:pt x="159903" y="39145"/>
                      <a:pt x="148925" y="56115"/>
                      <a:pt x="138472" y="73479"/>
                    </a:cubicBezTo>
                    <a:cubicBezTo>
                      <a:pt x="138385" y="73654"/>
                      <a:pt x="138253" y="73785"/>
                      <a:pt x="138166" y="73960"/>
                    </a:cubicBezTo>
                    <a:lnTo>
                      <a:pt x="138166" y="74004"/>
                    </a:lnTo>
                    <a:cubicBezTo>
                      <a:pt x="132699" y="83101"/>
                      <a:pt x="127363" y="92285"/>
                      <a:pt x="122158" y="101602"/>
                    </a:cubicBezTo>
                    <a:cubicBezTo>
                      <a:pt x="125438" y="118091"/>
                      <a:pt x="127057" y="134711"/>
                      <a:pt x="127057" y="150850"/>
                    </a:cubicBezTo>
                    <a:cubicBezTo>
                      <a:pt x="127057" y="155180"/>
                      <a:pt x="126925" y="159466"/>
                      <a:pt x="126707" y="163709"/>
                    </a:cubicBezTo>
                    <a:cubicBezTo>
                      <a:pt x="126619" y="165021"/>
                      <a:pt x="126576" y="166377"/>
                      <a:pt x="126444" y="167732"/>
                    </a:cubicBezTo>
                    <a:cubicBezTo>
                      <a:pt x="124739" y="192182"/>
                      <a:pt x="119271" y="215406"/>
                      <a:pt x="110830" y="237012"/>
                    </a:cubicBezTo>
                    <a:cubicBezTo>
                      <a:pt x="110743" y="237275"/>
                      <a:pt x="110655" y="237581"/>
                      <a:pt x="110524" y="237887"/>
                    </a:cubicBezTo>
                    <a:cubicBezTo>
                      <a:pt x="108687" y="242523"/>
                      <a:pt x="106719" y="247115"/>
                      <a:pt x="104619" y="251621"/>
                    </a:cubicBezTo>
                    <a:cubicBezTo>
                      <a:pt x="98015" y="265835"/>
                      <a:pt x="90142" y="279262"/>
                      <a:pt x="81220" y="291772"/>
                    </a:cubicBezTo>
                    <a:cubicBezTo>
                      <a:pt x="81045" y="292077"/>
                      <a:pt x="80783" y="292427"/>
                      <a:pt x="80564" y="292734"/>
                    </a:cubicBezTo>
                    <a:cubicBezTo>
                      <a:pt x="75228" y="300213"/>
                      <a:pt x="69498" y="307386"/>
                      <a:pt x="63463" y="314165"/>
                    </a:cubicBezTo>
                    <a:cubicBezTo>
                      <a:pt x="63244" y="314427"/>
                      <a:pt x="63025" y="314646"/>
                      <a:pt x="62763" y="314908"/>
                    </a:cubicBezTo>
                    <a:cubicBezTo>
                      <a:pt x="58870" y="319326"/>
                      <a:pt x="54759" y="323612"/>
                      <a:pt x="50560" y="327723"/>
                    </a:cubicBezTo>
                    <a:cubicBezTo>
                      <a:pt x="42381" y="335771"/>
                      <a:pt x="33721" y="343250"/>
                      <a:pt x="24712" y="350029"/>
                    </a:cubicBezTo>
                    <a:lnTo>
                      <a:pt x="24712" y="350073"/>
                    </a:lnTo>
                    <a:cubicBezTo>
                      <a:pt x="19725" y="370542"/>
                      <a:pt x="15396" y="391274"/>
                      <a:pt x="11722" y="412224"/>
                    </a:cubicBezTo>
                    <a:cubicBezTo>
                      <a:pt x="7916" y="413273"/>
                      <a:pt x="4199" y="414542"/>
                      <a:pt x="481" y="415898"/>
                    </a:cubicBezTo>
                    <a:cubicBezTo>
                      <a:pt x="350" y="416510"/>
                      <a:pt x="175" y="417122"/>
                      <a:pt x="0" y="417778"/>
                    </a:cubicBezTo>
                    <a:cubicBezTo>
                      <a:pt x="3630" y="416948"/>
                      <a:pt x="7348" y="416335"/>
                      <a:pt x="11066" y="415854"/>
                    </a:cubicBezTo>
                    <a:cubicBezTo>
                      <a:pt x="10497" y="419134"/>
                      <a:pt x="9928" y="422458"/>
                      <a:pt x="9404" y="425739"/>
                    </a:cubicBezTo>
                    <a:cubicBezTo>
                      <a:pt x="18807" y="422896"/>
                      <a:pt x="28342" y="419528"/>
                      <a:pt x="37876" y="415460"/>
                    </a:cubicBezTo>
                    <a:lnTo>
                      <a:pt x="37920" y="415460"/>
                    </a:lnTo>
                    <a:cubicBezTo>
                      <a:pt x="43169" y="413229"/>
                      <a:pt x="48417" y="410824"/>
                      <a:pt x="53666" y="408200"/>
                    </a:cubicBezTo>
                    <a:cubicBezTo>
                      <a:pt x="54890" y="407588"/>
                      <a:pt x="56115" y="406975"/>
                      <a:pt x="57340" y="406319"/>
                    </a:cubicBezTo>
                    <a:cubicBezTo>
                      <a:pt x="79383" y="394991"/>
                      <a:pt x="100596" y="380514"/>
                      <a:pt x="120102" y="363369"/>
                    </a:cubicBezTo>
                    <a:cubicBezTo>
                      <a:pt x="120496" y="363019"/>
                      <a:pt x="120890" y="362669"/>
                      <a:pt x="121240" y="362320"/>
                    </a:cubicBezTo>
                    <a:cubicBezTo>
                      <a:pt x="125482" y="358602"/>
                      <a:pt x="129593" y="354709"/>
                      <a:pt x="133617" y="350729"/>
                    </a:cubicBezTo>
                    <a:cubicBezTo>
                      <a:pt x="136810" y="347624"/>
                      <a:pt x="139872" y="344431"/>
                      <a:pt x="142846" y="341194"/>
                    </a:cubicBezTo>
                    <a:cubicBezTo>
                      <a:pt x="145164" y="338745"/>
                      <a:pt x="147395" y="336296"/>
                      <a:pt x="149538" y="333759"/>
                    </a:cubicBezTo>
                    <a:cubicBezTo>
                      <a:pt x="149844" y="333497"/>
                      <a:pt x="150062" y="333191"/>
                      <a:pt x="150237" y="332928"/>
                    </a:cubicBezTo>
                    <a:cubicBezTo>
                      <a:pt x="150937" y="332228"/>
                      <a:pt x="151550" y="331485"/>
                      <a:pt x="152118" y="330785"/>
                    </a:cubicBezTo>
                    <a:cubicBezTo>
                      <a:pt x="152424" y="330479"/>
                      <a:pt x="152643" y="330216"/>
                      <a:pt x="152862" y="329910"/>
                    </a:cubicBezTo>
                    <a:cubicBezTo>
                      <a:pt x="166420" y="313902"/>
                      <a:pt x="178535" y="296364"/>
                      <a:pt x="188682" y="277513"/>
                    </a:cubicBezTo>
                    <a:cubicBezTo>
                      <a:pt x="188814" y="277294"/>
                      <a:pt x="188901" y="277119"/>
                      <a:pt x="188989" y="276945"/>
                    </a:cubicBezTo>
                    <a:cubicBezTo>
                      <a:pt x="189557" y="275851"/>
                      <a:pt x="190126" y="274801"/>
                      <a:pt x="190694" y="273708"/>
                    </a:cubicBezTo>
                    <a:cubicBezTo>
                      <a:pt x="202285" y="251445"/>
                      <a:pt x="211207" y="227434"/>
                      <a:pt x="216718" y="201979"/>
                    </a:cubicBezTo>
                    <a:cubicBezTo>
                      <a:pt x="216937" y="200885"/>
                      <a:pt x="217199" y="199792"/>
                      <a:pt x="217374" y="198699"/>
                    </a:cubicBezTo>
                    <a:cubicBezTo>
                      <a:pt x="219255" y="189645"/>
                      <a:pt x="220654" y="180416"/>
                      <a:pt x="221617" y="171013"/>
                    </a:cubicBezTo>
                    <a:cubicBezTo>
                      <a:pt x="222141" y="165852"/>
                      <a:pt x="222491" y="160691"/>
                      <a:pt x="222710" y="155442"/>
                    </a:cubicBezTo>
                    <a:cubicBezTo>
                      <a:pt x="222798" y="153561"/>
                      <a:pt x="222885" y="151681"/>
                      <a:pt x="222885" y="149800"/>
                    </a:cubicBezTo>
                    <a:cubicBezTo>
                      <a:pt x="222972" y="147526"/>
                      <a:pt x="223016" y="145252"/>
                      <a:pt x="223016" y="142934"/>
                    </a:cubicBezTo>
                    <a:cubicBezTo>
                      <a:pt x="223060" y="139434"/>
                      <a:pt x="223016" y="135936"/>
                      <a:pt x="222841" y="132393"/>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38" name="Google Shape;2138;p48"/>
            <p:cNvGrpSpPr/>
            <p:nvPr/>
          </p:nvGrpSpPr>
          <p:grpSpPr>
            <a:xfrm>
              <a:off x="3982135" y="5584371"/>
              <a:ext cx="417852" cy="578414"/>
              <a:chOff x="3982135" y="5584371"/>
              <a:chExt cx="417852" cy="578414"/>
            </a:xfrm>
          </p:grpSpPr>
          <p:sp>
            <p:nvSpPr>
              <p:cNvPr id="2139" name="Google Shape;2139;p48"/>
              <p:cNvSpPr/>
              <p:nvPr/>
            </p:nvSpPr>
            <p:spPr>
              <a:xfrm>
                <a:off x="3982135" y="5585114"/>
                <a:ext cx="416943" cy="577671"/>
              </a:xfrm>
              <a:custGeom>
                <a:rect b="b" l="l" r="r" t="t"/>
                <a:pathLst>
                  <a:path extrusionOk="0" h="577671" w="416943">
                    <a:moveTo>
                      <a:pt x="416160" y="273226"/>
                    </a:moveTo>
                    <a:cubicBezTo>
                      <a:pt x="416116" y="272527"/>
                      <a:pt x="416072" y="271827"/>
                      <a:pt x="415985" y="271127"/>
                    </a:cubicBezTo>
                    <a:cubicBezTo>
                      <a:pt x="415810" y="268766"/>
                      <a:pt x="415548" y="266448"/>
                      <a:pt x="415241" y="264086"/>
                    </a:cubicBezTo>
                    <a:cubicBezTo>
                      <a:pt x="413886" y="252758"/>
                      <a:pt x="411655" y="241430"/>
                      <a:pt x="408506" y="230189"/>
                    </a:cubicBezTo>
                    <a:cubicBezTo>
                      <a:pt x="406581" y="223366"/>
                      <a:pt x="404395" y="216806"/>
                      <a:pt x="401902" y="210507"/>
                    </a:cubicBezTo>
                    <a:cubicBezTo>
                      <a:pt x="401071" y="208233"/>
                      <a:pt x="400152" y="205959"/>
                      <a:pt x="399190" y="203772"/>
                    </a:cubicBezTo>
                    <a:cubicBezTo>
                      <a:pt x="399059" y="203378"/>
                      <a:pt x="398884" y="203028"/>
                      <a:pt x="398709" y="202635"/>
                    </a:cubicBezTo>
                    <a:lnTo>
                      <a:pt x="398665" y="202591"/>
                    </a:lnTo>
                    <a:cubicBezTo>
                      <a:pt x="397790" y="200535"/>
                      <a:pt x="396915" y="198523"/>
                      <a:pt x="395953" y="196555"/>
                    </a:cubicBezTo>
                    <a:cubicBezTo>
                      <a:pt x="392848" y="189951"/>
                      <a:pt x="389480" y="183653"/>
                      <a:pt x="385850" y="177661"/>
                    </a:cubicBezTo>
                    <a:cubicBezTo>
                      <a:pt x="385719" y="177355"/>
                      <a:pt x="385544" y="177048"/>
                      <a:pt x="385369" y="176786"/>
                    </a:cubicBezTo>
                    <a:cubicBezTo>
                      <a:pt x="350641" y="119447"/>
                      <a:pt x="295576" y="87650"/>
                      <a:pt x="260718" y="67531"/>
                    </a:cubicBezTo>
                    <a:cubicBezTo>
                      <a:pt x="252889" y="63026"/>
                      <a:pt x="244316" y="58433"/>
                      <a:pt x="235175" y="53885"/>
                    </a:cubicBezTo>
                    <a:cubicBezTo>
                      <a:pt x="211426" y="42119"/>
                      <a:pt x="183565" y="30616"/>
                      <a:pt x="153605" y="21256"/>
                    </a:cubicBezTo>
                    <a:cubicBezTo>
                      <a:pt x="153387" y="21169"/>
                      <a:pt x="153124" y="21082"/>
                      <a:pt x="152862" y="21038"/>
                    </a:cubicBezTo>
                    <a:cubicBezTo>
                      <a:pt x="150544" y="20294"/>
                      <a:pt x="148226" y="19594"/>
                      <a:pt x="145864" y="18895"/>
                    </a:cubicBezTo>
                    <a:cubicBezTo>
                      <a:pt x="139697" y="17058"/>
                      <a:pt x="133399" y="15308"/>
                      <a:pt x="127057" y="13690"/>
                    </a:cubicBezTo>
                    <a:cubicBezTo>
                      <a:pt x="126707" y="13602"/>
                      <a:pt x="126357" y="13515"/>
                      <a:pt x="126007" y="13428"/>
                    </a:cubicBezTo>
                    <a:cubicBezTo>
                      <a:pt x="106456" y="8442"/>
                      <a:pt x="86294" y="4549"/>
                      <a:pt x="66043" y="2187"/>
                    </a:cubicBezTo>
                    <a:cubicBezTo>
                      <a:pt x="56640" y="1137"/>
                      <a:pt x="47192" y="350"/>
                      <a:pt x="37833" y="0"/>
                    </a:cubicBezTo>
                    <a:cubicBezTo>
                      <a:pt x="36652" y="4024"/>
                      <a:pt x="35558" y="8091"/>
                      <a:pt x="34421" y="12203"/>
                    </a:cubicBezTo>
                    <a:cubicBezTo>
                      <a:pt x="32191" y="20557"/>
                      <a:pt x="30004" y="28866"/>
                      <a:pt x="27992" y="37308"/>
                    </a:cubicBezTo>
                    <a:lnTo>
                      <a:pt x="27992" y="37352"/>
                    </a:lnTo>
                    <a:cubicBezTo>
                      <a:pt x="23006" y="57821"/>
                      <a:pt x="18676" y="78552"/>
                      <a:pt x="15002" y="99502"/>
                    </a:cubicBezTo>
                    <a:cubicBezTo>
                      <a:pt x="11197" y="100552"/>
                      <a:pt x="7479" y="101820"/>
                      <a:pt x="3761" y="103177"/>
                    </a:cubicBezTo>
                    <a:cubicBezTo>
                      <a:pt x="3630" y="103788"/>
                      <a:pt x="3455" y="104401"/>
                      <a:pt x="3280" y="105057"/>
                    </a:cubicBezTo>
                    <a:cubicBezTo>
                      <a:pt x="6910" y="104226"/>
                      <a:pt x="10628" y="103614"/>
                      <a:pt x="14346" y="103133"/>
                    </a:cubicBezTo>
                    <a:cubicBezTo>
                      <a:pt x="13777" y="106413"/>
                      <a:pt x="13209" y="109737"/>
                      <a:pt x="12684" y="113017"/>
                    </a:cubicBezTo>
                    <a:cubicBezTo>
                      <a:pt x="12640" y="113411"/>
                      <a:pt x="12553" y="113804"/>
                      <a:pt x="12509" y="114198"/>
                    </a:cubicBezTo>
                    <a:cubicBezTo>
                      <a:pt x="4286" y="165633"/>
                      <a:pt x="0" y="218380"/>
                      <a:pt x="0" y="272133"/>
                    </a:cubicBezTo>
                    <a:cubicBezTo>
                      <a:pt x="0" y="292427"/>
                      <a:pt x="612" y="312590"/>
                      <a:pt x="1837" y="332578"/>
                    </a:cubicBezTo>
                    <a:cubicBezTo>
                      <a:pt x="2449" y="342988"/>
                      <a:pt x="3237" y="353310"/>
                      <a:pt x="4199" y="363632"/>
                    </a:cubicBezTo>
                    <a:cubicBezTo>
                      <a:pt x="4155" y="363763"/>
                      <a:pt x="4199" y="363894"/>
                      <a:pt x="4199" y="364069"/>
                    </a:cubicBezTo>
                    <a:cubicBezTo>
                      <a:pt x="5423" y="377321"/>
                      <a:pt x="6910" y="390530"/>
                      <a:pt x="8660" y="403651"/>
                    </a:cubicBezTo>
                    <a:cubicBezTo>
                      <a:pt x="11634" y="426264"/>
                      <a:pt x="15396" y="448613"/>
                      <a:pt x="19857" y="470656"/>
                    </a:cubicBezTo>
                    <a:lnTo>
                      <a:pt x="19857" y="470700"/>
                    </a:lnTo>
                    <a:cubicBezTo>
                      <a:pt x="21431" y="478529"/>
                      <a:pt x="23137" y="486227"/>
                      <a:pt x="24886" y="493969"/>
                    </a:cubicBezTo>
                    <a:cubicBezTo>
                      <a:pt x="30441" y="518286"/>
                      <a:pt x="36870" y="542254"/>
                      <a:pt x="44175" y="565873"/>
                    </a:cubicBezTo>
                    <a:cubicBezTo>
                      <a:pt x="44087" y="566179"/>
                      <a:pt x="43956" y="566529"/>
                      <a:pt x="43781" y="566878"/>
                    </a:cubicBezTo>
                    <a:cubicBezTo>
                      <a:pt x="43694" y="567185"/>
                      <a:pt x="43562" y="567491"/>
                      <a:pt x="43431" y="567797"/>
                    </a:cubicBezTo>
                    <a:cubicBezTo>
                      <a:pt x="43912" y="567885"/>
                      <a:pt x="44393" y="568016"/>
                      <a:pt x="44874" y="568147"/>
                    </a:cubicBezTo>
                    <a:cubicBezTo>
                      <a:pt x="52310" y="570028"/>
                      <a:pt x="59876" y="571602"/>
                      <a:pt x="67530" y="572914"/>
                    </a:cubicBezTo>
                    <a:cubicBezTo>
                      <a:pt x="135760" y="584854"/>
                      <a:pt x="211776" y="575013"/>
                      <a:pt x="276726" y="535475"/>
                    </a:cubicBezTo>
                    <a:cubicBezTo>
                      <a:pt x="276769" y="535475"/>
                      <a:pt x="276813" y="535388"/>
                      <a:pt x="276813" y="535388"/>
                    </a:cubicBezTo>
                    <a:cubicBezTo>
                      <a:pt x="277032" y="535300"/>
                      <a:pt x="277207" y="535169"/>
                      <a:pt x="277382" y="535038"/>
                    </a:cubicBezTo>
                    <a:cubicBezTo>
                      <a:pt x="278781" y="534207"/>
                      <a:pt x="280181" y="533332"/>
                      <a:pt x="281580" y="532457"/>
                    </a:cubicBezTo>
                    <a:cubicBezTo>
                      <a:pt x="285823" y="529746"/>
                      <a:pt x="289978" y="526946"/>
                      <a:pt x="294089" y="523972"/>
                    </a:cubicBezTo>
                    <a:cubicBezTo>
                      <a:pt x="297719" y="521392"/>
                      <a:pt x="301262" y="518724"/>
                      <a:pt x="304761" y="515925"/>
                    </a:cubicBezTo>
                    <a:cubicBezTo>
                      <a:pt x="306642" y="514437"/>
                      <a:pt x="308479" y="512951"/>
                      <a:pt x="310316" y="511420"/>
                    </a:cubicBezTo>
                    <a:cubicBezTo>
                      <a:pt x="312153" y="509889"/>
                      <a:pt x="313990" y="508314"/>
                      <a:pt x="315783" y="506740"/>
                    </a:cubicBezTo>
                    <a:cubicBezTo>
                      <a:pt x="317314" y="505428"/>
                      <a:pt x="318844" y="504072"/>
                      <a:pt x="320332" y="502672"/>
                    </a:cubicBezTo>
                    <a:cubicBezTo>
                      <a:pt x="321600" y="501491"/>
                      <a:pt x="322912" y="500310"/>
                      <a:pt x="324180" y="499086"/>
                    </a:cubicBezTo>
                    <a:cubicBezTo>
                      <a:pt x="326411" y="496943"/>
                      <a:pt x="328598" y="494799"/>
                      <a:pt x="330785" y="492613"/>
                    </a:cubicBezTo>
                    <a:cubicBezTo>
                      <a:pt x="337258" y="485964"/>
                      <a:pt x="343512" y="478967"/>
                      <a:pt x="349504" y="471663"/>
                    </a:cubicBezTo>
                    <a:cubicBezTo>
                      <a:pt x="351560" y="469170"/>
                      <a:pt x="353572" y="466633"/>
                      <a:pt x="355496" y="464052"/>
                    </a:cubicBezTo>
                    <a:cubicBezTo>
                      <a:pt x="366606" y="449619"/>
                      <a:pt x="376534" y="433961"/>
                      <a:pt x="385019" y="417472"/>
                    </a:cubicBezTo>
                    <a:cubicBezTo>
                      <a:pt x="385238" y="417166"/>
                      <a:pt x="385413" y="416816"/>
                      <a:pt x="385544" y="416510"/>
                    </a:cubicBezTo>
                    <a:cubicBezTo>
                      <a:pt x="386156" y="415373"/>
                      <a:pt x="386725" y="414192"/>
                      <a:pt x="387293" y="413055"/>
                    </a:cubicBezTo>
                    <a:cubicBezTo>
                      <a:pt x="390005" y="407631"/>
                      <a:pt x="392542" y="402077"/>
                      <a:pt x="394860" y="396478"/>
                    </a:cubicBezTo>
                    <a:cubicBezTo>
                      <a:pt x="395079" y="396085"/>
                      <a:pt x="395210" y="395691"/>
                      <a:pt x="395341" y="395297"/>
                    </a:cubicBezTo>
                    <a:cubicBezTo>
                      <a:pt x="396609" y="392410"/>
                      <a:pt x="397790" y="389480"/>
                      <a:pt x="398927" y="386506"/>
                    </a:cubicBezTo>
                    <a:cubicBezTo>
                      <a:pt x="401683" y="379202"/>
                      <a:pt x="404176" y="371810"/>
                      <a:pt x="406363" y="364288"/>
                    </a:cubicBezTo>
                    <a:cubicBezTo>
                      <a:pt x="406406" y="364156"/>
                      <a:pt x="406450" y="364025"/>
                      <a:pt x="406450" y="363894"/>
                    </a:cubicBezTo>
                    <a:cubicBezTo>
                      <a:pt x="414979" y="334634"/>
                      <a:pt x="418697" y="303930"/>
                      <a:pt x="416160" y="27322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48"/>
              <p:cNvSpPr/>
              <p:nvPr/>
            </p:nvSpPr>
            <p:spPr>
              <a:xfrm>
                <a:off x="3982135" y="5678689"/>
                <a:ext cx="250464" cy="337490"/>
              </a:xfrm>
              <a:custGeom>
                <a:rect b="b" l="l" r="r" t="t"/>
                <a:pathLst>
                  <a:path extrusionOk="0" h="337490" w="250464">
                    <a:moveTo>
                      <a:pt x="234956" y="119426"/>
                    </a:moveTo>
                    <a:cubicBezTo>
                      <a:pt x="225072" y="96770"/>
                      <a:pt x="210420" y="75208"/>
                      <a:pt x="191175" y="56400"/>
                    </a:cubicBezTo>
                    <a:cubicBezTo>
                      <a:pt x="184921" y="50277"/>
                      <a:pt x="178404" y="44679"/>
                      <a:pt x="171669" y="39518"/>
                    </a:cubicBezTo>
                    <a:lnTo>
                      <a:pt x="171625" y="39518"/>
                    </a:lnTo>
                    <a:cubicBezTo>
                      <a:pt x="157760" y="29021"/>
                      <a:pt x="143021" y="20579"/>
                      <a:pt x="127800" y="14238"/>
                    </a:cubicBezTo>
                    <a:cubicBezTo>
                      <a:pt x="127407" y="14063"/>
                      <a:pt x="127013" y="13888"/>
                      <a:pt x="126576" y="13713"/>
                    </a:cubicBezTo>
                    <a:lnTo>
                      <a:pt x="126532" y="13713"/>
                    </a:lnTo>
                    <a:cubicBezTo>
                      <a:pt x="105669" y="5184"/>
                      <a:pt x="84063" y="592"/>
                      <a:pt x="62807" y="23"/>
                    </a:cubicBezTo>
                    <a:lnTo>
                      <a:pt x="60664" y="23"/>
                    </a:lnTo>
                    <a:cubicBezTo>
                      <a:pt x="45049" y="-239"/>
                      <a:pt x="29654" y="1729"/>
                      <a:pt x="15002" y="5928"/>
                    </a:cubicBezTo>
                    <a:cubicBezTo>
                      <a:pt x="11197" y="6977"/>
                      <a:pt x="7479" y="8246"/>
                      <a:pt x="3761" y="9602"/>
                    </a:cubicBezTo>
                    <a:cubicBezTo>
                      <a:pt x="3630" y="10214"/>
                      <a:pt x="3455" y="10826"/>
                      <a:pt x="3280" y="11482"/>
                    </a:cubicBezTo>
                    <a:cubicBezTo>
                      <a:pt x="6910" y="10651"/>
                      <a:pt x="10628" y="10039"/>
                      <a:pt x="14346" y="9558"/>
                    </a:cubicBezTo>
                    <a:cubicBezTo>
                      <a:pt x="13777" y="12838"/>
                      <a:pt x="13209" y="16162"/>
                      <a:pt x="12684" y="19443"/>
                    </a:cubicBezTo>
                    <a:cubicBezTo>
                      <a:pt x="12640" y="19836"/>
                      <a:pt x="12553" y="20230"/>
                      <a:pt x="12509" y="20623"/>
                    </a:cubicBezTo>
                    <a:cubicBezTo>
                      <a:pt x="4286" y="72058"/>
                      <a:pt x="0" y="124806"/>
                      <a:pt x="0" y="178558"/>
                    </a:cubicBezTo>
                    <a:cubicBezTo>
                      <a:pt x="0" y="198852"/>
                      <a:pt x="612" y="219015"/>
                      <a:pt x="1837" y="239003"/>
                    </a:cubicBezTo>
                    <a:cubicBezTo>
                      <a:pt x="2449" y="249413"/>
                      <a:pt x="3237" y="259735"/>
                      <a:pt x="4199" y="270057"/>
                    </a:cubicBezTo>
                    <a:cubicBezTo>
                      <a:pt x="4155" y="270188"/>
                      <a:pt x="4199" y="270320"/>
                      <a:pt x="4199" y="270494"/>
                    </a:cubicBezTo>
                    <a:cubicBezTo>
                      <a:pt x="5423" y="283747"/>
                      <a:pt x="6910" y="296955"/>
                      <a:pt x="8660" y="310077"/>
                    </a:cubicBezTo>
                    <a:cubicBezTo>
                      <a:pt x="32715" y="324597"/>
                      <a:pt x="58783" y="333432"/>
                      <a:pt x="84632" y="336363"/>
                    </a:cubicBezTo>
                    <a:cubicBezTo>
                      <a:pt x="120015" y="340430"/>
                      <a:pt x="155092" y="333520"/>
                      <a:pt x="184221" y="315281"/>
                    </a:cubicBezTo>
                    <a:cubicBezTo>
                      <a:pt x="193450" y="309552"/>
                      <a:pt x="202066" y="302685"/>
                      <a:pt x="209895" y="294681"/>
                    </a:cubicBezTo>
                    <a:cubicBezTo>
                      <a:pt x="215712" y="288733"/>
                      <a:pt x="220917" y="282391"/>
                      <a:pt x="225422" y="275655"/>
                    </a:cubicBezTo>
                    <a:cubicBezTo>
                      <a:pt x="225509" y="275568"/>
                      <a:pt x="225553" y="275480"/>
                      <a:pt x="225597" y="275393"/>
                    </a:cubicBezTo>
                    <a:cubicBezTo>
                      <a:pt x="226559" y="274037"/>
                      <a:pt x="227477" y="272637"/>
                      <a:pt x="228308" y="271238"/>
                    </a:cubicBezTo>
                    <a:cubicBezTo>
                      <a:pt x="228308" y="271194"/>
                      <a:pt x="228308" y="271150"/>
                      <a:pt x="228352" y="271150"/>
                    </a:cubicBezTo>
                    <a:cubicBezTo>
                      <a:pt x="235306" y="260128"/>
                      <a:pt x="240555" y="248232"/>
                      <a:pt x="244185" y="235811"/>
                    </a:cubicBezTo>
                    <a:cubicBezTo>
                      <a:pt x="244273" y="235636"/>
                      <a:pt x="244316" y="235461"/>
                      <a:pt x="244360" y="235242"/>
                    </a:cubicBezTo>
                    <a:cubicBezTo>
                      <a:pt x="244972" y="233230"/>
                      <a:pt x="245497" y="231174"/>
                      <a:pt x="245978" y="229075"/>
                    </a:cubicBezTo>
                    <a:cubicBezTo>
                      <a:pt x="245978" y="229031"/>
                      <a:pt x="245978" y="229031"/>
                      <a:pt x="245978" y="229031"/>
                    </a:cubicBezTo>
                    <a:cubicBezTo>
                      <a:pt x="247159" y="224439"/>
                      <a:pt x="248034" y="219803"/>
                      <a:pt x="248734" y="215036"/>
                    </a:cubicBezTo>
                    <a:cubicBezTo>
                      <a:pt x="248777" y="214729"/>
                      <a:pt x="248821" y="214379"/>
                      <a:pt x="248865" y="214030"/>
                    </a:cubicBezTo>
                    <a:cubicBezTo>
                      <a:pt x="248996" y="213330"/>
                      <a:pt x="249084" y="212630"/>
                      <a:pt x="249171" y="211930"/>
                    </a:cubicBezTo>
                    <a:cubicBezTo>
                      <a:pt x="249215" y="211536"/>
                      <a:pt x="249259" y="211099"/>
                      <a:pt x="249302" y="210662"/>
                    </a:cubicBezTo>
                    <a:cubicBezTo>
                      <a:pt x="249302" y="210662"/>
                      <a:pt x="249259" y="210618"/>
                      <a:pt x="249302" y="210618"/>
                    </a:cubicBezTo>
                    <a:cubicBezTo>
                      <a:pt x="252932" y="180745"/>
                      <a:pt x="248034" y="149167"/>
                      <a:pt x="234956" y="11942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48"/>
              <p:cNvSpPr/>
              <p:nvPr/>
            </p:nvSpPr>
            <p:spPr>
              <a:xfrm>
                <a:off x="3982179" y="5687301"/>
                <a:ext cx="168482" cy="244006"/>
              </a:xfrm>
              <a:custGeom>
                <a:rect b="b" l="l" r="r" t="t"/>
                <a:pathLst>
                  <a:path extrusionOk="0" h="244006" w="168482">
                    <a:moveTo>
                      <a:pt x="142102" y="208567"/>
                    </a:moveTo>
                    <a:cubicBezTo>
                      <a:pt x="139828" y="211147"/>
                      <a:pt x="137466" y="213553"/>
                      <a:pt x="134973" y="215783"/>
                    </a:cubicBezTo>
                    <a:cubicBezTo>
                      <a:pt x="134929" y="215870"/>
                      <a:pt x="134886" y="215914"/>
                      <a:pt x="134842" y="215914"/>
                    </a:cubicBezTo>
                    <a:cubicBezTo>
                      <a:pt x="109606" y="239227"/>
                      <a:pt x="74528" y="248018"/>
                      <a:pt x="39626" y="242332"/>
                    </a:cubicBezTo>
                    <a:cubicBezTo>
                      <a:pt x="39495" y="242375"/>
                      <a:pt x="39320" y="242332"/>
                      <a:pt x="39189" y="242288"/>
                    </a:cubicBezTo>
                    <a:cubicBezTo>
                      <a:pt x="26549" y="240232"/>
                      <a:pt x="13952" y="236252"/>
                      <a:pt x="1837" y="230391"/>
                    </a:cubicBezTo>
                    <a:cubicBezTo>
                      <a:pt x="612" y="210403"/>
                      <a:pt x="0" y="190240"/>
                      <a:pt x="0" y="169946"/>
                    </a:cubicBezTo>
                    <a:cubicBezTo>
                      <a:pt x="0" y="116194"/>
                      <a:pt x="4286" y="63446"/>
                      <a:pt x="12509" y="12011"/>
                    </a:cubicBezTo>
                    <a:cubicBezTo>
                      <a:pt x="12553" y="11618"/>
                      <a:pt x="12640" y="11224"/>
                      <a:pt x="12684" y="10831"/>
                    </a:cubicBezTo>
                    <a:cubicBezTo>
                      <a:pt x="13209" y="7550"/>
                      <a:pt x="13777" y="4226"/>
                      <a:pt x="14346" y="946"/>
                    </a:cubicBezTo>
                    <a:cubicBezTo>
                      <a:pt x="23137" y="-191"/>
                      <a:pt x="32147" y="-279"/>
                      <a:pt x="41157" y="552"/>
                    </a:cubicBezTo>
                    <a:lnTo>
                      <a:pt x="41200" y="552"/>
                    </a:lnTo>
                    <a:cubicBezTo>
                      <a:pt x="41857" y="596"/>
                      <a:pt x="42556" y="683"/>
                      <a:pt x="43212" y="771"/>
                    </a:cubicBezTo>
                    <a:cubicBezTo>
                      <a:pt x="70417" y="3745"/>
                      <a:pt x="97928" y="15510"/>
                      <a:pt x="121021" y="36023"/>
                    </a:cubicBezTo>
                    <a:cubicBezTo>
                      <a:pt x="126663" y="41009"/>
                      <a:pt x="131824" y="46345"/>
                      <a:pt x="136460" y="51943"/>
                    </a:cubicBezTo>
                    <a:cubicBezTo>
                      <a:pt x="137116" y="52731"/>
                      <a:pt x="137729" y="53475"/>
                      <a:pt x="138341" y="54262"/>
                    </a:cubicBezTo>
                    <a:cubicBezTo>
                      <a:pt x="153999" y="73812"/>
                      <a:pt x="163665" y="96249"/>
                      <a:pt x="167076" y="118862"/>
                    </a:cubicBezTo>
                    <a:cubicBezTo>
                      <a:pt x="167076" y="118862"/>
                      <a:pt x="167033" y="118862"/>
                      <a:pt x="167076" y="118905"/>
                    </a:cubicBezTo>
                    <a:cubicBezTo>
                      <a:pt x="167207" y="119824"/>
                      <a:pt x="167339" y="120699"/>
                      <a:pt x="167470" y="121617"/>
                    </a:cubicBezTo>
                    <a:cubicBezTo>
                      <a:pt x="171537" y="153108"/>
                      <a:pt x="163402" y="184599"/>
                      <a:pt x="142102" y="20856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48"/>
              <p:cNvSpPr/>
              <p:nvPr/>
            </p:nvSpPr>
            <p:spPr>
              <a:xfrm>
                <a:off x="4007065" y="5584371"/>
                <a:ext cx="392922" cy="577713"/>
              </a:xfrm>
              <a:custGeom>
                <a:rect b="b" l="l" r="r" t="t"/>
                <a:pathLst>
                  <a:path extrusionOk="0" h="577713" w="392922">
                    <a:moveTo>
                      <a:pt x="382264" y="364681"/>
                    </a:moveTo>
                    <a:cubicBezTo>
                      <a:pt x="382220" y="364812"/>
                      <a:pt x="382176" y="364943"/>
                      <a:pt x="382132" y="365075"/>
                    </a:cubicBezTo>
                    <a:cubicBezTo>
                      <a:pt x="379902" y="372816"/>
                      <a:pt x="377277" y="380470"/>
                      <a:pt x="374347" y="387949"/>
                    </a:cubicBezTo>
                    <a:cubicBezTo>
                      <a:pt x="373210" y="390924"/>
                      <a:pt x="372029" y="393854"/>
                      <a:pt x="370761" y="396784"/>
                    </a:cubicBezTo>
                    <a:cubicBezTo>
                      <a:pt x="370629" y="397178"/>
                      <a:pt x="370454" y="397571"/>
                      <a:pt x="370280" y="397965"/>
                    </a:cubicBezTo>
                    <a:cubicBezTo>
                      <a:pt x="370236" y="398009"/>
                      <a:pt x="370280" y="398009"/>
                      <a:pt x="370280" y="398009"/>
                    </a:cubicBezTo>
                    <a:cubicBezTo>
                      <a:pt x="367918" y="403520"/>
                      <a:pt x="365381" y="408943"/>
                      <a:pt x="362713" y="414279"/>
                    </a:cubicBezTo>
                    <a:cubicBezTo>
                      <a:pt x="362669" y="414323"/>
                      <a:pt x="362669" y="414323"/>
                      <a:pt x="362713" y="414323"/>
                    </a:cubicBezTo>
                    <a:cubicBezTo>
                      <a:pt x="362144" y="415460"/>
                      <a:pt x="361576" y="416510"/>
                      <a:pt x="360963" y="417647"/>
                    </a:cubicBezTo>
                    <a:cubicBezTo>
                      <a:pt x="360832" y="417953"/>
                      <a:pt x="360657" y="418303"/>
                      <a:pt x="360482" y="418609"/>
                    </a:cubicBezTo>
                    <a:cubicBezTo>
                      <a:pt x="351910" y="435054"/>
                      <a:pt x="341894" y="450624"/>
                      <a:pt x="330785" y="465058"/>
                    </a:cubicBezTo>
                    <a:cubicBezTo>
                      <a:pt x="328817" y="467595"/>
                      <a:pt x="326848" y="470088"/>
                      <a:pt x="324793" y="472537"/>
                    </a:cubicBezTo>
                    <a:cubicBezTo>
                      <a:pt x="316745" y="482290"/>
                      <a:pt x="308216" y="491475"/>
                      <a:pt x="299294" y="499829"/>
                    </a:cubicBezTo>
                    <a:cubicBezTo>
                      <a:pt x="298332" y="500835"/>
                      <a:pt x="297326" y="501754"/>
                      <a:pt x="296320" y="502672"/>
                    </a:cubicBezTo>
                    <a:cubicBezTo>
                      <a:pt x="296014" y="502935"/>
                      <a:pt x="295751" y="503197"/>
                      <a:pt x="295445" y="503416"/>
                    </a:cubicBezTo>
                    <a:cubicBezTo>
                      <a:pt x="293958" y="504815"/>
                      <a:pt x="292427" y="506171"/>
                      <a:pt x="290896" y="507483"/>
                    </a:cubicBezTo>
                    <a:cubicBezTo>
                      <a:pt x="289103" y="509057"/>
                      <a:pt x="287266" y="510632"/>
                      <a:pt x="285429" y="512163"/>
                    </a:cubicBezTo>
                    <a:cubicBezTo>
                      <a:pt x="283592" y="513694"/>
                      <a:pt x="281755" y="515181"/>
                      <a:pt x="279875" y="516668"/>
                    </a:cubicBezTo>
                    <a:cubicBezTo>
                      <a:pt x="276332" y="519424"/>
                      <a:pt x="272789" y="522091"/>
                      <a:pt x="269159" y="524672"/>
                    </a:cubicBezTo>
                    <a:cubicBezTo>
                      <a:pt x="265004" y="527602"/>
                      <a:pt x="260849" y="530401"/>
                      <a:pt x="256606" y="533113"/>
                    </a:cubicBezTo>
                    <a:cubicBezTo>
                      <a:pt x="255207" y="533988"/>
                      <a:pt x="253807" y="534819"/>
                      <a:pt x="252408" y="535650"/>
                    </a:cubicBezTo>
                    <a:cubicBezTo>
                      <a:pt x="252233" y="535825"/>
                      <a:pt x="252014" y="535912"/>
                      <a:pt x="251839" y="536043"/>
                    </a:cubicBezTo>
                    <a:cubicBezTo>
                      <a:pt x="251795" y="536043"/>
                      <a:pt x="251752" y="536087"/>
                      <a:pt x="251708" y="536087"/>
                    </a:cubicBezTo>
                    <a:cubicBezTo>
                      <a:pt x="186714" y="575319"/>
                      <a:pt x="110830" y="584898"/>
                      <a:pt x="42775" y="572827"/>
                    </a:cubicBezTo>
                    <a:cubicBezTo>
                      <a:pt x="34946" y="571470"/>
                      <a:pt x="27248" y="569808"/>
                      <a:pt x="19682" y="567840"/>
                    </a:cubicBezTo>
                    <a:cubicBezTo>
                      <a:pt x="19419" y="567797"/>
                      <a:pt x="19157" y="567709"/>
                      <a:pt x="18894" y="567622"/>
                    </a:cubicBezTo>
                    <a:cubicBezTo>
                      <a:pt x="19069" y="567272"/>
                      <a:pt x="19201" y="566922"/>
                      <a:pt x="19288" y="566616"/>
                    </a:cubicBezTo>
                    <a:cubicBezTo>
                      <a:pt x="11984" y="542997"/>
                      <a:pt x="5555" y="519030"/>
                      <a:pt x="0" y="494712"/>
                    </a:cubicBezTo>
                    <a:cubicBezTo>
                      <a:pt x="22087" y="499567"/>
                      <a:pt x="45356" y="501666"/>
                      <a:pt x="68842" y="500704"/>
                    </a:cubicBezTo>
                    <a:cubicBezTo>
                      <a:pt x="73479" y="500485"/>
                      <a:pt x="78115" y="500179"/>
                      <a:pt x="82795" y="499698"/>
                    </a:cubicBezTo>
                    <a:cubicBezTo>
                      <a:pt x="110874" y="497073"/>
                      <a:pt x="138997" y="489901"/>
                      <a:pt x="165545" y="477479"/>
                    </a:cubicBezTo>
                    <a:cubicBezTo>
                      <a:pt x="168038" y="476342"/>
                      <a:pt x="170488" y="475118"/>
                      <a:pt x="172893" y="473893"/>
                    </a:cubicBezTo>
                    <a:cubicBezTo>
                      <a:pt x="184178" y="468163"/>
                      <a:pt x="195156" y="461428"/>
                      <a:pt x="205696" y="453686"/>
                    </a:cubicBezTo>
                    <a:cubicBezTo>
                      <a:pt x="205827" y="453599"/>
                      <a:pt x="205915" y="453511"/>
                      <a:pt x="206046" y="453424"/>
                    </a:cubicBezTo>
                    <a:cubicBezTo>
                      <a:pt x="206090" y="453380"/>
                      <a:pt x="206177" y="453336"/>
                      <a:pt x="206221" y="453292"/>
                    </a:cubicBezTo>
                    <a:cubicBezTo>
                      <a:pt x="212869" y="448351"/>
                      <a:pt x="219342" y="443058"/>
                      <a:pt x="225597" y="437285"/>
                    </a:cubicBezTo>
                    <a:cubicBezTo>
                      <a:pt x="230320" y="432955"/>
                      <a:pt x="234913" y="428362"/>
                      <a:pt x="239374" y="423595"/>
                    </a:cubicBezTo>
                    <a:cubicBezTo>
                      <a:pt x="257088" y="404613"/>
                      <a:pt x="272439" y="382219"/>
                      <a:pt x="284117" y="357858"/>
                    </a:cubicBezTo>
                    <a:cubicBezTo>
                      <a:pt x="284205" y="357639"/>
                      <a:pt x="284336" y="357377"/>
                      <a:pt x="284467" y="357158"/>
                    </a:cubicBezTo>
                    <a:cubicBezTo>
                      <a:pt x="286391" y="353047"/>
                      <a:pt x="288228" y="348892"/>
                      <a:pt x="289934" y="344693"/>
                    </a:cubicBezTo>
                    <a:cubicBezTo>
                      <a:pt x="290022" y="344475"/>
                      <a:pt x="290153" y="344256"/>
                      <a:pt x="290197" y="344037"/>
                    </a:cubicBezTo>
                    <a:cubicBezTo>
                      <a:pt x="300431" y="318932"/>
                      <a:pt x="306642" y="292121"/>
                      <a:pt x="307473" y="264872"/>
                    </a:cubicBezTo>
                    <a:cubicBezTo>
                      <a:pt x="307735" y="255032"/>
                      <a:pt x="307342" y="245147"/>
                      <a:pt x="306161" y="235262"/>
                    </a:cubicBezTo>
                    <a:cubicBezTo>
                      <a:pt x="305461" y="229402"/>
                      <a:pt x="304499" y="223585"/>
                      <a:pt x="303230" y="217767"/>
                    </a:cubicBezTo>
                    <a:cubicBezTo>
                      <a:pt x="303143" y="217418"/>
                      <a:pt x="303099" y="217111"/>
                      <a:pt x="303012" y="216805"/>
                    </a:cubicBezTo>
                    <a:cubicBezTo>
                      <a:pt x="302268" y="213306"/>
                      <a:pt x="301350" y="209807"/>
                      <a:pt x="300387" y="206308"/>
                    </a:cubicBezTo>
                    <a:cubicBezTo>
                      <a:pt x="297938" y="197692"/>
                      <a:pt x="295008" y="189601"/>
                      <a:pt x="291596" y="181947"/>
                    </a:cubicBezTo>
                    <a:cubicBezTo>
                      <a:pt x="275632" y="145645"/>
                      <a:pt x="249915" y="119577"/>
                      <a:pt x="224634" y="100333"/>
                    </a:cubicBezTo>
                    <a:cubicBezTo>
                      <a:pt x="206702" y="86643"/>
                      <a:pt x="188989" y="76409"/>
                      <a:pt x="175080" y="68361"/>
                    </a:cubicBezTo>
                    <a:cubicBezTo>
                      <a:pt x="160166" y="59745"/>
                      <a:pt x="142102" y="50866"/>
                      <a:pt x="122114" y="42731"/>
                    </a:cubicBezTo>
                    <a:cubicBezTo>
                      <a:pt x="119053" y="41507"/>
                      <a:pt x="115947" y="40282"/>
                      <a:pt x="112798" y="39057"/>
                    </a:cubicBezTo>
                    <a:cubicBezTo>
                      <a:pt x="112536" y="38970"/>
                      <a:pt x="112274" y="38839"/>
                      <a:pt x="112011" y="38751"/>
                    </a:cubicBezTo>
                    <a:cubicBezTo>
                      <a:pt x="108206" y="37307"/>
                      <a:pt x="104313" y="35864"/>
                      <a:pt x="100333" y="34508"/>
                    </a:cubicBezTo>
                    <a:cubicBezTo>
                      <a:pt x="99983" y="34334"/>
                      <a:pt x="99633" y="34246"/>
                      <a:pt x="99240" y="34115"/>
                    </a:cubicBezTo>
                    <a:cubicBezTo>
                      <a:pt x="77109" y="26373"/>
                      <a:pt x="53228" y="19856"/>
                      <a:pt x="28910" y="15745"/>
                    </a:cubicBezTo>
                    <a:cubicBezTo>
                      <a:pt x="22481" y="14608"/>
                      <a:pt x="15964" y="13690"/>
                      <a:pt x="9491" y="12946"/>
                    </a:cubicBezTo>
                    <a:cubicBezTo>
                      <a:pt x="10628" y="8834"/>
                      <a:pt x="11722" y="4767"/>
                      <a:pt x="12902" y="743"/>
                    </a:cubicBezTo>
                    <a:cubicBezTo>
                      <a:pt x="12946" y="481"/>
                      <a:pt x="13034" y="218"/>
                      <a:pt x="13121" y="0"/>
                    </a:cubicBezTo>
                    <a:cubicBezTo>
                      <a:pt x="22656" y="350"/>
                      <a:pt x="32234" y="1093"/>
                      <a:pt x="41813" y="2187"/>
                    </a:cubicBezTo>
                    <a:cubicBezTo>
                      <a:pt x="61844" y="4505"/>
                      <a:pt x="81789" y="8310"/>
                      <a:pt x="101164" y="13208"/>
                    </a:cubicBezTo>
                    <a:lnTo>
                      <a:pt x="101208" y="13208"/>
                    </a:lnTo>
                    <a:cubicBezTo>
                      <a:pt x="101602" y="13296"/>
                      <a:pt x="101908" y="13383"/>
                      <a:pt x="102258" y="13515"/>
                    </a:cubicBezTo>
                    <a:cubicBezTo>
                      <a:pt x="108556" y="15089"/>
                      <a:pt x="114810" y="16795"/>
                      <a:pt x="120933" y="18588"/>
                    </a:cubicBezTo>
                    <a:cubicBezTo>
                      <a:pt x="123514" y="19375"/>
                      <a:pt x="126094" y="20163"/>
                      <a:pt x="128631" y="20950"/>
                    </a:cubicBezTo>
                    <a:cubicBezTo>
                      <a:pt x="128894" y="21037"/>
                      <a:pt x="129156" y="21081"/>
                      <a:pt x="129375" y="21212"/>
                    </a:cubicBezTo>
                    <a:cubicBezTo>
                      <a:pt x="158941" y="30397"/>
                      <a:pt x="186452" y="41725"/>
                      <a:pt x="210026" y="53315"/>
                    </a:cubicBezTo>
                    <a:cubicBezTo>
                      <a:pt x="219605" y="58039"/>
                      <a:pt x="228571" y="62807"/>
                      <a:pt x="236706" y="67530"/>
                    </a:cubicBezTo>
                    <a:cubicBezTo>
                      <a:pt x="271608" y="87693"/>
                      <a:pt x="326761" y="119490"/>
                      <a:pt x="361401" y="176961"/>
                    </a:cubicBezTo>
                    <a:cubicBezTo>
                      <a:pt x="361620" y="177223"/>
                      <a:pt x="361794" y="177529"/>
                      <a:pt x="361926" y="177835"/>
                    </a:cubicBezTo>
                    <a:cubicBezTo>
                      <a:pt x="365556" y="183871"/>
                      <a:pt x="368967" y="190169"/>
                      <a:pt x="372029" y="196818"/>
                    </a:cubicBezTo>
                    <a:cubicBezTo>
                      <a:pt x="372860" y="198567"/>
                      <a:pt x="373691" y="200360"/>
                      <a:pt x="374435" y="202153"/>
                    </a:cubicBezTo>
                    <a:cubicBezTo>
                      <a:pt x="374435" y="202153"/>
                      <a:pt x="374391" y="202153"/>
                      <a:pt x="374435" y="202197"/>
                    </a:cubicBezTo>
                    <a:lnTo>
                      <a:pt x="374435" y="202241"/>
                    </a:lnTo>
                    <a:cubicBezTo>
                      <a:pt x="374653" y="202634"/>
                      <a:pt x="374828" y="202984"/>
                      <a:pt x="374959" y="203422"/>
                    </a:cubicBezTo>
                    <a:cubicBezTo>
                      <a:pt x="376140" y="205959"/>
                      <a:pt x="377190" y="208583"/>
                      <a:pt x="378152" y="211251"/>
                    </a:cubicBezTo>
                    <a:cubicBezTo>
                      <a:pt x="380558" y="217330"/>
                      <a:pt x="382657" y="223629"/>
                      <a:pt x="384494" y="230189"/>
                    </a:cubicBezTo>
                    <a:cubicBezTo>
                      <a:pt x="387687" y="241473"/>
                      <a:pt x="389918" y="252889"/>
                      <a:pt x="391273" y="264260"/>
                    </a:cubicBezTo>
                    <a:cubicBezTo>
                      <a:pt x="391580" y="266578"/>
                      <a:pt x="391798" y="268853"/>
                      <a:pt x="391973" y="271171"/>
                    </a:cubicBezTo>
                    <a:cubicBezTo>
                      <a:pt x="392104" y="272089"/>
                      <a:pt x="392148" y="272964"/>
                      <a:pt x="392192" y="273883"/>
                    </a:cubicBezTo>
                    <a:cubicBezTo>
                      <a:pt x="394641" y="304629"/>
                      <a:pt x="390836" y="335377"/>
                      <a:pt x="382264" y="364681"/>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43" name="Google Shape;2143;p48"/>
            <p:cNvGrpSpPr/>
            <p:nvPr/>
          </p:nvGrpSpPr>
          <p:grpSpPr>
            <a:xfrm>
              <a:off x="4204978" y="5690061"/>
              <a:ext cx="633051" cy="568425"/>
              <a:chOff x="4204978" y="5690061"/>
              <a:chExt cx="633051" cy="568425"/>
            </a:xfrm>
          </p:grpSpPr>
          <p:sp>
            <p:nvSpPr>
              <p:cNvPr id="2144" name="Google Shape;2144;p48"/>
              <p:cNvSpPr/>
              <p:nvPr/>
            </p:nvSpPr>
            <p:spPr>
              <a:xfrm>
                <a:off x="4204978" y="5691245"/>
                <a:ext cx="633007" cy="567241"/>
              </a:xfrm>
              <a:custGeom>
                <a:rect b="b" l="l" r="r" t="t"/>
                <a:pathLst>
                  <a:path extrusionOk="0" h="567241" w="633007">
                    <a:moveTo>
                      <a:pt x="272088" y="22413"/>
                    </a:moveTo>
                    <a:cubicBezTo>
                      <a:pt x="170355" y="54429"/>
                      <a:pt x="-6300" y="154456"/>
                      <a:pt x="173" y="302113"/>
                    </a:cubicBezTo>
                    <a:cubicBezTo>
                      <a:pt x="5465" y="423746"/>
                      <a:pt x="131603" y="499237"/>
                      <a:pt x="156796" y="514326"/>
                    </a:cubicBezTo>
                    <a:cubicBezTo>
                      <a:pt x="194454" y="536895"/>
                      <a:pt x="326628" y="606131"/>
                      <a:pt x="463657" y="537988"/>
                    </a:cubicBezTo>
                    <a:cubicBezTo>
                      <a:pt x="554543" y="492764"/>
                      <a:pt x="633007" y="394355"/>
                      <a:pt x="633007" y="272722"/>
                    </a:cubicBezTo>
                    <a:cubicBezTo>
                      <a:pt x="633007" y="177943"/>
                      <a:pt x="585377" y="70743"/>
                      <a:pt x="491867" y="23507"/>
                    </a:cubicBezTo>
                    <a:cubicBezTo>
                      <a:pt x="406186" y="-19749"/>
                      <a:pt x="321029" y="7018"/>
                      <a:pt x="272088" y="22413"/>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5" name="Google Shape;2145;p48"/>
              <p:cNvSpPr/>
              <p:nvPr/>
            </p:nvSpPr>
            <p:spPr>
              <a:xfrm rot="-180767">
                <a:off x="4318994" y="5820845"/>
                <a:ext cx="359742" cy="314043"/>
              </a:xfrm>
              <a:custGeom>
                <a:rect b="b" l="l" r="r" t="t"/>
                <a:pathLst>
                  <a:path extrusionOk="0" h="314395" w="360145">
                    <a:moveTo>
                      <a:pt x="360146" y="157197"/>
                    </a:moveTo>
                    <a:cubicBezTo>
                      <a:pt x="360146" y="244015"/>
                      <a:pt x="279525" y="314395"/>
                      <a:pt x="180073" y="314395"/>
                    </a:cubicBezTo>
                    <a:cubicBezTo>
                      <a:pt x="80621" y="314395"/>
                      <a:pt x="0" y="244015"/>
                      <a:pt x="0" y="157197"/>
                    </a:cubicBezTo>
                    <a:cubicBezTo>
                      <a:pt x="0" y="70380"/>
                      <a:pt x="80621" y="0"/>
                      <a:pt x="180073" y="0"/>
                    </a:cubicBezTo>
                    <a:cubicBezTo>
                      <a:pt x="279525" y="0"/>
                      <a:pt x="360146" y="70380"/>
                      <a:pt x="360146" y="157197"/>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48"/>
              <p:cNvSpPr/>
              <p:nvPr/>
            </p:nvSpPr>
            <p:spPr>
              <a:xfrm rot="-352895">
                <a:off x="4353570" y="5825825"/>
                <a:ext cx="260744" cy="230032"/>
              </a:xfrm>
              <a:custGeom>
                <a:rect b="b" l="l" r="r" t="t"/>
                <a:pathLst>
                  <a:path extrusionOk="0" h="229971" w="260675">
                    <a:moveTo>
                      <a:pt x="260675" y="114986"/>
                    </a:moveTo>
                    <a:cubicBezTo>
                      <a:pt x="260675" y="178491"/>
                      <a:pt x="202321" y="229972"/>
                      <a:pt x="130338" y="229972"/>
                    </a:cubicBezTo>
                    <a:cubicBezTo>
                      <a:pt x="58354" y="229972"/>
                      <a:pt x="0" y="178491"/>
                      <a:pt x="0" y="114986"/>
                    </a:cubicBezTo>
                    <a:cubicBezTo>
                      <a:pt x="0" y="51481"/>
                      <a:pt x="58354" y="0"/>
                      <a:pt x="130338" y="0"/>
                    </a:cubicBezTo>
                    <a:cubicBezTo>
                      <a:pt x="202321" y="0"/>
                      <a:pt x="260675" y="51481"/>
                      <a:pt x="260675" y="114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7" name="Google Shape;2147;p48"/>
              <p:cNvSpPr/>
              <p:nvPr/>
            </p:nvSpPr>
            <p:spPr>
              <a:xfrm>
                <a:off x="4205022" y="5690061"/>
                <a:ext cx="633007" cy="567245"/>
              </a:xfrm>
              <a:custGeom>
                <a:rect b="b" l="l" r="r" t="t"/>
                <a:pathLst>
                  <a:path extrusionOk="0" h="567245" w="633007">
                    <a:moveTo>
                      <a:pt x="491867" y="23510"/>
                    </a:moveTo>
                    <a:cubicBezTo>
                      <a:pt x="585377" y="70746"/>
                      <a:pt x="633007" y="177902"/>
                      <a:pt x="633007" y="272724"/>
                    </a:cubicBezTo>
                    <a:cubicBezTo>
                      <a:pt x="633007" y="394358"/>
                      <a:pt x="554543" y="492811"/>
                      <a:pt x="463657" y="537991"/>
                    </a:cubicBezTo>
                    <a:cubicBezTo>
                      <a:pt x="326672" y="606134"/>
                      <a:pt x="194498" y="536898"/>
                      <a:pt x="156796" y="514373"/>
                    </a:cubicBezTo>
                    <a:cubicBezTo>
                      <a:pt x="134140" y="500771"/>
                      <a:pt x="29696" y="438270"/>
                      <a:pt x="5203" y="337237"/>
                    </a:cubicBezTo>
                    <a:cubicBezTo>
                      <a:pt x="26853" y="421781"/>
                      <a:pt x="114196" y="474091"/>
                      <a:pt x="133265" y="485506"/>
                    </a:cubicBezTo>
                    <a:cubicBezTo>
                      <a:pt x="165194" y="504619"/>
                      <a:pt x="277292" y="563359"/>
                      <a:pt x="393415" y="505538"/>
                    </a:cubicBezTo>
                    <a:cubicBezTo>
                      <a:pt x="470480" y="467224"/>
                      <a:pt x="537004" y="383773"/>
                      <a:pt x="537004" y="280641"/>
                    </a:cubicBezTo>
                    <a:cubicBezTo>
                      <a:pt x="537004" y="200252"/>
                      <a:pt x="496634" y="109410"/>
                      <a:pt x="417339" y="69346"/>
                    </a:cubicBezTo>
                    <a:cubicBezTo>
                      <a:pt x="344735" y="32651"/>
                      <a:pt x="272525" y="55351"/>
                      <a:pt x="231018" y="68384"/>
                    </a:cubicBezTo>
                    <a:cubicBezTo>
                      <a:pt x="144768" y="95545"/>
                      <a:pt x="-4988" y="180351"/>
                      <a:pt x="479" y="305527"/>
                    </a:cubicBezTo>
                    <a:cubicBezTo>
                      <a:pt x="567" y="308239"/>
                      <a:pt x="785" y="310951"/>
                      <a:pt x="1048" y="313619"/>
                    </a:cubicBezTo>
                    <a:cubicBezTo>
                      <a:pt x="654" y="309858"/>
                      <a:pt x="348" y="305965"/>
                      <a:pt x="173" y="302116"/>
                    </a:cubicBezTo>
                    <a:cubicBezTo>
                      <a:pt x="-6300" y="154459"/>
                      <a:pt x="170355" y="54388"/>
                      <a:pt x="272088" y="22373"/>
                    </a:cubicBezTo>
                    <a:cubicBezTo>
                      <a:pt x="321073" y="7021"/>
                      <a:pt x="406186" y="-19746"/>
                      <a:pt x="491867" y="2351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8" name="Google Shape;2148;p48"/>
              <p:cNvSpPr/>
              <p:nvPr/>
            </p:nvSpPr>
            <p:spPr>
              <a:xfrm>
                <a:off x="4206594" y="6008098"/>
                <a:ext cx="2799" cy="15745"/>
              </a:xfrm>
              <a:custGeom>
                <a:rect b="b" l="l" r="r" t="t"/>
                <a:pathLst>
                  <a:path extrusionOk="0" h="15745" w="2799">
                    <a:moveTo>
                      <a:pt x="2799" y="15745"/>
                    </a:moveTo>
                    <a:cubicBezTo>
                      <a:pt x="1575" y="10628"/>
                      <a:pt x="612" y="5380"/>
                      <a:pt x="0" y="0"/>
                    </a:cubicBezTo>
                    <a:cubicBezTo>
                      <a:pt x="700" y="5380"/>
                      <a:pt x="1662" y="10628"/>
                      <a:pt x="2799" y="15745"/>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49" name="Google Shape;2149;p48"/>
            <p:cNvGrpSpPr/>
            <p:nvPr/>
          </p:nvGrpSpPr>
          <p:grpSpPr>
            <a:xfrm>
              <a:off x="4105454" y="5332330"/>
              <a:ext cx="584013" cy="617637"/>
              <a:chOff x="4105454" y="5332330"/>
              <a:chExt cx="584013" cy="617637"/>
            </a:xfrm>
          </p:grpSpPr>
          <p:sp>
            <p:nvSpPr>
              <p:cNvPr id="2150" name="Google Shape;2150;p48"/>
              <p:cNvSpPr/>
              <p:nvPr/>
            </p:nvSpPr>
            <p:spPr>
              <a:xfrm>
                <a:off x="4105454" y="5332592"/>
                <a:ext cx="582876" cy="617375"/>
              </a:xfrm>
              <a:custGeom>
                <a:rect b="b" l="l" r="r" t="t"/>
                <a:pathLst>
                  <a:path extrusionOk="0" h="617375" w="582876">
                    <a:moveTo>
                      <a:pt x="512358" y="181799"/>
                    </a:moveTo>
                    <a:cubicBezTo>
                      <a:pt x="449945" y="95287"/>
                      <a:pt x="299401" y="-40867"/>
                      <a:pt x="161279" y="11749"/>
                    </a:cubicBezTo>
                    <a:cubicBezTo>
                      <a:pt x="47518" y="55092"/>
                      <a:pt x="15546" y="198550"/>
                      <a:pt x="9161" y="227199"/>
                    </a:cubicBezTo>
                    <a:cubicBezTo>
                      <a:pt x="-374" y="270061"/>
                      <a:pt x="-24517" y="417324"/>
                      <a:pt x="83295" y="525924"/>
                    </a:cubicBezTo>
                    <a:cubicBezTo>
                      <a:pt x="154806" y="597959"/>
                      <a:pt x="272940" y="641434"/>
                      <a:pt x="388406" y="603164"/>
                    </a:cubicBezTo>
                    <a:cubicBezTo>
                      <a:pt x="478374" y="573335"/>
                      <a:pt x="565105" y="494389"/>
                      <a:pt x="580500" y="390775"/>
                    </a:cubicBezTo>
                    <a:cubicBezTo>
                      <a:pt x="594627" y="295778"/>
                      <a:pt x="542405" y="223393"/>
                      <a:pt x="512358" y="181799"/>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48"/>
              <p:cNvSpPr/>
              <p:nvPr/>
            </p:nvSpPr>
            <p:spPr>
              <a:xfrm rot="-1285720">
                <a:off x="4217041" y="5438299"/>
                <a:ext cx="314079" cy="359784"/>
              </a:xfrm>
              <a:custGeom>
                <a:rect b="b" l="l" r="r" t="t"/>
                <a:pathLst>
                  <a:path extrusionOk="0" h="360122" w="314374">
                    <a:moveTo>
                      <a:pt x="314375" y="180061"/>
                    </a:moveTo>
                    <a:cubicBezTo>
                      <a:pt x="314375" y="279506"/>
                      <a:pt x="244000" y="360123"/>
                      <a:pt x="157187" y="360123"/>
                    </a:cubicBezTo>
                    <a:cubicBezTo>
                      <a:pt x="70375" y="360123"/>
                      <a:pt x="0" y="279506"/>
                      <a:pt x="0" y="180061"/>
                    </a:cubicBezTo>
                    <a:cubicBezTo>
                      <a:pt x="0" y="80616"/>
                      <a:pt x="70375" y="0"/>
                      <a:pt x="157187" y="0"/>
                    </a:cubicBezTo>
                    <a:cubicBezTo>
                      <a:pt x="244000" y="0"/>
                      <a:pt x="314375" y="80616"/>
                      <a:pt x="314375" y="18006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48"/>
              <p:cNvSpPr/>
              <p:nvPr/>
            </p:nvSpPr>
            <p:spPr>
              <a:xfrm rot="-1451706">
                <a:off x="4241634" y="5438166"/>
                <a:ext cx="230051" cy="260765"/>
              </a:xfrm>
              <a:custGeom>
                <a:rect b="b" l="l" r="r" t="t"/>
                <a:pathLst>
                  <a:path extrusionOk="0" h="260666" w="229964">
                    <a:moveTo>
                      <a:pt x="229964" y="130333"/>
                    </a:moveTo>
                    <a:cubicBezTo>
                      <a:pt x="229964" y="202315"/>
                      <a:pt x="178485" y="260667"/>
                      <a:pt x="114982" y="260667"/>
                    </a:cubicBezTo>
                    <a:cubicBezTo>
                      <a:pt x="51479" y="260667"/>
                      <a:pt x="0" y="202315"/>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3" name="Google Shape;2153;p48"/>
              <p:cNvSpPr/>
              <p:nvPr/>
            </p:nvSpPr>
            <p:spPr>
              <a:xfrm>
                <a:off x="4106605" y="5332330"/>
                <a:ext cx="582862" cy="617350"/>
              </a:xfrm>
              <a:custGeom>
                <a:rect b="b" l="l" r="r" t="t"/>
                <a:pathLst>
                  <a:path extrusionOk="0" h="617350" w="582862">
                    <a:moveTo>
                      <a:pt x="580487" y="390688"/>
                    </a:moveTo>
                    <a:cubicBezTo>
                      <a:pt x="565091" y="494302"/>
                      <a:pt x="478360" y="573248"/>
                      <a:pt x="388393" y="603120"/>
                    </a:cubicBezTo>
                    <a:cubicBezTo>
                      <a:pt x="272970" y="641434"/>
                      <a:pt x="154836" y="597915"/>
                      <a:pt x="83325" y="525880"/>
                    </a:cubicBezTo>
                    <a:cubicBezTo>
                      <a:pt x="-24487" y="417324"/>
                      <a:pt x="-388" y="270061"/>
                      <a:pt x="9147" y="227199"/>
                    </a:cubicBezTo>
                    <a:cubicBezTo>
                      <a:pt x="14920" y="201393"/>
                      <a:pt x="41381" y="82603"/>
                      <a:pt x="129556" y="27538"/>
                    </a:cubicBezTo>
                    <a:cubicBezTo>
                      <a:pt x="56121" y="74687"/>
                      <a:pt x="33946" y="174058"/>
                      <a:pt x="29135" y="195752"/>
                    </a:cubicBezTo>
                    <a:cubicBezTo>
                      <a:pt x="21044" y="232097"/>
                      <a:pt x="574" y="356923"/>
                      <a:pt x="91985" y="448990"/>
                    </a:cubicBezTo>
                    <a:cubicBezTo>
                      <a:pt x="152605" y="510091"/>
                      <a:pt x="252763" y="546961"/>
                      <a:pt x="350647" y="514509"/>
                    </a:cubicBezTo>
                    <a:cubicBezTo>
                      <a:pt x="426969" y="489229"/>
                      <a:pt x="500491" y="422310"/>
                      <a:pt x="513525" y="334442"/>
                    </a:cubicBezTo>
                    <a:cubicBezTo>
                      <a:pt x="525465" y="253966"/>
                      <a:pt x="481203" y="192558"/>
                      <a:pt x="455748" y="157263"/>
                    </a:cubicBezTo>
                    <a:cubicBezTo>
                      <a:pt x="402826" y="83959"/>
                      <a:pt x="275201" y="-31507"/>
                      <a:pt x="158072" y="13105"/>
                    </a:cubicBezTo>
                    <a:cubicBezTo>
                      <a:pt x="155492" y="14067"/>
                      <a:pt x="152999" y="15073"/>
                      <a:pt x="150550" y="16210"/>
                    </a:cubicBezTo>
                    <a:cubicBezTo>
                      <a:pt x="154005" y="14636"/>
                      <a:pt x="157591" y="13149"/>
                      <a:pt x="161221" y="11749"/>
                    </a:cubicBezTo>
                    <a:cubicBezTo>
                      <a:pt x="299344" y="-40867"/>
                      <a:pt x="449931" y="95287"/>
                      <a:pt x="512344" y="181799"/>
                    </a:cubicBezTo>
                    <a:cubicBezTo>
                      <a:pt x="542392" y="223393"/>
                      <a:pt x="594614" y="295735"/>
                      <a:pt x="580487" y="39068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4" name="Google Shape;2154;p48"/>
              <p:cNvSpPr/>
              <p:nvPr/>
            </p:nvSpPr>
            <p:spPr>
              <a:xfrm>
                <a:off x="4239179" y="5350377"/>
                <a:ext cx="14039" cy="7610"/>
              </a:xfrm>
              <a:custGeom>
                <a:rect b="b" l="l" r="r" t="t"/>
                <a:pathLst>
                  <a:path extrusionOk="0" h="7610" w="14039">
                    <a:moveTo>
                      <a:pt x="0" y="7610"/>
                    </a:moveTo>
                    <a:cubicBezTo>
                      <a:pt x="4461" y="4855"/>
                      <a:pt x="9141" y="2274"/>
                      <a:pt x="14040" y="0"/>
                    </a:cubicBezTo>
                    <a:cubicBezTo>
                      <a:pt x="9185" y="2318"/>
                      <a:pt x="4505" y="4899"/>
                      <a:pt x="0" y="761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5" name="Google Shape;2155;p48"/>
            <p:cNvGrpSpPr/>
            <p:nvPr/>
          </p:nvGrpSpPr>
          <p:grpSpPr>
            <a:xfrm>
              <a:off x="3986358" y="5901805"/>
              <a:ext cx="456763" cy="619068"/>
              <a:chOff x="3986358" y="5901805"/>
              <a:chExt cx="456763" cy="619068"/>
            </a:xfrm>
          </p:grpSpPr>
          <p:sp>
            <p:nvSpPr>
              <p:cNvPr id="2156" name="Google Shape;2156;p48"/>
              <p:cNvSpPr/>
              <p:nvPr/>
            </p:nvSpPr>
            <p:spPr>
              <a:xfrm>
                <a:off x="3986377" y="5901805"/>
                <a:ext cx="456744" cy="619024"/>
              </a:xfrm>
              <a:custGeom>
                <a:rect b="b" l="l" r="r" t="t"/>
                <a:pathLst>
                  <a:path extrusionOk="0" h="619024" w="456744">
                    <a:moveTo>
                      <a:pt x="456573" y="313826"/>
                    </a:moveTo>
                    <a:cubicBezTo>
                      <a:pt x="456311" y="322442"/>
                      <a:pt x="455742" y="330752"/>
                      <a:pt x="454999" y="338581"/>
                    </a:cubicBezTo>
                    <a:cubicBezTo>
                      <a:pt x="454955" y="338975"/>
                      <a:pt x="454911" y="339368"/>
                      <a:pt x="454867" y="339762"/>
                    </a:cubicBezTo>
                    <a:cubicBezTo>
                      <a:pt x="454168" y="346978"/>
                      <a:pt x="453293" y="353802"/>
                      <a:pt x="452287" y="360231"/>
                    </a:cubicBezTo>
                    <a:cubicBezTo>
                      <a:pt x="452287" y="360275"/>
                      <a:pt x="452287" y="360275"/>
                      <a:pt x="452287" y="360318"/>
                    </a:cubicBezTo>
                    <a:cubicBezTo>
                      <a:pt x="452068" y="361805"/>
                      <a:pt x="451849" y="363249"/>
                      <a:pt x="451631" y="364692"/>
                    </a:cubicBezTo>
                    <a:cubicBezTo>
                      <a:pt x="451543" y="365086"/>
                      <a:pt x="451500" y="365523"/>
                      <a:pt x="451412" y="365917"/>
                    </a:cubicBezTo>
                    <a:cubicBezTo>
                      <a:pt x="450756" y="369897"/>
                      <a:pt x="450056" y="373615"/>
                      <a:pt x="449400" y="377157"/>
                    </a:cubicBezTo>
                    <a:cubicBezTo>
                      <a:pt x="449356" y="377201"/>
                      <a:pt x="449356" y="377289"/>
                      <a:pt x="449356" y="377332"/>
                    </a:cubicBezTo>
                    <a:cubicBezTo>
                      <a:pt x="447170" y="388441"/>
                      <a:pt x="444852" y="397539"/>
                      <a:pt x="443058" y="404143"/>
                    </a:cubicBezTo>
                    <a:cubicBezTo>
                      <a:pt x="442446" y="406330"/>
                      <a:pt x="441659" y="409216"/>
                      <a:pt x="440653" y="412672"/>
                    </a:cubicBezTo>
                    <a:cubicBezTo>
                      <a:pt x="435011" y="432397"/>
                      <a:pt x="422545" y="471017"/>
                      <a:pt x="399321" y="509725"/>
                    </a:cubicBezTo>
                    <a:cubicBezTo>
                      <a:pt x="399277" y="509856"/>
                      <a:pt x="399190" y="509900"/>
                      <a:pt x="399102" y="510031"/>
                    </a:cubicBezTo>
                    <a:lnTo>
                      <a:pt x="399102" y="510075"/>
                    </a:lnTo>
                    <a:cubicBezTo>
                      <a:pt x="393023" y="520222"/>
                      <a:pt x="386200" y="530325"/>
                      <a:pt x="378590" y="540122"/>
                    </a:cubicBezTo>
                    <a:cubicBezTo>
                      <a:pt x="378590" y="540122"/>
                      <a:pt x="378590" y="540122"/>
                      <a:pt x="378590" y="540166"/>
                    </a:cubicBezTo>
                    <a:cubicBezTo>
                      <a:pt x="369580" y="551669"/>
                      <a:pt x="359564" y="562603"/>
                      <a:pt x="348280" y="572619"/>
                    </a:cubicBezTo>
                    <a:cubicBezTo>
                      <a:pt x="348061" y="572794"/>
                      <a:pt x="347886" y="573013"/>
                      <a:pt x="347667" y="573144"/>
                    </a:cubicBezTo>
                    <a:cubicBezTo>
                      <a:pt x="328904" y="589720"/>
                      <a:pt x="306729" y="603497"/>
                      <a:pt x="280706" y="611983"/>
                    </a:cubicBezTo>
                    <a:cubicBezTo>
                      <a:pt x="276594" y="613338"/>
                      <a:pt x="272439" y="614519"/>
                      <a:pt x="268284" y="615525"/>
                    </a:cubicBezTo>
                    <a:cubicBezTo>
                      <a:pt x="266928" y="615832"/>
                      <a:pt x="265529" y="616181"/>
                      <a:pt x="264173" y="616487"/>
                    </a:cubicBezTo>
                    <a:cubicBezTo>
                      <a:pt x="262467" y="616881"/>
                      <a:pt x="260761" y="617231"/>
                      <a:pt x="259056" y="617581"/>
                    </a:cubicBezTo>
                    <a:cubicBezTo>
                      <a:pt x="256956" y="618019"/>
                      <a:pt x="254857" y="618368"/>
                      <a:pt x="252801" y="618674"/>
                    </a:cubicBezTo>
                    <a:cubicBezTo>
                      <a:pt x="251970" y="618805"/>
                      <a:pt x="251139" y="618937"/>
                      <a:pt x="250308" y="619024"/>
                    </a:cubicBezTo>
                    <a:cubicBezTo>
                      <a:pt x="249915" y="618674"/>
                      <a:pt x="249608" y="618281"/>
                      <a:pt x="249259" y="617887"/>
                    </a:cubicBezTo>
                    <a:cubicBezTo>
                      <a:pt x="217724" y="582766"/>
                      <a:pt x="188639" y="545327"/>
                      <a:pt x="162353" y="505920"/>
                    </a:cubicBezTo>
                    <a:cubicBezTo>
                      <a:pt x="152905" y="491836"/>
                      <a:pt x="143852" y="477447"/>
                      <a:pt x="135148" y="462838"/>
                    </a:cubicBezTo>
                    <a:cubicBezTo>
                      <a:pt x="127756" y="450461"/>
                      <a:pt x="120627" y="437908"/>
                      <a:pt x="113804" y="425181"/>
                    </a:cubicBezTo>
                    <a:cubicBezTo>
                      <a:pt x="96659" y="393340"/>
                      <a:pt x="81220" y="360494"/>
                      <a:pt x="67574" y="326728"/>
                    </a:cubicBezTo>
                    <a:cubicBezTo>
                      <a:pt x="67137" y="325591"/>
                      <a:pt x="66656" y="324410"/>
                      <a:pt x="66218" y="323273"/>
                    </a:cubicBezTo>
                    <a:cubicBezTo>
                      <a:pt x="66131" y="323142"/>
                      <a:pt x="66087" y="323054"/>
                      <a:pt x="66043" y="322923"/>
                    </a:cubicBezTo>
                    <a:cubicBezTo>
                      <a:pt x="56727" y="299524"/>
                      <a:pt x="48242" y="275687"/>
                      <a:pt x="40676" y="251456"/>
                    </a:cubicBezTo>
                    <a:cubicBezTo>
                      <a:pt x="40195" y="251325"/>
                      <a:pt x="39713" y="251194"/>
                      <a:pt x="39232" y="251107"/>
                    </a:cubicBezTo>
                    <a:cubicBezTo>
                      <a:pt x="39364" y="250800"/>
                      <a:pt x="39495" y="250494"/>
                      <a:pt x="39582" y="250188"/>
                    </a:cubicBezTo>
                    <a:cubicBezTo>
                      <a:pt x="39757" y="249838"/>
                      <a:pt x="39888" y="249488"/>
                      <a:pt x="39976" y="249182"/>
                    </a:cubicBezTo>
                    <a:cubicBezTo>
                      <a:pt x="32672" y="225564"/>
                      <a:pt x="26242" y="201596"/>
                      <a:pt x="20688" y="177278"/>
                    </a:cubicBezTo>
                    <a:cubicBezTo>
                      <a:pt x="18938" y="169537"/>
                      <a:pt x="17232" y="161839"/>
                      <a:pt x="15658" y="154010"/>
                    </a:cubicBezTo>
                    <a:lnTo>
                      <a:pt x="15658" y="153966"/>
                    </a:lnTo>
                    <a:cubicBezTo>
                      <a:pt x="11197" y="131923"/>
                      <a:pt x="7435" y="109573"/>
                      <a:pt x="4461" y="86961"/>
                    </a:cubicBezTo>
                    <a:cubicBezTo>
                      <a:pt x="2712" y="73839"/>
                      <a:pt x="1225" y="60631"/>
                      <a:pt x="0" y="47378"/>
                    </a:cubicBezTo>
                    <a:cubicBezTo>
                      <a:pt x="11459" y="40074"/>
                      <a:pt x="23312" y="33514"/>
                      <a:pt x="35427" y="27828"/>
                    </a:cubicBezTo>
                    <a:cubicBezTo>
                      <a:pt x="50823" y="20567"/>
                      <a:pt x="66656" y="14663"/>
                      <a:pt x="82488" y="10245"/>
                    </a:cubicBezTo>
                    <a:cubicBezTo>
                      <a:pt x="84063" y="9808"/>
                      <a:pt x="85638" y="9371"/>
                      <a:pt x="87212" y="8977"/>
                    </a:cubicBezTo>
                    <a:cubicBezTo>
                      <a:pt x="92023" y="7709"/>
                      <a:pt x="96834" y="6615"/>
                      <a:pt x="101645" y="5653"/>
                    </a:cubicBezTo>
                    <a:cubicBezTo>
                      <a:pt x="111399" y="3641"/>
                      <a:pt x="121108" y="2198"/>
                      <a:pt x="130774" y="1280"/>
                    </a:cubicBezTo>
                    <a:cubicBezTo>
                      <a:pt x="166245" y="-2132"/>
                      <a:pt x="201016" y="1410"/>
                      <a:pt x="233732" y="10333"/>
                    </a:cubicBezTo>
                    <a:cubicBezTo>
                      <a:pt x="233863" y="10333"/>
                      <a:pt x="233994" y="10377"/>
                      <a:pt x="234125" y="10464"/>
                    </a:cubicBezTo>
                    <a:cubicBezTo>
                      <a:pt x="235613" y="10814"/>
                      <a:pt x="237100" y="11251"/>
                      <a:pt x="238587" y="11689"/>
                    </a:cubicBezTo>
                    <a:cubicBezTo>
                      <a:pt x="239112" y="11820"/>
                      <a:pt x="239636" y="11995"/>
                      <a:pt x="240161" y="12126"/>
                    </a:cubicBezTo>
                    <a:cubicBezTo>
                      <a:pt x="263036" y="18905"/>
                      <a:pt x="284861" y="28265"/>
                      <a:pt x="305155" y="39724"/>
                    </a:cubicBezTo>
                    <a:cubicBezTo>
                      <a:pt x="315214" y="45410"/>
                      <a:pt x="324924" y="51621"/>
                      <a:pt x="334196" y="58269"/>
                    </a:cubicBezTo>
                    <a:cubicBezTo>
                      <a:pt x="351604" y="70734"/>
                      <a:pt x="367437" y="84730"/>
                      <a:pt x="381345" y="99819"/>
                    </a:cubicBezTo>
                    <a:cubicBezTo>
                      <a:pt x="381433" y="99951"/>
                      <a:pt x="381564" y="100082"/>
                      <a:pt x="381651" y="100213"/>
                    </a:cubicBezTo>
                    <a:cubicBezTo>
                      <a:pt x="382307" y="100869"/>
                      <a:pt x="382876" y="101525"/>
                      <a:pt x="383488" y="102181"/>
                    </a:cubicBezTo>
                    <a:cubicBezTo>
                      <a:pt x="407981" y="129386"/>
                      <a:pt x="424864" y="158427"/>
                      <a:pt x="436148" y="187469"/>
                    </a:cubicBezTo>
                    <a:cubicBezTo>
                      <a:pt x="436279" y="187818"/>
                      <a:pt x="436410" y="188125"/>
                      <a:pt x="436541" y="188475"/>
                    </a:cubicBezTo>
                    <a:cubicBezTo>
                      <a:pt x="438335" y="193155"/>
                      <a:pt x="439997" y="197791"/>
                      <a:pt x="441527" y="202471"/>
                    </a:cubicBezTo>
                    <a:lnTo>
                      <a:pt x="441527" y="202515"/>
                    </a:lnTo>
                    <a:cubicBezTo>
                      <a:pt x="443802" y="209425"/>
                      <a:pt x="445726" y="216335"/>
                      <a:pt x="447432" y="223159"/>
                    </a:cubicBezTo>
                    <a:cubicBezTo>
                      <a:pt x="455348" y="255218"/>
                      <a:pt x="457404" y="286315"/>
                      <a:pt x="456573" y="31382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7" name="Google Shape;2157;p48"/>
              <p:cNvSpPr/>
              <p:nvPr/>
            </p:nvSpPr>
            <p:spPr>
              <a:xfrm>
                <a:off x="4025610" y="6056841"/>
                <a:ext cx="307019" cy="355796"/>
              </a:xfrm>
              <a:custGeom>
                <a:rect b="b" l="l" r="r" t="t"/>
                <a:pathLst>
                  <a:path extrusionOk="0" h="355796" w="307019">
                    <a:moveTo>
                      <a:pt x="306992" y="194829"/>
                    </a:moveTo>
                    <a:cubicBezTo>
                      <a:pt x="306729" y="220940"/>
                      <a:pt x="301175" y="245914"/>
                      <a:pt x="291115" y="268133"/>
                    </a:cubicBezTo>
                    <a:cubicBezTo>
                      <a:pt x="290503" y="269532"/>
                      <a:pt x="289847" y="270888"/>
                      <a:pt x="289191" y="272244"/>
                    </a:cubicBezTo>
                    <a:cubicBezTo>
                      <a:pt x="285167" y="280554"/>
                      <a:pt x="280487" y="288470"/>
                      <a:pt x="275195" y="295818"/>
                    </a:cubicBezTo>
                    <a:cubicBezTo>
                      <a:pt x="274889" y="296299"/>
                      <a:pt x="274539" y="296737"/>
                      <a:pt x="274189" y="297174"/>
                    </a:cubicBezTo>
                    <a:cubicBezTo>
                      <a:pt x="256956" y="320749"/>
                      <a:pt x="233426" y="338900"/>
                      <a:pt x="204909" y="348522"/>
                    </a:cubicBezTo>
                    <a:cubicBezTo>
                      <a:pt x="177923" y="357619"/>
                      <a:pt x="149800" y="357925"/>
                      <a:pt x="123120" y="350884"/>
                    </a:cubicBezTo>
                    <a:cubicBezTo>
                      <a:pt x="113673" y="336800"/>
                      <a:pt x="104619" y="322411"/>
                      <a:pt x="95916" y="307802"/>
                    </a:cubicBezTo>
                    <a:cubicBezTo>
                      <a:pt x="88524" y="295425"/>
                      <a:pt x="81395" y="282872"/>
                      <a:pt x="74572" y="270144"/>
                    </a:cubicBezTo>
                    <a:cubicBezTo>
                      <a:pt x="57427" y="238304"/>
                      <a:pt x="41988" y="205457"/>
                      <a:pt x="28342" y="171692"/>
                    </a:cubicBezTo>
                    <a:cubicBezTo>
                      <a:pt x="27904" y="170554"/>
                      <a:pt x="27423" y="169374"/>
                      <a:pt x="26986" y="168237"/>
                    </a:cubicBezTo>
                    <a:cubicBezTo>
                      <a:pt x="26898" y="168105"/>
                      <a:pt x="26855" y="168018"/>
                      <a:pt x="26811" y="167887"/>
                    </a:cubicBezTo>
                    <a:cubicBezTo>
                      <a:pt x="17495" y="144487"/>
                      <a:pt x="9010" y="120651"/>
                      <a:pt x="1443" y="96420"/>
                    </a:cubicBezTo>
                    <a:cubicBezTo>
                      <a:pt x="962" y="96289"/>
                      <a:pt x="481" y="96158"/>
                      <a:pt x="0" y="96070"/>
                    </a:cubicBezTo>
                    <a:cubicBezTo>
                      <a:pt x="131" y="95764"/>
                      <a:pt x="262" y="95458"/>
                      <a:pt x="350" y="95151"/>
                    </a:cubicBezTo>
                    <a:cubicBezTo>
                      <a:pt x="525" y="94802"/>
                      <a:pt x="656" y="94452"/>
                      <a:pt x="744" y="94146"/>
                    </a:cubicBezTo>
                    <a:cubicBezTo>
                      <a:pt x="11459" y="67685"/>
                      <a:pt x="28342" y="44810"/>
                      <a:pt x="50298" y="28234"/>
                    </a:cubicBezTo>
                    <a:cubicBezTo>
                      <a:pt x="62063" y="19267"/>
                      <a:pt x="75272" y="12182"/>
                      <a:pt x="89793" y="7284"/>
                    </a:cubicBezTo>
                    <a:cubicBezTo>
                      <a:pt x="111049" y="111"/>
                      <a:pt x="133005" y="-1595"/>
                      <a:pt x="154349" y="1423"/>
                    </a:cubicBezTo>
                    <a:cubicBezTo>
                      <a:pt x="170488" y="3697"/>
                      <a:pt x="186277" y="8640"/>
                      <a:pt x="201235" y="16031"/>
                    </a:cubicBezTo>
                    <a:cubicBezTo>
                      <a:pt x="201541" y="16119"/>
                      <a:pt x="201847" y="16294"/>
                      <a:pt x="202154" y="16468"/>
                    </a:cubicBezTo>
                    <a:cubicBezTo>
                      <a:pt x="203028" y="16905"/>
                      <a:pt x="203947" y="17343"/>
                      <a:pt x="204822" y="17868"/>
                    </a:cubicBezTo>
                    <a:cubicBezTo>
                      <a:pt x="221442" y="26440"/>
                      <a:pt x="236968" y="38075"/>
                      <a:pt x="250614" y="52202"/>
                    </a:cubicBezTo>
                    <a:cubicBezTo>
                      <a:pt x="250614" y="52202"/>
                      <a:pt x="250658" y="52202"/>
                      <a:pt x="250658" y="52246"/>
                    </a:cubicBezTo>
                    <a:cubicBezTo>
                      <a:pt x="264129" y="66110"/>
                      <a:pt x="275807" y="82381"/>
                      <a:pt x="285036" y="100706"/>
                    </a:cubicBezTo>
                    <a:lnTo>
                      <a:pt x="285036" y="100750"/>
                    </a:lnTo>
                    <a:cubicBezTo>
                      <a:pt x="287922" y="106480"/>
                      <a:pt x="290590" y="112384"/>
                      <a:pt x="292952" y="118551"/>
                    </a:cubicBezTo>
                    <a:lnTo>
                      <a:pt x="292952" y="118595"/>
                    </a:lnTo>
                    <a:cubicBezTo>
                      <a:pt x="293171" y="119120"/>
                      <a:pt x="293433" y="119688"/>
                      <a:pt x="293608" y="120257"/>
                    </a:cubicBezTo>
                    <a:lnTo>
                      <a:pt x="293608" y="120300"/>
                    </a:lnTo>
                    <a:cubicBezTo>
                      <a:pt x="294570" y="122706"/>
                      <a:pt x="295445" y="125155"/>
                      <a:pt x="296276" y="127648"/>
                    </a:cubicBezTo>
                    <a:cubicBezTo>
                      <a:pt x="299250" y="136527"/>
                      <a:pt x="301612" y="145449"/>
                      <a:pt x="303318" y="154328"/>
                    </a:cubicBezTo>
                    <a:cubicBezTo>
                      <a:pt x="303449" y="154984"/>
                      <a:pt x="303580" y="155640"/>
                      <a:pt x="303668" y="156253"/>
                    </a:cubicBezTo>
                    <a:cubicBezTo>
                      <a:pt x="303668" y="156253"/>
                      <a:pt x="303668" y="156253"/>
                      <a:pt x="303668" y="156297"/>
                    </a:cubicBezTo>
                    <a:cubicBezTo>
                      <a:pt x="304149" y="158702"/>
                      <a:pt x="304542" y="161064"/>
                      <a:pt x="304892" y="163469"/>
                    </a:cubicBezTo>
                    <a:cubicBezTo>
                      <a:pt x="304936" y="163863"/>
                      <a:pt x="305024" y="164257"/>
                      <a:pt x="305067" y="164606"/>
                    </a:cubicBezTo>
                    <a:cubicBezTo>
                      <a:pt x="306511" y="174754"/>
                      <a:pt x="307167" y="184857"/>
                      <a:pt x="306992" y="194829"/>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48"/>
              <p:cNvSpPr/>
              <p:nvPr/>
            </p:nvSpPr>
            <p:spPr>
              <a:xfrm rot="-1285720">
                <a:off x="4050410" y="6058419"/>
                <a:ext cx="229748" cy="260422"/>
              </a:xfrm>
              <a:custGeom>
                <a:rect b="b" l="l" r="r" t="t"/>
                <a:pathLst>
                  <a:path extrusionOk="0" h="260666" w="229964">
                    <a:moveTo>
                      <a:pt x="229964" y="130334"/>
                    </a:moveTo>
                    <a:cubicBezTo>
                      <a:pt x="229964" y="202315"/>
                      <a:pt x="178485" y="260667"/>
                      <a:pt x="114982" y="260667"/>
                    </a:cubicBezTo>
                    <a:cubicBezTo>
                      <a:pt x="51479" y="260667"/>
                      <a:pt x="0" y="202315"/>
                      <a:pt x="0" y="130334"/>
                    </a:cubicBezTo>
                    <a:cubicBezTo>
                      <a:pt x="0" y="58352"/>
                      <a:pt x="51479" y="0"/>
                      <a:pt x="114982" y="0"/>
                    </a:cubicBezTo>
                    <a:cubicBezTo>
                      <a:pt x="178485" y="0"/>
                      <a:pt x="229964" y="58352"/>
                      <a:pt x="229964" y="1303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9" name="Google Shape;2159;p48"/>
              <p:cNvSpPr/>
              <p:nvPr/>
            </p:nvSpPr>
            <p:spPr>
              <a:xfrm>
                <a:off x="4235636" y="6511557"/>
                <a:ext cx="37264" cy="9316"/>
              </a:xfrm>
              <a:custGeom>
                <a:rect b="b" l="l" r="r" t="t"/>
                <a:pathLst>
                  <a:path extrusionOk="0" h="9316" w="37264">
                    <a:moveTo>
                      <a:pt x="37264" y="0"/>
                    </a:moveTo>
                    <a:cubicBezTo>
                      <a:pt x="34990" y="875"/>
                      <a:pt x="32672" y="1706"/>
                      <a:pt x="30310" y="2449"/>
                    </a:cubicBezTo>
                    <a:cubicBezTo>
                      <a:pt x="26549" y="3674"/>
                      <a:pt x="22787" y="4767"/>
                      <a:pt x="19026" y="5773"/>
                    </a:cubicBezTo>
                    <a:cubicBezTo>
                      <a:pt x="17670" y="6080"/>
                      <a:pt x="16270" y="6429"/>
                      <a:pt x="14914" y="6735"/>
                    </a:cubicBezTo>
                    <a:cubicBezTo>
                      <a:pt x="13209" y="7129"/>
                      <a:pt x="11503" y="7479"/>
                      <a:pt x="9797" y="7829"/>
                    </a:cubicBezTo>
                    <a:cubicBezTo>
                      <a:pt x="7698" y="8266"/>
                      <a:pt x="5598" y="8616"/>
                      <a:pt x="3543" y="8922"/>
                    </a:cubicBezTo>
                    <a:cubicBezTo>
                      <a:pt x="2712" y="9097"/>
                      <a:pt x="1881" y="9228"/>
                      <a:pt x="1093" y="9316"/>
                    </a:cubicBezTo>
                    <a:cubicBezTo>
                      <a:pt x="1093" y="9316"/>
                      <a:pt x="1050" y="9316"/>
                      <a:pt x="1050" y="9272"/>
                    </a:cubicBezTo>
                    <a:cubicBezTo>
                      <a:pt x="656" y="8922"/>
                      <a:pt x="350" y="8529"/>
                      <a:pt x="0" y="8135"/>
                    </a:cubicBezTo>
                    <a:cubicBezTo>
                      <a:pt x="11153" y="7173"/>
                      <a:pt x="22306" y="4942"/>
                      <a:pt x="33503" y="1268"/>
                    </a:cubicBezTo>
                    <a:cubicBezTo>
                      <a:pt x="34771" y="875"/>
                      <a:pt x="36039" y="437"/>
                      <a:pt x="37264" y="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0" name="Google Shape;2160;p48"/>
              <p:cNvSpPr/>
              <p:nvPr/>
            </p:nvSpPr>
            <p:spPr>
              <a:xfrm>
                <a:off x="3986358" y="5902033"/>
                <a:ext cx="455622" cy="597758"/>
              </a:xfrm>
              <a:custGeom>
                <a:rect b="b" l="l" r="r" t="t"/>
                <a:pathLst>
                  <a:path extrusionOk="0" h="597758" w="455622">
                    <a:moveTo>
                      <a:pt x="455455" y="313379"/>
                    </a:moveTo>
                    <a:cubicBezTo>
                      <a:pt x="455193" y="321952"/>
                      <a:pt x="454668" y="330175"/>
                      <a:pt x="453925" y="338003"/>
                    </a:cubicBezTo>
                    <a:cubicBezTo>
                      <a:pt x="453925" y="338397"/>
                      <a:pt x="453881" y="338791"/>
                      <a:pt x="453837" y="339184"/>
                    </a:cubicBezTo>
                    <a:cubicBezTo>
                      <a:pt x="452962" y="348019"/>
                      <a:pt x="451869" y="356329"/>
                      <a:pt x="450644" y="363940"/>
                    </a:cubicBezTo>
                    <a:cubicBezTo>
                      <a:pt x="450557" y="364333"/>
                      <a:pt x="450513" y="364770"/>
                      <a:pt x="450469" y="365164"/>
                    </a:cubicBezTo>
                    <a:cubicBezTo>
                      <a:pt x="447714" y="381872"/>
                      <a:pt x="444390" y="395299"/>
                      <a:pt x="441984" y="404178"/>
                    </a:cubicBezTo>
                    <a:cubicBezTo>
                      <a:pt x="441459" y="406146"/>
                      <a:pt x="440760" y="408639"/>
                      <a:pt x="439885" y="411613"/>
                    </a:cubicBezTo>
                    <a:cubicBezTo>
                      <a:pt x="434374" y="430770"/>
                      <a:pt x="422084" y="469478"/>
                      <a:pt x="398903" y="508491"/>
                    </a:cubicBezTo>
                    <a:cubicBezTo>
                      <a:pt x="398816" y="508666"/>
                      <a:pt x="398728" y="508797"/>
                      <a:pt x="398641" y="508972"/>
                    </a:cubicBezTo>
                    <a:cubicBezTo>
                      <a:pt x="392692" y="518900"/>
                      <a:pt x="386088" y="528785"/>
                      <a:pt x="378696" y="538408"/>
                    </a:cubicBezTo>
                    <a:lnTo>
                      <a:pt x="378696" y="538451"/>
                    </a:lnTo>
                    <a:cubicBezTo>
                      <a:pt x="369687" y="550216"/>
                      <a:pt x="359452" y="561544"/>
                      <a:pt x="347993" y="571823"/>
                    </a:cubicBezTo>
                    <a:cubicBezTo>
                      <a:pt x="347818" y="572041"/>
                      <a:pt x="347599" y="572216"/>
                      <a:pt x="347424" y="572348"/>
                    </a:cubicBezTo>
                    <a:cubicBezTo>
                      <a:pt x="336752" y="581882"/>
                      <a:pt x="324987" y="590498"/>
                      <a:pt x="311997" y="597759"/>
                    </a:cubicBezTo>
                    <a:cubicBezTo>
                      <a:pt x="324987" y="590280"/>
                      <a:pt x="336534" y="581183"/>
                      <a:pt x="346768" y="571123"/>
                    </a:cubicBezTo>
                    <a:cubicBezTo>
                      <a:pt x="346987" y="570992"/>
                      <a:pt x="347162" y="570816"/>
                      <a:pt x="347337" y="570598"/>
                    </a:cubicBezTo>
                    <a:cubicBezTo>
                      <a:pt x="359758" y="558395"/>
                      <a:pt x="370255" y="544793"/>
                      <a:pt x="379090" y="530972"/>
                    </a:cubicBezTo>
                    <a:cubicBezTo>
                      <a:pt x="385213" y="521437"/>
                      <a:pt x="390506" y="511815"/>
                      <a:pt x="395142" y="502499"/>
                    </a:cubicBezTo>
                    <a:cubicBezTo>
                      <a:pt x="395360" y="502062"/>
                      <a:pt x="395579" y="501624"/>
                      <a:pt x="395798" y="501187"/>
                    </a:cubicBezTo>
                    <a:cubicBezTo>
                      <a:pt x="410406" y="471183"/>
                      <a:pt x="417754" y="444591"/>
                      <a:pt x="420466" y="434575"/>
                    </a:cubicBezTo>
                    <a:cubicBezTo>
                      <a:pt x="422609" y="426790"/>
                      <a:pt x="425539" y="414850"/>
                      <a:pt x="427901" y="399935"/>
                    </a:cubicBezTo>
                    <a:cubicBezTo>
                      <a:pt x="429957" y="387033"/>
                      <a:pt x="431619" y="371900"/>
                      <a:pt x="431968" y="355323"/>
                    </a:cubicBezTo>
                    <a:cubicBezTo>
                      <a:pt x="431968" y="354929"/>
                      <a:pt x="432012" y="354492"/>
                      <a:pt x="431968" y="354099"/>
                    </a:cubicBezTo>
                    <a:cubicBezTo>
                      <a:pt x="432143" y="346707"/>
                      <a:pt x="432012" y="339009"/>
                      <a:pt x="431575" y="331137"/>
                    </a:cubicBezTo>
                    <a:cubicBezTo>
                      <a:pt x="431531" y="330743"/>
                      <a:pt x="431531" y="330305"/>
                      <a:pt x="431487" y="329912"/>
                    </a:cubicBezTo>
                    <a:cubicBezTo>
                      <a:pt x="431050" y="322477"/>
                      <a:pt x="430306" y="314823"/>
                      <a:pt x="429169" y="307037"/>
                    </a:cubicBezTo>
                    <a:cubicBezTo>
                      <a:pt x="426151" y="285912"/>
                      <a:pt x="420466" y="263825"/>
                      <a:pt x="410800" y="241825"/>
                    </a:cubicBezTo>
                    <a:lnTo>
                      <a:pt x="410800" y="241781"/>
                    </a:lnTo>
                    <a:cubicBezTo>
                      <a:pt x="408088" y="235527"/>
                      <a:pt x="405026" y="229272"/>
                      <a:pt x="401615" y="223062"/>
                    </a:cubicBezTo>
                    <a:cubicBezTo>
                      <a:pt x="401440" y="222756"/>
                      <a:pt x="401265" y="222406"/>
                      <a:pt x="401090" y="222099"/>
                    </a:cubicBezTo>
                    <a:cubicBezTo>
                      <a:pt x="392867" y="207229"/>
                      <a:pt x="382589" y="192621"/>
                      <a:pt x="369949" y="178581"/>
                    </a:cubicBezTo>
                    <a:cubicBezTo>
                      <a:pt x="362470" y="170271"/>
                      <a:pt x="354291" y="162311"/>
                      <a:pt x="345500" y="154875"/>
                    </a:cubicBezTo>
                    <a:cubicBezTo>
                      <a:pt x="345456" y="154788"/>
                      <a:pt x="345369" y="154745"/>
                      <a:pt x="345325" y="154745"/>
                    </a:cubicBezTo>
                    <a:cubicBezTo>
                      <a:pt x="320920" y="133969"/>
                      <a:pt x="291878" y="116999"/>
                      <a:pt x="260081" y="105934"/>
                    </a:cubicBezTo>
                    <a:cubicBezTo>
                      <a:pt x="246872" y="101341"/>
                      <a:pt x="233226" y="97799"/>
                      <a:pt x="219230" y="95393"/>
                    </a:cubicBezTo>
                    <a:cubicBezTo>
                      <a:pt x="219187" y="95393"/>
                      <a:pt x="219187" y="95393"/>
                      <a:pt x="219143" y="95393"/>
                    </a:cubicBezTo>
                    <a:cubicBezTo>
                      <a:pt x="219099" y="95393"/>
                      <a:pt x="219099" y="95393"/>
                      <a:pt x="219056" y="95393"/>
                    </a:cubicBezTo>
                    <a:cubicBezTo>
                      <a:pt x="206284" y="93206"/>
                      <a:pt x="193251" y="92025"/>
                      <a:pt x="180042" y="91937"/>
                    </a:cubicBezTo>
                    <a:cubicBezTo>
                      <a:pt x="158611" y="91807"/>
                      <a:pt x="136742" y="94518"/>
                      <a:pt x="114786" y="100641"/>
                    </a:cubicBezTo>
                    <a:cubicBezTo>
                      <a:pt x="103239" y="103834"/>
                      <a:pt x="91736" y="107989"/>
                      <a:pt x="80452" y="113019"/>
                    </a:cubicBezTo>
                    <a:cubicBezTo>
                      <a:pt x="57446" y="123166"/>
                      <a:pt x="35315" y="136899"/>
                      <a:pt x="15677" y="153738"/>
                    </a:cubicBezTo>
                    <a:cubicBezTo>
                      <a:pt x="11216" y="131695"/>
                      <a:pt x="7455" y="109345"/>
                      <a:pt x="4481" y="86733"/>
                    </a:cubicBezTo>
                    <a:cubicBezTo>
                      <a:pt x="2731" y="73612"/>
                      <a:pt x="1244" y="60403"/>
                      <a:pt x="19" y="47150"/>
                    </a:cubicBezTo>
                    <a:cubicBezTo>
                      <a:pt x="19" y="46976"/>
                      <a:pt x="-24" y="46845"/>
                      <a:pt x="19" y="46713"/>
                    </a:cubicBezTo>
                    <a:cubicBezTo>
                      <a:pt x="11304" y="39540"/>
                      <a:pt x="23025" y="33111"/>
                      <a:pt x="35009" y="27556"/>
                    </a:cubicBezTo>
                    <a:cubicBezTo>
                      <a:pt x="50186" y="20427"/>
                      <a:pt x="65757" y="14610"/>
                      <a:pt x="81371" y="10280"/>
                    </a:cubicBezTo>
                    <a:cubicBezTo>
                      <a:pt x="83339" y="9755"/>
                      <a:pt x="85263" y="9231"/>
                      <a:pt x="87231" y="8750"/>
                    </a:cubicBezTo>
                    <a:cubicBezTo>
                      <a:pt x="92043" y="7481"/>
                      <a:pt x="96854" y="6388"/>
                      <a:pt x="101665" y="5426"/>
                    </a:cubicBezTo>
                    <a:cubicBezTo>
                      <a:pt x="111374" y="3501"/>
                      <a:pt x="121040" y="2101"/>
                      <a:pt x="130663" y="1183"/>
                    </a:cubicBezTo>
                    <a:cubicBezTo>
                      <a:pt x="166133" y="-2098"/>
                      <a:pt x="200861" y="1577"/>
                      <a:pt x="233533" y="10586"/>
                    </a:cubicBezTo>
                    <a:cubicBezTo>
                      <a:pt x="233664" y="10586"/>
                      <a:pt x="233795" y="10630"/>
                      <a:pt x="233926" y="10718"/>
                    </a:cubicBezTo>
                    <a:cubicBezTo>
                      <a:pt x="235413" y="11067"/>
                      <a:pt x="236857" y="11505"/>
                      <a:pt x="238344" y="11942"/>
                    </a:cubicBezTo>
                    <a:cubicBezTo>
                      <a:pt x="238912" y="12073"/>
                      <a:pt x="239437" y="12248"/>
                      <a:pt x="240006" y="12467"/>
                    </a:cubicBezTo>
                    <a:cubicBezTo>
                      <a:pt x="262837" y="19246"/>
                      <a:pt x="284618" y="28693"/>
                      <a:pt x="304824" y="40196"/>
                    </a:cubicBezTo>
                    <a:cubicBezTo>
                      <a:pt x="314971" y="45969"/>
                      <a:pt x="324768" y="52268"/>
                      <a:pt x="334085" y="59047"/>
                    </a:cubicBezTo>
                    <a:cubicBezTo>
                      <a:pt x="351361" y="71469"/>
                      <a:pt x="367062" y="85464"/>
                      <a:pt x="380840" y="100554"/>
                    </a:cubicBezTo>
                    <a:cubicBezTo>
                      <a:pt x="380971" y="100685"/>
                      <a:pt x="381102" y="100816"/>
                      <a:pt x="381190" y="100947"/>
                    </a:cubicBezTo>
                    <a:cubicBezTo>
                      <a:pt x="381583" y="101385"/>
                      <a:pt x="381977" y="101778"/>
                      <a:pt x="382370" y="102216"/>
                    </a:cubicBezTo>
                    <a:cubicBezTo>
                      <a:pt x="407038" y="129596"/>
                      <a:pt x="423921" y="158856"/>
                      <a:pt x="435249" y="188072"/>
                    </a:cubicBezTo>
                    <a:cubicBezTo>
                      <a:pt x="435380" y="188422"/>
                      <a:pt x="435511" y="188728"/>
                      <a:pt x="435599" y="189078"/>
                    </a:cubicBezTo>
                    <a:cubicBezTo>
                      <a:pt x="437436" y="193802"/>
                      <a:pt x="439098" y="198525"/>
                      <a:pt x="440628" y="203249"/>
                    </a:cubicBezTo>
                    <a:cubicBezTo>
                      <a:pt x="442728" y="209678"/>
                      <a:pt x="444521" y="216107"/>
                      <a:pt x="446139" y="222493"/>
                    </a:cubicBezTo>
                    <a:cubicBezTo>
                      <a:pt x="454143" y="254640"/>
                      <a:pt x="456286" y="285781"/>
                      <a:pt x="455455" y="313379"/>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48"/>
              <p:cNvSpPr/>
              <p:nvPr/>
            </p:nvSpPr>
            <p:spPr>
              <a:xfrm>
                <a:off x="4280860" y="6501497"/>
                <a:ext cx="14433" cy="6910"/>
              </a:xfrm>
              <a:custGeom>
                <a:rect b="b" l="l" r="r" t="t"/>
                <a:pathLst>
                  <a:path extrusionOk="0" h="6910" w="14433">
                    <a:moveTo>
                      <a:pt x="14433" y="0"/>
                    </a:moveTo>
                    <a:cubicBezTo>
                      <a:pt x="9841" y="2537"/>
                      <a:pt x="5030" y="4899"/>
                      <a:pt x="0" y="6910"/>
                    </a:cubicBezTo>
                    <a:cubicBezTo>
                      <a:pt x="4986" y="4811"/>
                      <a:pt x="9797" y="2450"/>
                      <a:pt x="14433"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62" name="Google Shape;2162;p48"/>
            <p:cNvGrpSpPr/>
            <p:nvPr/>
          </p:nvGrpSpPr>
          <p:grpSpPr>
            <a:xfrm>
              <a:off x="4153016" y="4923020"/>
              <a:ext cx="548038" cy="579545"/>
              <a:chOff x="4153016" y="4923020"/>
              <a:chExt cx="548038" cy="579545"/>
            </a:xfrm>
          </p:grpSpPr>
          <p:sp>
            <p:nvSpPr>
              <p:cNvPr id="2163" name="Google Shape;2163;p48"/>
              <p:cNvSpPr/>
              <p:nvPr/>
            </p:nvSpPr>
            <p:spPr>
              <a:xfrm>
                <a:off x="4153016" y="4928225"/>
                <a:ext cx="547106" cy="573643"/>
              </a:xfrm>
              <a:custGeom>
                <a:rect b="b" l="l" r="r" t="t"/>
                <a:pathLst>
                  <a:path extrusionOk="0" h="573643" w="547106">
                    <a:moveTo>
                      <a:pt x="541817" y="290240"/>
                    </a:moveTo>
                    <a:cubicBezTo>
                      <a:pt x="540636" y="298900"/>
                      <a:pt x="539280" y="307298"/>
                      <a:pt x="537793" y="315433"/>
                    </a:cubicBezTo>
                    <a:lnTo>
                      <a:pt x="537793" y="315477"/>
                    </a:lnTo>
                    <a:cubicBezTo>
                      <a:pt x="537749" y="315739"/>
                      <a:pt x="537706" y="315958"/>
                      <a:pt x="537618" y="316220"/>
                    </a:cubicBezTo>
                    <a:cubicBezTo>
                      <a:pt x="536918" y="320200"/>
                      <a:pt x="536131" y="324093"/>
                      <a:pt x="535344" y="327898"/>
                    </a:cubicBezTo>
                    <a:cubicBezTo>
                      <a:pt x="532982" y="339182"/>
                      <a:pt x="530402" y="349767"/>
                      <a:pt x="527646" y="359476"/>
                    </a:cubicBezTo>
                    <a:cubicBezTo>
                      <a:pt x="523666" y="373559"/>
                      <a:pt x="518855" y="390617"/>
                      <a:pt x="512032" y="408899"/>
                    </a:cubicBezTo>
                    <a:cubicBezTo>
                      <a:pt x="511157" y="411305"/>
                      <a:pt x="510239" y="413710"/>
                      <a:pt x="509276" y="416160"/>
                    </a:cubicBezTo>
                    <a:cubicBezTo>
                      <a:pt x="502672" y="432955"/>
                      <a:pt x="494362" y="450494"/>
                      <a:pt x="483428" y="467638"/>
                    </a:cubicBezTo>
                    <a:lnTo>
                      <a:pt x="483428" y="467682"/>
                    </a:lnTo>
                    <a:cubicBezTo>
                      <a:pt x="468426" y="491344"/>
                      <a:pt x="448569" y="514219"/>
                      <a:pt x="421627" y="532851"/>
                    </a:cubicBezTo>
                    <a:cubicBezTo>
                      <a:pt x="421452" y="532982"/>
                      <a:pt x="421277" y="533113"/>
                      <a:pt x="421102" y="533244"/>
                    </a:cubicBezTo>
                    <a:cubicBezTo>
                      <a:pt x="420971" y="533332"/>
                      <a:pt x="420884" y="533376"/>
                      <a:pt x="420752" y="533507"/>
                    </a:cubicBezTo>
                    <a:cubicBezTo>
                      <a:pt x="416947" y="536087"/>
                      <a:pt x="413011" y="538624"/>
                      <a:pt x="408899" y="541030"/>
                    </a:cubicBezTo>
                    <a:cubicBezTo>
                      <a:pt x="408681" y="541205"/>
                      <a:pt x="408418" y="541336"/>
                      <a:pt x="408200" y="541467"/>
                    </a:cubicBezTo>
                    <a:cubicBezTo>
                      <a:pt x="407544" y="541861"/>
                      <a:pt x="406844" y="542254"/>
                      <a:pt x="406188" y="542648"/>
                    </a:cubicBezTo>
                    <a:cubicBezTo>
                      <a:pt x="403607" y="544135"/>
                      <a:pt x="401027" y="545535"/>
                      <a:pt x="398403" y="546890"/>
                    </a:cubicBezTo>
                    <a:cubicBezTo>
                      <a:pt x="384450" y="554238"/>
                      <a:pt x="369930" y="559924"/>
                      <a:pt x="355103" y="564167"/>
                    </a:cubicBezTo>
                    <a:cubicBezTo>
                      <a:pt x="346399" y="566659"/>
                      <a:pt x="337564" y="568628"/>
                      <a:pt x="328685" y="570115"/>
                    </a:cubicBezTo>
                    <a:lnTo>
                      <a:pt x="328554" y="570115"/>
                    </a:lnTo>
                    <a:cubicBezTo>
                      <a:pt x="328467" y="570159"/>
                      <a:pt x="328379" y="570159"/>
                      <a:pt x="328292" y="570159"/>
                    </a:cubicBezTo>
                    <a:cubicBezTo>
                      <a:pt x="326324" y="570508"/>
                      <a:pt x="324399" y="570815"/>
                      <a:pt x="322431" y="571077"/>
                    </a:cubicBezTo>
                    <a:cubicBezTo>
                      <a:pt x="314821" y="572170"/>
                      <a:pt x="307167" y="572870"/>
                      <a:pt x="299513" y="573264"/>
                    </a:cubicBezTo>
                    <a:cubicBezTo>
                      <a:pt x="299250" y="573308"/>
                      <a:pt x="298988" y="573308"/>
                      <a:pt x="298725" y="573308"/>
                    </a:cubicBezTo>
                    <a:cubicBezTo>
                      <a:pt x="298332" y="573351"/>
                      <a:pt x="297938" y="573351"/>
                      <a:pt x="297544" y="573351"/>
                    </a:cubicBezTo>
                    <a:cubicBezTo>
                      <a:pt x="277119" y="574314"/>
                      <a:pt x="256606" y="572870"/>
                      <a:pt x="236531" y="569415"/>
                    </a:cubicBezTo>
                    <a:cubicBezTo>
                      <a:pt x="230014" y="568322"/>
                      <a:pt x="223497" y="566966"/>
                      <a:pt x="217068" y="565435"/>
                    </a:cubicBezTo>
                    <a:cubicBezTo>
                      <a:pt x="216718" y="565348"/>
                      <a:pt x="216368" y="565260"/>
                      <a:pt x="215975" y="565173"/>
                    </a:cubicBezTo>
                    <a:cubicBezTo>
                      <a:pt x="212432" y="564298"/>
                      <a:pt x="208933" y="563379"/>
                      <a:pt x="205434" y="562417"/>
                    </a:cubicBezTo>
                    <a:cubicBezTo>
                      <a:pt x="185796" y="556906"/>
                      <a:pt x="166858" y="549515"/>
                      <a:pt x="149144" y="540548"/>
                    </a:cubicBezTo>
                    <a:cubicBezTo>
                      <a:pt x="144420" y="538187"/>
                      <a:pt x="139740" y="535650"/>
                      <a:pt x="135236" y="533026"/>
                    </a:cubicBezTo>
                    <a:cubicBezTo>
                      <a:pt x="135104" y="532982"/>
                      <a:pt x="134973" y="532894"/>
                      <a:pt x="134842" y="532807"/>
                    </a:cubicBezTo>
                    <a:cubicBezTo>
                      <a:pt x="134098" y="532413"/>
                      <a:pt x="133399" y="532020"/>
                      <a:pt x="132743" y="531582"/>
                    </a:cubicBezTo>
                    <a:cubicBezTo>
                      <a:pt x="128544" y="529133"/>
                      <a:pt x="124432" y="526597"/>
                      <a:pt x="120409" y="523972"/>
                    </a:cubicBezTo>
                    <a:cubicBezTo>
                      <a:pt x="117609" y="522135"/>
                      <a:pt x="114854" y="520254"/>
                      <a:pt x="112142" y="518330"/>
                    </a:cubicBezTo>
                    <a:cubicBezTo>
                      <a:pt x="107025" y="514743"/>
                      <a:pt x="102083" y="510938"/>
                      <a:pt x="97315" y="507046"/>
                    </a:cubicBezTo>
                    <a:cubicBezTo>
                      <a:pt x="86993" y="498692"/>
                      <a:pt x="77459" y="489682"/>
                      <a:pt x="68711" y="480191"/>
                    </a:cubicBezTo>
                    <a:cubicBezTo>
                      <a:pt x="63681" y="474811"/>
                      <a:pt x="58914" y="469213"/>
                      <a:pt x="54453" y="463527"/>
                    </a:cubicBezTo>
                    <a:cubicBezTo>
                      <a:pt x="54322" y="463440"/>
                      <a:pt x="54278" y="463352"/>
                      <a:pt x="54234" y="463265"/>
                    </a:cubicBezTo>
                    <a:cubicBezTo>
                      <a:pt x="53884" y="462871"/>
                      <a:pt x="53578" y="462521"/>
                      <a:pt x="53359" y="462127"/>
                    </a:cubicBezTo>
                    <a:cubicBezTo>
                      <a:pt x="52441" y="460991"/>
                      <a:pt x="51566" y="459897"/>
                      <a:pt x="50779" y="458760"/>
                    </a:cubicBezTo>
                    <a:cubicBezTo>
                      <a:pt x="50429" y="458410"/>
                      <a:pt x="50167" y="458060"/>
                      <a:pt x="49948" y="457710"/>
                    </a:cubicBezTo>
                    <a:cubicBezTo>
                      <a:pt x="49817" y="457535"/>
                      <a:pt x="49686" y="457404"/>
                      <a:pt x="49598" y="457229"/>
                    </a:cubicBezTo>
                    <a:cubicBezTo>
                      <a:pt x="28823" y="429456"/>
                      <a:pt x="13646" y="398578"/>
                      <a:pt x="3761" y="366693"/>
                    </a:cubicBezTo>
                    <a:cubicBezTo>
                      <a:pt x="2406" y="362363"/>
                      <a:pt x="1137" y="357989"/>
                      <a:pt x="0" y="353572"/>
                    </a:cubicBezTo>
                    <a:cubicBezTo>
                      <a:pt x="306" y="353878"/>
                      <a:pt x="656" y="354184"/>
                      <a:pt x="962" y="354446"/>
                    </a:cubicBezTo>
                    <a:cubicBezTo>
                      <a:pt x="3324" y="356459"/>
                      <a:pt x="5773" y="358383"/>
                      <a:pt x="8223" y="360220"/>
                    </a:cubicBezTo>
                    <a:cubicBezTo>
                      <a:pt x="11853" y="355015"/>
                      <a:pt x="15570" y="349854"/>
                      <a:pt x="19288" y="344737"/>
                    </a:cubicBezTo>
                    <a:cubicBezTo>
                      <a:pt x="19419" y="344562"/>
                      <a:pt x="19594" y="344343"/>
                      <a:pt x="19682" y="344168"/>
                    </a:cubicBezTo>
                    <a:cubicBezTo>
                      <a:pt x="24012" y="338307"/>
                      <a:pt x="28342" y="332534"/>
                      <a:pt x="32759" y="326761"/>
                    </a:cubicBezTo>
                    <a:lnTo>
                      <a:pt x="32759" y="326717"/>
                    </a:lnTo>
                    <a:cubicBezTo>
                      <a:pt x="32759" y="326673"/>
                      <a:pt x="32803" y="326673"/>
                      <a:pt x="32803" y="326629"/>
                    </a:cubicBezTo>
                    <a:cubicBezTo>
                      <a:pt x="42731" y="313683"/>
                      <a:pt x="52966" y="300956"/>
                      <a:pt x="63506" y="288491"/>
                    </a:cubicBezTo>
                    <a:cubicBezTo>
                      <a:pt x="73872" y="276244"/>
                      <a:pt x="84544" y="264216"/>
                      <a:pt x="95478" y="252495"/>
                    </a:cubicBezTo>
                    <a:cubicBezTo>
                      <a:pt x="99721" y="247946"/>
                      <a:pt x="104007" y="243441"/>
                      <a:pt x="108337" y="238980"/>
                    </a:cubicBezTo>
                    <a:cubicBezTo>
                      <a:pt x="109124" y="238105"/>
                      <a:pt x="109955" y="237275"/>
                      <a:pt x="110830" y="236443"/>
                    </a:cubicBezTo>
                    <a:cubicBezTo>
                      <a:pt x="119140" y="227827"/>
                      <a:pt x="127713" y="219342"/>
                      <a:pt x="136373" y="211076"/>
                    </a:cubicBezTo>
                    <a:lnTo>
                      <a:pt x="136416" y="211032"/>
                    </a:lnTo>
                    <a:cubicBezTo>
                      <a:pt x="137116" y="207883"/>
                      <a:pt x="137947" y="204734"/>
                      <a:pt x="138822" y="201585"/>
                    </a:cubicBezTo>
                    <a:cubicBezTo>
                      <a:pt x="140790" y="202197"/>
                      <a:pt x="142802" y="202722"/>
                      <a:pt x="144814" y="203159"/>
                    </a:cubicBezTo>
                    <a:cubicBezTo>
                      <a:pt x="150237" y="198086"/>
                      <a:pt x="155748" y="193056"/>
                      <a:pt x="161303" y="188158"/>
                    </a:cubicBezTo>
                    <a:cubicBezTo>
                      <a:pt x="159510" y="185446"/>
                      <a:pt x="157629" y="182821"/>
                      <a:pt x="155661" y="180285"/>
                    </a:cubicBezTo>
                    <a:cubicBezTo>
                      <a:pt x="158722" y="181684"/>
                      <a:pt x="161872" y="183172"/>
                      <a:pt x="165152" y="184702"/>
                    </a:cubicBezTo>
                    <a:cubicBezTo>
                      <a:pt x="169788" y="180591"/>
                      <a:pt x="174512" y="176480"/>
                      <a:pt x="179235" y="172456"/>
                    </a:cubicBezTo>
                    <a:cubicBezTo>
                      <a:pt x="183040" y="169219"/>
                      <a:pt x="186846" y="166026"/>
                      <a:pt x="190694" y="162834"/>
                    </a:cubicBezTo>
                    <a:cubicBezTo>
                      <a:pt x="191044" y="162615"/>
                      <a:pt x="191350" y="162353"/>
                      <a:pt x="191657" y="162090"/>
                    </a:cubicBezTo>
                    <a:cubicBezTo>
                      <a:pt x="200317" y="154961"/>
                      <a:pt x="209108" y="147963"/>
                      <a:pt x="217986" y="141140"/>
                    </a:cubicBezTo>
                    <a:cubicBezTo>
                      <a:pt x="223104" y="137204"/>
                      <a:pt x="228265" y="133355"/>
                      <a:pt x="233469" y="129506"/>
                    </a:cubicBezTo>
                    <a:cubicBezTo>
                      <a:pt x="239330" y="125176"/>
                      <a:pt x="245278" y="120890"/>
                      <a:pt x="251270" y="116691"/>
                    </a:cubicBezTo>
                    <a:cubicBezTo>
                      <a:pt x="251533" y="116516"/>
                      <a:pt x="251795" y="116297"/>
                      <a:pt x="252101" y="116122"/>
                    </a:cubicBezTo>
                    <a:cubicBezTo>
                      <a:pt x="259799" y="110699"/>
                      <a:pt x="267628" y="105363"/>
                      <a:pt x="275501" y="100158"/>
                    </a:cubicBezTo>
                    <a:cubicBezTo>
                      <a:pt x="275851" y="99940"/>
                      <a:pt x="276201" y="99721"/>
                      <a:pt x="276507" y="99502"/>
                    </a:cubicBezTo>
                    <a:cubicBezTo>
                      <a:pt x="286741" y="92767"/>
                      <a:pt x="297063" y="86206"/>
                      <a:pt x="307560" y="79864"/>
                    </a:cubicBezTo>
                    <a:cubicBezTo>
                      <a:pt x="318057" y="73478"/>
                      <a:pt x="328642" y="67312"/>
                      <a:pt x="339401" y="61276"/>
                    </a:cubicBezTo>
                    <a:lnTo>
                      <a:pt x="339489" y="61276"/>
                    </a:lnTo>
                    <a:cubicBezTo>
                      <a:pt x="339663" y="61188"/>
                      <a:pt x="339882" y="61057"/>
                      <a:pt x="340101" y="60969"/>
                    </a:cubicBezTo>
                    <a:lnTo>
                      <a:pt x="340145" y="60969"/>
                    </a:lnTo>
                    <a:cubicBezTo>
                      <a:pt x="342069" y="59876"/>
                      <a:pt x="344037" y="58783"/>
                      <a:pt x="345962" y="57733"/>
                    </a:cubicBezTo>
                    <a:lnTo>
                      <a:pt x="346005" y="57733"/>
                    </a:lnTo>
                    <a:cubicBezTo>
                      <a:pt x="361313" y="49336"/>
                      <a:pt x="376840" y="41331"/>
                      <a:pt x="392629" y="33765"/>
                    </a:cubicBezTo>
                    <a:cubicBezTo>
                      <a:pt x="401377" y="29566"/>
                      <a:pt x="410168" y="25499"/>
                      <a:pt x="419047" y="21606"/>
                    </a:cubicBezTo>
                    <a:cubicBezTo>
                      <a:pt x="426613" y="18194"/>
                      <a:pt x="434267" y="14914"/>
                      <a:pt x="442009" y="11721"/>
                    </a:cubicBezTo>
                    <a:cubicBezTo>
                      <a:pt x="442315" y="11590"/>
                      <a:pt x="442621" y="11459"/>
                      <a:pt x="442971" y="11328"/>
                    </a:cubicBezTo>
                    <a:cubicBezTo>
                      <a:pt x="451981" y="7610"/>
                      <a:pt x="461034" y="3980"/>
                      <a:pt x="470175" y="525"/>
                    </a:cubicBezTo>
                    <a:cubicBezTo>
                      <a:pt x="470656" y="350"/>
                      <a:pt x="471138" y="175"/>
                      <a:pt x="471619" y="0"/>
                    </a:cubicBezTo>
                    <a:cubicBezTo>
                      <a:pt x="488151" y="14958"/>
                      <a:pt x="501448" y="32672"/>
                      <a:pt x="511944" y="52222"/>
                    </a:cubicBezTo>
                    <a:cubicBezTo>
                      <a:pt x="520036" y="67137"/>
                      <a:pt x="526509" y="83101"/>
                      <a:pt x="531539" y="99721"/>
                    </a:cubicBezTo>
                    <a:cubicBezTo>
                      <a:pt x="531626" y="100027"/>
                      <a:pt x="531757" y="100333"/>
                      <a:pt x="531801" y="100639"/>
                    </a:cubicBezTo>
                    <a:cubicBezTo>
                      <a:pt x="533201" y="105144"/>
                      <a:pt x="534469" y="109737"/>
                      <a:pt x="535606" y="114373"/>
                    </a:cubicBezTo>
                    <a:cubicBezTo>
                      <a:pt x="536219" y="116778"/>
                      <a:pt x="536831" y="119228"/>
                      <a:pt x="537356" y="121677"/>
                    </a:cubicBezTo>
                    <a:cubicBezTo>
                      <a:pt x="538143" y="125001"/>
                      <a:pt x="538843" y="128325"/>
                      <a:pt x="539499" y="131693"/>
                    </a:cubicBezTo>
                    <a:cubicBezTo>
                      <a:pt x="541161" y="140265"/>
                      <a:pt x="542561" y="148925"/>
                      <a:pt x="543610" y="157629"/>
                    </a:cubicBezTo>
                    <a:cubicBezTo>
                      <a:pt x="544091" y="160997"/>
                      <a:pt x="544441" y="164364"/>
                      <a:pt x="544747" y="167776"/>
                    </a:cubicBezTo>
                    <a:cubicBezTo>
                      <a:pt x="545403" y="173549"/>
                      <a:pt x="545841" y="179410"/>
                      <a:pt x="546191" y="185227"/>
                    </a:cubicBezTo>
                    <a:cubicBezTo>
                      <a:pt x="546409" y="188683"/>
                      <a:pt x="546584" y="192137"/>
                      <a:pt x="546716" y="195593"/>
                    </a:cubicBezTo>
                    <a:cubicBezTo>
                      <a:pt x="546759" y="195812"/>
                      <a:pt x="546759" y="196074"/>
                      <a:pt x="546759" y="196293"/>
                    </a:cubicBezTo>
                    <a:cubicBezTo>
                      <a:pt x="547984" y="228702"/>
                      <a:pt x="545885" y="260849"/>
                      <a:pt x="541817" y="29024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48"/>
              <p:cNvSpPr/>
              <p:nvPr/>
            </p:nvSpPr>
            <p:spPr>
              <a:xfrm>
                <a:off x="4284534" y="4989194"/>
                <a:ext cx="326605" cy="346812"/>
              </a:xfrm>
              <a:custGeom>
                <a:rect b="b" l="l" r="r" t="t"/>
                <a:pathLst>
                  <a:path extrusionOk="0" h="346812" w="326605">
                    <a:moveTo>
                      <a:pt x="318320" y="207271"/>
                    </a:moveTo>
                    <a:cubicBezTo>
                      <a:pt x="315827" y="215669"/>
                      <a:pt x="312678" y="224022"/>
                      <a:pt x="308960" y="232245"/>
                    </a:cubicBezTo>
                    <a:cubicBezTo>
                      <a:pt x="308916" y="232376"/>
                      <a:pt x="308872" y="232464"/>
                      <a:pt x="308829" y="232551"/>
                    </a:cubicBezTo>
                    <a:cubicBezTo>
                      <a:pt x="308348" y="233645"/>
                      <a:pt x="307866" y="234738"/>
                      <a:pt x="307298" y="235788"/>
                    </a:cubicBezTo>
                    <a:cubicBezTo>
                      <a:pt x="305024" y="240642"/>
                      <a:pt x="302531" y="245497"/>
                      <a:pt x="299731" y="250264"/>
                    </a:cubicBezTo>
                    <a:cubicBezTo>
                      <a:pt x="299688" y="250308"/>
                      <a:pt x="299688" y="250352"/>
                      <a:pt x="299688" y="250352"/>
                    </a:cubicBezTo>
                    <a:cubicBezTo>
                      <a:pt x="299513" y="250658"/>
                      <a:pt x="299338" y="251008"/>
                      <a:pt x="299163" y="251315"/>
                    </a:cubicBezTo>
                    <a:cubicBezTo>
                      <a:pt x="290284" y="266579"/>
                      <a:pt x="279787" y="280181"/>
                      <a:pt x="268109" y="292034"/>
                    </a:cubicBezTo>
                    <a:cubicBezTo>
                      <a:pt x="267759" y="292383"/>
                      <a:pt x="267410" y="292734"/>
                      <a:pt x="267060" y="293083"/>
                    </a:cubicBezTo>
                    <a:cubicBezTo>
                      <a:pt x="264348" y="295795"/>
                      <a:pt x="261592" y="298375"/>
                      <a:pt x="258793" y="300912"/>
                    </a:cubicBezTo>
                    <a:cubicBezTo>
                      <a:pt x="258443" y="301218"/>
                      <a:pt x="258050" y="301525"/>
                      <a:pt x="257700" y="301875"/>
                    </a:cubicBezTo>
                    <a:cubicBezTo>
                      <a:pt x="255600" y="303712"/>
                      <a:pt x="253501" y="305505"/>
                      <a:pt x="251314" y="307210"/>
                    </a:cubicBezTo>
                    <a:cubicBezTo>
                      <a:pt x="251008" y="307473"/>
                      <a:pt x="250746" y="307691"/>
                      <a:pt x="250439" y="307910"/>
                    </a:cubicBezTo>
                    <a:cubicBezTo>
                      <a:pt x="231108" y="323306"/>
                      <a:pt x="209545" y="334372"/>
                      <a:pt x="187195" y="340713"/>
                    </a:cubicBezTo>
                    <a:cubicBezTo>
                      <a:pt x="178929" y="343075"/>
                      <a:pt x="170532" y="344737"/>
                      <a:pt x="162134" y="345743"/>
                    </a:cubicBezTo>
                    <a:cubicBezTo>
                      <a:pt x="154874" y="346618"/>
                      <a:pt x="147613" y="346968"/>
                      <a:pt x="140353" y="346749"/>
                    </a:cubicBezTo>
                    <a:lnTo>
                      <a:pt x="140309" y="346749"/>
                    </a:lnTo>
                    <a:cubicBezTo>
                      <a:pt x="138297" y="346749"/>
                      <a:pt x="136285" y="346661"/>
                      <a:pt x="134273" y="346486"/>
                    </a:cubicBezTo>
                    <a:lnTo>
                      <a:pt x="134230" y="346486"/>
                    </a:lnTo>
                    <a:cubicBezTo>
                      <a:pt x="133880" y="346486"/>
                      <a:pt x="133574" y="346486"/>
                      <a:pt x="133267" y="346443"/>
                    </a:cubicBezTo>
                    <a:cubicBezTo>
                      <a:pt x="121283" y="345612"/>
                      <a:pt x="109431" y="343250"/>
                      <a:pt x="97971" y="339358"/>
                    </a:cubicBezTo>
                    <a:cubicBezTo>
                      <a:pt x="93816" y="337958"/>
                      <a:pt x="89705" y="336340"/>
                      <a:pt x="85638" y="334502"/>
                    </a:cubicBezTo>
                    <a:cubicBezTo>
                      <a:pt x="81264" y="332534"/>
                      <a:pt x="76934" y="330348"/>
                      <a:pt x="72735" y="327898"/>
                    </a:cubicBezTo>
                    <a:cubicBezTo>
                      <a:pt x="65081" y="323437"/>
                      <a:pt x="57996" y="318364"/>
                      <a:pt x="51522" y="312678"/>
                    </a:cubicBezTo>
                    <a:cubicBezTo>
                      <a:pt x="50429" y="311803"/>
                      <a:pt x="49379" y="310841"/>
                      <a:pt x="48373" y="309878"/>
                    </a:cubicBezTo>
                    <a:cubicBezTo>
                      <a:pt x="48155" y="309704"/>
                      <a:pt x="47980" y="309529"/>
                      <a:pt x="47805" y="309353"/>
                    </a:cubicBezTo>
                    <a:cubicBezTo>
                      <a:pt x="40238" y="302312"/>
                      <a:pt x="33546" y="294483"/>
                      <a:pt x="27773" y="285998"/>
                    </a:cubicBezTo>
                    <a:cubicBezTo>
                      <a:pt x="11722" y="262730"/>
                      <a:pt x="2449" y="234738"/>
                      <a:pt x="437" y="205040"/>
                    </a:cubicBezTo>
                    <a:cubicBezTo>
                      <a:pt x="131" y="201104"/>
                      <a:pt x="0" y="197124"/>
                      <a:pt x="0" y="193144"/>
                    </a:cubicBezTo>
                    <a:cubicBezTo>
                      <a:pt x="0" y="191394"/>
                      <a:pt x="44" y="189688"/>
                      <a:pt x="87" y="187939"/>
                    </a:cubicBezTo>
                    <a:cubicBezTo>
                      <a:pt x="394" y="175430"/>
                      <a:pt x="1968" y="162747"/>
                      <a:pt x="4855" y="150107"/>
                    </a:cubicBezTo>
                    <a:lnTo>
                      <a:pt x="4899" y="150063"/>
                    </a:lnTo>
                    <a:cubicBezTo>
                      <a:pt x="5598" y="146914"/>
                      <a:pt x="6429" y="143764"/>
                      <a:pt x="7304" y="140615"/>
                    </a:cubicBezTo>
                    <a:cubicBezTo>
                      <a:pt x="9272" y="141228"/>
                      <a:pt x="11284" y="141753"/>
                      <a:pt x="13296" y="142190"/>
                    </a:cubicBezTo>
                    <a:cubicBezTo>
                      <a:pt x="18720" y="137116"/>
                      <a:pt x="24230" y="132087"/>
                      <a:pt x="29785" y="127188"/>
                    </a:cubicBezTo>
                    <a:cubicBezTo>
                      <a:pt x="27992" y="124477"/>
                      <a:pt x="26111" y="121852"/>
                      <a:pt x="24143" y="119315"/>
                    </a:cubicBezTo>
                    <a:cubicBezTo>
                      <a:pt x="27205" y="120715"/>
                      <a:pt x="30354" y="122202"/>
                      <a:pt x="33634" y="123733"/>
                    </a:cubicBezTo>
                    <a:cubicBezTo>
                      <a:pt x="38270" y="119621"/>
                      <a:pt x="42994" y="115510"/>
                      <a:pt x="47717" y="111486"/>
                    </a:cubicBezTo>
                    <a:cubicBezTo>
                      <a:pt x="51522" y="108250"/>
                      <a:pt x="55328" y="105057"/>
                      <a:pt x="59176" y="101864"/>
                    </a:cubicBezTo>
                    <a:cubicBezTo>
                      <a:pt x="59526" y="101645"/>
                      <a:pt x="59833" y="101383"/>
                      <a:pt x="60139" y="101120"/>
                    </a:cubicBezTo>
                    <a:cubicBezTo>
                      <a:pt x="68799" y="93991"/>
                      <a:pt x="77590" y="86993"/>
                      <a:pt x="86469" y="80171"/>
                    </a:cubicBezTo>
                    <a:cubicBezTo>
                      <a:pt x="91586" y="76234"/>
                      <a:pt x="96747" y="72385"/>
                      <a:pt x="101952" y="68536"/>
                    </a:cubicBezTo>
                    <a:cubicBezTo>
                      <a:pt x="107812" y="64207"/>
                      <a:pt x="113761" y="59920"/>
                      <a:pt x="119753" y="55721"/>
                    </a:cubicBezTo>
                    <a:cubicBezTo>
                      <a:pt x="120015" y="55547"/>
                      <a:pt x="120277" y="55328"/>
                      <a:pt x="120584" y="55153"/>
                    </a:cubicBezTo>
                    <a:cubicBezTo>
                      <a:pt x="128281" y="49729"/>
                      <a:pt x="136110" y="44393"/>
                      <a:pt x="143983" y="39189"/>
                    </a:cubicBezTo>
                    <a:cubicBezTo>
                      <a:pt x="144333" y="38970"/>
                      <a:pt x="144683" y="38751"/>
                      <a:pt x="144989" y="38533"/>
                    </a:cubicBezTo>
                    <a:cubicBezTo>
                      <a:pt x="155223" y="31797"/>
                      <a:pt x="165545" y="25236"/>
                      <a:pt x="176042" y="18895"/>
                    </a:cubicBezTo>
                    <a:cubicBezTo>
                      <a:pt x="186539" y="12509"/>
                      <a:pt x="197124" y="6342"/>
                      <a:pt x="207883" y="306"/>
                    </a:cubicBezTo>
                    <a:lnTo>
                      <a:pt x="207971" y="306"/>
                    </a:lnTo>
                    <a:cubicBezTo>
                      <a:pt x="208146" y="219"/>
                      <a:pt x="208364" y="88"/>
                      <a:pt x="208583" y="0"/>
                    </a:cubicBezTo>
                    <a:lnTo>
                      <a:pt x="208627" y="0"/>
                    </a:lnTo>
                    <a:cubicBezTo>
                      <a:pt x="209589" y="175"/>
                      <a:pt x="210551" y="350"/>
                      <a:pt x="211470" y="525"/>
                    </a:cubicBezTo>
                    <a:cubicBezTo>
                      <a:pt x="212126" y="656"/>
                      <a:pt x="212825" y="788"/>
                      <a:pt x="213481" y="962"/>
                    </a:cubicBezTo>
                    <a:cubicBezTo>
                      <a:pt x="227434" y="3980"/>
                      <a:pt x="241036" y="9185"/>
                      <a:pt x="253851" y="16620"/>
                    </a:cubicBezTo>
                    <a:cubicBezTo>
                      <a:pt x="263692" y="22350"/>
                      <a:pt x="272570" y="29129"/>
                      <a:pt x="280487" y="36783"/>
                    </a:cubicBezTo>
                    <a:cubicBezTo>
                      <a:pt x="284117" y="40239"/>
                      <a:pt x="287485" y="43912"/>
                      <a:pt x="290678" y="47717"/>
                    </a:cubicBezTo>
                    <a:cubicBezTo>
                      <a:pt x="295226" y="53185"/>
                      <a:pt x="299381" y="59002"/>
                      <a:pt x="303099" y="65081"/>
                    </a:cubicBezTo>
                    <a:cubicBezTo>
                      <a:pt x="304892" y="68012"/>
                      <a:pt x="306598" y="70985"/>
                      <a:pt x="308173" y="74047"/>
                    </a:cubicBezTo>
                    <a:cubicBezTo>
                      <a:pt x="308479" y="74660"/>
                      <a:pt x="308785" y="75228"/>
                      <a:pt x="309091" y="75841"/>
                    </a:cubicBezTo>
                    <a:cubicBezTo>
                      <a:pt x="313377" y="84326"/>
                      <a:pt x="316876" y="93248"/>
                      <a:pt x="319588" y="102520"/>
                    </a:cubicBezTo>
                    <a:cubicBezTo>
                      <a:pt x="319763" y="102958"/>
                      <a:pt x="319894" y="103395"/>
                      <a:pt x="319982" y="103876"/>
                    </a:cubicBezTo>
                    <a:cubicBezTo>
                      <a:pt x="322956" y="114154"/>
                      <a:pt x="324880" y="124826"/>
                      <a:pt x="325886" y="135761"/>
                    </a:cubicBezTo>
                    <a:cubicBezTo>
                      <a:pt x="325886" y="136067"/>
                      <a:pt x="325930" y="136373"/>
                      <a:pt x="325974" y="136679"/>
                    </a:cubicBezTo>
                    <a:cubicBezTo>
                      <a:pt x="327898" y="159641"/>
                      <a:pt x="325449" y="183653"/>
                      <a:pt x="318320" y="20727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48"/>
              <p:cNvSpPr/>
              <p:nvPr/>
            </p:nvSpPr>
            <p:spPr>
              <a:xfrm>
                <a:off x="4357400" y="4989501"/>
                <a:ext cx="236887" cy="254458"/>
              </a:xfrm>
              <a:custGeom>
                <a:rect b="b" l="l" r="r" t="t"/>
                <a:pathLst>
                  <a:path extrusionOk="0" h="254458" w="236887">
                    <a:moveTo>
                      <a:pt x="236881" y="115860"/>
                    </a:moveTo>
                    <a:cubicBezTo>
                      <a:pt x="236837" y="115904"/>
                      <a:pt x="236881" y="115904"/>
                      <a:pt x="236881" y="115904"/>
                    </a:cubicBezTo>
                    <a:cubicBezTo>
                      <a:pt x="236881" y="116559"/>
                      <a:pt x="236837" y="117259"/>
                      <a:pt x="236837" y="117959"/>
                    </a:cubicBezTo>
                    <a:cubicBezTo>
                      <a:pt x="236837" y="118003"/>
                      <a:pt x="236837" y="118003"/>
                      <a:pt x="236837" y="118003"/>
                    </a:cubicBezTo>
                    <a:cubicBezTo>
                      <a:pt x="236706" y="122858"/>
                      <a:pt x="236312" y="127713"/>
                      <a:pt x="235613" y="132655"/>
                    </a:cubicBezTo>
                    <a:cubicBezTo>
                      <a:pt x="235613" y="132961"/>
                      <a:pt x="235569" y="133311"/>
                      <a:pt x="235481" y="133617"/>
                    </a:cubicBezTo>
                    <a:cubicBezTo>
                      <a:pt x="233294" y="149275"/>
                      <a:pt x="228352" y="165064"/>
                      <a:pt x="220523" y="180153"/>
                    </a:cubicBezTo>
                    <a:cubicBezTo>
                      <a:pt x="214531" y="191700"/>
                      <a:pt x="207271" y="202022"/>
                      <a:pt x="199048" y="211120"/>
                    </a:cubicBezTo>
                    <a:cubicBezTo>
                      <a:pt x="199048" y="211120"/>
                      <a:pt x="199048" y="211163"/>
                      <a:pt x="199004" y="211163"/>
                    </a:cubicBezTo>
                    <a:cubicBezTo>
                      <a:pt x="198523" y="211688"/>
                      <a:pt x="198042" y="212213"/>
                      <a:pt x="197561" y="212694"/>
                    </a:cubicBezTo>
                    <a:cubicBezTo>
                      <a:pt x="191744" y="218992"/>
                      <a:pt x="185402" y="224591"/>
                      <a:pt x="178710" y="229533"/>
                    </a:cubicBezTo>
                    <a:cubicBezTo>
                      <a:pt x="178404" y="229795"/>
                      <a:pt x="178098" y="230014"/>
                      <a:pt x="177748" y="230233"/>
                    </a:cubicBezTo>
                    <a:lnTo>
                      <a:pt x="177748" y="230276"/>
                    </a:lnTo>
                    <a:cubicBezTo>
                      <a:pt x="175561" y="231851"/>
                      <a:pt x="173331" y="233382"/>
                      <a:pt x="171056" y="234825"/>
                    </a:cubicBezTo>
                    <a:cubicBezTo>
                      <a:pt x="169875" y="235613"/>
                      <a:pt x="168651" y="236356"/>
                      <a:pt x="167426" y="237056"/>
                    </a:cubicBezTo>
                    <a:lnTo>
                      <a:pt x="167382" y="237099"/>
                    </a:lnTo>
                    <a:lnTo>
                      <a:pt x="167295" y="237143"/>
                    </a:lnTo>
                    <a:cubicBezTo>
                      <a:pt x="164671" y="238674"/>
                      <a:pt x="162046" y="240117"/>
                      <a:pt x="159378" y="241473"/>
                    </a:cubicBezTo>
                    <a:cubicBezTo>
                      <a:pt x="159029" y="241648"/>
                      <a:pt x="158722" y="241823"/>
                      <a:pt x="158373" y="241954"/>
                    </a:cubicBezTo>
                    <a:cubicBezTo>
                      <a:pt x="148882" y="246634"/>
                      <a:pt x="138997" y="250045"/>
                      <a:pt x="128981" y="252102"/>
                    </a:cubicBezTo>
                    <a:cubicBezTo>
                      <a:pt x="113804" y="255251"/>
                      <a:pt x="98234" y="255294"/>
                      <a:pt x="83232" y="251926"/>
                    </a:cubicBezTo>
                    <a:cubicBezTo>
                      <a:pt x="74747" y="250045"/>
                      <a:pt x="66393" y="247028"/>
                      <a:pt x="58389" y="242873"/>
                    </a:cubicBezTo>
                    <a:cubicBezTo>
                      <a:pt x="51566" y="239330"/>
                      <a:pt x="45312" y="235131"/>
                      <a:pt x="39626" y="230364"/>
                    </a:cubicBezTo>
                    <a:cubicBezTo>
                      <a:pt x="33678" y="225334"/>
                      <a:pt x="28342" y="219736"/>
                      <a:pt x="23706" y="213569"/>
                    </a:cubicBezTo>
                    <a:cubicBezTo>
                      <a:pt x="9272" y="194587"/>
                      <a:pt x="1093" y="170750"/>
                      <a:pt x="131" y="145426"/>
                    </a:cubicBezTo>
                    <a:cubicBezTo>
                      <a:pt x="87" y="144595"/>
                      <a:pt x="44" y="143721"/>
                      <a:pt x="44" y="142889"/>
                    </a:cubicBezTo>
                    <a:cubicBezTo>
                      <a:pt x="0" y="141359"/>
                      <a:pt x="0" y="139828"/>
                      <a:pt x="0" y="138297"/>
                    </a:cubicBezTo>
                    <a:lnTo>
                      <a:pt x="0" y="138253"/>
                    </a:lnTo>
                    <a:cubicBezTo>
                      <a:pt x="131" y="128587"/>
                      <a:pt x="1312" y="118790"/>
                      <a:pt x="3543" y="108993"/>
                    </a:cubicBezTo>
                    <a:cubicBezTo>
                      <a:pt x="3630" y="108643"/>
                      <a:pt x="3718" y="108293"/>
                      <a:pt x="3805" y="107899"/>
                    </a:cubicBezTo>
                    <a:cubicBezTo>
                      <a:pt x="6036" y="98453"/>
                      <a:pt x="9272" y="89049"/>
                      <a:pt x="13602" y="79864"/>
                    </a:cubicBezTo>
                    <a:cubicBezTo>
                      <a:pt x="18720" y="75928"/>
                      <a:pt x="23881" y="72079"/>
                      <a:pt x="29085" y="68230"/>
                    </a:cubicBezTo>
                    <a:cubicBezTo>
                      <a:pt x="34946" y="63900"/>
                      <a:pt x="40894" y="59614"/>
                      <a:pt x="46886" y="55415"/>
                    </a:cubicBezTo>
                    <a:cubicBezTo>
                      <a:pt x="47149" y="55240"/>
                      <a:pt x="47411" y="55021"/>
                      <a:pt x="47717" y="54846"/>
                    </a:cubicBezTo>
                    <a:cubicBezTo>
                      <a:pt x="55415" y="49423"/>
                      <a:pt x="63244" y="44087"/>
                      <a:pt x="71117" y="38882"/>
                    </a:cubicBezTo>
                    <a:cubicBezTo>
                      <a:pt x="71467" y="38664"/>
                      <a:pt x="71817" y="38445"/>
                      <a:pt x="72123" y="38226"/>
                    </a:cubicBezTo>
                    <a:cubicBezTo>
                      <a:pt x="82357" y="31491"/>
                      <a:pt x="92679" y="24930"/>
                      <a:pt x="103176" y="18588"/>
                    </a:cubicBezTo>
                    <a:cubicBezTo>
                      <a:pt x="113673" y="12202"/>
                      <a:pt x="124257" y="6036"/>
                      <a:pt x="135017" y="0"/>
                    </a:cubicBezTo>
                    <a:lnTo>
                      <a:pt x="135104" y="0"/>
                    </a:lnTo>
                    <a:cubicBezTo>
                      <a:pt x="136285" y="44"/>
                      <a:pt x="137422" y="131"/>
                      <a:pt x="138603" y="218"/>
                    </a:cubicBezTo>
                    <a:cubicBezTo>
                      <a:pt x="139303" y="262"/>
                      <a:pt x="140003" y="306"/>
                      <a:pt x="140703" y="393"/>
                    </a:cubicBezTo>
                    <a:cubicBezTo>
                      <a:pt x="153693" y="1618"/>
                      <a:pt x="166420" y="5248"/>
                      <a:pt x="178448" y="11503"/>
                    </a:cubicBezTo>
                    <a:cubicBezTo>
                      <a:pt x="189863" y="17407"/>
                      <a:pt x="199748" y="25236"/>
                      <a:pt x="207971" y="34509"/>
                    </a:cubicBezTo>
                    <a:cubicBezTo>
                      <a:pt x="211557" y="38532"/>
                      <a:pt x="214837" y="42862"/>
                      <a:pt x="217811" y="47411"/>
                    </a:cubicBezTo>
                    <a:cubicBezTo>
                      <a:pt x="221310" y="52791"/>
                      <a:pt x="224328" y="58520"/>
                      <a:pt x="226909" y="64512"/>
                    </a:cubicBezTo>
                    <a:cubicBezTo>
                      <a:pt x="229839" y="71291"/>
                      <a:pt x="232114" y="78421"/>
                      <a:pt x="233732" y="85769"/>
                    </a:cubicBezTo>
                    <a:cubicBezTo>
                      <a:pt x="233994" y="86818"/>
                      <a:pt x="234213" y="87868"/>
                      <a:pt x="234388" y="88918"/>
                    </a:cubicBezTo>
                    <a:cubicBezTo>
                      <a:pt x="234388" y="88961"/>
                      <a:pt x="234388" y="88961"/>
                      <a:pt x="234388" y="89005"/>
                    </a:cubicBezTo>
                    <a:cubicBezTo>
                      <a:pt x="236137" y="97709"/>
                      <a:pt x="236968" y="106675"/>
                      <a:pt x="236881" y="115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48"/>
              <p:cNvSpPr/>
              <p:nvPr/>
            </p:nvSpPr>
            <p:spPr>
              <a:xfrm>
                <a:off x="4153978" y="4923020"/>
                <a:ext cx="547076" cy="579545"/>
              </a:xfrm>
              <a:custGeom>
                <a:rect b="b" l="l" r="r" t="t"/>
                <a:pathLst>
                  <a:path extrusionOk="0" h="579545" w="547076">
                    <a:moveTo>
                      <a:pt x="546628" y="200667"/>
                    </a:moveTo>
                    <a:cubicBezTo>
                      <a:pt x="546497" y="197168"/>
                      <a:pt x="546322" y="193625"/>
                      <a:pt x="546103" y="190126"/>
                    </a:cubicBezTo>
                    <a:lnTo>
                      <a:pt x="546103" y="190082"/>
                    </a:lnTo>
                    <a:cubicBezTo>
                      <a:pt x="545841" y="186190"/>
                      <a:pt x="545578" y="182297"/>
                      <a:pt x="545185" y="178404"/>
                    </a:cubicBezTo>
                    <a:cubicBezTo>
                      <a:pt x="544966" y="175824"/>
                      <a:pt x="544747" y="173287"/>
                      <a:pt x="544397" y="170707"/>
                    </a:cubicBezTo>
                    <a:cubicBezTo>
                      <a:pt x="542954" y="156973"/>
                      <a:pt x="540811" y="143371"/>
                      <a:pt x="537837" y="130031"/>
                    </a:cubicBezTo>
                    <a:cubicBezTo>
                      <a:pt x="537312" y="127538"/>
                      <a:pt x="536743" y="125045"/>
                      <a:pt x="536131" y="122552"/>
                    </a:cubicBezTo>
                    <a:cubicBezTo>
                      <a:pt x="535869" y="121502"/>
                      <a:pt x="535606" y="120409"/>
                      <a:pt x="535344" y="119359"/>
                    </a:cubicBezTo>
                    <a:cubicBezTo>
                      <a:pt x="534163" y="114679"/>
                      <a:pt x="532895" y="110087"/>
                      <a:pt x="531451" y="105538"/>
                    </a:cubicBezTo>
                    <a:cubicBezTo>
                      <a:pt x="531408" y="105232"/>
                      <a:pt x="531320" y="104926"/>
                      <a:pt x="531189" y="104663"/>
                    </a:cubicBezTo>
                    <a:cubicBezTo>
                      <a:pt x="526115" y="88087"/>
                      <a:pt x="519642" y="72166"/>
                      <a:pt x="511507" y="57296"/>
                    </a:cubicBezTo>
                    <a:cubicBezTo>
                      <a:pt x="500879" y="37789"/>
                      <a:pt x="487495" y="20119"/>
                      <a:pt x="470831" y="5161"/>
                    </a:cubicBezTo>
                    <a:cubicBezTo>
                      <a:pt x="468863" y="3412"/>
                      <a:pt x="466808" y="1706"/>
                      <a:pt x="464708" y="0"/>
                    </a:cubicBezTo>
                    <a:cubicBezTo>
                      <a:pt x="464708" y="0"/>
                      <a:pt x="464664" y="0"/>
                      <a:pt x="464664" y="0"/>
                    </a:cubicBezTo>
                    <a:cubicBezTo>
                      <a:pt x="466676" y="1706"/>
                      <a:pt x="468732" y="3412"/>
                      <a:pt x="470656" y="5205"/>
                    </a:cubicBezTo>
                    <a:cubicBezTo>
                      <a:pt x="470175" y="5380"/>
                      <a:pt x="469694" y="5555"/>
                      <a:pt x="469213" y="5730"/>
                    </a:cubicBezTo>
                    <a:cubicBezTo>
                      <a:pt x="484390" y="20819"/>
                      <a:pt x="496112" y="38795"/>
                      <a:pt x="504903" y="58477"/>
                    </a:cubicBezTo>
                    <a:cubicBezTo>
                      <a:pt x="512163" y="74572"/>
                      <a:pt x="517455" y="91848"/>
                      <a:pt x="521129" y="109650"/>
                    </a:cubicBezTo>
                    <a:cubicBezTo>
                      <a:pt x="521217" y="109999"/>
                      <a:pt x="521260" y="110306"/>
                      <a:pt x="521348" y="110612"/>
                    </a:cubicBezTo>
                    <a:cubicBezTo>
                      <a:pt x="522179" y="114679"/>
                      <a:pt x="522922" y="118747"/>
                      <a:pt x="523579" y="122858"/>
                    </a:cubicBezTo>
                    <a:cubicBezTo>
                      <a:pt x="527602" y="147745"/>
                      <a:pt x="528783" y="173375"/>
                      <a:pt x="527952" y="198130"/>
                    </a:cubicBezTo>
                    <a:cubicBezTo>
                      <a:pt x="527909" y="199792"/>
                      <a:pt x="527865" y="201454"/>
                      <a:pt x="527734" y="203072"/>
                    </a:cubicBezTo>
                    <a:cubicBezTo>
                      <a:pt x="527777" y="203334"/>
                      <a:pt x="527734" y="203553"/>
                      <a:pt x="527690" y="203815"/>
                    </a:cubicBezTo>
                    <a:cubicBezTo>
                      <a:pt x="525984" y="242261"/>
                      <a:pt x="519555" y="278300"/>
                      <a:pt x="511726" y="305855"/>
                    </a:cubicBezTo>
                    <a:cubicBezTo>
                      <a:pt x="511288" y="307342"/>
                      <a:pt x="510851" y="308916"/>
                      <a:pt x="510414" y="310491"/>
                    </a:cubicBezTo>
                    <a:cubicBezTo>
                      <a:pt x="510370" y="310666"/>
                      <a:pt x="510282" y="310885"/>
                      <a:pt x="510239" y="311103"/>
                    </a:cubicBezTo>
                    <a:cubicBezTo>
                      <a:pt x="509451" y="313902"/>
                      <a:pt x="508577" y="316833"/>
                      <a:pt x="507658" y="319851"/>
                    </a:cubicBezTo>
                    <a:cubicBezTo>
                      <a:pt x="500135" y="345262"/>
                      <a:pt x="488851" y="377671"/>
                      <a:pt x="467595" y="407369"/>
                    </a:cubicBezTo>
                    <a:cubicBezTo>
                      <a:pt x="467507" y="407544"/>
                      <a:pt x="467376" y="407719"/>
                      <a:pt x="467245" y="407894"/>
                    </a:cubicBezTo>
                    <a:cubicBezTo>
                      <a:pt x="453424" y="427138"/>
                      <a:pt x="435361" y="445245"/>
                      <a:pt x="411392" y="459504"/>
                    </a:cubicBezTo>
                    <a:cubicBezTo>
                      <a:pt x="410518" y="460072"/>
                      <a:pt x="409643" y="460597"/>
                      <a:pt x="408725" y="461122"/>
                    </a:cubicBezTo>
                    <a:cubicBezTo>
                      <a:pt x="403301" y="464227"/>
                      <a:pt x="397746" y="467070"/>
                      <a:pt x="392148" y="469607"/>
                    </a:cubicBezTo>
                    <a:cubicBezTo>
                      <a:pt x="391798" y="469738"/>
                      <a:pt x="391492" y="469913"/>
                      <a:pt x="391186" y="470045"/>
                    </a:cubicBezTo>
                    <a:cubicBezTo>
                      <a:pt x="387906" y="471488"/>
                      <a:pt x="384582" y="472887"/>
                      <a:pt x="381214" y="474112"/>
                    </a:cubicBezTo>
                    <a:cubicBezTo>
                      <a:pt x="380820" y="474287"/>
                      <a:pt x="380427" y="474462"/>
                      <a:pt x="379989" y="474593"/>
                    </a:cubicBezTo>
                    <a:cubicBezTo>
                      <a:pt x="378108" y="475293"/>
                      <a:pt x="376228" y="475949"/>
                      <a:pt x="374347" y="476605"/>
                    </a:cubicBezTo>
                    <a:cubicBezTo>
                      <a:pt x="374128" y="476692"/>
                      <a:pt x="373866" y="476736"/>
                      <a:pt x="373647" y="476824"/>
                    </a:cubicBezTo>
                    <a:cubicBezTo>
                      <a:pt x="368399" y="478573"/>
                      <a:pt x="363107" y="480104"/>
                      <a:pt x="357771" y="481372"/>
                    </a:cubicBezTo>
                    <a:cubicBezTo>
                      <a:pt x="357377" y="481504"/>
                      <a:pt x="356983" y="481591"/>
                      <a:pt x="356590" y="481635"/>
                    </a:cubicBezTo>
                    <a:cubicBezTo>
                      <a:pt x="355278" y="481985"/>
                      <a:pt x="353922" y="482291"/>
                      <a:pt x="352610" y="482597"/>
                    </a:cubicBezTo>
                    <a:cubicBezTo>
                      <a:pt x="348936" y="483384"/>
                      <a:pt x="345262" y="484040"/>
                      <a:pt x="341588" y="484609"/>
                    </a:cubicBezTo>
                    <a:cubicBezTo>
                      <a:pt x="338657" y="485090"/>
                      <a:pt x="335727" y="485527"/>
                      <a:pt x="332797" y="485877"/>
                    </a:cubicBezTo>
                    <a:cubicBezTo>
                      <a:pt x="311715" y="488370"/>
                      <a:pt x="290372" y="487802"/>
                      <a:pt x="269465" y="484565"/>
                    </a:cubicBezTo>
                    <a:cubicBezTo>
                      <a:pt x="267366" y="484259"/>
                      <a:pt x="265223" y="483909"/>
                      <a:pt x="263123" y="483515"/>
                    </a:cubicBezTo>
                    <a:cubicBezTo>
                      <a:pt x="257569" y="482510"/>
                      <a:pt x="252058" y="481372"/>
                      <a:pt x="246591" y="479972"/>
                    </a:cubicBezTo>
                    <a:cubicBezTo>
                      <a:pt x="243223" y="479186"/>
                      <a:pt x="239855" y="478267"/>
                      <a:pt x="236531" y="477305"/>
                    </a:cubicBezTo>
                    <a:cubicBezTo>
                      <a:pt x="236181" y="477217"/>
                      <a:pt x="235875" y="477130"/>
                      <a:pt x="235525" y="476999"/>
                    </a:cubicBezTo>
                    <a:cubicBezTo>
                      <a:pt x="225028" y="473937"/>
                      <a:pt x="214750" y="470219"/>
                      <a:pt x="204865" y="465933"/>
                    </a:cubicBezTo>
                    <a:cubicBezTo>
                      <a:pt x="199048" y="463440"/>
                      <a:pt x="193362" y="460729"/>
                      <a:pt x="187808" y="457798"/>
                    </a:cubicBezTo>
                    <a:cubicBezTo>
                      <a:pt x="180416" y="453949"/>
                      <a:pt x="173243" y="449750"/>
                      <a:pt x="166420" y="445289"/>
                    </a:cubicBezTo>
                    <a:cubicBezTo>
                      <a:pt x="162046" y="442446"/>
                      <a:pt x="157848" y="439429"/>
                      <a:pt x="153736" y="436367"/>
                    </a:cubicBezTo>
                    <a:cubicBezTo>
                      <a:pt x="145470" y="430112"/>
                      <a:pt x="137729" y="423464"/>
                      <a:pt x="130556" y="416335"/>
                    </a:cubicBezTo>
                    <a:cubicBezTo>
                      <a:pt x="130337" y="416204"/>
                      <a:pt x="130162" y="416029"/>
                      <a:pt x="129943" y="415767"/>
                    </a:cubicBezTo>
                    <a:cubicBezTo>
                      <a:pt x="129943" y="415767"/>
                      <a:pt x="129943" y="415767"/>
                      <a:pt x="129900" y="415767"/>
                    </a:cubicBezTo>
                    <a:cubicBezTo>
                      <a:pt x="129900" y="415767"/>
                      <a:pt x="129900" y="415767"/>
                      <a:pt x="129900" y="415723"/>
                    </a:cubicBezTo>
                    <a:cubicBezTo>
                      <a:pt x="120627" y="406626"/>
                      <a:pt x="112274" y="396872"/>
                      <a:pt x="104838" y="386594"/>
                    </a:cubicBezTo>
                    <a:cubicBezTo>
                      <a:pt x="98190" y="377584"/>
                      <a:pt x="92329" y="368180"/>
                      <a:pt x="87081" y="358515"/>
                    </a:cubicBezTo>
                    <a:cubicBezTo>
                      <a:pt x="87037" y="358427"/>
                      <a:pt x="86993" y="358339"/>
                      <a:pt x="86950" y="358252"/>
                    </a:cubicBezTo>
                    <a:cubicBezTo>
                      <a:pt x="75797" y="337652"/>
                      <a:pt x="67705" y="315827"/>
                      <a:pt x="62544" y="293696"/>
                    </a:cubicBezTo>
                    <a:cubicBezTo>
                      <a:pt x="52004" y="306161"/>
                      <a:pt x="41769" y="318888"/>
                      <a:pt x="31841" y="331834"/>
                    </a:cubicBezTo>
                    <a:cubicBezTo>
                      <a:pt x="31841" y="331878"/>
                      <a:pt x="31797" y="331878"/>
                      <a:pt x="31797" y="331922"/>
                    </a:cubicBezTo>
                    <a:lnTo>
                      <a:pt x="31797" y="331966"/>
                    </a:lnTo>
                    <a:cubicBezTo>
                      <a:pt x="27380" y="337739"/>
                      <a:pt x="23050" y="343513"/>
                      <a:pt x="18720" y="349373"/>
                    </a:cubicBezTo>
                    <a:cubicBezTo>
                      <a:pt x="18632" y="349548"/>
                      <a:pt x="18457" y="349767"/>
                      <a:pt x="18326" y="349942"/>
                    </a:cubicBezTo>
                    <a:cubicBezTo>
                      <a:pt x="14608" y="355059"/>
                      <a:pt x="10891" y="360220"/>
                      <a:pt x="7260" y="365425"/>
                    </a:cubicBezTo>
                    <a:cubicBezTo>
                      <a:pt x="4811" y="363588"/>
                      <a:pt x="2362" y="361664"/>
                      <a:pt x="0" y="359651"/>
                    </a:cubicBezTo>
                    <a:cubicBezTo>
                      <a:pt x="1006" y="363500"/>
                      <a:pt x="2099" y="367349"/>
                      <a:pt x="3280" y="371154"/>
                    </a:cubicBezTo>
                    <a:cubicBezTo>
                      <a:pt x="13034" y="403214"/>
                      <a:pt x="28123" y="434267"/>
                      <a:pt x="48855" y="462215"/>
                    </a:cubicBezTo>
                    <a:cubicBezTo>
                      <a:pt x="48942" y="462391"/>
                      <a:pt x="49073" y="462565"/>
                      <a:pt x="49204" y="462697"/>
                    </a:cubicBezTo>
                    <a:cubicBezTo>
                      <a:pt x="49423" y="463046"/>
                      <a:pt x="49685" y="463396"/>
                      <a:pt x="49992" y="463746"/>
                    </a:cubicBezTo>
                    <a:cubicBezTo>
                      <a:pt x="50866" y="464971"/>
                      <a:pt x="51785" y="466152"/>
                      <a:pt x="52791" y="467376"/>
                    </a:cubicBezTo>
                    <a:lnTo>
                      <a:pt x="52791" y="467420"/>
                    </a:lnTo>
                    <a:cubicBezTo>
                      <a:pt x="52922" y="467639"/>
                      <a:pt x="53053" y="467814"/>
                      <a:pt x="53228" y="467989"/>
                    </a:cubicBezTo>
                    <a:cubicBezTo>
                      <a:pt x="53272" y="468076"/>
                      <a:pt x="53359" y="468164"/>
                      <a:pt x="53447" y="468251"/>
                    </a:cubicBezTo>
                    <a:cubicBezTo>
                      <a:pt x="58039" y="474156"/>
                      <a:pt x="62894" y="479885"/>
                      <a:pt x="68055" y="485483"/>
                    </a:cubicBezTo>
                    <a:cubicBezTo>
                      <a:pt x="76715" y="494931"/>
                      <a:pt x="86162" y="503853"/>
                      <a:pt x="96353" y="512251"/>
                    </a:cubicBezTo>
                    <a:cubicBezTo>
                      <a:pt x="101121" y="516143"/>
                      <a:pt x="106063" y="519948"/>
                      <a:pt x="111180" y="523535"/>
                    </a:cubicBezTo>
                    <a:cubicBezTo>
                      <a:pt x="114198" y="525722"/>
                      <a:pt x="117260" y="527821"/>
                      <a:pt x="120365" y="529877"/>
                    </a:cubicBezTo>
                    <a:cubicBezTo>
                      <a:pt x="124039" y="532283"/>
                      <a:pt x="127800" y="534644"/>
                      <a:pt x="131649" y="536875"/>
                    </a:cubicBezTo>
                    <a:cubicBezTo>
                      <a:pt x="132305" y="537312"/>
                      <a:pt x="133005" y="537706"/>
                      <a:pt x="133705" y="538099"/>
                    </a:cubicBezTo>
                    <a:cubicBezTo>
                      <a:pt x="133836" y="538187"/>
                      <a:pt x="133967" y="538275"/>
                      <a:pt x="134098" y="538318"/>
                    </a:cubicBezTo>
                    <a:cubicBezTo>
                      <a:pt x="138603" y="540943"/>
                      <a:pt x="143196" y="543435"/>
                      <a:pt x="147876" y="545841"/>
                    </a:cubicBezTo>
                    <a:cubicBezTo>
                      <a:pt x="165545" y="554851"/>
                      <a:pt x="184440" y="562330"/>
                      <a:pt x="204078" y="567928"/>
                    </a:cubicBezTo>
                    <a:cubicBezTo>
                      <a:pt x="207664" y="568978"/>
                      <a:pt x="211338" y="569940"/>
                      <a:pt x="214969" y="570815"/>
                    </a:cubicBezTo>
                    <a:cubicBezTo>
                      <a:pt x="215318" y="570902"/>
                      <a:pt x="215668" y="570990"/>
                      <a:pt x="216018" y="571078"/>
                    </a:cubicBezTo>
                    <a:lnTo>
                      <a:pt x="216062" y="571078"/>
                    </a:lnTo>
                    <a:cubicBezTo>
                      <a:pt x="222535" y="572652"/>
                      <a:pt x="229052" y="574051"/>
                      <a:pt x="235613" y="575189"/>
                    </a:cubicBezTo>
                    <a:cubicBezTo>
                      <a:pt x="255732" y="578688"/>
                      <a:pt x="276288" y="580175"/>
                      <a:pt x="296801" y="579300"/>
                    </a:cubicBezTo>
                    <a:lnTo>
                      <a:pt x="297063" y="579300"/>
                    </a:lnTo>
                    <a:cubicBezTo>
                      <a:pt x="297238" y="579300"/>
                      <a:pt x="297370" y="579300"/>
                      <a:pt x="297544" y="579256"/>
                    </a:cubicBezTo>
                    <a:cubicBezTo>
                      <a:pt x="305548" y="578950"/>
                      <a:pt x="313552" y="578207"/>
                      <a:pt x="321513" y="577113"/>
                    </a:cubicBezTo>
                    <a:cubicBezTo>
                      <a:pt x="323218" y="576894"/>
                      <a:pt x="324924" y="576632"/>
                      <a:pt x="326630" y="576326"/>
                    </a:cubicBezTo>
                    <a:cubicBezTo>
                      <a:pt x="326717" y="576326"/>
                      <a:pt x="326805" y="576326"/>
                      <a:pt x="326892" y="576282"/>
                    </a:cubicBezTo>
                    <a:cubicBezTo>
                      <a:pt x="327417" y="576238"/>
                      <a:pt x="327898" y="576151"/>
                      <a:pt x="328379" y="576064"/>
                    </a:cubicBezTo>
                    <a:lnTo>
                      <a:pt x="328423" y="576064"/>
                    </a:lnTo>
                    <a:cubicBezTo>
                      <a:pt x="337170" y="574620"/>
                      <a:pt x="345830" y="572696"/>
                      <a:pt x="354447" y="570246"/>
                    </a:cubicBezTo>
                    <a:cubicBezTo>
                      <a:pt x="369405" y="566048"/>
                      <a:pt x="384013" y="560318"/>
                      <a:pt x="398096" y="552926"/>
                    </a:cubicBezTo>
                    <a:cubicBezTo>
                      <a:pt x="400808" y="551570"/>
                      <a:pt x="403476" y="550083"/>
                      <a:pt x="406144" y="548553"/>
                    </a:cubicBezTo>
                    <a:cubicBezTo>
                      <a:pt x="406625" y="548290"/>
                      <a:pt x="407063" y="548028"/>
                      <a:pt x="407544" y="547721"/>
                    </a:cubicBezTo>
                    <a:cubicBezTo>
                      <a:pt x="407762" y="547591"/>
                      <a:pt x="408025" y="547459"/>
                      <a:pt x="408243" y="547284"/>
                    </a:cubicBezTo>
                    <a:cubicBezTo>
                      <a:pt x="412442" y="544835"/>
                      <a:pt x="416466" y="542254"/>
                      <a:pt x="420359" y="539586"/>
                    </a:cubicBezTo>
                    <a:cubicBezTo>
                      <a:pt x="420446" y="539586"/>
                      <a:pt x="420490" y="539543"/>
                      <a:pt x="420534" y="539499"/>
                    </a:cubicBezTo>
                    <a:cubicBezTo>
                      <a:pt x="420840" y="539280"/>
                      <a:pt x="421146" y="539105"/>
                      <a:pt x="421408" y="538887"/>
                    </a:cubicBezTo>
                    <a:cubicBezTo>
                      <a:pt x="448088" y="520473"/>
                      <a:pt x="467857" y="497948"/>
                      <a:pt x="482772" y="474549"/>
                    </a:cubicBezTo>
                    <a:lnTo>
                      <a:pt x="482772" y="474505"/>
                    </a:lnTo>
                    <a:cubicBezTo>
                      <a:pt x="494012" y="457010"/>
                      <a:pt x="502585" y="439078"/>
                      <a:pt x="509320" y="421934"/>
                    </a:cubicBezTo>
                    <a:cubicBezTo>
                      <a:pt x="510282" y="419397"/>
                      <a:pt x="511245" y="416904"/>
                      <a:pt x="512163" y="414454"/>
                    </a:cubicBezTo>
                    <a:cubicBezTo>
                      <a:pt x="518899" y="396303"/>
                      <a:pt x="523666" y="379421"/>
                      <a:pt x="527646" y="365425"/>
                    </a:cubicBezTo>
                    <a:cubicBezTo>
                      <a:pt x="530402" y="355672"/>
                      <a:pt x="533026" y="345043"/>
                      <a:pt x="535388" y="333672"/>
                    </a:cubicBezTo>
                    <a:cubicBezTo>
                      <a:pt x="536175" y="329823"/>
                      <a:pt x="536962" y="325886"/>
                      <a:pt x="537662" y="321863"/>
                    </a:cubicBezTo>
                    <a:cubicBezTo>
                      <a:pt x="537749" y="321600"/>
                      <a:pt x="537793" y="321338"/>
                      <a:pt x="537793" y="321075"/>
                    </a:cubicBezTo>
                    <a:cubicBezTo>
                      <a:pt x="539411" y="312459"/>
                      <a:pt x="540855" y="303493"/>
                      <a:pt x="542079" y="294264"/>
                    </a:cubicBezTo>
                    <a:cubicBezTo>
                      <a:pt x="546016" y="265135"/>
                      <a:pt x="547984" y="233382"/>
                      <a:pt x="546672" y="201366"/>
                    </a:cubicBezTo>
                    <a:cubicBezTo>
                      <a:pt x="546672" y="201148"/>
                      <a:pt x="546672" y="200885"/>
                      <a:pt x="546628" y="200667"/>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67" name="Google Shape;2167;p48"/>
            <p:cNvGrpSpPr/>
            <p:nvPr/>
          </p:nvGrpSpPr>
          <p:grpSpPr>
            <a:xfrm>
              <a:off x="4428517" y="4865068"/>
              <a:ext cx="518854" cy="263272"/>
              <a:chOff x="4428517" y="4865068"/>
              <a:chExt cx="518854" cy="263272"/>
            </a:xfrm>
          </p:grpSpPr>
          <p:sp>
            <p:nvSpPr>
              <p:cNvPr id="2168" name="Google Shape;2168;p48"/>
              <p:cNvSpPr/>
              <p:nvPr/>
            </p:nvSpPr>
            <p:spPr>
              <a:xfrm>
                <a:off x="4428517" y="4865068"/>
                <a:ext cx="518111" cy="263272"/>
              </a:xfrm>
              <a:custGeom>
                <a:rect b="b" l="l" r="r" t="t"/>
                <a:pathLst>
                  <a:path extrusionOk="0" h="263272" w="518111">
                    <a:moveTo>
                      <a:pt x="435317" y="5774"/>
                    </a:moveTo>
                    <a:cubicBezTo>
                      <a:pt x="431074" y="6255"/>
                      <a:pt x="426832" y="6736"/>
                      <a:pt x="422633" y="7261"/>
                    </a:cubicBezTo>
                    <a:cubicBezTo>
                      <a:pt x="423289" y="4986"/>
                      <a:pt x="423901" y="2668"/>
                      <a:pt x="424514" y="350"/>
                    </a:cubicBezTo>
                    <a:cubicBezTo>
                      <a:pt x="423027" y="656"/>
                      <a:pt x="421496" y="919"/>
                      <a:pt x="419965" y="1137"/>
                    </a:cubicBezTo>
                    <a:cubicBezTo>
                      <a:pt x="418259" y="3455"/>
                      <a:pt x="416597" y="5817"/>
                      <a:pt x="414979" y="8223"/>
                    </a:cubicBezTo>
                    <a:cubicBezTo>
                      <a:pt x="391667" y="11285"/>
                      <a:pt x="368617" y="15177"/>
                      <a:pt x="345830" y="19857"/>
                    </a:cubicBezTo>
                    <a:lnTo>
                      <a:pt x="345787" y="19857"/>
                    </a:lnTo>
                    <a:cubicBezTo>
                      <a:pt x="334284" y="22175"/>
                      <a:pt x="322912" y="24755"/>
                      <a:pt x="311584" y="27511"/>
                    </a:cubicBezTo>
                    <a:lnTo>
                      <a:pt x="311540" y="27511"/>
                    </a:lnTo>
                    <a:cubicBezTo>
                      <a:pt x="303843" y="29348"/>
                      <a:pt x="296232" y="31316"/>
                      <a:pt x="288622" y="33372"/>
                    </a:cubicBezTo>
                    <a:lnTo>
                      <a:pt x="288578" y="33372"/>
                    </a:lnTo>
                    <a:cubicBezTo>
                      <a:pt x="288141" y="33459"/>
                      <a:pt x="287747" y="33590"/>
                      <a:pt x="287310" y="33722"/>
                    </a:cubicBezTo>
                    <a:cubicBezTo>
                      <a:pt x="256344" y="42031"/>
                      <a:pt x="225990" y="51829"/>
                      <a:pt x="196293" y="63069"/>
                    </a:cubicBezTo>
                    <a:cubicBezTo>
                      <a:pt x="194325" y="61320"/>
                      <a:pt x="192269" y="59614"/>
                      <a:pt x="190170" y="57908"/>
                    </a:cubicBezTo>
                    <a:cubicBezTo>
                      <a:pt x="190170" y="57908"/>
                      <a:pt x="190126" y="57908"/>
                      <a:pt x="190126" y="57908"/>
                    </a:cubicBezTo>
                    <a:cubicBezTo>
                      <a:pt x="192138" y="59614"/>
                      <a:pt x="194193" y="61320"/>
                      <a:pt x="196118" y="63113"/>
                    </a:cubicBezTo>
                    <a:cubicBezTo>
                      <a:pt x="195637" y="63288"/>
                      <a:pt x="195156" y="63463"/>
                      <a:pt x="194674" y="63638"/>
                    </a:cubicBezTo>
                    <a:cubicBezTo>
                      <a:pt x="185533" y="67093"/>
                      <a:pt x="176480" y="70723"/>
                      <a:pt x="167470" y="74441"/>
                    </a:cubicBezTo>
                    <a:cubicBezTo>
                      <a:pt x="167120" y="74572"/>
                      <a:pt x="166814" y="74704"/>
                      <a:pt x="166508" y="74834"/>
                    </a:cubicBezTo>
                    <a:cubicBezTo>
                      <a:pt x="158766" y="78028"/>
                      <a:pt x="151112" y="81308"/>
                      <a:pt x="143546" y="84719"/>
                    </a:cubicBezTo>
                    <a:cubicBezTo>
                      <a:pt x="134667" y="88612"/>
                      <a:pt x="125876" y="92680"/>
                      <a:pt x="117128" y="96878"/>
                    </a:cubicBezTo>
                    <a:cubicBezTo>
                      <a:pt x="101339" y="104445"/>
                      <a:pt x="85812" y="112449"/>
                      <a:pt x="70504" y="120846"/>
                    </a:cubicBezTo>
                    <a:lnTo>
                      <a:pt x="70461" y="120846"/>
                    </a:lnTo>
                    <a:cubicBezTo>
                      <a:pt x="68536" y="121896"/>
                      <a:pt x="66568" y="122989"/>
                      <a:pt x="64644" y="124083"/>
                    </a:cubicBezTo>
                    <a:lnTo>
                      <a:pt x="64600" y="124083"/>
                    </a:lnTo>
                    <a:cubicBezTo>
                      <a:pt x="64381" y="124170"/>
                      <a:pt x="64163" y="124301"/>
                      <a:pt x="63988" y="124389"/>
                    </a:cubicBezTo>
                    <a:lnTo>
                      <a:pt x="63900" y="124389"/>
                    </a:lnTo>
                    <a:cubicBezTo>
                      <a:pt x="53141" y="130425"/>
                      <a:pt x="42556" y="136591"/>
                      <a:pt x="32059" y="142977"/>
                    </a:cubicBezTo>
                    <a:cubicBezTo>
                      <a:pt x="21562" y="149319"/>
                      <a:pt x="11240" y="155880"/>
                      <a:pt x="1006" y="162615"/>
                    </a:cubicBezTo>
                    <a:cubicBezTo>
                      <a:pt x="700" y="162834"/>
                      <a:pt x="350" y="163053"/>
                      <a:pt x="0" y="163271"/>
                    </a:cubicBezTo>
                    <a:cubicBezTo>
                      <a:pt x="10409" y="175255"/>
                      <a:pt x="22131" y="186977"/>
                      <a:pt x="35296" y="197867"/>
                    </a:cubicBezTo>
                    <a:cubicBezTo>
                      <a:pt x="56027" y="215144"/>
                      <a:pt x="80345" y="230452"/>
                      <a:pt x="108775" y="241955"/>
                    </a:cubicBezTo>
                    <a:cubicBezTo>
                      <a:pt x="118922" y="246066"/>
                      <a:pt x="129593" y="249653"/>
                      <a:pt x="140834" y="252714"/>
                    </a:cubicBezTo>
                    <a:cubicBezTo>
                      <a:pt x="145033" y="253851"/>
                      <a:pt x="149231" y="254901"/>
                      <a:pt x="153518" y="255819"/>
                    </a:cubicBezTo>
                    <a:cubicBezTo>
                      <a:pt x="153868" y="255907"/>
                      <a:pt x="154261" y="255994"/>
                      <a:pt x="154655" y="256038"/>
                    </a:cubicBezTo>
                    <a:cubicBezTo>
                      <a:pt x="155092" y="256169"/>
                      <a:pt x="155530" y="256300"/>
                      <a:pt x="155967" y="256344"/>
                    </a:cubicBezTo>
                    <a:cubicBezTo>
                      <a:pt x="156361" y="256475"/>
                      <a:pt x="156754" y="256563"/>
                      <a:pt x="157148" y="256563"/>
                    </a:cubicBezTo>
                    <a:cubicBezTo>
                      <a:pt x="159510" y="257131"/>
                      <a:pt x="161959" y="257612"/>
                      <a:pt x="164365" y="258006"/>
                    </a:cubicBezTo>
                    <a:cubicBezTo>
                      <a:pt x="170182" y="259143"/>
                      <a:pt x="176042" y="260062"/>
                      <a:pt x="181991" y="260761"/>
                    </a:cubicBezTo>
                    <a:cubicBezTo>
                      <a:pt x="201323" y="263255"/>
                      <a:pt x="221267" y="263911"/>
                      <a:pt x="241342" y="262642"/>
                    </a:cubicBezTo>
                    <a:lnTo>
                      <a:pt x="241386" y="262642"/>
                    </a:lnTo>
                    <a:cubicBezTo>
                      <a:pt x="245322" y="262467"/>
                      <a:pt x="249215" y="262118"/>
                      <a:pt x="253151" y="261724"/>
                    </a:cubicBezTo>
                    <a:cubicBezTo>
                      <a:pt x="259187" y="261155"/>
                      <a:pt x="265223" y="260368"/>
                      <a:pt x="271258" y="259406"/>
                    </a:cubicBezTo>
                    <a:cubicBezTo>
                      <a:pt x="271565" y="259362"/>
                      <a:pt x="271827" y="259318"/>
                      <a:pt x="272133" y="259275"/>
                    </a:cubicBezTo>
                    <a:cubicBezTo>
                      <a:pt x="273970" y="258969"/>
                      <a:pt x="275763" y="258662"/>
                      <a:pt x="277600" y="258312"/>
                    </a:cubicBezTo>
                    <a:cubicBezTo>
                      <a:pt x="277950" y="258269"/>
                      <a:pt x="278300" y="258225"/>
                      <a:pt x="278694" y="258137"/>
                    </a:cubicBezTo>
                    <a:cubicBezTo>
                      <a:pt x="298244" y="254595"/>
                      <a:pt x="317707" y="249084"/>
                      <a:pt x="336558" y="241561"/>
                    </a:cubicBezTo>
                    <a:cubicBezTo>
                      <a:pt x="342769" y="239112"/>
                      <a:pt x="348892" y="236444"/>
                      <a:pt x="354928" y="233513"/>
                    </a:cubicBezTo>
                    <a:cubicBezTo>
                      <a:pt x="371985" y="225378"/>
                      <a:pt x="388430" y="215406"/>
                      <a:pt x="403957" y="203553"/>
                    </a:cubicBezTo>
                    <a:cubicBezTo>
                      <a:pt x="411611" y="197780"/>
                      <a:pt x="419047" y="191482"/>
                      <a:pt x="426219" y="184702"/>
                    </a:cubicBezTo>
                    <a:cubicBezTo>
                      <a:pt x="428494" y="182559"/>
                      <a:pt x="430768" y="180372"/>
                      <a:pt x="432999" y="178142"/>
                    </a:cubicBezTo>
                    <a:cubicBezTo>
                      <a:pt x="436585" y="174512"/>
                      <a:pt x="440172" y="170707"/>
                      <a:pt x="443627" y="166814"/>
                    </a:cubicBezTo>
                    <a:cubicBezTo>
                      <a:pt x="447738" y="162222"/>
                      <a:pt x="451675" y="157410"/>
                      <a:pt x="455523" y="152468"/>
                    </a:cubicBezTo>
                    <a:cubicBezTo>
                      <a:pt x="455567" y="152424"/>
                      <a:pt x="455611" y="152381"/>
                      <a:pt x="455611" y="152337"/>
                    </a:cubicBezTo>
                    <a:cubicBezTo>
                      <a:pt x="455698" y="152293"/>
                      <a:pt x="455742" y="152250"/>
                      <a:pt x="455786" y="152162"/>
                    </a:cubicBezTo>
                    <a:cubicBezTo>
                      <a:pt x="488676" y="109824"/>
                      <a:pt x="512163" y="55896"/>
                      <a:pt x="518111" y="0"/>
                    </a:cubicBezTo>
                    <a:cubicBezTo>
                      <a:pt x="490207" y="831"/>
                      <a:pt x="462609" y="2755"/>
                      <a:pt x="435317" y="5774"/>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48"/>
              <p:cNvSpPr/>
              <p:nvPr/>
            </p:nvSpPr>
            <p:spPr>
              <a:xfrm>
                <a:off x="4545645" y="4884969"/>
                <a:ext cx="228658" cy="98627"/>
              </a:xfrm>
              <a:custGeom>
                <a:rect b="b" l="l" r="r" t="t"/>
                <a:pathLst>
                  <a:path extrusionOk="0" h="98627" w="228658">
                    <a:moveTo>
                      <a:pt x="194412" y="7654"/>
                    </a:moveTo>
                    <a:cubicBezTo>
                      <a:pt x="186714" y="9491"/>
                      <a:pt x="179104" y="11459"/>
                      <a:pt x="171494" y="13515"/>
                    </a:cubicBezTo>
                    <a:lnTo>
                      <a:pt x="171450" y="13515"/>
                    </a:lnTo>
                    <a:cubicBezTo>
                      <a:pt x="171013" y="13602"/>
                      <a:pt x="170619" y="13734"/>
                      <a:pt x="170182" y="13865"/>
                    </a:cubicBezTo>
                    <a:cubicBezTo>
                      <a:pt x="139216" y="22175"/>
                      <a:pt x="108862" y="31972"/>
                      <a:pt x="79164" y="43212"/>
                    </a:cubicBezTo>
                    <a:cubicBezTo>
                      <a:pt x="77196" y="41463"/>
                      <a:pt x="75141" y="39757"/>
                      <a:pt x="73041" y="38051"/>
                    </a:cubicBezTo>
                    <a:cubicBezTo>
                      <a:pt x="73041" y="38051"/>
                      <a:pt x="72997" y="38051"/>
                      <a:pt x="72997" y="38051"/>
                    </a:cubicBezTo>
                    <a:cubicBezTo>
                      <a:pt x="75009" y="39757"/>
                      <a:pt x="77065" y="41463"/>
                      <a:pt x="78989" y="43256"/>
                    </a:cubicBezTo>
                    <a:cubicBezTo>
                      <a:pt x="78508" y="43431"/>
                      <a:pt x="78027" y="43606"/>
                      <a:pt x="77546" y="43781"/>
                    </a:cubicBezTo>
                    <a:cubicBezTo>
                      <a:pt x="68405" y="47236"/>
                      <a:pt x="59351" y="50866"/>
                      <a:pt x="50342" y="54584"/>
                    </a:cubicBezTo>
                    <a:cubicBezTo>
                      <a:pt x="49992" y="54715"/>
                      <a:pt x="49686" y="54847"/>
                      <a:pt x="49379" y="54977"/>
                    </a:cubicBezTo>
                    <a:cubicBezTo>
                      <a:pt x="41638" y="58170"/>
                      <a:pt x="33984" y="61451"/>
                      <a:pt x="26417" y="64862"/>
                    </a:cubicBezTo>
                    <a:cubicBezTo>
                      <a:pt x="17539" y="68755"/>
                      <a:pt x="8747" y="72823"/>
                      <a:pt x="0" y="77021"/>
                    </a:cubicBezTo>
                    <a:cubicBezTo>
                      <a:pt x="8354" y="81395"/>
                      <a:pt x="16883" y="85069"/>
                      <a:pt x="25543" y="88087"/>
                    </a:cubicBezTo>
                    <a:cubicBezTo>
                      <a:pt x="34203" y="91104"/>
                      <a:pt x="42950" y="93466"/>
                      <a:pt x="51697" y="95129"/>
                    </a:cubicBezTo>
                    <a:cubicBezTo>
                      <a:pt x="52047" y="95260"/>
                      <a:pt x="52397" y="95304"/>
                      <a:pt x="52747" y="95347"/>
                    </a:cubicBezTo>
                    <a:cubicBezTo>
                      <a:pt x="73172" y="99283"/>
                      <a:pt x="93685" y="99677"/>
                      <a:pt x="113236" y="96528"/>
                    </a:cubicBezTo>
                    <a:cubicBezTo>
                      <a:pt x="115291" y="96222"/>
                      <a:pt x="117303" y="95872"/>
                      <a:pt x="119315" y="95478"/>
                    </a:cubicBezTo>
                    <a:cubicBezTo>
                      <a:pt x="119490" y="95434"/>
                      <a:pt x="119665" y="95391"/>
                      <a:pt x="119840" y="95347"/>
                    </a:cubicBezTo>
                    <a:cubicBezTo>
                      <a:pt x="129943" y="93335"/>
                      <a:pt x="139697" y="90361"/>
                      <a:pt x="149057" y="86425"/>
                    </a:cubicBezTo>
                    <a:cubicBezTo>
                      <a:pt x="149494" y="86250"/>
                      <a:pt x="149931" y="86075"/>
                      <a:pt x="150369" y="85900"/>
                    </a:cubicBezTo>
                    <a:cubicBezTo>
                      <a:pt x="161784" y="81001"/>
                      <a:pt x="172543" y="74659"/>
                      <a:pt x="182341" y="66918"/>
                    </a:cubicBezTo>
                    <a:cubicBezTo>
                      <a:pt x="190607" y="60401"/>
                      <a:pt x="198217" y="52878"/>
                      <a:pt x="204996" y="44393"/>
                    </a:cubicBezTo>
                    <a:cubicBezTo>
                      <a:pt x="215756" y="30878"/>
                      <a:pt x="223629" y="15877"/>
                      <a:pt x="228658" y="0"/>
                    </a:cubicBezTo>
                    <a:cubicBezTo>
                      <a:pt x="217155" y="2318"/>
                      <a:pt x="205784" y="4899"/>
                      <a:pt x="194412" y="7654"/>
                    </a:cubicBezTo>
                    <a:lnTo>
                      <a:pt x="194412" y="7654"/>
                    </a:ln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48"/>
              <p:cNvSpPr/>
              <p:nvPr/>
            </p:nvSpPr>
            <p:spPr>
              <a:xfrm>
                <a:off x="4429523" y="4865068"/>
                <a:ext cx="517848" cy="262501"/>
              </a:xfrm>
              <a:custGeom>
                <a:rect b="b" l="l" r="r" t="t"/>
                <a:pathLst>
                  <a:path extrusionOk="0" h="262501" w="517848">
                    <a:moveTo>
                      <a:pt x="517849" y="0"/>
                    </a:moveTo>
                    <a:cubicBezTo>
                      <a:pt x="511726" y="56028"/>
                      <a:pt x="488020" y="109999"/>
                      <a:pt x="454911" y="152250"/>
                    </a:cubicBezTo>
                    <a:cubicBezTo>
                      <a:pt x="454867" y="152337"/>
                      <a:pt x="454824" y="152381"/>
                      <a:pt x="454780" y="152424"/>
                    </a:cubicBezTo>
                    <a:cubicBezTo>
                      <a:pt x="454736" y="152512"/>
                      <a:pt x="454692" y="152556"/>
                      <a:pt x="454649" y="152599"/>
                    </a:cubicBezTo>
                    <a:cubicBezTo>
                      <a:pt x="451018" y="157236"/>
                      <a:pt x="447301" y="161697"/>
                      <a:pt x="443452" y="166027"/>
                    </a:cubicBezTo>
                    <a:cubicBezTo>
                      <a:pt x="439734" y="170226"/>
                      <a:pt x="435885" y="174293"/>
                      <a:pt x="431993" y="178186"/>
                    </a:cubicBezTo>
                    <a:cubicBezTo>
                      <a:pt x="429762" y="180416"/>
                      <a:pt x="427488" y="182603"/>
                      <a:pt x="425213" y="184746"/>
                    </a:cubicBezTo>
                    <a:cubicBezTo>
                      <a:pt x="418041" y="191438"/>
                      <a:pt x="410562" y="197693"/>
                      <a:pt x="402908" y="203466"/>
                    </a:cubicBezTo>
                    <a:cubicBezTo>
                      <a:pt x="387118" y="215406"/>
                      <a:pt x="370542" y="225378"/>
                      <a:pt x="353222" y="233557"/>
                    </a:cubicBezTo>
                    <a:cubicBezTo>
                      <a:pt x="353178" y="233513"/>
                      <a:pt x="353134" y="233513"/>
                      <a:pt x="353091" y="233557"/>
                    </a:cubicBezTo>
                    <a:cubicBezTo>
                      <a:pt x="347230" y="236312"/>
                      <a:pt x="341282" y="238893"/>
                      <a:pt x="335290" y="241211"/>
                    </a:cubicBezTo>
                    <a:cubicBezTo>
                      <a:pt x="316439" y="248646"/>
                      <a:pt x="297020" y="254070"/>
                      <a:pt x="277469" y="257525"/>
                    </a:cubicBezTo>
                    <a:cubicBezTo>
                      <a:pt x="277119" y="257612"/>
                      <a:pt x="276726" y="257700"/>
                      <a:pt x="276376" y="257744"/>
                    </a:cubicBezTo>
                    <a:cubicBezTo>
                      <a:pt x="274626" y="258050"/>
                      <a:pt x="272833" y="258356"/>
                      <a:pt x="271083" y="258618"/>
                    </a:cubicBezTo>
                    <a:cubicBezTo>
                      <a:pt x="270777" y="258662"/>
                      <a:pt x="270515" y="258706"/>
                      <a:pt x="270209" y="258750"/>
                    </a:cubicBezTo>
                    <a:cubicBezTo>
                      <a:pt x="264217" y="259712"/>
                      <a:pt x="258181" y="260456"/>
                      <a:pt x="252189" y="261024"/>
                    </a:cubicBezTo>
                    <a:cubicBezTo>
                      <a:pt x="248734" y="261374"/>
                      <a:pt x="245278" y="261637"/>
                      <a:pt x="241823" y="261855"/>
                    </a:cubicBezTo>
                    <a:lnTo>
                      <a:pt x="241779" y="261855"/>
                    </a:lnTo>
                    <a:cubicBezTo>
                      <a:pt x="221179" y="263167"/>
                      <a:pt x="200754" y="262467"/>
                      <a:pt x="180897" y="259887"/>
                    </a:cubicBezTo>
                    <a:cubicBezTo>
                      <a:pt x="175036" y="259143"/>
                      <a:pt x="169219" y="258225"/>
                      <a:pt x="163490" y="257088"/>
                    </a:cubicBezTo>
                    <a:cubicBezTo>
                      <a:pt x="161215" y="256694"/>
                      <a:pt x="158897" y="256257"/>
                      <a:pt x="156667" y="255732"/>
                    </a:cubicBezTo>
                    <a:cubicBezTo>
                      <a:pt x="156273" y="255688"/>
                      <a:pt x="155880" y="255601"/>
                      <a:pt x="155486" y="255469"/>
                    </a:cubicBezTo>
                    <a:cubicBezTo>
                      <a:pt x="154961" y="255426"/>
                      <a:pt x="154436" y="255294"/>
                      <a:pt x="153911" y="255120"/>
                    </a:cubicBezTo>
                    <a:cubicBezTo>
                      <a:pt x="153518" y="255076"/>
                      <a:pt x="153124" y="254988"/>
                      <a:pt x="152774" y="254901"/>
                    </a:cubicBezTo>
                    <a:cubicBezTo>
                      <a:pt x="148707" y="254026"/>
                      <a:pt x="144639" y="253020"/>
                      <a:pt x="140659" y="251926"/>
                    </a:cubicBezTo>
                    <a:cubicBezTo>
                      <a:pt x="129331" y="248865"/>
                      <a:pt x="118572" y="245191"/>
                      <a:pt x="108337" y="241036"/>
                    </a:cubicBezTo>
                    <a:cubicBezTo>
                      <a:pt x="79952" y="229533"/>
                      <a:pt x="55678" y="214225"/>
                      <a:pt x="34990" y="196949"/>
                    </a:cubicBezTo>
                    <a:cubicBezTo>
                      <a:pt x="21956" y="186146"/>
                      <a:pt x="10322" y="174556"/>
                      <a:pt x="0" y="162659"/>
                    </a:cubicBezTo>
                    <a:cubicBezTo>
                      <a:pt x="10234" y="155923"/>
                      <a:pt x="20556" y="149363"/>
                      <a:pt x="31053" y="143021"/>
                    </a:cubicBezTo>
                    <a:cubicBezTo>
                      <a:pt x="39014" y="148926"/>
                      <a:pt x="47499" y="154436"/>
                      <a:pt x="56596" y="159510"/>
                    </a:cubicBezTo>
                    <a:cubicBezTo>
                      <a:pt x="72473" y="168301"/>
                      <a:pt x="90099" y="175693"/>
                      <a:pt x="109737" y="181029"/>
                    </a:cubicBezTo>
                    <a:cubicBezTo>
                      <a:pt x="116472" y="182822"/>
                      <a:pt x="123295" y="184396"/>
                      <a:pt x="130293" y="185665"/>
                    </a:cubicBezTo>
                    <a:cubicBezTo>
                      <a:pt x="138297" y="187152"/>
                      <a:pt x="146476" y="188245"/>
                      <a:pt x="154786" y="188945"/>
                    </a:cubicBezTo>
                    <a:cubicBezTo>
                      <a:pt x="155880" y="189076"/>
                      <a:pt x="156973" y="189164"/>
                      <a:pt x="158110" y="189207"/>
                    </a:cubicBezTo>
                    <a:cubicBezTo>
                      <a:pt x="160122" y="189382"/>
                      <a:pt x="162134" y="189514"/>
                      <a:pt x="164190" y="189601"/>
                    </a:cubicBezTo>
                    <a:cubicBezTo>
                      <a:pt x="164540" y="189645"/>
                      <a:pt x="164889" y="189645"/>
                      <a:pt x="165283" y="189645"/>
                    </a:cubicBezTo>
                    <a:cubicBezTo>
                      <a:pt x="181378" y="190476"/>
                      <a:pt x="197780" y="189820"/>
                      <a:pt x="214138" y="187589"/>
                    </a:cubicBezTo>
                    <a:cubicBezTo>
                      <a:pt x="214837" y="187502"/>
                      <a:pt x="215537" y="187414"/>
                      <a:pt x="216237" y="187327"/>
                    </a:cubicBezTo>
                    <a:lnTo>
                      <a:pt x="216281" y="187327"/>
                    </a:lnTo>
                    <a:cubicBezTo>
                      <a:pt x="226909" y="185796"/>
                      <a:pt x="237537" y="183653"/>
                      <a:pt x="248034" y="180810"/>
                    </a:cubicBezTo>
                    <a:cubicBezTo>
                      <a:pt x="251752" y="179804"/>
                      <a:pt x="255426" y="178710"/>
                      <a:pt x="259099" y="177530"/>
                    </a:cubicBezTo>
                    <a:cubicBezTo>
                      <a:pt x="259362" y="177442"/>
                      <a:pt x="259581" y="177399"/>
                      <a:pt x="259799" y="177311"/>
                    </a:cubicBezTo>
                    <a:cubicBezTo>
                      <a:pt x="260018" y="177223"/>
                      <a:pt x="260193" y="177180"/>
                      <a:pt x="260368" y="177136"/>
                    </a:cubicBezTo>
                    <a:cubicBezTo>
                      <a:pt x="260761" y="177005"/>
                      <a:pt x="261155" y="176874"/>
                      <a:pt x="261549" y="176742"/>
                    </a:cubicBezTo>
                    <a:cubicBezTo>
                      <a:pt x="275370" y="172194"/>
                      <a:pt x="288884" y="166420"/>
                      <a:pt x="301918" y="159335"/>
                    </a:cubicBezTo>
                    <a:cubicBezTo>
                      <a:pt x="311190" y="154305"/>
                      <a:pt x="320200" y="148663"/>
                      <a:pt x="328904" y="142277"/>
                    </a:cubicBezTo>
                    <a:cubicBezTo>
                      <a:pt x="329298" y="142015"/>
                      <a:pt x="329691" y="141753"/>
                      <a:pt x="330085" y="141447"/>
                    </a:cubicBezTo>
                    <a:cubicBezTo>
                      <a:pt x="330129" y="141403"/>
                      <a:pt x="330129" y="141403"/>
                      <a:pt x="330129" y="141403"/>
                    </a:cubicBezTo>
                    <a:cubicBezTo>
                      <a:pt x="343031" y="131868"/>
                      <a:pt x="355190" y="120846"/>
                      <a:pt x="366431" y="108206"/>
                    </a:cubicBezTo>
                    <a:cubicBezTo>
                      <a:pt x="373079" y="100727"/>
                      <a:pt x="379333" y="92723"/>
                      <a:pt x="385150" y="84282"/>
                    </a:cubicBezTo>
                    <a:cubicBezTo>
                      <a:pt x="401027" y="61320"/>
                      <a:pt x="413711" y="35034"/>
                      <a:pt x="421627" y="7261"/>
                    </a:cubicBezTo>
                    <a:cubicBezTo>
                      <a:pt x="425826" y="6736"/>
                      <a:pt x="430068" y="6255"/>
                      <a:pt x="434311" y="5774"/>
                    </a:cubicBezTo>
                    <a:cubicBezTo>
                      <a:pt x="461603" y="2755"/>
                      <a:pt x="489201" y="831"/>
                      <a:pt x="517105" y="44"/>
                    </a:cubicBezTo>
                    <a:cubicBezTo>
                      <a:pt x="517368" y="44"/>
                      <a:pt x="517587" y="44"/>
                      <a:pt x="517849" y="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1" name="Google Shape;2171;p48"/>
            <p:cNvGrpSpPr/>
            <p:nvPr/>
          </p:nvGrpSpPr>
          <p:grpSpPr>
            <a:xfrm>
              <a:off x="4689533" y="4864718"/>
              <a:ext cx="569270" cy="457388"/>
              <a:chOff x="4689533" y="4864718"/>
              <a:chExt cx="569270" cy="457388"/>
            </a:xfrm>
          </p:grpSpPr>
          <p:sp>
            <p:nvSpPr>
              <p:cNvPr id="2172" name="Google Shape;2172;p48"/>
              <p:cNvSpPr/>
              <p:nvPr/>
            </p:nvSpPr>
            <p:spPr>
              <a:xfrm>
                <a:off x="4689533" y="4864718"/>
                <a:ext cx="568073" cy="457305"/>
              </a:xfrm>
              <a:custGeom>
                <a:rect b="b" l="l" r="r" t="t"/>
                <a:pathLst>
                  <a:path extrusionOk="0" h="457305" w="568073">
                    <a:moveTo>
                      <a:pt x="543706" y="92373"/>
                    </a:moveTo>
                    <a:cubicBezTo>
                      <a:pt x="540863" y="83801"/>
                      <a:pt x="537495" y="74703"/>
                      <a:pt x="533646" y="65212"/>
                    </a:cubicBezTo>
                    <a:cubicBezTo>
                      <a:pt x="528748" y="53010"/>
                      <a:pt x="523018" y="40194"/>
                      <a:pt x="516501" y="27117"/>
                    </a:cubicBezTo>
                    <a:cubicBezTo>
                      <a:pt x="506398" y="24712"/>
                      <a:pt x="496251" y="22437"/>
                      <a:pt x="486060" y="20338"/>
                    </a:cubicBezTo>
                    <a:cubicBezTo>
                      <a:pt x="478494" y="18763"/>
                      <a:pt x="470883" y="17320"/>
                      <a:pt x="463273" y="15920"/>
                    </a:cubicBezTo>
                    <a:cubicBezTo>
                      <a:pt x="453695" y="14215"/>
                      <a:pt x="444073" y="12596"/>
                      <a:pt x="434363" y="11109"/>
                    </a:cubicBezTo>
                    <a:cubicBezTo>
                      <a:pt x="433926" y="11066"/>
                      <a:pt x="433532" y="11022"/>
                      <a:pt x="433095" y="10934"/>
                    </a:cubicBezTo>
                    <a:cubicBezTo>
                      <a:pt x="422554" y="9360"/>
                      <a:pt x="411969" y="7960"/>
                      <a:pt x="401341" y="6736"/>
                    </a:cubicBezTo>
                    <a:cubicBezTo>
                      <a:pt x="393556" y="5817"/>
                      <a:pt x="385771" y="4986"/>
                      <a:pt x="377942" y="4286"/>
                    </a:cubicBezTo>
                    <a:lnTo>
                      <a:pt x="377898" y="4286"/>
                    </a:lnTo>
                    <a:cubicBezTo>
                      <a:pt x="347370" y="1443"/>
                      <a:pt x="316447" y="0"/>
                      <a:pt x="285175" y="0"/>
                    </a:cubicBezTo>
                    <a:cubicBezTo>
                      <a:pt x="276034" y="0"/>
                      <a:pt x="266937" y="131"/>
                      <a:pt x="257839" y="350"/>
                    </a:cubicBezTo>
                    <a:cubicBezTo>
                      <a:pt x="257577" y="393"/>
                      <a:pt x="257358" y="393"/>
                      <a:pt x="257096" y="393"/>
                    </a:cubicBezTo>
                    <a:cubicBezTo>
                      <a:pt x="229191" y="1181"/>
                      <a:pt x="201593" y="3105"/>
                      <a:pt x="174301" y="6123"/>
                    </a:cubicBezTo>
                    <a:cubicBezTo>
                      <a:pt x="170059" y="6604"/>
                      <a:pt x="165816" y="7085"/>
                      <a:pt x="161617" y="7610"/>
                    </a:cubicBezTo>
                    <a:cubicBezTo>
                      <a:pt x="162273" y="5336"/>
                      <a:pt x="162886" y="3018"/>
                      <a:pt x="163498" y="700"/>
                    </a:cubicBezTo>
                    <a:cubicBezTo>
                      <a:pt x="162011" y="1006"/>
                      <a:pt x="160480" y="1269"/>
                      <a:pt x="158949" y="1487"/>
                    </a:cubicBezTo>
                    <a:cubicBezTo>
                      <a:pt x="157244" y="3805"/>
                      <a:pt x="155582" y="6167"/>
                      <a:pt x="153963" y="8572"/>
                    </a:cubicBezTo>
                    <a:cubicBezTo>
                      <a:pt x="130651" y="11634"/>
                      <a:pt x="107602" y="15527"/>
                      <a:pt x="84815" y="20207"/>
                    </a:cubicBezTo>
                    <a:lnTo>
                      <a:pt x="84771" y="20207"/>
                    </a:lnTo>
                    <a:cubicBezTo>
                      <a:pt x="73268" y="22525"/>
                      <a:pt x="61897" y="25105"/>
                      <a:pt x="50569" y="27861"/>
                    </a:cubicBezTo>
                    <a:lnTo>
                      <a:pt x="50525" y="27861"/>
                    </a:lnTo>
                    <a:cubicBezTo>
                      <a:pt x="42827" y="29698"/>
                      <a:pt x="35217" y="31666"/>
                      <a:pt x="27607" y="33721"/>
                    </a:cubicBezTo>
                    <a:lnTo>
                      <a:pt x="27563" y="33721"/>
                    </a:lnTo>
                    <a:cubicBezTo>
                      <a:pt x="27125" y="33809"/>
                      <a:pt x="26732" y="33940"/>
                      <a:pt x="26294" y="34071"/>
                    </a:cubicBezTo>
                    <a:cubicBezTo>
                      <a:pt x="18116" y="54409"/>
                      <a:pt x="10155" y="79077"/>
                      <a:pt x="5169" y="106631"/>
                    </a:cubicBezTo>
                    <a:cubicBezTo>
                      <a:pt x="2108" y="123733"/>
                      <a:pt x="140" y="141883"/>
                      <a:pt x="52" y="160910"/>
                    </a:cubicBezTo>
                    <a:lnTo>
                      <a:pt x="52" y="160953"/>
                    </a:lnTo>
                    <a:cubicBezTo>
                      <a:pt x="8" y="161259"/>
                      <a:pt x="8" y="161609"/>
                      <a:pt x="8" y="161959"/>
                    </a:cubicBezTo>
                    <a:cubicBezTo>
                      <a:pt x="-35" y="167032"/>
                      <a:pt x="96" y="172194"/>
                      <a:pt x="358" y="177442"/>
                    </a:cubicBezTo>
                    <a:cubicBezTo>
                      <a:pt x="402" y="178535"/>
                      <a:pt x="489" y="179672"/>
                      <a:pt x="577" y="180810"/>
                    </a:cubicBezTo>
                    <a:cubicBezTo>
                      <a:pt x="621" y="182253"/>
                      <a:pt x="708" y="183696"/>
                      <a:pt x="839" y="185140"/>
                    </a:cubicBezTo>
                    <a:cubicBezTo>
                      <a:pt x="1977" y="200185"/>
                      <a:pt x="4338" y="215581"/>
                      <a:pt x="8231" y="231239"/>
                    </a:cubicBezTo>
                    <a:cubicBezTo>
                      <a:pt x="8668" y="233032"/>
                      <a:pt x="9149" y="234825"/>
                      <a:pt x="9631" y="236662"/>
                    </a:cubicBezTo>
                    <a:cubicBezTo>
                      <a:pt x="10593" y="240248"/>
                      <a:pt x="11642" y="243835"/>
                      <a:pt x="12823" y="247465"/>
                    </a:cubicBezTo>
                    <a:cubicBezTo>
                      <a:pt x="13873" y="250964"/>
                      <a:pt x="15098" y="254507"/>
                      <a:pt x="16366" y="258050"/>
                    </a:cubicBezTo>
                    <a:cubicBezTo>
                      <a:pt x="16454" y="258269"/>
                      <a:pt x="16497" y="258487"/>
                      <a:pt x="16585" y="258662"/>
                    </a:cubicBezTo>
                    <a:cubicBezTo>
                      <a:pt x="20609" y="269815"/>
                      <a:pt x="25507" y="281056"/>
                      <a:pt x="31324" y="292296"/>
                    </a:cubicBezTo>
                    <a:cubicBezTo>
                      <a:pt x="36573" y="302443"/>
                      <a:pt x="42521" y="312459"/>
                      <a:pt x="49081" y="322169"/>
                    </a:cubicBezTo>
                    <a:cubicBezTo>
                      <a:pt x="53630" y="328904"/>
                      <a:pt x="58485" y="335552"/>
                      <a:pt x="63646" y="341981"/>
                    </a:cubicBezTo>
                    <a:cubicBezTo>
                      <a:pt x="92294" y="378021"/>
                      <a:pt x="129908" y="409162"/>
                      <a:pt x="173908" y="429937"/>
                    </a:cubicBezTo>
                    <a:cubicBezTo>
                      <a:pt x="174170" y="430068"/>
                      <a:pt x="174389" y="430199"/>
                      <a:pt x="174651" y="430331"/>
                    </a:cubicBezTo>
                    <a:cubicBezTo>
                      <a:pt x="174695" y="430331"/>
                      <a:pt x="174695" y="430331"/>
                      <a:pt x="174695" y="430331"/>
                    </a:cubicBezTo>
                    <a:cubicBezTo>
                      <a:pt x="179244" y="432474"/>
                      <a:pt x="183836" y="434486"/>
                      <a:pt x="188516" y="436367"/>
                    </a:cubicBezTo>
                    <a:cubicBezTo>
                      <a:pt x="206404" y="443670"/>
                      <a:pt x="225299" y="449313"/>
                      <a:pt x="244937" y="452856"/>
                    </a:cubicBezTo>
                    <a:cubicBezTo>
                      <a:pt x="244981" y="452856"/>
                      <a:pt x="244981" y="452856"/>
                      <a:pt x="245024" y="452856"/>
                    </a:cubicBezTo>
                    <a:cubicBezTo>
                      <a:pt x="245287" y="452899"/>
                      <a:pt x="245505" y="452943"/>
                      <a:pt x="245768" y="452986"/>
                    </a:cubicBezTo>
                    <a:cubicBezTo>
                      <a:pt x="247386" y="453293"/>
                      <a:pt x="249004" y="453555"/>
                      <a:pt x="250623" y="453818"/>
                    </a:cubicBezTo>
                    <a:cubicBezTo>
                      <a:pt x="255609" y="454605"/>
                      <a:pt x="260595" y="455261"/>
                      <a:pt x="265625" y="455786"/>
                    </a:cubicBezTo>
                    <a:cubicBezTo>
                      <a:pt x="267068" y="455961"/>
                      <a:pt x="268511" y="456005"/>
                      <a:pt x="269955" y="456136"/>
                    </a:cubicBezTo>
                    <a:cubicBezTo>
                      <a:pt x="273016" y="456442"/>
                      <a:pt x="276122" y="456661"/>
                      <a:pt x="279183" y="456879"/>
                    </a:cubicBezTo>
                    <a:cubicBezTo>
                      <a:pt x="282463" y="457054"/>
                      <a:pt x="285787" y="457186"/>
                      <a:pt x="289068" y="457273"/>
                    </a:cubicBezTo>
                    <a:cubicBezTo>
                      <a:pt x="292479" y="457316"/>
                      <a:pt x="295891" y="457316"/>
                      <a:pt x="299346" y="457273"/>
                    </a:cubicBezTo>
                    <a:cubicBezTo>
                      <a:pt x="313298" y="457054"/>
                      <a:pt x="327513" y="455786"/>
                      <a:pt x="341771" y="453467"/>
                    </a:cubicBezTo>
                    <a:cubicBezTo>
                      <a:pt x="344964" y="452986"/>
                      <a:pt x="348157" y="452418"/>
                      <a:pt x="351350" y="451762"/>
                    </a:cubicBezTo>
                    <a:cubicBezTo>
                      <a:pt x="369194" y="448351"/>
                      <a:pt x="386995" y="443233"/>
                      <a:pt x="404315" y="436541"/>
                    </a:cubicBezTo>
                    <a:cubicBezTo>
                      <a:pt x="404622" y="436454"/>
                      <a:pt x="404971" y="436323"/>
                      <a:pt x="405278" y="436148"/>
                    </a:cubicBezTo>
                    <a:cubicBezTo>
                      <a:pt x="406502" y="435710"/>
                      <a:pt x="407727" y="435229"/>
                      <a:pt x="408952" y="434705"/>
                    </a:cubicBezTo>
                    <a:cubicBezTo>
                      <a:pt x="415075" y="432255"/>
                      <a:pt x="421067" y="429587"/>
                      <a:pt x="427015" y="426700"/>
                    </a:cubicBezTo>
                    <a:cubicBezTo>
                      <a:pt x="436812" y="422021"/>
                      <a:pt x="446347" y="416772"/>
                      <a:pt x="455575" y="410955"/>
                    </a:cubicBezTo>
                    <a:cubicBezTo>
                      <a:pt x="455663" y="410911"/>
                      <a:pt x="455794" y="410824"/>
                      <a:pt x="455882" y="410737"/>
                    </a:cubicBezTo>
                    <a:cubicBezTo>
                      <a:pt x="461261" y="407369"/>
                      <a:pt x="466554" y="403782"/>
                      <a:pt x="471671" y="400021"/>
                    </a:cubicBezTo>
                    <a:cubicBezTo>
                      <a:pt x="472108" y="399715"/>
                      <a:pt x="472502" y="399408"/>
                      <a:pt x="472939" y="399102"/>
                    </a:cubicBezTo>
                    <a:cubicBezTo>
                      <a:pt x="491921" y="385019"/>
                      <a:pt x="509022" y="368399"/>
                      <a:pt x="523412" y="349329"/>
                    </a:cubicBezTo>
                    <a:cubicBezTo>
                      <a:pt x="523849" y="348761"/>
                      <a:pt x="524243" y="348192"/>
                      <a:pt x="524680" y="347624"/>
                    </a:cubicBezTo>
                    <a:cubicBezTo>
                      <a:pt x="526080" y="345743"/>
                      <a:pt x="527436" y="343818"/>
                      <a:pt x="528748" y="341894"/>
                    </a:cubicBezTo>
                    <a:cubicBezTo>
                      <a:pt x="535265" y="332491"/>
                      <a:pt x="541125" y="322562"/>
                      <a:pt x="546199" y="312065"/>
                    </a:cubicBezTo>
                    <a:cubicBezTo>
                      <a:pt x="549304" y="305680"/>
                      <a:pt x="552016" y="299294"/>
                      <a:pt x="554378" y="292952"/>
                    </a:cubicBezTo>
                    <a:cubicBezTo>
                      <a:pt x="556171" y="288141"/>
                      <a:pt x="557746" y="283374"/>
                      <a:pt x="559102" y="278606"/>
                    </a:cubicBezTo>
                    <a:cubicBezTo>
                      <a:pt x="561201" y="271608"/>
                      <a:pt x="562863" y="264654"/>
                      <a:pt x="564131" y="257743"/>
                    </a:cubicBezTo>
                    <a:cubicBezTo>
                      <a:pt x="564219" y="257437"/>
                      <a:pt x="564263" y="257088"/>
                      <a:pt x="564306" y="256781"/>
                    </a:cubicBezTo>
                    <a:cubicBezTo>
                      <a:pt x="576465" y="190913"/>
                      <a:pt x="556390" y="130556"/>
                      <a:pt x="543706" y="92373"/>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48"/>
              <p:cNvSpPr/>
              <p:nvPr/>
            </p:nvSpPr>
            <p:spPr>
              <a:xfrm>
                <a:off x="4812362" y="4864718"/>
                <a:ext cx="314625" cy="298765"/>
              </a:xfrm>
              <a:custGeom>
                <a:rect b="b" l="l" r="r" t="t"/>
                <a:pathLst>
                  <a:path extrusionOk="0" h="298765" w="314625">
                    <a:moveTo>
                      <a:pt x="314114" y="107812"/>
                    </a:moveTo>
                    <a:cubicBezTo>
                      <a:pt x="313502" y="99021"/>
                      <a:pt x="312365" y="90448"/>
                      <a:pt x="310702" y="82051"/>
                    </a:cubicBezTo>
                    <a:cubicBezTo>
                      <a:pt x="307335" y="65037"/>
                      <a:pt x="301911" y="48986"/>
                      <a:pt x="294738" y="34159"/>
                    </a:cubicBezTo>
                    <a:cubicBezTo>
                      <a:pt x="294563" y="33765"/>
                      <a:pt x="294389" y="33415"/>
                      <a:pt x="294170" y="33022"/>
                    </a:cubicBezTo>
                    <a:cubicBezTo>
                      <a:pt x="289621" y="23706"/>
                      <a:pt x="284373" y="14915"/>
                      <a:pt x="278512" y="6736"/>
                    </a:cubicBezTo>
                    <a:cubicBezTo>
                      <a:pt x="270727" y="5817"/>
                      <a:pt x="262941" y="4986"/>
                      <a:pt x="255112" y="4286"/>
                    </a:cubicBezTo>
                    <a:lnTo>
                      <a:pt x="255069" y="4286"/>
                    </a:lnTo>
                    <a:cubicBezTo>
                      <a:pt x="224540" y="1443"/>
                      <a:pt x="193618" y="0"/>
                      <a:pt x="162346" y="0"/>
                    </a:cubicBezTo>
                    <a:cubicBezTo>
                      <a:pt x="153205" y="0"/>
                      <a:pt x="144107" y="131"/>
                      <a:pt x="135010" y="350"/>
                    </a:cubicBezTo>
                    <a:cubicBezTo>
                      <a:pt x="134748" y="393"/>
                      <a:pt x="134529" y="393"/>
                      <a:pt x="134267" y="393"/>
                    </a:cubicBezTo>
                    <a:cubicBezTo>
                      <a:pt x="106362" y="1181"/>
                      <a:pt x="78764" y="3105"/>
                      <a:pt x="51472" y="6123"/>
                    </a:cubicBezTo>
                    <a:cubicBezTo>
                      <a:pt x="47229" y="6604"/>
                      <a:pt x="42987" y="7085"/>
                      <a:pt x="38788" y="7610"/>
                    </a:cubicBezTo>
                    <a:cubicBezTo>
                      <a:pt x="39444" y="5336"/>
                      <a:pt x="40056" y="3018"/>
                      <a:pt x="40669" y="700"/>
                    </a:cubicBezTo>
                    <a:cubicBezTo>
                      <a:pt x="39182" y="1006"/>
                      <a:pt x="37651" y="1269"/>
                      <a:pt x="36120" y="1487"/>
                    </a:cubicBezTo>
                    <a:cubicBezTo>
                      <a:pt x="34414" y="3805"/>
                      <a:pt x="32752" y="6167"/>
                      <a:pt x="31134" y="8572"/>
                    </a:cubicBezTo>
                    <a:cubicBezTo>
                      <a:pt x="16613" y="30529"/>
                      <a:pt x="6554" y="56465"/>
                      <a:pt x="2311" y="84588"/>
                    </a:cubicBezTo>
                    <a:cubicBezTo>
                      <a:pt x="81" y="99153"/>
                      <a:pt x="-575" y="114285"/>
                      <a:pt x="518" y="129769"/>
                    </a:cubicBezTo>
                    <a:cubicBezTo>
                      <a:pt x="780" y="133180"/>
                      <a:pt x="1087" y="136591"/>
                      <a:pt x="1524" y="139959"/>
                    </a:cubicBezTo>
                    <a:lnTo>
                      <a:pt x="1524" y="140003"/>
                    </a:lnTo>
                    <a:cubicBezTo>
                      <a:pt x="1524" y="140178"/>
                      <a:pt x="1524" y="140309"/>
                      <a:pt x="1568" y="140484"/>
                    </a:cubicBezTo>
                    <a:cubicBezTo>
                      <a:pt x="4323" y="163227"/>
                      <a:pt x="10753" y="184571"/>
                      <a:pt x="20069" y="203772"/>
                    </a:cubicBezTo>
                    <a:cubicBezTo>
                      <a:pt x="20069" y="203815"/>
                      <a:pt x="20112" y="203859"/>
                      <a:pt x="20112" y="203903"/>
                    </a:cubicBezTo>
                    <a:cubicBezTo>
                      <a:pt x="27766" y="219605"/>
                      <a:pt x="37345" y="233907"/>
                      <a:pt x="48498" y="246328"/>
                    </a:cubicBezTo>
                    <a:cubicBezTo>
                      <a:pt x="72335" y="272964"/>
                      <a:pt x="103213" y="291115"/>
                      <a:pt x="137153" y="296845"/>
                    </a:cubicBezTo>
                    <a:cubicBezTo>
                      <a:pt x="147825" y="298638"/>
                      <a:pt x="158759" y="299207"/>
                      <a:pt x="169912" y="298419"/>
                    </a:cubicBezTo>
                    <a:cubicBezTo>
                      <a:pt x="178135" y="297851"/>
                      <a:pt x="186183" y="296539"/>
                      <a:pt x="194012" y="294570"/>
                    </a:cubicBezTo>
                    <a:lnTo>
                      <a:pt x="194055" y="294570"/>
                    </a:lnTo>
                    <a:cubicBezTo>
                      <a:pt x="194143" y="294570"/>
                      <a:pt x="194187" y="294526"/>
                      <a:pt x="194274" y="294526"/>
                    </a:cubicBezTo>
                    <a:cubicBezTo>
                      <a:pt x="195936" y="294089"/>
                      <a:pt x="197642" y="293652"/>
                      <a:pt x="199304" y="293127"/>
                    </a:cubicBezTo>
                    <a:cubicBezTo>
                      <a:pt x="211813" y="289453"/>
                      <a:pt x="223709" y="284073"/>
                      <a:pt x="234687" y="277163"/>
                    </a:cubicBezTo>
                    <a:cubicBezTo>
                      <a:pt x="234862" y="277075"/>
                      <a:pt x="234993" y="276988"/>
                      <a:pt x="235168" y="276857"/>
                    </a:cubicBezTo>
                    <a:cubicBezTo>
                      <a:pt x="237049" y="275720"/>
                      <a:pt x="238886" y="274451"/>
                      <a:pt x="240679" y="273226"/>
                    </a:cubicBezTo>
                    <a:cubicBezTo>
                      <a:pt x="240723" y="273226"/>
                      <a:pt x="240723" y="273226"/>
                      <a:pt x="240723" y="273183"/>
                    </a:cubicBezTo>
                    <a:cubicBezTo>
                      <a:pt x="244572" y="270559"/>
                      <a:pt x="248246" y="267716"/>
                      <a:pt x="251832" y="264698"/>
                    </a:cubicBezTo>
                    <a:cubicBezTo>
                      <a:pt x="252095" y="264523"/>
                      <a:pt x="252313" y="264304"/>
                      <a:pt x="252576" y="264042"/>
                    </a:cubicBezTo>
                    <a:cubicBezTo>
                      <a:pt x="253188" y="263561"/>
                      <a:pt x="253757" y="263080"/>
                      <a:pt x="254325" y="262555"/>
                    </a:cubicBezTo>
                    <a:cubicBezTo>
                      <a:pt x="254675" y="262248"/>
                      <a:pt x="254981" y="262030"/>
                      <a:pt x="255287" y="261680"/>
                    </a:cubicBezTo>
                    <a:cubicBezTo>
                      <a:pt x="255287" y="261636"/>
                      <a:pt x="255331" y="261636"/>
                      <a:pt x="255375" y="261636"/>
                    </a:cubicBezTo>
                    <a:cubicBezTo>
                      <a:pt x="277768" y="241692"/>
                      <a:pt x="295045" y="214881"/>
                      <a:pt x="304973" y="184046"/>
                    </a:cubicBezTo>
                    <a:cubicBezTo>
                      <a:pt x="312627" y="160559"/>
                      <a:pt x="315995" y="134711"/>
                      <a:pt x="314114" y="107812"/>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48"/>
              <p:cNvSpPr/>
              <p:nvPr/>
            </p:nvSpPr>
            <p:spPr>
              <a:xfrm>
                <a:off x="4852413" y="4864718"/>
                <a:ext cx="230499" cy="196224"/>
              </a:xfrm>
              <a:custGeom>
                <a:rect b="b" l="l" r="r" t="t"/>
                <a:pathLst>
                  <a:path extrusionOk="0" h="196224" w="230499">
                    <a:moveTo>
                      <a:pt x="230414" y="74659"/>
                    </a:moveTo>
                    <a:cubicBezTo>
                      <a:pt x="230414" y="75666"/>
                      <a:pt x="230370" y="76715"/>
                      <a:pt x="230283" y="77721"/>
                    </a:cubicBezTo>
                    <a:cubicBezTo>
                      <a:pt x="229014" y="102651"/>
                      <a:pt x="221360" y="125832"/>
                      <a:pt x="208851" y="144945"/>
                    </a:cubicBezTo>
                    <a:cubicBezTo>
                      <a:pt x="208414" y="145732"/>
                      <a:pt x="207889" y="146476"/>
                      <a:pt x="207321" y="147264"/>
                    </a:cubicBezTo>
                    <a:cubicBezTo>
                      <a:pt x="189476" y="173506"/>
                      <a:pt x="162446" y="191700"/>
                      <a:pt x="130649" y="195505"/>
                    </a:cubicBezTo>
                    <a:cubicBezTo>
                      <a:pt x="127281" y="195899"/>
                      <a:pt x="123914" y="196161"/>
                      <a:pt x="120590" y="196205"/>
                    </a:cubicBezTo>
                    <a:cubicBezTo>
                      <a:pt x="120590" y="196205"/>
                      <a:pt x="120590" y="196205"/>
                      <a:pt x="120546" y="196205"/>
                    </a:cubicBezTo>
                    <a:cubicBezTo>
                      <a:pt x="120502" y="196205"/>
                      <a:pt x="120458" y="196249"/>
                      <a:pt x="120371" y="196205"/>
                    </a:cubicBezTo>
                    <a:lnTo>
                      <a:pt x="120327" y="196205"/>
                    </a:lnTo>
                    <a:cubicBezTo>
                      <a:pt x="86081" y="196861"/>
                      <a:pt x="54109" y="180241"/>
                      <a:pt x="31759" y="152949"/>
                    </a:cubicBezTo>
                    <a:cubicBezTo>
                      <a:pt x="31672" y="152905"/>
                      <a:pt x="31672" y="152905"/>
                      <a:pt x="31628" y="152861"/>
                    </a:cubicBezTo>
                    <a:cubicBezTo>
                      <a:pt x="31584" y="152774"/>
                      <a:pt x="31541" y="152731"/>
                      <a:pt x="31497" y="152643"/>
                    </a:cubicBezTo>
                    <a:cubicBezTo>
                      <a:pt x="31366" y="152556"/>
                      <a:pt x="31322" y="152424"/>
                      <a:pt x="31234" y="152337"/>
                    </a:cubicBezTo>
                    <a:cubicBezTo>
                      <a:pt x="15314" y="132742"/>
                      <a:pt x="4380" y="107725"/>
                      <a:pt x="1056" y="79689"/>
                    </a:cubicBezTo>
                    <a:cubicBezTo>
                      <a:pt x="-2093" y="53315"/>
                      <a:pt x="1930" y="27992"/>
                      <a:pt x="11421" y="6123"/>
                    </a:cubicBezTo>
                    <a:cubicBezTo>
                      <a:pt x="38713" y="3105"/>
                      <a:pt x="66312" y="1181"/>
                      <a:pt x="94216" y="393"/>
                    </a:cubicBezTo>
                    <a:cubicBezTo>
                      <a:pt x="94478" y="393"/>
                      <a:pt x="94697" y="393"/>
                      <a:pt x="94960" y="350"/>
                    </a:cubicBezTo>
                    <a:cubicBezTo>
                      <a:pt x="104057" y="131"/>
                      <a:pt x="113154" y="0"/>
                      <a:pt x="122295" y="0"/>
                    </a:cubicBezTo>
                    <a:cubicBezTo>
                      <a:pt x="153567" y="0"/>
                      <a:pt x="184490" y="1443"/>
                      <a:pt x="215018" y="4286"/>
                    </a:cubicBezTo>
                    <a:lnTo>
                      <a:pt x="215062" y="4286"/>
                    </a:lnTo>
                    <a:cubicBezTo>
                      <a:pt x="222366" y="18807"/>
                      <a:pt x="227396" y="35034"/>
                      <a:pt x="229452" y="52485"/>
                    </a:cubicBezTo>
                    <a:cubicBezTo>
                      <a:pt x="230326" y="59964"/>
                      <a:pt x="230676" y="67355"/>
                      <a:pt x="230414" y="7465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48"/>
              <p:cNvSpPr/>
              <p:nvPr/>
            </p:nvSpPr>
            <p:spPr>
              <a:xfrm>
                <a:off x="4690711" y="4885056"/>
                <a:ext cx="568092" cy="437050"/>
              </a:xfrm>
              <a:custGeom>
                <a:rect b="b" l="l" r="r" t="t"/>
                <a:pathLst>
                  <a:path extrusionOk="0" h="437050" w="568092">
                    <a:moveTo>
                      <a:pt x="564308" y="236706"/>
                    </a:moveTo>
                    <a:cubicBezTo>
                      <a:pt x="564221" y="237012"/>
                      <a:pt x="564177" y="237362"/>
                      <a:pt x="564090" y="237668"/>
                    </a:cubicBezTo>
                    <a:cubicBezTo>
                      <a:pt x="562821" y="244622"/>
                      <a:pt x="561159" y="251620"/>
                      <a:pt x="559060" y="258618"/>
                    </a:cubicBezTo>
                    <a:cubicBezTo>
                      <a:pt x="557617" y="263604"/>
                      <a:pt x="555955" y="268547"/>
                      <a:pt x="554074" y="273532"/>
                    </a:cubicBezTo>
                    <a:cubicBezTo>
                      <a:pt x="551756" y="279612"/>
                      <a:pt x="549175" y="285691"/>
                      <a:pt x="546201" y="291815"/>
                    </a:cubicBezTo>
                    <a:cubicBezTo>
                      <a:pt x="541084" y="302399"/>
                      <a:pt x="535223" y="312371"/>
                      <a:pt x="528663" y="321818"/>
                    </a:cubicBezTo>
                    <a:cubicBezTo>
                      <a:pt x="527350" y="323699"/>
                      <a:pt x="525995" y="325580"/>
                      <a:pt x="524639" y="327417"/>
                    </a:cubicBezTo>
                    <a:cubicBezTo>
                      <a:pt x="524114" y="328160"/>
                      <a:pt x="523545" y="328904"/>
                      <a:pt x="522977" y="329604"/>
                    </a:cubicBezTo>
                    <a:cubicBezTo>
                      <a:pt x="508675" y="348542"/>
                      <a:pt x="491617" y="364987"/>
                      <a:pt x="472723" y="378983"/>
                    </a:cubicBezTo>
                    <a:cubicBezTo>
                      <a:pt x="472329" y="379289"/>
                      <a:pt x="471892" y="379595"/>
                      <a:pt x="471454" y="379902"/>
                    </a:cubicBezTo>
                    <a:cubicBezTo>
                      <a:pt x="466162" y="383794"/>
                      <a:pt x="460739" y="387468"/>
                      <a:pt x="455184" y="390924"/>
                    </a:cubicBezTo>
                    <a:cubicBezTo>
                      <a:pt x="455097" y="391011"/>
                      <a:pt x="455009" y="391054"/>
                      <a:pt x="454878" y="391142"/>
                    </a:cubicBezTo>
                    <a:cubicBezTo>
                      <a:pt x="445781" y="396828"/>
                      <a:pt x="436421" y="402032"/>
                      <a:pt x="426755" y="406625"/>
                    </a:cubicBezTo>
                    <a:cubicBezTo>
                      <a:pt x="426711" y="406625"/>
                      <a:pt x="426711" y="406625"/>
                      <a:pt x="426711" y="406625"/>
                    </a:cubicBezTo>
                    <a:cubicBezTo>
                      <a:pt x="420457" y="409643"/>
                      <a:pt x="414115" y="412442"/>
                      <a:pt x="407685" y="415023"/>
                    </a:cubicBezTo>
                    <a:cubicBezTo>
                      <a:pt x="406505" y="415504"/>
                      <a:pt x="405324" y="415941"/>
                      <a:pt x="404143" y="416378"/>
                    </a:cubicBezTo>
                    <a:cubicBezTo>
                      <a:pt x="403793" y="416553"/>
                      <a:pt x="403487" y="416685"/>
                      <a:pt x="403137" y="416772"/>
                    </a:cubicBezTo>
                    <a:cubicBezTo>
                      <a:pt x="385817" y="423376"/>
                      <a:pt x="367972" y="428406"/>
                      <a:pt x="350127" y="431730"/>
                    </a:cubicBezTo>
                    <a:cubicBezTo>
                      <a:pt x="346978" y="432386"/>
                      <a:pt x="343785" y="432911"/>
                      <a:pt x="340636" y="433392"/>
                    </a:cubicBezTo>
                    <a:cubicBezTo>
                      <a:pt x="326772" y="435579"/>
                      <a:pt x="312951" y="436804"/>
                      <a:pt x="299348" y="437022"/>
                    </a:cubicBezTo>
                    <a:cubicBezTo>
                      <a:pt x="295499" y="437066"/>
                      <a:pt x="291694" y="437066"/>
                      <a:pt x="287889" y="436978"/>
                    </a:cubicBezTo>
                    <a:cubicBezTo>
                      <a:pt x="284609" y="436891"/>
                      <a:pt x="281285" y="436760"/>
                      <a:pt x="278004" y="436585"/>
                    </a:cubicBezTo>
                    <a:cubicBezTo>
                      <a:pt x="274943" y="436367"/>
                      <a:pt x="271838" y="436148"/>
                      <a:pt x="268776" y="435842"/>
                    </a:cubicBezTo>
                    <a:cubicBezTo>
                      <a:pt x="267333" y="435710"/>
                      <a:pt x="265846" y="435579"/>
                      <a:pt x="264402" y="435404"/>
                    </a:cubicBezTo>
                    <a:cubicBezTo>
                      <a:pt x="259372" y="434879"/>
                      <a:pt x="254343" y="434180"/>
                      <a:pt x="249400" y="433348"/>
                    </a:cubicBezTo>
                    <a:cubicBezTo>
                      <a:pt x="247782" y="433130"/>
                      <a:pt x="246208" y="432824"/>
                      <a:pt x="244589" y="432518"/>
                    </a:cubicBezTo>
                    <a:cubicBezTo>
                      <a:pt x="244371" y="432518"/>
                      <a:pt x="244108" y="432474"/>
                      <a:pt x="243889" y="432386"/>
                    </a:cubicBezTo>
                    <a:lnTo>
                      <a:pt x="243758" y="432386"/>
                    </a:lnTo>
                    <a:cubicBezTo>
                      <a:pt x="224295" y="428800"/>
                      <a:pt x="205619" y="423158"/>
                      <a:pt x="187906" y="415897"/>
                    </a:cubicBezTo>
                    <a:cubicBezTo>
                      <a:pt x="183226" y="413973"/>
                      <a:pt x="178590" y="411917"/>
                      <a:pt x="174041" y="409774"/>
                    </a:cubicBezTo>
                    <a:cubicBezTo>
                      <a:pt x="173779" y="409643"/>
                      <a:pt x="173516" y="409556"/>
                      <a:pt x="173254" y="409381"/>
                    </a:cubicBezTo>
                    <a:cubicBezTo>
                      <a:pt x="129298" y="388518"/>
                      <a:pt x="91728" y="357289"/>
                      <a:pt x="63123" y="321162"/>
                    </a:cubicBezTo>
                    <a:cubicBezTo>
                      <a:pt x="58050" y="314733"/>
                      <a:pt x="53239" y="308172"/>
                      <a:pt x="48734" y="301437"/>
                    </a:cubicBezTo>
                    <a:cubicBezTo>
                      <a:pt x="42304" y="291902"/>
                      <a:pt x="36487" y="282061"/>
                      <a:pt x="31326" y="272089"/>
                    </a:cubicBezTo>
                    <a:cubicBezTo>
                      <a:pt x="25466" y="260761"/>
                      <a:pt x="20567" y="249433"/>
                      <a:pt x="16500" y="238193"/>
                    </a:cubicBezTo>
                    <a:cubicBezTo>
                      <a:pt x="16412" y="237974"/>
                      <a:pt x="16325" y="237756"/>
                      <a:pt x="16281" y="237537"/>
                    </a:cubicBezTo>
                    <a:cubicBezTo>
                      <a:pt x="14969" y="233950"/>
                      <a:pt x="13788" y="230364"/>
                      <a:pt x="12694" y="226821"/>
                    </a:cubicBezTo>
                    <a:cubicBezTo>
                      <a:pt x="10770" y="220742"/>
                      <a:pt x="9108" y="214662"/>
                      <a:pt x="7665" y="208670"/>
                    </a:cubicBezTo>
                    <a:cubicBezTo>
                      <a:pt x="7009" y="206046"/>
                      <a:pt x="6440" y="203422"/>
                      <a:pt x="5915" y="200797"/>
                    </a:cubicBezTo>
                    <a:cubicBezTo>
                      <a:pt x="4078" y="192050"/>
                      <a:pt x="2722" y="183434"/>
                      <a:pt x="1804" y="174861"/>
                    </a:cubicBezTo>
                    <a:cubicBezTo>
                      <a:pt x="1498" y="172587"/>
                      <a:pt x="1279" y="170269"/>
                      <a:pt x="1104" y="167994"/>
                    </a:cubicBezTo>
                    <a:cubicBezTo>
                      <a:pt x="754" y="164233"/>
                      <a:pt x="535" y="160472"/>
                      <a:pt x="360" y="156754"/>
                    </a:cubicBezTo>
                    <a:cubicBezTo>
                      <a:pt x="54" y="151506"/>
                      <a:pt x="-33" y="146301"/>
                      <a:pt x="11" y="141140"/>
                    </a:cubicBezTo>
                    <a:cubicBezTo>
                      <a:pt x="11" y="140790"/>
                      <a:pt x="11" y="140440"/>
                      <a:pt x="54" y="140134"/>
                    </a:cubicBezTo>
                    <a:lnTo>
                      <a:pt x="54" y="140090"/>
                    </a:lnTo>
                    <a:cubicBezTo>
                      <a:pt x="186" y="121064"/>
                      <a:pt x="2154" y="102870"/>
                      <a:pt x="5303" y="85812"/>
                    </a:cubicBezTo>
                    <a:cubicBezTo>
                      <a:pt x="10289" y="58302"/>
                      <a:pt x="18249" y="33677"/>
                      <a:pt x="26384" y="13427"/>
                    </a:cubicBezTo>
                    <a:lnTo>
                      <a:pt x="26428" y="13427"/>
                    </a:lnTo>
                    <a:cubicBezTo>
                      <a:pt x="34038" y="11372"/>
                      <a:pt x="41648" y="9404"/>
                      <a:pt x="49346" y="7566"/>
                    </a:cubicBezTo>
                    <a:cubicBezTo>
                      <a:pt x="43879" y="25193"/>
                      <a:pt x="39330" y="45224"/>
                      <a:pt x="37275" y="66830"/>
                    </a:cubicBezTo>
                    <a:cubicBezTo>
                      <a:pt x="35438" y="85856"/>
                      <a:pt x="35525" y="106150"/>
                      <a:pt x="38631" y="127100"/>
                    </a:cubicBezTo>
                    <a:cubicBezTo>
                      <a:pt x="38631" y="127363"/>
                      <a:pt x="38674" y="127625"/>
                      <a:pt x="38762" y="127888"/>
                    </a:cubicBezTo>
                    <a:cubicBezTo>
                      <a:pt x="39287" y="131693"/>
                      <a:pt x="39986" y="135498"/>
                      <a:pt x="40730" y="139347"/>
                    </a:cubicBezTo>
                    <a:cubicBezTo>
                      <a:pt x="44841" y="159641"/>
                      <a:pt x="51839" y="180460"/>
                      <a:pt x="62642" y="201322"/>
                    </a:cubicBezTo>
                    <a:cubicBezTo>
                      <a:pt x="64917" y="205740"/>
                      <a:pt x="67366" y="210113"/>
                      <a:pt x="69903" y="214400"/>
                    </a:cubicBezTo>
                    <a:cubicBezTo>
                      <a:pt x="71302" y="216718"/>
                      <a:pt x="72702" y="218948"/>
                      <a:pt x="74101" y="221223"/>
                    </a:cubicBezTo>
                    <a:cubicBezTo>
                      <a:pt x="74189" y="221354"/>
                      <a:pt x="74276" y="221485"/>
                      <a:pt x="74364" y="221616"/>
                    </a:cubicBezTo>
                    <a:cubicBezTo>
                      <a:pt x="89191" y="244710"/>
                      <a:pt x="108173" y="266229"/>
                      <a:pt x="130479" y="284467"/>
                    </a:cubicBezTo>
                    <a:cubicBezTo>
                      <a:pt x="134065" y="287397"/>
                      <a:pt x="137739" y="290197"/>
                      <a:pt x="141501" y="293040"/>
                    </a:cubicBezTo>
                    <a:lnTo>
                      <a:pt x="141544" y="293040"/>
                    </a:lnTo>
                    <a:cubicBezTo>
                      <a:pt x="164331" y="309703"/>
                      <a:pt x="190136" y="322999"/>
                      <a:pt x="218303" y="331397"/>
                    </a:cubicBezTo>
                    <a:cubicBezTo>
                      <a:pt x="220884" y="332140"/>
                      <a:pt x="223508" y="332884"/>
                      <a:pt x="226132" y="333584"/>
                    </a:cubicBezTo>
                    <a:lnTo>
                      <a:pt x="226176" y="333584"/>
                    </a:lnTo>
                    <a:cubicBezTo>
                      <a:pt x="238422" y="336777"/>
                      <a:pt x="251062" y="339051"/>
                      <a:pt x="264052" y="340232"/>
                    </a:cubicBezTo>
                    <a:cubicBezTo>
                      <a:pt x="264227" y="340232"/>
                      <a:pt x="264358" y="340275"/>
                      <a:pt x="264533" y="340275"/>
                    </a:cubicBezTo>
                    <a:lnTo>
                      <a:pt x="264752" y="340275"/>
                    </a:lnTo>
                    <a:cubicBezTo>
                      <a:pt x="273018" y="341019"/>
                      <a:pt x="281372" y="341325"/>
                      <a:pt x="289857" y="341194"/>
                    </a:cubicBezTo>
                    <a:cubicBezTo>
                      <a:pt x="296243" y="341107"/>
                      <a:pt x="302716" y="340713"/>
                      <a:pt x="309189" y="340101"/>
                    </a:cubicBezTo>
                    <a:lnTo>
                      <a:pt x="309233" y="340101"/>
                    </a:lnTo>
                    <a:cubicBezTo>
                      <a:pt x="335082" y="337651"/>
                      <a:pt x="361455" y="331135"/>
                      <a:pt x="386342" y="320594"/>
                    </a:cubicBezTo>
                    <a:cubicBezTo>
                      <a:pt x="386604" y="320550"/>
                      <a:pt x="386823" y="320419"/>
                      <a:pt x="387041" y="320332"/>
                    </a:cubicBezTo>
                    <a:cubicBezTo>
                      <a:pt x="391240" y="318538"/>
                      <a:pt x="395395" y="316658"/>
                      <a:pt x="399507" y="314645"/>
                    </a:cubicBezTo>
                    <a:cubicBezTo>
                      <a:pt x="399681" y="314558"/>
                      <a:pt x="399856" y="314471"/>
                      <a:pt x="400031" y="314340"/>
                    </a:cubicBezTo>
                    <a:cubicBezTo>
                      <a:pt x="424349" y="302399"/>
                      <a:pt x="446830" y="286435"/>
                      <a:pt x="465550" y="266578"/>
                    </a:cubicBezTo>
                    <a:cubicBezTo>
                      <a:pt x="472285" y="259449"/>
                      <a:pt x="478583" y="251751"/>
                      <a:pt x="484182" y="243572"/>
                    </a:cubicBezTo>
                    <a:cubicBezTo>
                      <a:pt x="487593" y="238761"/>
                      <a:pt x="490742" y="233775"/>
                      <a:pt x="493629" y="228571"/>
                    </a:cubicBezTo>
                    <a:cubicBezTo>
                      <a:pt x="493804" y="228308"/>
                      <a:pt x="493979" y="228002"/>
                      <a:pt x="494110" y="227696"/>
                    </a:cubicBezTo>
                    <a:cubicBezTo>
                      <a:pt x="495903" y="224547"/>
                      <a:pt x="497565" y="221354"/>
                      <a:pt x="499140" y="218074"/>
                    </a:cubicBezTo>
                    <a:cubicBezTo>
                      <a:pt x="503033" y="210026"/>
                      <a:pt x="506225" y="202022"/>
                      <a:pt x="508762" y="194062"/>
                    </a:cubicBezTo>
                    <a:cubicBezTo>
                      <a:pt x="520921" y="156273"/>
                      <a:pt x="519040" y="119665"/>
                      <a:pt x="512873" y="88480"/>
                    </a:cubicBezTo>
                    <a:cubicBezTo>
                      <a:pt x="508587" y="66393"/>
                      <a:pt x="502114" y="46974"/>
                      <a:pt x="497041" y="31753"/>
                    </a:cubicBezTo>
                    <a:cubicBezTo>
                      <a:pt x="493760" y="21869"/>
                      <a:pt x="489693" y="11196"/>
                      <a:pt x="484882" y="0"/>
                    </a:cubicBezTo>
                    <a:cubicBezTo>
                      <a:pt x="495072" y="2099"/>
                      <a:pt x="505219" y="4374"/>
                      <a:pt x="515323" y="6779"/>
                    </a:cubicBezTo>
                    <a:cubicBezTo>
                      <a:pt x="515760" y="6867"/>
                      <a:pt x="516198" y="6954"/>
                      <a:pt x="516635" y="7085"/>
                    </a:cubicBezTo>
                    <a:cubicBezTo>
                      <a:pt x="522889" y="19682"/>
                      <a:pt x="528400" y="31972"/>
                      <a:pt x="533168" y="43737"/>
                    </a:cubicBezTo>
                    <a:cubicBezTo>
                      <a:pt x="537235" y="53622"/>
                      <a:pt x="540734" y="63156"/>
                      <a:pt x="543708" y="72079"/>
                    </a:cubicBezTo>
                    <a:cubicBezTo>
                      <a:pt x="556392" y="110305"/>
                      <a:pt x="576511" y="170750"/>
                      <a:pt x="564308" y="23670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6" name="Google Shape;2176;p48"/>
            <p:cNvGrpSpPr/>
            <p:nvPr/>
          </p:nvGrpSpPr>
          <p:grpSpPr>
            <a:xfrm>
              <a:off x="4934353" y="5112164"/>
              <a:ext cx="613917" cy="569303"/>
              <a:chOff x="4934353" y="5112164"/>
              <a:chExt cx="613917" cy="569303"/>
            </a:xfrm>
          </p:grpSpPr>
          <p:sp>
            <p:nvSpPr>
              <p:cNvPr id="2177" name="Google Shape;2177;p48"/>
              <p:cNvSpPr/>
              <p:nvPr/>
            </p:nvSpPr>
            <p:spPr>
              <a:xfrm>
                <a:off x="4934353" y="5113028"/>
                <a:ext cx="613042" cy="568439"/>
              </a:xfrm>
              <a:custGeom>
                <a:rect b="b" l="l" r="r" t="t"/>
                <a:pathLst>
                  <a:path extrusionOk="0" h="568439" w="613042">
                    <a:moveTo>
                      <a:pt x="433465" y="45167"/>
                    </a:moveTo>
                    <a:cubicBezTo>
                      <a:pt x="336150" y="1561"/>
                      <a:pt x="137626" y="-40908"/>
                      <a:pt x="44422" y="73771"/>
                    </a:cubicBezTo>
                    <a:cubicBezTo>
                      <a:pt x="-32380" y="168244"/>
                      <a:pt x="11838" y="308422"/>
                      <a:pt x="20629" y="336413"/>
                    </a:cubicBezTo>
                    <a:cubicBezTo>
                      <a:pt x="33838" y="378270"/>
                      <a:pt x="86673" y="517836"/>
                      <a:pt x="234373" y="557855"/>
                    </a:cubicBezTo>
                    <a:cubicBezTo>
                      <a:pt x="332345" y="584404"/>
                      <a:pt x="456384" y="562885"/>
                      <a:pt x="537122" y="471955"/>
                    </a:cubicBezTo>
                    <a:cubicBezTo>
                      <a:pt x="600060" y="401101"/>
                      <a:pt x="635619" y="289309"/>
                      <a:pt x="597043" y="191906"/>
                    </a:cubicBezTo>
                    <a:cubicBezTo>
                      <a:pt x="561747" y="102681"/>
                      <a:pt x="480308" y="66161"/>
                      <a:pt x="433465" y="4516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48"/>
              <p:cNvSpPr/>
              <p:nvPr/>
            </p:nvSpPr>
            <p:spPr>
              <a:xfrm rot="-3089808">
                <a:off x="5052086" y="5189803"/>
                <a:ext cx="314353" cy="360098"/>
              </a:xfrm>
              <a:custGeom>
                <a:rect b="b" l="l" r="r" t="t"/>
                <a:pathLst>
                  <a:path extrusionOk="0" h="360132" w="314382">
                    <a:moveTo>
                      <a:pt x="314383" y="180066"/>
                    </a:moveTo>
                    <a:cubicBezTo>
                      <a:pt x="314383" y="279514"/>
                      <a:pt x="244006" y="360132"/>
                      <a:pt x="157192" y="360132"/>
                    </a:cubicBezTo>
                    <a:cubicBezTo>
                      <a:pt x="70377" y="360132"/>
                      <a:pt x="0" y="279514"/>
                      <a:pt x="0" y="180066"/>
                    </a:cubicBezTo>
                    <a:cubicBezTo>
                      <a:pt x="0" y="80618"/>
                      <a:pt x="70377" y="0"/>
                      <a:pt x="157192" y="0"/>
                    </a:cubicBezTo>
                    <a:cubicBezTo>
                      <a:pt x="244006" y="0"/>
                      <a:pt x="314383" y="80618"/>
                      <a:pt x="314383" y="18006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48"/>
              <p:cNvSpPr/>
              <p:nvPr/>
            </p:nvSpPr>
            <p:spPr>
              <a:xfrm rot="-3254767">
                <a:off x="5107083" y="5202214"/>
                <a:ext cx="230237" cy="260975"/>
              </a:xfrm>
              <a:custGeom>
                <a:rect b="b" l="l" r="r" t="t"/>
                <a:pathLst>
                  <a:path extrusionOk="0" h="260665" w="229963">
                    <a:moveTo>
                      <a:pt x="229963" y="130333"/>
                    </a:moveTo>
                    <a:cubicBezTo>
                      <a:pt x="229963" y="202314"/>
                      <a:pt x="178484" y="260666"/>
                      <a:pt x="114982" y="260666"/>
                    </a:cubicBezTo>
                    <a:cubicBezTo>
                      <a:pt x="51479" y="260666"/>
                      <a:pt x="0" y="202314"/>
                      <a:pt x="0" y="130333"/>
                    </a:cubicBezTo>
                    <a:cubicBezTo>
                      <a:pt x="0" y="58352"/>
                      <a:pt x="51479" y="0"/>
                      <a:pt x="114982" y="0"/>
                    </a:cubicBezTo>
                    <a:cubicBezTo>
                      <a:pt x="178484" y="0"/>
                      <a:pt x="229963" y="58352"/>
                      <a:pt x="229963"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48"/>
              <p:cNvSpPr/>
              <p:nvPr/>
            </p:nvSpPr>
            <p:spPr>
              <a:xfrm>
                <a:off x="4935228" y="5112164"/>
                <a:ext cx="613042" cy="568472"/>
              </a:xfrm>
              <a:custGeom>
                <a:rect b="b" l="l" r="r" t="t"/>
                <a:pathLst>
                  <a:path extrusionOk="0" h="568472" w="613042">
                    <a:moveTo>
                      <a:pt x="597042" y="191938"/>
                    </a:moveTo>
                    <a:cubicBezTo>
                      <a:pt x="635618" y="289341"/>
                      <a:pt x="600060" y="401090"/>
                      <a:pt x="537122" y="471988"/>
                    </a:cubicBezTo>
                    <a:cubicBezTo>
                      <a:pt x="456383" y="562918"/>
                      <a:pt x="332344" y="584436"/>
                      <a:pt x="234373" y="557888"/>
                    </a:cubicBezTo>
                    <a:cubicBezTo>
                      <a:pt x="86716" y="517868"/>
                      <a:pt x="33837" y="378346"/>
                      <a:pt x="20629" y="336490"/>
                    </a:cubicBezTo>
                    <a:cubicBezTo>
                      <a:pt x="12712" y="311297"/>
                      <a:pt x="-23896" y="195175"/>
                      <a:pt x="24871" y="103370"/>
                    </a:cubicBezTo>
                    <a:cubicBezTo>
                      <a:pt x="-15105" y="180960"/>
                      <a:pt x="15511" y="278057"/>
                      <a:pt x="22203" y="299270"/>
                    </a:cubicBezTo>
                    <a:cubicBezTo>
                      <a:pt x="33400" y="334784"/>
                      <a:pt x="78187" y="453094"/>
                      <a:pt x="203450" y="486990"/>
                    </a:cubicBezTo>
                    <a:cubicBezTo>
                      <a:pt x="286507" y="509514"/>
                      <a:pt x="391696" y="491276"/>
                      <a:pt x="460144" y="414168"/>
                    </a:cubicBezTo>
                    <a:cubicBezTo>
                      <a:pt x="513547" y="354073"/>
                      <a:pt x="543682" y="259338"/>
                      <a:pt x="510967" y="176718"/>
                    </a:cubicBezTo>
                    <a:cubicBezTo>
                      <a:pt x="481007" y="101052"/>
                      <a:pt x="411946" y="70086"/>
                      <a:pt x="372276" y="52286"/>
                    </a:cubicBezTo>
                    <a:cubicBezTo>
                      <a:pt x="289788" y="15327"/>
                      <a:pt x="121443" y="-20712"/>
                      <a:pt x="42410" y="76559"/>
                    </a:cubicBezTo>
                    <a:cubicBezTo>
                      <a:pt x="40660" y="78659"/>
                      <a:pt x="38998" y="80802"/>
                      <a:pt x="37424" y="82989"/>
                    </a:cubicBezTo>
                    <a:cubicBezTo>
                      <a:pt x="39654" y="79927"/>
                      <a:pt x="41972" y="76822"/>
                      <a:pt x="44422" y="73804"/>
                    </a:cubicBezTo>
                    <a:cubicBezTo>
                      <a:pt x="137626" y="-40919"/>
                      <a:pt x="336149" y="1550"/>
                      <a:pt x="433508" y="45200"/>
                    </a:cubicBezTo>
                    <a:cubicBezTo>
                      <a:pt x="480263" y="66238"/>
                      <a:pt x="561702" y="102714"/>
                      <a:pt x="597042" y="19193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48"/>
              <p:cNvSpPr/>
              <p:nvPr/>
            </p:nvSpPr>
            <p:spPr>
              <a:xfrm>
                <a:off x="4961718" y="5198783"/>
                <a:ext cx="8353" cy="13645"/>
              </a:xfrm>
              <a:custGeom>
                <a:rect b="b" l="l" r="r" t="t"/>
                <a:pathLst>
                  <a:path extrusionOk="0" h="13645" w="8353">
                    <a:moveTo>
                      <a:pt x="0" y="13646"/>
                    </a:moveTo>
                    <a:cubicBezTo>
                      <a:pt x="2493" y="9010"/>
                      <a:pt x="5248" y="4461"/>
                      <a:pt x="8354" y="0"/>
                    </a:cubicBezTo>
                    <a:cubicBezTo>
                      <a:pt x="5336" y="4505"/>
                      <a:pt x="2580" y="9053"/>
                      <a:pt x="0" y="1364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2" name="Google Shape;2182;p48"/>
            <p:cNvGrpSpPr/>
            <p:nvPr/>
          </p:nvGrpSpPr>
          <p:grpSpPr>
            <a:xfrm>
              <a:off x="5055667" y="4875653"/>
              <a:ext cx="551787" cy="484888"/>
              <a:chOff x="5055667" y="4875653"/>
              <a:chExt cx="551787" cy="484888"/>
            </a:xfrm>
          </p:grpSpPr>
          <p:sp>
            <p:nvSpPr>
              <p:cNvPr id="2183" name="Google Shape;2183;p48"/>
              <p:cNvSpPr/>
              <p:nvPr/>
            </p:nvSpPr>
            <p:spPr>
              <a:xfrm>
                <a:off x="5055667" y="4875653"/>
                <a:ext cx="550738" cy="484346"/>
              </a:xfrm>
              <a:custGeom>
                <a:rect b="b" l="l" r="r" t="t"/>
                <a:pathLst>
                  <a:path extrusionOk="0" h="484346" w="550738">
                    <a:moveTo>
                      <a:pt x="550738" y="216018"/>
                    </a:moveTo>
                    <a:cubicBezTo>
                      <a:pt x="550476" y="219780"/>
                      <a:pt x="550126" y="223453"/>
                      <a:pt x="549776" y="226996"/>
                    </a:cubicBezTo>
                    <a:cubicBezTo>
                      <a:pt x="546408" y="260193"/>
                      <a:pt x="541378" y="309353"/>
                      <a:pt x="518110" y="356634"/>
                    </a:cubicBezTo>
                    <a:cubicBezTo>
                      <a:pt x="518023" y="356852"/>
                      <a:pt x="517891" y="357027"/>
                      <a:pt x="517804" y="357202"/>
                    </a:cubicBezTo>
                    <a:cubicBezTo>
                      <a:pt x="516667" y="359564"/>
                      <a:pt x="515442" y="361882"/>
                      <a:pt x="514174" y="364244"/>
                    </a:cubicBezTo>
                    <a:cubicBezTo>
                      <a:pt x="514174" y="364244"/>
                      <a:pt x="514174" y="364288"/>
                      <a:pt x="514130" y="364331"/>
                    </a:cubicBezTo>
                    <a:cubicBezTo>
                      <a:pt x="512468" y="367393"/>
                      <a:pt x="510762" y="370454"/>
                      <a:pt x="508882" y="373516"/>
                    </a:cubicBezTo>
                    <a:cubicBezTo>
                      <a:pt x="508882" y="373560"/>
                      <a:pt x="508838" y="373647"/>
                      <a:pt x="508794" y="373691"/>
                    </a:cubicBezTo>
                    <a:cubicBezTo>
                      <a:pt x="508794" y="373735"/>
                      <a:pt x="508750" y="373735"/>
                      <a:pt x="508750" y="373778"/>
                    </a:cubicBezTo>
                    <a:cubicBezTo>
                      <a:pt x="499259" y="389567"/>
                      <a:pt x="487407" y="404875"/>
                      <a:pt x="472580" y="419003"/>
                    </a:cubicBezTo>
                    <a:cubicBezTo>
                      <a:pt x="472317" y="419309"/>
                      <a:pt x="472011" y="419571"/>
                      <a:pt x="471749" y="419834"/>
                    </a:cubicBezTo>
                    <a:cubicBezTo>
                      <a:pt x="468687" y="422721"/>
                      <a:pt x="465451" y="425564"/>
                      <a:pt x="462126" y="428362"/>
                    </a:cubicBezTo>
                    <a:lnTo>
                      <a:pt x="461995" y="428494"/>
                    </a:lnTo>
                    <a:cubicBezTo>
                      <a:pt x="458103" y="431774"/>
                      <a:pt x="454123" y="434836"/>
                      <a:pt x="450055" y="437810"/>
                    </a:cubicBezTo>
                    <a:lnTo>
                      <a:pt x="450011" y="437810"/>
                    </a:lnTo>
                    <a:cubicBezTo>
                      <a:pt x="449968" y="437854"/>
                      <a:pt x="449924" y="437897"/>
                      <a:pt x="449880" y="437897"/>
                    </a:cubicBezTo>
                    <a:cubicBezTo>
                      <a:pt x="435141" y="448613"/>
                      <a:pt x="419351" y="457316"/>
                      <a:pt x="402906" y="464183"/>
                    </a:cubicBezTo>
                    <a:cubicBezTo>
                      <a:pt x="401769" y="464664"/>
                      <a:pt x="400719" y="465102"/>
                      <a:pt x="399582" y="465583"/>
                    </a:cubicBezTo>
                    <a:cubicBezTo>
                      <a:pt x="399582" y="465539"/>
                      <a:pt x="399495" y="465583"/>
                      <a:pt x="399495" y="465583"/>
                    </a:cubicBezTo>
                    <a:cubicBezTo>
                      <a:pt x="393153" y="468120"/>
                      <a:pt x="386680" y="470394"/>
                      <a:pt x="380119" y="472362"/>
                    </a:cubicBezTo>
                    <a:cubicBezTo>
                      <a:pt x="369054" y="475818"/>
                      <a:pt x="357726" y="478442"/>
                      <a:pt x="346310" y="480366"/>
                    </a:cubicBezTo>
                    <a:cubicBezTo>
                      <a:pt x="345873" y="480454"/>
                      <a:pt x="345436" y="480497"/>
                      <a:pt x="344998" y="480585"/>
                    </a:cubicBezTo>
                    <a:cubicBezTo>
                      <a:pt x="341062" y="481241"/>
                      <a:pt x="337125" y="481810"/>
                      <a:pt x="333145" y="482247"/>
                    </a:cubicBezTo>
                    <a:cubicBezTo>
                      <a:pt x="333102" y="482247"/>
                      <a:pt x="333102" y="482247"/>
                      <a:pt x="333102" y="482247"/>
                    </a:cubicBezTo>
                    <a:cubicBezTo>
                      <a:pt x="329296" y="482728"/>
                      <a:pt x="325448" y="483121"/>
                      <a:pt x="321599" y="483428"/>
                    </a:cubicBezTo>
                    <a:cubicBezTo>
                      <a:pt x="314338" y="483997"/>
                      <a:pt x="307034" y="484302"/>
                      <a:pt x="299774" y="484346"/>
                    </a:cubicBezTo>
                    <a:lnTo>
                      <a:pt x="299730" y="484346"/>
                    </a:lnTo>
                    <a:cubicBezTo>
                      <a:pt x="296844" y="484346"/>
                      <a:pt x="294000" y="484302"/>
                      <a:pt x="291114" y="484259"/>
                    </a:cubicBezTo>
                    <a:cubicBezTo>
                      <a:pt x="287134" y="484171"/>
                      <a:pt x="283198" y="483997"/>
                      <a:pt x="279217" y="483734"/>
                    </a:cubicBezTo>
                    <a:cubicBezTo>
                      <a:pt x="276768" y="483602"/>
                      <a:pt x="274363" y="483428"/>
                      <a:pt x="271913" y="483209"/>
                    </a:cubicBezTo>
                    <a:cubicBezTo>
                      <a:pt x="271432" y="483165"/>
                      <a:pt x="270995" y="483121"/>
                      <a:pt x="270514" y="483078"/>
                    </a:cubicBezTo>
                    <a:cubicBezTo>
                      <a:pt x="249345" y="481197"/>
                      <a:pt x="228570" y="477129"/>
                      <a:pt x="208800" y="471137"/>
                    </a:cubicBezTo>
                    <a:cubicBezTo>
                      <a:pt x="201715" y="469038"/>
                      <a:pt x="194761" y="466676"/>
                      <a:pt x="187981" y="464052"/>
                    </a:cubicBezTo>
                    <a:cubicBezTo>
                      <a:pt x="185576" y="463178"/>
                      <a:pt x="183214" y="462259"/>
                      <a:pt x="180896" y="461253"/>
                    </a:cubicBezTo>
                    <a:cubicBezTo>
                      <a:pt x="180502" y="461121"/>
                      <a:pt x="180109" y="460947"/>
                      <a:pt x="179715" y="460772"/>
                    </a:cubicBezTo>
                    <a:cubicBezTo>
                      <a:pt x="178884" y="460466"/>
                      <a:pt x="178097" y="460116"/>
                      <a:pt x="177310" y="459766"/>
                    </a:cubicBezTo>
                    <a:cubicBezTo>
                      <a:pt x="175910" y="459154"/>
                      <a:pt x="174510" y="458541"/>
                      <a:pt x="173155" y="457929"/>
                    </a:cubicBezTo>
                    <a:lnTo>
                      <a:pt x="173111" y="457929"/>
                    </a:lnTo>
                    <a:cubicBezTo>
                      <a:pt x="172936" y="457885"/>
                      <a:pt x="172761" y="457798"/>
                      <a:pt x="172630" y="457710"/>
                    </a:cubicBezTo>
                    <a:cubicBezTo>
                      <a:pt x="172455" y="457667"/>
                      <a:pt x="172324" y="457579"/>
                      <a:pt x="172149" y="457491"/>
                    </a:cubicBezTo>
                    <a:lnTo>
                      <a:pt x="172149" y="457448"/>
                    </a:lnTo>
                    <a:cubicBezTo>
                      <a:pt x="170399" y="456705"/>
                      <a:pt x="168693" y="455917"/>
                      <a:pt x="166988" y="455086"/>
                    </a:cubicBezTo>
                    <a:cubicBezTo>
                      <a:pt x="163970" y="453643"/>
                      <a:pt x="160952" y="452112"/>
                      <a:pt x="158021" y="450581"/>
                    </a:cubicBezTo>
                    <a:cubicBezTo>
                      <a:pt x="154785" y="448875"/>
                      <a:pt x="151636" y="447126"/>
                      <a:pt x="148487" y="445332"/>
                    </a:cubicBezTo>
                    <a:cubicBezTo>
                      <a:pt x="126531" y="432780"/>
                      <a:pt x="107024" y="417603"/>
                      <a:pt x="89923" y="400546"/>
                    </a:cubicBezTo>
                    <a:cubicBezTo>
                      <a:pt x="89748" y="400371"/>
                      <a:pt x="89616" y="400240"/>
                      <a:pt x="89441" y="400064"/>
                    </a:cubicBezTo>
                    <a:cubicBezTo>
                      <a:pt x="84455" y="395078"/>
                      <a:pt x="79688" y="389918"/>
                      <a:pt x="75139" y="384625"/>
                    </a:cubicBezTo>
                    <a:cubicBezTo>
                      <a:pt x="74746" y="384188"/>
                      <a:pt x="74396" y="383794"/>
                      <a:pt x="74046" y="383357"/>
                    </a:cubicBezTo>
                    <a:cubicBezTo>
                      <a:pt x="71378" y="380251"/>
                      <a:pt x="68797" y="377059"/>
                      <a:pt x="66304" y="373866"/>
                    </a:cubicBezTo>
                    <a:cubicBezTo>
                      <a:pt x="60269" y="366168"/>
                      <a:pt x="54670" y="358252"/>
                      <a:pt x="49466" y="350117"/>
                    </a:cubicBezTo>
                    <a:cubicBezTo>
                      <a:pt x="43999" y="341632"/>
                      <a:pt x="39056" y="332928"/>
                      <a:pt x="34551" y="324049"/>
                    </a:cubicBezTo>
                    <a:cubicBezTo>
                      <a:pt x="23748" y="302968"/>
                      <a:pt x="15482" y="280924"/>
                      <a:pt x="9752" y="258662"/>
                    </a:cubicBezTo>
                    <a:cubicBezTo>
                      <a:pt x="9315" y="257044"/>
                      <a:pt x="8921" y="255426"/>
                      <a:pt x="8528" y="253807"/>
                    </a:cubicBezTo>
                    <a:cubicBezTo>
                      <a:pt x="8440" y="253413"/>
                      <a:pt x="8353" y="253020"/>
                      <a:pt x="8265" y="252626"/>
                    </a:cubicBezTo>
                    <a:cubicBezTo>
                      <a:pt x="8221" y="252451"/>
                      <a:pt x="8178" y="252320"/>
                      <a:pt x="8178" y="252145"/>
                    </a:cubicBezTo>
                    <a:lnTo>
                      <a:pt x="8178" y="252102"/>
                    </a:lnTo>
                    <a:cubicBezTo>
                      <a:pt x="3979" y="234475"/>
                      <a:pt x="1398" y="216805"/>
                      <a:pt x="436" y="199398"/>
                    </a:cubicBezTo>
                    <a:cubicBezTo>
                      <a:pt x="-789" y="177092"/>
                      <a:pt x="611" y="156054"/>
                      <a:pt x="4066" y="136329"/>
                    </a:cubicBezTo>
                    <a:cubicBezTo>
                      <a:pt x="8615" y="109780"/>
                      <a:pt x="16838" y="85550"/>
                      <a:pt x="27160" y="63725"/>
                    </a:cubicBezTo>
                    <a:cubicBezTo>
                      <a:pt x="34201" y="48723"/>
                      <a:pt x="42293" y="34815"/>
                      <a:pt x="50865" y="22088"/>
                    </a:cubicBezTo>
                    <a:cubicBezTo>
                      <a:pt x="56070" y="14302"/>
                      <a:pt x="61493" y="6910"/>
                      <a:pt x="66961" y="0"/>
                    </a:cubicBezTo>
                    <a:cubicBezTo>
                      <a:pt x="67398" y="88"/>
                      <a:pt x="67792" y="131"/>
                      <a:pt x="68229" y="175"/>
                    </a:cubicBezTo>
                    <a:cubicBezTo>
                      <a:pt x="77939" y="1662"/>
                      <a:pt x="87561" y="3280"/>
                      <a:pt x="97139" y="4986"/>
                    </a:cubicBezTo>
                    <a:cubicBezTo>
                      <a:pt x="104749" y="6385"/>
                      <a:pt x="112360" y="7829"/>
                      <a:pt x="119926" y="9404"/>
                    </a:cubicBezTo>
                    <a:cubicBezTo>
                      <a:pt x="130117" y="11503"/>
                      <a:pt x="140264" y="13777"/>
                      <a:pt x="150367" y="16183"/>
                    </a:cubicBezTo>
                    <a:cubicBezTo>
                      <a:pt x="150805" y="16270"/>
                      <a:pt x="151242" y="16358"/>
                      <a:pt x="151680" y="16489"/>
                    </a:cubicBezTo>
                    <a:cubicBezTo>
                      <a:pt x="163882" y="19419"/>
                      <a:pt x="175997" y="22569"/>
                      <a:pt x="188025" y="25980"/>
                    </a:cubicBezTo>
                    <a:cubicBezTo>
                      <a:pt x="198347" y="28866"/>
                      <a:pt x="208625" y="31928"/>
                      <a:pt x="218816" y="35165"/>
                    </a:cubicBezTo>
                    <a:cubicBezTo>
                      <a:pt x="262072" y="48811"/>
                      <a:pt x="304060" y="65387"/>
                      <a:pt x="344517" y="84631"/>
                    </a:cubicBezTo>
                    <a:cubicBezTo>
                      <a:pt x="344561" y="84631"/>
                      <a:pt x="344605" y="84675"/>
                      <a:pt x="344648" y="84719"/>
                    </a:cubicBezTo>
                    <a:cubicBezTo>
                      <a:pt x="345217" y="84938"/>
                      <a:pt x="345786" y="85244"/>
                      <a:pt x="346354" y="85550"/>
                    </a:cubicBezTo>
                    <a:cubicBezTo>
                      <a:pt x="374258" y="98846"/>
                      <a:pt x="401463" y="113410"/>
                      <a:pt x="427836" y="129244"/>
                    </a:cubicBezTo>
                    <a:cubicBezTo>
                      <a:pt x="436584" y="134448"/>
                      <a:pt x="445244" y="139828"/>
                      <a:pt x="453773" y="145295"/>
                    </a:cubicBezTo>
                    <a:cubicBezTo>
                      <a:pt x="455172" y="144639"/>
                      <a:pt x="456572" y="143983"/>
                      <a:pt x="457972" y="143327"/>
                    </a:cubicBezTo>
                    <a:cubicBezTo>
                      <a:pt x="457884" y="144814"/>
                      <a:pt x="457753" y="146257"/>
                      <a:pt x="457578" y="147745"/>
                    </a:cubicBezTo>
                    <a:cubicBezTo>
                      <a:pt x="463745" y="151724"/>
                      <a:pt x="469868" y="155792"/>
                      <a:pt x="475947" y="159947"/>
                    </a:cubicBezTo>
                    <a:cubicBezTo>
                      <a:pt x="491780" y="170663"/>
                      <a:pt x="507263" y="181859"/>
                      <a:pt x="522396" y="193450"/>
                    </a:cubicBezTo>
                    <a:cubicBezTo>
                      <a:pt x="531975" y="200798"/>
                      <a:pt x="541422" y="208321"/>
                      <a:pt x="550738" y="21601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48"/>
              <p:cNvSpPr/>
              <p:nvPr/>
            </p:nvSpPr>
            <p:spPr>
              <a:xfrm>
                <a:off x="5194080" y="4901632"/>
                <a:ext cx="319557" cy="294693"/>
              </a:xfrm>
              <a:custGeom>
                <a:rect b="b" l="l" r="r" t="t"/>
                <a:pathLst>
                  <a:path extrusionOk="0" h="294693" w="319557">
                    <a:moveTo>
                      <a:pt x="319558" y="117347"/>
                    </a:moveTo>
                    <a:cubicBezTo>
                      <a:pt x="319470" y="118834"/>
                      <a:pt x="319339" y="120277"/>
                      <a:pt x="319164" y="121765"/>
                    </a:cubicBezTo>
                    <a:cubicBezTo>
                      <a:pt x="317677" y="136373"/>
                      <a:pt x="314484" y="151200"/>
                      <a:pt x="309542" y="165852"/>
                    </a:cubicBezTo>
                    <a:cubicBezTo>
                      <a:pt x="309542" y="165896"/>
                      <a:pt x="309498" y="165939"/>
                      <a:pt x="309498" y="165983"/>
                    </a:cubicBezTo>
                    <a:cubicBezTo>
                      <a:pt x="308886" y="167777"/>
                      <a:pt x="308274" y="169569"/>
                      <a:pt x="307618" y="171363"/>
                    </a:cubicBezTo>
                    <a:cubicBezTo>
                      <a:pt x="305343" y="177486"/>
                      <a:pt x="302850" y="183434"/>
                      <a:pt x="300007" y="189207"/>
                    </a:cubicBezTo>
                    <a:cubicBezTo>
                      <a:pt x="300007" y="189251"/>
                      <a:pt x="300007" y="189295"/>
                      <a:pt x="299964" y="189339"/>
                    </a:cubicBezTo>
                    <a:cubicBezTo>
                      <a:pt x="285137" y="220480"/>
                      <a:pt x="263356" y="246022"/>
                      <a:pt x="237813" y="264129"/>
                    </a:cubicBezTo>
                    <a:cubicBezTo>
                      <a:pt x="231340" y="268722"/>
                      <a:pt x="224648" y="272833"/>
                      <a:pt x="217738" y="276464"/>
                    </a:cubicBezTo>
                    <a:cubicBezTo>
                      <a:pt x="217344" y="276682"/>
                      <a:pt x="216950" y="276901"/>
                      <a:pt x="216513" y="277076"/>
                    </a:cubicBezTo>
                    <a:cubicBezTo>
                      <a:pt x="201905" y="284642"/>
                      <a:pt x="186422" y="289891"/>
                      <a:pt x="170676" y="292559"/>
                    </a:cubicBezTo>
                    <a:cubicBezTo>
                      <a:pt x="164422" y="293652"/>
                      <a:pt x="158168" y="294308"/>
                      <a:pt x="151869" y="294571"/>
                    </a:cubicBezTo>
                    <a:cubicBezTo>
                      <a:pt x="148414" y="294702"/>
                      <a:pt x="144915" y="294745"/>
                      <a:pt x="141460" y="294615"/>
                    </a:cubicBezTo>
                    <a:cubicBezTo>
                      <a:pt x="141154" y="294615"/>
                      <a:pt x="140804" y="294615"/>
                      <a:pt x="140498" y="294571"/>
                    </a:cubicBezTo>
                    <a:cubicBezTo>
                      <a:pt x="126239" y="294046"/>
                      <a:pt x="111937" y="291290"/>
                      <a:pt x="97985" y="286173"/>
                    </a:cubicBezTo>
                    <a:cubicBezTo>
                      <a:pt x="80009" y="279569"/>
                      <a:pt x="64133" y="269553"/>
                      <a:pt x="50705" y="256956"/>
                    </a:cubicBezTo>
                    <a:cubicBezTo>
                      <a:pt x="50399" y="256694"/>
                      <a:pt x="50093" y="256431"/>
                      <a:pt x="49830" y="256082"/>
                    </a:cubicBezTo>
                    <a:cubicBezTo>
                      <a:pt x="43357" y="250002"/>
                      <a:pt x="37496" y="243223"/>
                      <a:pt x="32204" y="235963"/>
                    </a:cubicBezTo>
                    <a:cubicBezTo>
                      <a:pt x="27262" y="229227"/>
                      <a:pt x="22888" y="222010"/>
                      <a:pt x="19039" y="214444"/>
                    </a:cubicBezTo>
                    <a:cubicBezTo>
                      <a:pt x="18864" y="214094"/>
                      <a:pt x="18689" y="213788"/>
                      <a:pt x="18514" y="213438"/>
                    </a:cubicBezTo>
                    <a:cubicBezTo>
                      <a:pt x="12872" y="202154"/>
                      <a:pt x="8455" y="190082"/>
                      <a:pt x="5393" y="177486"/>
                    </a:cubicBezTo>
                    <a:cubicBezTo>
                      <a:pt x="-2742" y="144596"/>
                      <a:pt x="-1911" y="107944"/>
                      <a:pt x="9505" y="71904"/>
                    </a:cubicBezTo>
                    <a:cubicBezTo>
                      <a:pt x="10467" y="68886"/>
                      <a:pt x="11517" y="65869"/>
                      <a:pt x="12610" y="62894"/>
                    </a:cubicBezTo>
                    <a:cubicBezTo>
                      <a:pt x="17115" y="50604"/>
                      <a:pt x="22670" y="39058"/>
                      <a:pt x="29099" y="28298"/>
                    </a:cubicBezTo>
                    <a:cubicBezTo>
                      <a:pt x="29318" y="27904"/>
                      <a:pt x="29536" y="27555"/>
                      <a:pt x="29799" y="27161"/>
                    </a:cubicBezTo>
                    <a:cubicBezTo>
                      <a:pt x="35703" y="17408"/>
                      <a:pt x="42351" y="8310"/>
                      <a:pt x="49612" y="0"/>
                    </a:cubicBezTo>
                    <a:cubicBezTo>
                      <a:pt x="59934" y="2887"/>
                      <a:pt x="70212" y="5949"/>
                      <a:pt x="80403" y="9185"/>
                    </a:cubicBezTo>
                    <a:cubicBezTo>
                      <a:pt x="123659" y="22831"/>
                      <a:pt x="165647" y="39407"/>
                      <a:pt x="206104" y="58652"/>
                    </a:cubicBezTo>
                    <a:cubicBezTo>
                      <a:pt x="206147" y="58652"/>
                      <a:pt x="206191" y="58696"/>
                      <a:pt x="206235" y="58739"/>
                    </a:cubicBezTo>
                    <a:cubicBezTo>
                      <a:pt x="206803" y="58958"/>
                      <a:pt x="207372" y="59264"/>
                      <a:pt x="207940" y="59570"/>
                    </a:cubicBezTo>
                    <a:cubicBezTo>
                      <a:pt x="235845" y="72866"/>
                      <a:pt x="263049" y="87431"/>
                      <a:pt x="289423" y="103264"/>
                    </a:cubicBezTo>
                    <a:cubicBezTo>
                      <a:pt x="298170" y="108469"/>
                      <a:pt x="306830" y="113848"/>
                      <a:pt x="315359" y="119315"/>
                    </a:cubicBezTo>
                    <a:cubicBezTo>
                      <a:pt x="316759" y="118659"/>
                      <a:pt x="318158" y="118004"/>
                      <a:pt x="319558" y="117347"/>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48"/>
              <p:cNvSpPr/>
              <p:nvPr/>
            </p:nvSpPr>
            <p:spPr>
              <a:xfrm>
                <a:off x="5257486" y="4910818"/>
                <a:ext cx="226017" cy="188091"/>
              </a:xfrm>
              <a:custGeom>
                <a:rect b="b" l="l" r="r" t="t"/>
                <a:pathLst>
                  <a:path extrusionOk="0" h="188091" w="226017">
                    <a:moveTo>
                      <a:pt x="226017" y="94079"/>
                    </a:moveTo>
                    <a:cubicBezTo>
                      <a:pt x="204236" y="162353"/>
                      <a:pt x="137930" y="202329"/>
                      <a:pt x="77486" y="183390"/>
                    </a:cubicBezTo>
                    <a:cubicBezTo>
                      <a:pt x="77092" y="183259"/>
                      <a:pt x="76698" y="183128"/>
                      <a:pt x="76305" y="182996"/>
                    </a:cubicBezTo>
                    <a:cubicBezTo>
                      <a:pt x="75211" y="182647"/>
                      <a:pt x="74162" y="182297"/>
                      <a:pt x="73112" y="181903"/>
                    </a:cubicBezTo>
                    <a:cubicBezTo>
                      <a:pt x="72893" y="181815"/>
                      <a:pt x="72631" y="181728"/>
                      <a:pt x="72412" y="181640"/>
                    </a:cubicBezTo>
                    <a:cubicBezTo>
                      <a:pt x="15160" y="160340"/>
                      <a:pt x="-14188" y="91323"/>
                      <a:pt x="6762" y="24580"/>
                    </a:cubicBezTo>
                    <a:cubicBezTo>
                      <a:pt x="9474" y="15920"/>
                      <a:pt x="12929" y="7698"/>
                      <a:pt x="16997" y="0"/>
                    </a:cubicBezTo>
                    <a:cubicBezTo>
                      <a:pt x="60253" y="13646"/>
                      <a:pt x="102241" y="30222"/>
                      <a:pt x="142698" y="49467"/>
                    </a:cubicBezTo>
                    <a:cubicBezTo>
                      <a:pt x="142742" y="49467"/>
                      <a:pt x="142785" y="49510"/>
                      <a:pt x="142829" y="49554"/>
                    </a:cubicBezTo>
                    <a:cubicBezTo>
                      <a:pt x="143398" y="49773"/>
                      <a:pt x="143966" y="50079"/>
                      <a:pt x="144535" y="50385"/>
                    </a:cubicBezTo>
                    <a:cubicBezTo>
                      <a:pt x="172439" y="63681"/>
                      <a:pt x="199644" y="78245"/>
                      <a:pt x="226017" y="9407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6" name="Google Shape;2186;p48"/>
              <p:cNvSpPr/>
              <p:nvPr/>
            </p:nvSpPr>
            <p:spPr>
              <a:xfrm>
                <a:off x="5056703" y="4875828"/>
                <a:ext cx="550751" cy="484713"/>
              </a:xfrm>
              <a:custGeom>
                <a:rect b="b" l="l" r="r" t="t"/>
                <a:pathLst>
                  <a:path extrusionOk="0" h="484713" w="550751">
                    <a:moveTo>
                      <a:pt x="550751" y="216674"/>
                    </a:moveTo>
                    <a:cubicBezTo>
                      <a:pt x="550445" y="220348"/>
                      <a:pt x="550139" y="223891"/>
                      <a:pt x="549789" y="227346"/>
                    </a:cubicBezTo>
                    <a:cubicBezTo>
                      <a:pt x="546421" y="260630"/>
                      <a:pt x="541392" y="309878"/>
                      <a:pt x="517992" y="357202"/>
                    </a:cubicBezTo>
                    <a:cubicBezTo>
                      <a:pt x="517905" y="357421"/>
                      <a:pt x="517817" y="357596"/>
                      <a:pt x="517730" y="357770"/>
                    </a:cubicBezTo>
                    <a:cubicBezTo>
                      <a:pt x="516593" y="360089"/>
                      <a:pt x="515412" y="362363"/>
                      <a:pt x="514143" y="364681"/>
                    </a:cubicBezTo>
                    <a:cubicBezTo>
                      <a:pt x="514100" y="364768"/>
                      <a:pt x="514056" y="364856"/>
                      <a:pt x="514012" y="364943"/>
                    </a:cubicBezTo>
                    <a:cubicBezTo>
                      <a:pt x="512394" y="367918"/>
                      <a:pt x="510732" y="370892"/>
                      <a:pt x="508939" y="373822"/>
                    </a:cubicBezTo>
                    <a:cubicBezTo>
                      <a:pt x="508939" y="373866"/>
                      <a:pt x="508895" y="373910"/>
                      <a:pt x="508851" y="373953"/>
                    </a:cubicBezTo>
                    <a:cubicBezTo>
                      <a:pt x="508851" y="373997"/>
                      <a:pt x="508851" y="373997"/>
                      <a:pt x="508807" y="374040"/>
                    </a:cubicBezTo>
                    <a:cubicBezTo>
                      <a:pt x="499185" y="390048"/>
                      <a:pt x="487157" y="405619"/>
                      <a:pt x="472024" y="419921"/>
                    </a:cubicBezTo>
                    <a:cubicBezTo>
                      <a:pt x="471762" y="420183"/>
                      <a:pt x="471499" y="420446"/>
                      <a:pt x="471193" y="420708"/>
                    </a:cubicBezTo>
                    <a:cubicBezTo>
                      <a:pt x="468263" y="423464"/>
                      <a:pt x="465201" y="426175"/>
                      <a:pt x="462009" y="428843"/>
                    </a:cubicBezTo>
                    <a:cubicBezTo>
                      <a:pt x="458116" y="432080"/>
                      <a:pt x="454180" y="435186"/>
                      <a:pt x="450112" y="438116"/>
                    </a:cubicBezTo>
                    <a:cubicBezTo>
                      <a:pt x="450024" y="438203"/>
                      <a:pt x="449937" y="438247"/>
                      <a:pt x="449850" y="438335"/>
                    </a:cubicBezTo>
                    <a:cubicBezTo>
                      <a:pt x="434848" y="449225"/>
                      <a:pt x="418752" y="458060"/>
                      <a:pt x="401957" y="464927"/>
                    </a:cubicBezTo>
                    <a:cubicBezTo>
                      <a:pt x="401607" y="465102"/>
                      <a:pt x="401257" y="465233"/>
                      <a:pt x="400951" y="465364"/>
                    </a:cubicBezTo>
                    <a:cubicBezTo>
                      <a:pt x="393997" y="468207"/>
                      <a:pt x="386955" y="470700"/>
                      <a:pt x="379826" y="472887"/>
                    </a:cubicBezTo>
                    <a:cubicBezTo>
                      <a:pt x="368629" y="476254"/>
                      <a:pt x="357214" y="478923"/>
                      <a:pt x="345711" y="480803"/>
                    </a:cubicBezTo>
                    <a:cubicBezTo>
                      <a:pt x="345274" y="480891"/>
                      <a:pt x="344880" y="480978"/>
                      <a:pt x="344443" y="481022"/>
                    </a:cubicBezTo>
                    <a:cubicBezTo>
                      <a:pt x="339763" y="481809"/>
                      <a:pt x="335083" y="482422"/>
                      <a:pt x="330359" y="482946"/>
                    </a:cubicBezTo>
                    <a:cubicBezTo>
                      <a:pt x="330316" y="482946"/>
                      <a:pt x="330316" y="482946"/>
                      <a:pt x="330316" y="482946"/>
                    </a:cubicBezTo>
                    <a:cubicBezTo>
                      <a:pt x="327079" y="483297"/>
                      <a:pt x="323886" y="483602"/>
                      <a:pt x="320694" y="483865"/>
                    </a:cubicBezTo>
                    <a:cubicBezTo>
                      <a:pt x="313302" y="484390"/>
                      <a:pt x="305867" y="484696"/>
                      <a:pt x="298431" y="484696"/>
                    </a:cubicBezTo>
                    <a:cubicBezTo>
                      <a:pt x="295632" y="484740"/>
                      <a:pt x="292833" y="484696"/>
                      <a:pt x="290034" y="484608"/>
                    </a:cubicBezTo>
                    <a:cubicBezTo>
                      <a:pt x="285922" y="484477"/>
                      <a:pt x="281898" y="484302"/>
                      <a:pt x="277831" y="483996"/>
                    </a:cubicBezTo>
                    <a:lnTo>
                      <a:pt x="277787" y="483996"/>
                    </a:lnTo>
                    <a:cubicBezTo>
                      <a:pt x="275557" y="483865"/>
                      <a:pt x="273370" y="483690"/>
                      <a:pt x="271183" y="483471"/>
                    </a:cubicBezTo>
                    <a:cubicBezTo>
                      <a:pt x="270702" y="483471"/>
                      <a:pt x="270308" y="483427"/>
                      <a:pt x="269827" y="483384"/>
                    </a:cubicBezTo>
                    <a:lnTo>
                      <a:pt x="269783" y="483384"/>
                    </a:lnTo>
                    <a:cubicBezTo>
                      <a:pt x="248439" y="481416"/>
                      <a:pt x="227489" y="477261"/>
                      <a:pt x="207589" y="471181"/>
                    </a:cubicBezTo>
                    <a:cubicBezTo>
                      <a:pt x="200547" y="469038"/>
                      <a:pt x="193637" y="466632"/>
                      <a:pt x="186901" y="464008"/>
                    </a:cubicBezTo>
                    <a:cubicBezTo>
                      <a:pt x="184496" y="463090"/>
                      <a:pt x="182134" y="462127"/>
                      <a:pt x="179772" y="461121"/>
                    </a:cubicBezTo>
                    <a:cubicBezTo>
                      <a:pt x="179378" y="460990"/>
                      <a:pt x="178985" y="460816"/>
                      <a:pt x="178591" y="460640"/>
                    </a:cubicBezTo>
                    <a:cubicBezTo>
                      <a:pt x="178154" y="460465"/>
                      <a:pt x="177760" y="460291"/>
                      <a:pt x="177323" y="460116"/>
                    </a:cubicBezTo>
                    <a:cubicBezTo>
                      <a:pt x="175573" y="459372"/>
                      <a:pt x="173824" y="458585"/>
                      <a:pt x="172074" y="457797"/>
                    </a:cubicBezTo>
                    <a:cubicBezTo>
                      <a:pt x="171899" y="457710"/>
                      <a:pt x="171768" y="457666"/>
                      <a:pt x="171593" y="457535"/>
                    </a:cubicBezTo>
                    <a:cubicBezTo>
                      <a:pt x="171418" y="457491"/>
                      <a:pt x="171287" y="457404"/>
                      <a:pt x="171112" y="457316"/>
                    </a:cubicBezTo>
                    <a:cubicBezTo>
                      <a:pt x="169363" y="456573"/>
                      <a:pt x="167657" y="455742"/>
                      <a:pt x="165951" y="454911"/>
                    </a:cubicBezTo>
                    <a:cubicBezTo>
                      <a:pt x="162933" y="453467"/>
                      <a:pt x="159915" y="451937"/>
                      <a:pt x="156985" y="450406"/>
                    </a:cubicBezTo>
                    <a:cubicBezTo>
                      <a:pt x="153748" y="448700"/>
                      <a:pt x="150599" y="446951"/>
                      <a:pt x="147450" y="445157"/>
                    </a:cubicBezTo>
                    <a:cubicBezTo>
                      <a:pt x="125625" y="432474"/>
                      <a:pt x="106162" y="417209"/>
                      <a:pt x="89192" y="400152"/>
                    </a:cubicBezTo>
                    <a:cubicBezTo>
                      <a:pt x="89017" y="399977"/>
                      <a:pt x="88842" y="399802"/>
                      <a:pt x="88711" y="399671"/>
                    </a:cubicBezTo>
                    <a:cubicBezTo>
                      <a:pt x="83856" y="394772"/>
                      <a:pt x="79220" y="389699"/>
                      <a:pt x="74759" y="384538"/>
                    </a:cubicBezTo>
                    <a:cubicBezTo>
                      <a:pt x="74365" y="384100"/>
                      <a:pt x="74015" y="383707"/>
                      <a:pt x="73709" y="383270"/>
                    </a:cubicBezTo>
                    <a:cubicBezTo>
                      <a:pt x="70866" y="379989"/>
                      <a:pt x="68155" y="376665"/>
                      <a:pt x="65574" y="373297"/>
                    </a:cubicBezTo>
                    <a:cubicBezTo>
                      <a:pt x="59582" y="365643"/>
                      <a:pt x="54071" y="357770"/>
                      <a:pt x="48910" y="349635"/>
                    </a:cubicBezTo>
                    <a:cubicBezTo>
                      <a:pt x="43487" y="341151"/>
                      <a:pt x="38545" y="332447"/>
                      <a:pt x="34040" y="323568"/>
                    </a:cubicBezTo>
                    <a:cubicBezTo>
                      <a:pt x="23368" y="302486"/>
                      <a:pt x="15189" y="280487"/>
                      <a:pt x="9547" y="258268"/>
                    </a:cubicBezTo>
                    <a:cubicBezTo>
                      <a:pt x="9066" y="256519"/>
                      <a:pt x="8628" y="254726"/>
                      <a:pt x="8235" y="252976"/>
                    </a:cubicBezTo>
                    <a:cubicBezTo>
                      <a:pt x="8147" y="252713"/>
                      <a:pt x="8103" y="252407"/>
                      <a:pt x="8060" y="252145"/>
                    </a:cubicBezTo>
                    <a:cubicBezTo>
                      <a:pt x="7972" y="251970"/>
                      <a:pt x="7928" y="251839"/>
                      <a:pt x="7928" y="251664"/>
                    </a:cubicBezTo>
                    <a:cubicBezTo>
                      <a:pt x="3905" y="234344"/>
                      <a:pt x="1412" y="216937"/>
                      <a:pt x="449" y="199791"/>
                    </a:cubicBezTo>
                    <a:cubicBezTo>
                      <a:pt x="-863" y="176392"/>
                      <a:pt x="755" y="154392"/>
                      <a:pt x="4561" y="133836"/>
                    </a:cubicBezTo>
                    <a:cubicBezTo>
                      <a:pt x="9066" y="109430"/>
                      <a:pt x="16588" y="86993"/>
                      <a:pt x="25992" y="66612"/>
                    </a:cubicBezTo>
                    <a:cubicBezTo>
                      <a:pt x="33209" y="50866"/>
                      <a:pt x="41562" y="36345"/>
                      <a:pt x="50397" y="23049"/>
                    </a:cubicBezTo>
                    <a:cubicBezTo>
                      <a:pt x="55864" y="14914"/>
                      <a:pt x="61507" y="7216"/>
                      <a:pt x="67192" y="0"/>
                    </a:cubicBezTo>
                    <a:cubicBezTo>
                      <a:pt x="76902" y="1487"/>
                      <a:pt x="86524" y="3105"/>
                      <a:pt x="96103" y="4811"/>
                    </a:cubicBezTo>
                    <a:cubicBezTo>
                      <a:pt x="83987" y="24012"/>
                      <a:pt x="73403" y="46099"/>
                      <a:pt x="66361" y="70942"/>
                    </a:cubicBezTo>
                    <a:cubicBezTo>
                      <a:pt x="59845" y="94253"/>
                      <a:pt x="56433" y="119971"/>
                      <a:pt x="58008" y="148050"/>
                    </a:cubicBezTo>
                    <a:cubicBezTo>
                      <a:pt x="58445" y="156317"/>
                      <a:pt x="59320" y="164627"/>
                      <a:pt x="60632" y="172980"/>
                    </a:cubicBezTo>
                    <a:cubicBezTo>
                      <a:pt x="64000" y="194631"/>
                      <a:pt x="70210" y="216412"/>
                      <a:pt x="79176" y="237362"/>
                    </a:cubicBezTo>
                    <a:cubicBezTo>
                      <a:pt x="79308" y="237624"/>
                      <a:pt x="79395" y="237886"/>
                      <a:pt x="79526" y="238105"/>
                    </a:cubicBezTo>
                    <a:cubicBezTo>
                      <a:pt x="81320" y="242260"/>
                      <a:pt x="83200" y="246415"/>
                      <a:pt x="85256" y="250483"/>
                    </a:cubicBezTo>
                    <a:cubicBezTo>
                      <a:pt x="89498" y="259143"/>
                      <a:pt x="94266" y="267584"/>
                      <a:pt x="99558" y="275807"/>
                    </a:cubicBezTo>
                    <a:cubicBezTo>
                      <a:pt x="111804" y="295051"/>
                      <a:pt x="126806" y="312983"/>
                      <a:pt x="144520" y="328598"/>
                    </a:cubicBezTo>
                    <a:cubicBezTo>
                      <a:pt x="147538" y="331266"/>
                      <a:pt x="150643" y="333890"/>
                      <a:pt x="153880" y="336427"/>
                    </a:cubicBezTo>
                    <a:cubicBezTo>
                      <a:pt x="154667" y="337083"/>
                      <a:pt x="155454" y="337695"/>
                      <a:pt x="156241" y="338264"/>
                    </a:cubicBezTo>
                    <a:cubicBezTo>
                      <a:pt x="156504" y="338526"/>
                      <a:pt x="156722" y="338701"/>
                      <a:pt x="156985" y="338832"/>
                    </a:cubicBezTo>
                    <a:cubicBezTo>
                      <a:pt x="172249" y="350641"/>
                      <a:pt x="189219" y="360745"/>
                      <a:pt x="207939" y="368792"/>
                    </a:cubicBezTo>
                    <a:cubicBezTo>
                      <a:pt x="217955" y="373078"/>
                      <a:pt x="228364" y="376796"/>
                      <a:pt x="239167" y="379814"/>
                    </a:cubicBezTo>
                    <a:lnTo>
                      <a:pt x="239211" y="379814"/>
                    </a:lnTo>
                    <a:cubicBezTo>
                      <a:pt x="239561" y="379902"/>
                      <a:pt x="239911" y="379989"/>
                      <a:pt x="240261" y="380120"/>
                    </a:cubicBezTo>
                    <a:cubicBezTo>
                      <a:pt x="243104" y="380908"/>
                      <a:pt x="245946" y="381607"/>
                      <a:pt x="248833" y="382307"/>
                    </a:cubicBezTo>
                    <a:cubicBezTo>
                      <a:pt x="251020" y="382832"/>
                      <a:pt x="253251" y="383357"/>
                      <a:pt x="255481" y="383838"/>
                    </a:cubicBezTo>
                    <a:cubicBezTo>
                      <a:pt x="259199" y="384625"/>
                      <a:pt x="262873" y="385325"/>
                      <a:pt x="266678" y="385937"/>
                    </a:cubicBezTo>
                    <a:lnTo>
                      <a:pt x="266722" y="385937"/>
                    </a:lnTo>
                    <a:cubicBezTo>
                      <a:pt x="275250" y="387424"/>
                      <a:pt x="283867" y="388430"/>
                      <a:pt x="292614" y="389043"/>
                    </a:cubicBezTo>
                    <a:lnTo>
                      <a:pt x="292658" y="389043"/>
                    </a:lnTo>
                    <a:cubicBezTo>
                      <a:pt x="293445" y="389086"/>
                      <a:pt x="294189" y="389130"/>
                      <a:pt x="294976" y="389174"/>
                    </a:cubicBezTo>
                    <a:cubicBezTo>
                      <a:pt x="295545" y="389218"/>
                      <a:pt x="296069" y="389261"/>
                      <a:pt x="296638" y="389261"/>
                    </a:cubicBezTo>
                    <a:cubicBezTo>
                      <a:pt x="297032" y="389305"/>
                      <a:pt x="297381" y="389305"/>
                      <a:pt x="297775" y="389349"/>
                    </a:cubicBezTo>
                    <a:cubicBezTo>
                      <a:pt x="303855" y="389655"/>
                      <a:pt x="309978" y="389743"/>
                      <a:pt x="316101" y="389567"/>
                    </a:cubicBezTo>
                    <a:cubicBezTo>
                      <a:pt x="318332" y="389524"/>
                      <a:pt x="320562" y="389480"/>
                      <a:pt x="322793" y="389349"/>
                    </a:cubicBezTo>
                    <a:cubicBezTo>
                      <a:pt x="322793" y="389349"/>
                      <a:pt x="322793" y="389349"/>
                      <a:pt x="322837" y="389349"/>
                    </a:cubicBezTo>
                    <a:cubicBezTo>
                      <a:pt x="339850" y="388518"/>
                      <a:pt x="356820" y="385937"/>
                      <a:pt x="373266" y="381476"/>
                    </a:cubicBezTo>
                    <a:cubicBezTo>
                      <a:pt x="383806" y="378589"/>
                      <a:pt x="394128" y="374916"/>
                      <a:pt x="404144" y="370454"/>
                    </a:cubicBezTo>
                    <a:cubicBezTo>
                      <a:pt x="409261" y="368136"/>
                      <a:pt x="414204" y="365643"/>
                      <a:pt x="419146" y="362888"/>
                    </a:cubicBezTo>
                    <a:cubicBezTo>
                      <a:pt x="419146" y="362888"/>
                      <a:pt x="419190" y="362888"/>
                      <a:pt x="419234" y="362888"/>
                    </a:cubicBezTo>
                    <a:cubicBezTo>
                      <a:pt x="421333" y="361751"/>
                      <a:pt x="423388" y="360570"/>
                      <a:pt x="425444" y="359301"/>
                    </a:cubicBezTo>
                    <a:cubicBezTo>
                      <a:pt x="425838" y="359083"/>
                      <a:pt x="426231" y="358820"/>
                      <a:pt x="426625" y="358602"/>
                    </a:cubicBezTo>
                    <a:cubicBezTo>
                      <a:pt x="426625" y="358602"/>
                      <a:pt x="426669" y="358558"/>
                      <a:pt x="426713" y="358558"/>
                    </a:cubicBezTo>
                    <a:cubicBezTo>
                      <a:pt x="427325" y="358251"/>
                      <a:pt x="427806" y="357858"/>
                      <a:pt x="428375" y="357508"/>
                    </a:cubicBezTo>
                    <a:cubicBezTo>
                      <a:pt x="428724" y="357289"/>
                      <a:pt x="429074" y="357070"/>
                      <a:pt x="429380" y="356852"/>
                    </a:cubicBezTo>
                    <a:cubicBezTo>
                      <a:pt x="436291" y="352478"/>
                      <a:pt x="442939" y="347624"/>
                      <a:pt x="449325" y="342288"/>
                    </a:cubicBezTo>
                    <a:cubicBezTo>
                      <a:pt x="454661" y="337826"/>
                      <a:pt x="459559" y="333234"/>
                      <a:pt x="464020" y="328467"/>
                    </a:cubicBezTo>
                    <a:cubicBezTo>
                      <a:pt x="464545" y="327986"/>
                      <a:pt x="464983" y="327548"/>
                      <a:pt x="465420" y="327067"/>
                    </a:cubicBezTo>
                    <a:cubicBezTo>
                      <a:pt x="465682" y="326805"/>
                      <a:pt x="465945" y="326498"/>
                      <a:pt x="466207" y="326192"/>
                    </a:cubicBezTo>
                    <a:cubicBezTo>
                      <a:pt x="466295" y="326148"/>
                      <a:pt x="466338" y="326105"/>
                      <a:pt x="466382" y="326017"/>
                    </a:cubicBezTo>
                    <a:cubicBezTo>
                      <a:pt x="505265" y="283942"/>
                      <a:pt x="516418" y="231982"/>
                      <a:pt x="521360" y="193275"/>
                    </a:cubicBezTo>
                    <a:cubicBezTo>
                      <a:pt x="530938" y="200623"/>
                      <a:pt x="540386" y="208145"/>
                      <a:pt x="549702" y="215843"/>
                    </a:cubicBezTo>
                    <a:cubicBezTo>
                      <a:pt x="550052" y="216149"/>
                      <a:pt x="550401" y="216412"/>
                      <a:pt x="550751" y="216674"/>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7" name="Google Shape;2187;p48"/>
            <p:cNvGrpSpPr/>
            <p:nvPr/>
          </p:nvGrpSpPr>
          <p:grpSpPr>
            <a:xfrm>
              <a:off x="4541178" y="5004225"/>
              <a:ext cx="553726" cy="628304"/>
              <a:chOff x="4541178" y="5004225"/>
              <a:chExt cx="553726" cy="628304"/>
            </a:xfrm>
          </p:grpSpPr>
          <p:sp>
            <p:nvSpPr>
              <p:cNvPr id="2188" name="Google Shape;2188;p48"/>
              <p:cNvSpPr/>
              <p:nvPr/>
            </p:nvSpPr>
            <p:spPr>
              <a:xfrm>
                <a:off x="4542162" y="5004794"/>
                <a:ext cx="552742" cy="627735"/>
              </a:xfrm>
              <a:custGeom>
                <a:rect b="b" l="l" r="r" t="t"/>
                <a:pathLst>
                  <a:path extrusionOk="0" h="627735" w="552742">
                    <a:moveTo>
                      <a:pt x="5408" y="245206"/>
                    </a:moveTo>
                    <a:cubicBezTo>
                      <a:pt x="-10513" y="350656"/>
                      <a:pt x="1865" y="553291"/>
                      <a:pt x="137407" y="612293"/>
                    </a:cubicBezTo>
                    <a:cubicBezTo>
                      <a:pt x="249024" y="660885"/>
                      <a:pt x="372188" y="580714"/>
                      <a:pt x="396812" y="564706"/>
                    </a:cubicBezTo>
                    <a:cubicBezTo>
                      <a:pt x="433595" y="540739"/>
                      <a:pt x="553829" y="452389"/>
                      <a:pt x="552736" y="299352"/>
                    </a:cubicBezTo>
                    <a:cubicBezTo>
                      <a:pt x="551992" y="197838"/>
                      <a:pt x="498020" y="84122"/>
                      <a:pt x="388721" y="30762"/>
                    </a:cubicBezTo>
                    <a:cubicBezTo>
                      <a:pt x="303565" y="-10832"/>
                      <a:pt x="186349" y="-15075"/>
                      <a:pt x="102854" y="48213"/>
                    </a:cubicBezTo>
                    <a:cubicBezTo>
                      <a:pt x="26358" y="106209"/>
                      <a:pt x="13062" y="194427"/>
                      <a:pt x="5408" y="24520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48"/>
              <p:cNvSpPr/>
              <p:nvPr/>
            </p:nvSpPr>
            <p:spPr>
              <a:xfrm rot="-4021637">
                <a:off x="4614528" y="5188833"/>
                <a:ext cx="359871" cy="314155"/>
              </a:xfrm>
              <a:custGeom>
                <a:rect b="b" l="l" r="r" t="t"/>
                <a:pathLst>
                  <a:path extrusionOk="0" h="314391" w="360141">
                    <a:moveTo>
                      <a:pt x="360142" y="157196"/>
                    </a:moveTo>
                    <a:cubicBezTo>
                      <a:pt x="360142" y="244013"/>
                      <a:pt x="279521" y="314391"/>
                      <a:pt x="180071" y="314391"/>
                    </a:cubicBezTo>
                    <a:cubicBezTo>
                      <a:pt x="80620" y="314391"/>
                      <a:pt x="0" y="244012"/>
                      <a:pt x="0" y="157196"/>
                    </a:cubicBezTo>
                    <a:cubicBezTo>
                      <a:pt x="0" y="70379"/>
                      <a:pt x="80620" y="0"/>
                      <a:pt x="180071" y="0"/>
                    </a:cubicBezTo>
                    <a:cubicBezTo>
                      <a:pt x="279521" y="0"/>
                      <a:pt x="360142" y="70379"/>
                      <a:pt x="360142" y="15719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48"/>
              <p:cNvSpPr/>
              <p:nvPr/>
            </p:nvSpPr>
            <p:spPr>
              <a:xfrm rot="-4187783">
                <a:off x="4688948" y="5191694"/>
                <a:ext cx="260403" cy="229731"/>
              </a:xfrm>
              <a:custGeom>
                <a:rect b="b" l="l" r="r" t="t"/>
                <a:pathLst>
                  <a:path extrusionOk="0" h="229969" w="260673">
                    <a:moveTo>
                      <a:pt x="260673" y="114985"/>
                    </a:moveTo>
                    <a:cubicBezTo>
                      <a:pt x="260673" y="178489"/>
                      <a:pt x="202320" y="229970"/>
                      <a:pt x="130337" y="229970"/>
                    </a:cubicBezTo>
                    <a:cubicBezTo>
                      <a:pt x="58354" y="229970"/>
                      <a:pt x="0" y="178490"/>
                      <a:pt x="0" y="114985"/>
                    </a:cubicBezTo>
                    <a:cubicBezTo>
                      <a:pt x="0" y="51481"/>
                      <a:pt x="58354" y="0"/>
                      <a:pt x="130337" y="0"/>
                    </a:cubicBezTo>
                    <a:cubicBezTo>
                      <a:pt x="202320" y="0"/>
                      <a:pt x="260673" y="51480"/>
                      <a:pt x="260673" y="1149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48"/>
              <p:cNvSpPr/>
              <p:nvPr/>
            </p:nvSpPr>
            <p:spPr>
              <a:xfrm>
                <a:off x="4541178" y="5004225"/>
                <a:ext cx="552721" cy="627722"/>
              </a:xfrm>
              <a:custGeom>
                <a:rect b="b" l="l" r="r" t="t"/>
                <a:pathLst>
                  <a:path extrusionOk="0" h="627722" w="552721">
                    <a:moveTo>
                      <a:pt x="102833" y="48213"/>
                    </a:moveTo>
                    <a:cubicBezTo>
                      <a:pt x="186283" y="-15075"/>
                      <a:pt x="303499" y="-10832"/>
                      <a:pt x="388699" y="30762"/>
                    </a:cubicBezTo>
                    <a:cubicBezTo>
                      <a:pt x="497999" y="84122"/>
                      <a:pt x="552014" y="197838"/>
                      <a:pt x="552714" y="299352"/>
                    </a:cubicBezTo>
                    <a:cubicBezTo>
                      <a:pt x="553807" y="452345"/>
                      <a:pt x="433574" y="540739"/>
                      <a:pt x="396791" y="564706"/>
                    </a:cubicBezTo>
                    <a:cubicBezTo>
                      <a:pt x="374616" y="579096"/>
                      <a:pt x="272621" y="645489"/>
                      <a:pt x="171063" y="623183"/>
                    </a:cubicBezTo>
                    <a:cubicBezTo>
                      <a:pt x="256569" y="640853"/>
                      <a:pt x="341857" y="585350"/>
                      <a:pt x="360489" y="573191"/>
                    </a:cubicBezTo>
                    <a:cubicBezTo>
                      <a:pt x="391673" y="552897"/>
                      <a:pt x="493625" y="477975"/>
                      <a:pt x="492707" y="348207"/>
                    </a:cubicBezTo>
                    <a:cubicBezTo>
                      <a:pt x="492138" y="262132"/>
                      <a:pt x="446301" y="165735"/>
                      <a:pt x="353666" y="120467"/>
                    </a:cubicBezTo>
                    <a:cubicBezTo>
                      <a:pt x="281456" y="85171"/>
                      <a:pt x="182085" y="81585"/>
                      <a:pt x="111318" y="135250"/>
                    </a:cubicBezTo>
                    <a:cubicBezTo>
                      <a:pt x="46499" y="184411"/>
                      <a:pt x="35171" y="259246"/>
                      <a:pt x="28698" y="302283"/>
                    </a:cubicBezTo>
                    <a:cubicBezTo>
                      <a:pt x="15227" y="391682"/>
                      <a:pt x="25724" y="563482"/>
                      <a:pt x="140578" y="613517"/>
                    </a:cubicBezTo>
                    <a:cubicBezTo>
                      <a:pt x="143071" y="614654"/>
                      <a:pt x="145608" y="615660"/>
                      <a:pt x="148101" y="616579"/>
                    </a:cubicBezTo>
                    <a:cubicBezTo>
                      <a:pt x="144558" y="615266"/>
                      <a:pt x="140928" y="613867"/>
                      <a:pt x="137385" y="612293"/>
                    </a:cubicBezTo>
                    <a:cubicBezTo>
                      <a:pt x="1887" y="553291"/>
                      <a:pt x="-10490" y="350656"/>
                      <a:pt x="5386" y="245206"/>
                    </a:cubicBezTo>
                    <a:cubicBezTo>
                      <a:pt x="13040" y="194427"/>
                      <a:pt x="26336" y="106165"/>
                      <a:pt x="102833" y="48213"/>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48"/>
              <p:cNvSpPr/>
              <p:nvPr/>
            </p:nvSpPr>
            <p:spPr>
              <a:xfrm>
                <a:off x="4693434" y="5622247"/>
                <a:ext cx="15395" cy="4373"/>
              </a:xfrm>
              <a:custGeom>
                <a:rect b="b" l="l" r="r" t="t"/>
                <a:pathLst>
                  <a:path extrusionOk="0" h="4373" w="15395">
                    <a:moveTo>
                      <a:pt x="15395" y="4374"/>
                    </a:moveTo>
                    <a:cubicBezTo>
                      <a:pt x="10278" y="3237"/>
                      <a:pt x="5117" y="1793"/>
                      <a:pt x="0" y="0"/>
                    </a:cubicBezTo>
                    <a:cubicBezTo>
                      <a:pt x="5117" y="1706"/>
                      <a:pt x="10278" y="3149"/>
                      <a:pt x="15395" y="4374"/>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93" name="Google Shape;2193;p48"/>
            <p:cNvGrpSpPr/>
            <p:nvPr/>
          </p:nvGrpSpPr>
          <p:grpSpPr>
            <a:xfrm>
              <a:off x="5135212" y="5234434"/>
              <a:ext cx="558651" cy="622418"/>
              <a:chOff x="5135212" y="5234434"/>
              <a:chExt cx="558651" cy="622418"/>
            </a:xfrm>
          </p:grpSpPr>
          <p:sp>
            <p:nvSpPr>
              <p:cNvPr id="2194" name="Google Shape;2194;p48"/>
              <p:cNvSpPr/>
              <p:nvPr/>
            </p:nvSpPr>
            <p:spPr>
              <a:xfrm>
                <a:off x="5135212" y="5234434"/>
                <a:ext cx="557733" cy="621762"/>
              </a:xfrm>
              <a:custGeom>
                <a:rect b="b" l="l" r="r" t="t"/>
                <a:pathLst>
                  <a:path extrusionOk="0" h="621762" w="557733">
                    <a:moveTo>
                      <a:pt x="538286" y="407582"/>
                    </a:moveTo>
                    <a:cubicBezTo>
                      <a:pt x="567327" y="304975"/>
                      <a:pt x="580580" y="102384"/>
                      <a:pt x="453567" y="26806"/>
                    </a:cubicBezTo>
                    <a:cubicBezTo>
                      <a:pt x="348947" y="-35476"/>
                      <a:pt x="216642" y="28555"/>
                      <a:pt x="190225" y="41370"/>
                    </a:cubicBezTo>
                    <a:cubicBezTo>
                      <a:pt x="150730" y="60484"/>
                      <a:pt x="20306" y="133043"/>
                      <a:pt x="2111" y="284987"/>
                    </a:cubicBezTo>
                    <a:cubicBezTo>
                      <a:pt x="-9961" y="385757"/>
                      <a:pt x="29315" y="505379"/>
                      <a:pt x="131004" y="572078"/>
                    </a:cubicBezTo>
                    <a:cubicBezTo>
                      <a:pt x="210256" y="624082"/>
                      <a:pt x="326029" y="643020"/>
                      <a:pt x="416784" y="590754"/>
                    </a:cubicBezTo>
                    <a:cubicBezTo>
                      <a:pt x="500016" y="542818"/>
                      <a:pt x="524290" y="456962"/>
                      <a:pt x="538286" y="407582"/>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48"/>
              <p:cNvSpPr/>
              <p:nvPr/>
            </p:nvSpPr>
            <p:spPr>
              <a:xfrm rot="-3590798">
                <a:off x="5260402" y="5358144"/>
                <a:ext cx="360250" cy="314486"/>
              </a:xfrm>
              <a:custGeom>
                <a:rect b="b" l="l" r="r" t="t"/>
                <a:pathLst>
                  <a:path extrusionOk="0" h="314371" w="360118">
                    <a:moveTo>
                      <a:pt x="360119" y="157186"/>
                    </a:moveTo>
                    <a:cubicBezTo>
                      <a:pt x="360119" y="243997"/>
                      <a:pt x="279503" y="314371"/>
                      <a:pt x="180059" y="314371"/>
                    </a:cubicBezTo>
                    <a:cubicBezTo>
                      <a:pt x="80615" y="314371"/>
                      <a:pt x="0" y="243996"/>
                      <a:pt x="0" y="157186"/>
                    </a:cubicBezTo>
                    <a:cubicBezTo>
                      <a:pt x="0" y="70374"/>
                      <a:pt x="80615" y="0"/>
                      <a:pt x="180059" y="0"/>
                    </a:cubicBezTo>
                    <a:cubicBezTo>
                      <a:pt x="279503" y="0"/>
                      <a:pt x="360119" y="70375"/>
                      <a:pt x="360119" y="15718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48"/>
              <p:cNvSpPr/>
              <p:nvPr/>
            </p:nvSpPr>
            <p:spPr>
              <a:xfrm rot="-3756111">
                <a:off x="5338448" y="5356180"/>
                <a:ext cx="260586" cy="229892"/>
              </a:xfrm>
              <a:custGeom>
                <a:rect b="b" l="l" r="r" t="t"/>
                <a:pathLst>
                  <a:path extrusionOk="0" h="229978" w="260683">
                    <a:moveTo>
                      <a:pt x="260683" y="114989"/>
                    </a:moveTo>
                    <a:cubicBezTo>
                      <a:pt x="260683" y="178496"/>
                      <a:pt x="202327" y="229979"/>
                      <a:pt x="130342" y="229979"/>
                    </a:cubicBezTo>
                    <a:cubicBezTo>
                      <a:pt x="58356" y="229979"/>
                      <a:pt x="0" y="178497"/>
                      <a:pt x="0" y="114989"/>
                    </a:cubicBezTo>
                    <a:cubicBezTo>
                      <a:pt x="0" y="51483"/>
                      <a:pt x="58356" y="0"/>
                      <a:pt x="130342" y="0"/>
                    </a:cubicBezTo>
                    <a:cubicBezTo>
                      <a:pt x="202327" y="0"/>
                      <a:pt x="260683" y="51482"/>
                      <a:pt x="260683" y="11498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48"/>
              <p:cNvSpPr/>
              <p:nvPr/>
            </p:nvSpPr>
            <p:spPr>
              <a:xfrm>
                <a:off x="5136174" y="5235142"/>
                <a:ext cx="557689" cy="621710"/>
              </a:xfrm>
              <a:custGeom>
                <a:rect b="b" l="l" r="r" t="t"/>
                <a:pathLst>
                  <a:path extrusionOk="0" h="621710" w="557689">
                    <a:moveTo>
                      <a:pt x="416784" y="590702"/>
                    </a:moveTo>
                    <a:cubicBezTo>
                      <a:pt x="325985" y="642968"/>
                      <a:pt x="210256" y="624030"/>
                      <a:pt x="131004" y="572027"/>
                    </a:cubicBezTo>
                    <a:cubicBezTo>
                      <a:pt x="29315" y="505327"/>
                      <a:pt x="-9961" y="385706"/>
                      <a:pt x="2111" y="284935"/>
                    </a:cubicBezTo>
                    <a:cubicBezTo>
                      <a:pt x="20262" y="133036"/>
                      <a:pt x="150686" y="60476"/>
                      <a:pt x="190181" y="41319"/>
                    </a:cubicBezTo>
                    <a:cubicBezTo>
                      <a:pt x="213974" y="29816"/>
                      <a:pt x="323536" y="-23193"/>
                      <a:pt x="421464" y="11753"/>
                    </a:cubicBezTo>
                    <a:cubicBezTo>
                      <a:pt x="338888" y="-16545"/>
                      <a:pt x="247258" y="27804"/>
                      <a:pt x="227226" y="37514"/>
                    </a:cubicBezTo>
                    <a:cubicBezTo>
                      <a:pt x="193724" y="53740"/>
                      <a:pt x="83156" y="115235"/>
                      <a:pt x="67760" y="244041"/>
                    </a:cubicBezTo>
                    <a:cubicBezTo>
                      <a:pt x="57526" y="329504"/>
                      <a:pt x="90810" y="430886"/>
                      <a:pt x="177016" y="487439"/>
                    </a:cubicBezTo>
                    <a:cubicBezTo>
                      <a:pt x="244240" y="531526"/>
                      <a:pt x="342343" y="547621"/>
                      <a:pt x="419320" y="503316"/>
                    </a:cubicBezTo>
                    <a:cubicBezTo>
                      <a:pt x="489825" y="462727"/>
                      <a:pt x="510469" y="389905"/>
                      <a:pt x="522322" y="348048"/>
                    </a:cubicBezTo>
                    <a:cubicBezTo>
                      <a:pt x="546946" y="261055"/>
                      <a:pt x="558142" y="89299"/>
                      <a:pt x="450505" y="25180"/>
                    </a:cubicBezTo>
                    <a:cubicBezTo>
                      <a:pt x="448187" y="23737"/>
                      <a:pt x="445781" y="22424"/>
                      <a:pt x="443420" y="21200"/>
                    </a:cubicBezTo>
                    <a:cubicBezTo>
                      <a:pt x="446787" y="22949"/>
                      <a:pt x="450199" y="24786"/>
                      <a:pt x="453523" y="26798"/>
                    </a:cubicBezTo>
                    <a:cubicBezTo>
                      <a:pt x="580536" y="102376"/>
                      <a:pt x="567283" y="304967"/>
                      <a:pt x="538242" y="407618"/>
                    </a:cubicBezTo>
                    <a:cubicBezTo>
                      <a:pt x="524246" y="456954"/>
                      <a:pt x="499972" y="542810"/>
                      <a:pt x="416784" y="590702"/>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48"/>
              <p:cNvSpPr/>
              <p:nvPr/>
            </p:nvSpPr>
            <p:spPr>
              <a:xfrm>
                <a:off x="5560962" y="5248075"/>
                <a:ext cx="14695" cy="6297"/>
              </a:xfrm>
              <a:custGeom>
                <a:rect b="b" l="l" r="r" t="t"/>
                <a:pathLst>
                  <a:path extrusionOk="0" h="6297" w="14695">
                    <a:moveTo>
                      <a:pt x="0" y="0"/>
                    </a:moveTo>
                    <a:cubicBezTo>
                      <a:pt x="4942" y="1793"/>
                      <a:pt x="9885" y="3849"/>
                      <a:pt x="14696" y="6298"/>
                    </a:cubicBezTo>
                    <a:cubicBezTo>
                      <a:pt x="9841" y="3936"/>
                      <a:pt x="4899" y="1837"/>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99" name="Google Shape;2199;p48"/>
            <p:cNvGrpSpPr/>
            <p:nvPr/>
          </p:nvGrpSpPr>
          <p:grpSpPr>
            <a:xfrm>
              <a:off x="5327838" y="4960284"/>
              <a:ext cx="526688" cy="522417"/>
              <a:chOff x="5327838" y="4960284"/>
              <a:chExt cx="526688" cy="522417"/>
            </a:xfrm>
          </p:grpSpPr>
          <p:sp>
            <p:nvSpPr>
              <p:cNvPr id="2200" name="Google Shape;2200;p48"/>
              <p:cNvSpPr/>
              <p:nvPr/>
            </p:nvSpPr>
            <p:spPr>
              <a:xfrm>
                <a:off x="5327838" y="4960415"/>
                <a:ext cx="526687" cy="522286"/>
              </a:xfrm>
              <a:custGeom>
                <a:rect b="b" l="l" r="r" t="t"/>
                <a:pathLst>
                  <a:path extrusionOk="0" h="522286" w="526687">
                    <a:moveTo>
                      <a:pt x="507181" y="401639"/>
                    </a:moveTo>
                    <a:cubicBezTo>
                      <a:pt x="497996" y="385631"/>
                      <a:pt x="488330" y="369929"/>
                      <a:pt x="478271" y="354534"/>
                    </a:cubicBezTo>
                    <a:cubicBezTo>
                      <a:pt x="478446" y="352391"/>
                      <a:pt x="478796" y="350335"/>
                      <a:pt x="479058" y="348236"/>
                    </a:cubicBezTo>
                    <a:cubicBezTo>
                      <a:pt x="478446" y="347755"/>
                      <a:pt x="477790" y="347274"/>
                      <a:pt x="477177" y="346793"/>
                    </a:cubicBezTo>
                    <a:cubicBezTo>
                      <a:pt x="476478" y="347755"/>
                      <a:pt x="475822" y="348761"/>
                      <a:pt x="475122" y="349723"/>
                    </a:cubicBezTo>
                    <a:cubicBezTo>
                      <a:pt x="462132" y="330129"/>
                      <a:pt x="448486" y="311016"/>
                      <a:pt x="434227" y="292427"/>
                    </a:cubicBezTo>
                    <a:cubicBezTo>
                      <a:pt x="427142" y="283242"/>
                      <a:pt x="419925" y="274189"/>
                      <a:pt x="412534" y="265223"/>
                    </a:cubicBezTo>
                    <a:cubicBezTo>
                      <a:pt x="408816" y="260718"/>
                      <a:pt x="405055" y="256256"/>
                      <a:pt x="401206" y="251795"/>
                    </a:cubicBezTo>
                    <a:cubicBezTo>
                      <a:pt x="400987" y="251533"/>
                      <a:pt x="400768" y="251226"/>
                      <a:pt x="400506" y="250964"/>
                    </a:cubicBezTo>
                    <a:cubicBezTo>
                      <a:pt x="399063" y="249302"/>
                      <a:pt x="397619" y="247596"/>
                      <a:pt x="396176" y="245934"/>
                    </a:cubicBezTo>
                    <a:cubicBezTo>
                      <a:pt x="360530" y="204909"/>
                      <a:pt x="321517" y="166858"/>
                      <a:pt x="279660" y="132130"/>
                    </a:cubicBezTo>
                    <a:cubicBezTo>
                      <a:pt x="279310" y="131868"/>
                      <a:pt x="278960" y="131605"/>
                      <a:pt x="278610" y="131299"/>
                    </a:cubicBezTo>
                    <a:cubicBezTo>
                      <a:pt x="269294" y="123602"/>
                      <a:pt x="259847" y="116079"/>
                      <a:pt x="250269" y="108731"/>
                    </a:cubicBezTo>
                    <a:cubicBezTo>
                      <a:pt x="235135" y="97140"/>
                      <a:pt x="219652" y="85944"/>
                      <a:pt x="203820" y="75228"/>
                    </a:cubicBezTo>
                    <a:cubicBezTo>
                      <a:pt x="197740" y="71073"/>
                      <a:pt x="191617" y="67005"/>
                      <a:pt x="185450" y="63026"/>
                    </a:cubicBezTo>
                    <a:cubicBezTo>
                      <a:pt x="185625" y="61538"/>
                      <a:pt x="185756" y="60095"/>
                      <a:pt x="185843" y="58608"/>
                    </a:cubicBezTo>
                    <a:cubicBezTo>
                      <a:pt x="184444" y="59264"/>
                      <a:pt x="183044" y="59920"/>
                      <a:pt x="181645" y="60576"/>
                    </a:cubicBezTo>
                    <a:cubicBezTo>
                      <a:pt x="173116" y="55109"/>
                      <a:pt x="164456" y="49729"/>
                      <a:pt x="155709" y="44524"/>
                    </a:cubicBezTo>
                    <a:cubicBezTo>
                      <a:pt x="129335" y="28691"/>
                      <a:pt x="102130" y="14127"/>
                      <a:pt x="74226" y="831"/>
                    </a:cubicBezTo>
                    <a:cubicBezTo>
                      <a:pt x="73657" y="525"/>
                      <a:pt x="73089" y="218"/>
                      <a:pt x="72520" y="0"/>
                    </a:cubicBezTo>
                    <a:cubicBezTo>
                      <a:pt x="69021" y="2755"/>
                      <a:pt x="65610" y="5642"/>
                      <a:pt x="62242" y="8704"/>
                    </a:cubicBezTo>
                    <a:cubicBezTo>
                      <a:pt x="59399" y="11284"/>
                      <a:pt x="56600" y="14039"/>
                      <a:pt x="53932" y="16926"/>
                    </a:cubicBezTo>
                    <a:cubicBezTo>
                      <a:pt x="50608" y="20338"/>
                      <a:pt x="47459" y="23924"/>
                      <a:pt x="44441" y="27642"/>
                    </a:cubicBezTo>
                    <a:cubicBezTo>
                      <a:pt x="18680" y="59307"/>
                      <a:pt x="6565" y="96134"/>
                      <a:pt x="2103" y="132086"/>
                    </a:cubicBezTo>
                    <a:cubicBezTo>
                      <a:pt x="48" y="148838"/>
                      <a:pt x="-390" y="165370"/>
                      <a:pt x="310" y="181116"/>
                    </a:cubicBezTo>
                    <a:cubicBezTo>
                      <a:pt x="310" y="181510"/>
                      <a:pt x="354" y="181859"/>
                      <a:pt x="354" y="182253"/>
                    </a:cubicBezTo>
                    <a:cubicBezTo>
                      <a:pt x="879" y="193712"/>
                      <a:pt x="1972" y="204734"/>
                      <a:pt x="3372" y="215099"/>
                    </a:cubicBezTo>
                    <a:cubicBezTo>
                      <a:pt x="4378" y="222360"/>
                      <a:pt x="5515" y="229271"/>
                      <a:pt x="6783" y="235831"/>
                    </a:cubicBezTo>
                    <a:cubicBezTo>
                      <a:pt x="8576" y="245410"/>
                      <a:pt x="10545" y="254157"/>
                      <a:pt x="12469" y="261811"/>
                    </a:cubicBezTo>
                    <a:cubicBezTo>
                      <a:pt x="12557" y="262074"/>
                      <a:pt x="12644" y="262336"/>
                      <a:pt x="12688" y="262599"/>
                    </a:cubicBezTo>
                    <a:cubicBezTo>
                      <a:pt x="13038" y="264042"/>
                      <a:pt x="13431" y="265485"/>
                      <a:pt x="13781" y="266841"/>
                    </a:cubicBezTo>
                    <a:lnTo>
                      <a:pt x="13781" y="266885"/>
                    </a:lnTo>
                    <a:cubicBezTo>
                      <a:pt x="16580" y="277469"/>
                      <a:pt x="19117" y="285473"/>
                      <a:pt x="20648" y="290284"/>
                    </a:cubicBezTo>
                    <a:cubicBezTo>
                      <a:pt x="21785" y="293870"/>
                      <a:pt x="23185" y="298157"/>
                      <a:pt x="24934" y="303056"/>
                    </a:cubicBezTo>
                    <a:cubicBezTo>
                      <a:pt x="25065" y="303361"/>
                      <a:pt x="25153" y="303711"/>
                      <a:pt x="25328" y="304018"/>
                    </a:cubicBezTo>
                    <a:cubicBezTo>
                      <a:pt x="25372" y="304280"/>
                      <a:pt x="25459" y="304499"/>
                      <a:pt x="25547" y="304718"/>
                    </a:cubicBezTo>
                    <a:cubicBezTo>
                      <a:pt x="26728" y="307998"/>
                      <a:pt x="28083" y="311540"/>
                      <a:pt x="29570" y="315302"/>
                    </a:cubicBezTo>
                    <a:cubicBezTo>
                      <a:pt x="34731" y="328467"/>
                      <a:pt x="41817" y="344299"/>
                      <a:pt x="51220" y="361226"/>
                    </a:cubicBezTo>
                    <a:cubicBezTo>
                      <a:pt x="52139" y="362932"/>
                      <a:pt x="53101" y="364637"/>
                      <a:pt x="54107" y="366387"/>
                    </a:cubicBezTo>
                    <a:cubicBezTo>
                      <a:pt x="59093" y="375091"/>
                      <a:pt x="64691" y="384056"/>
                      <a:pt x="70946" y="393110"/>
                    </a:cubicBezTo>
                    <a:cubicBezTo>
                      <a:pt x="71558" y="394029"/>
                      <a:pt x="72214" y="394947"/>
                      <a:pt x="72870" y="395866"/>
                    </a:cubicBezTo>
                    <a:cubicBezTo>
                      <a:pt x="73001" y="396084"/>
                      <a:pt x="73176" y="396259"/>
                      <a:pt x="73351" y="396478"/>
                    </a:cubicBezTo>
                    <a:cubicBezTo>
                      <a:pt x="75932" y="400196"/>
                      <a:pt x="78687" y="403870"/>
                      <a:pt x="81487" y="407543"/>
                    </a:cubicBezTo>
                    <a:cubicBezTo>
                      <a:pt x="93908" y="423639"/>
                      <a:pt x="108516" y="439516"/>
                      <a:pt x="125574" y="454167"/>
                    </a:cubicBezTo>
                    <a:cubicBezTo>
                      <a:pt x="148667" y="473937"/>
                      <a:pt x="176353" y="491388"/>
                      <a:pt x="209374" y="503678"/>
                    </a:cubicBezTo>
                    <a:cubicBezTo>
                      <a:pt x="209549" y="503765"/>
                      <a:pt x="209724" y="503809"/>
                      <a:pt x="209899" y="503897"/>
                    </a:cubicBezTo>
                    <a:cubicBezTo>
                      <a:pt x="217509" y="506740"/>
                      <a:pt x="225470" y="509276"/>
                      <a:pt x="233692" y="511507"/>
                    </a:cubicBezTo>
                    <a:cubicBezTo>
                      <a:pt x="233911" y="511594"/>
                      <a:pt x="234173" y="511682"/>
                      <a:pt x="234392" y="511726"/>
                    </a:cubicBezTo>
                    <a:cubicBezTo>
                      <a:pt x="239378" y="513081"/>
                      <a:pt x="244408" y="514306"/>
                      <a:pt x="249525" y="515356"/>
                    </a:cubicBezTo>
                    <a:cubicBezTo>
                      <a:pt x="249919" y="515487"/>
                      <a:pt x="250312" y="515575"/>
                      <a:pt x="250706" y="515575"/>
                    </a:cubicBezTo>
                    <a:cubicBezTo>
                      <a:pt x="253068" y="516143"/>
                      <a:pt x="255517" y="516624"/>
                      <a:pt x="257923" y="517018"/>
                    </a:cubicBezTo>
                    <a:cubicBezTo>
                      <a:pt x="263740" y="518155"/>
                      <a:pt x="269600" y="519073"/>
                      <a:pt x="275549" y="519773"/>
                    </a:cubicBezTo>
                    <a:cubicBezTo>
                      <a:pt x="276380" y="519905"/>
                      <a:pt x="277167" y="520036"/>
                      <a:pt x="277998" y="520080"/>
                    </a:cubicBezTo>
                    <a:cubicBezTo>
                      <a:pt x="296586" y="522310"/>
                      <a:pt x="315656" y="522878"/>
                      <a:pt x="334900" y="521654"/>
                    </a:cubicBezTo>
                    <a:lnTo>
                      <a:pt x="334944" y="521654"/>
                    </a:lnTo>
                    <a:cubicBezTo>
                      <a:pt x="338880" y="521479"/>
                      <a:pt x="342773" y="521129"/>
                      <a:pt x="346709" y="520735"/>
                    </a:cubicBezTo>
                    <a:cubicBezTo>
                      <a:pt x="348546" y="520561"/>
                      <a:pt x="350339" y="520386"/>
                      <a:pt x="352176" y="520167"/>
                    </a:cubicBezTo>
                    <a:cubicBezTo>
                      <a:pt x="356375" y="519686"/>
                      <a:pt x="360618" y="519073"/>
                      <a:pt x="364816" y="518418"/>
                    </a:cubicBezTo>
                    <a:cubicBezTo>
                      <a:pt x="365123" y="518374"/>
                      <a:pt x="365385" y="518330"/>
                      <a:pt x="365691" y="518286"/>
                    </a:cubicBezTo>
                    <a:cubicBezTo>
                      <a:pt x="367528" y="517980"/>
                      <a:pt x="369321" y="517674"/>
                      <a:pt x="371158" y="517324"/>
                    </a:cubicBezTo>
                    <a:cubicBezTo>
                      <a:pt x="371508" y="517280"/>
                      <a:pt x="371858" y="517237"/>
                      <a:pt x="372252" y="517149"/>
                    </a:cubicBezTo>
                    <a:cubicBezTo>
                      <a:pt x="375838" y="516493"/>
                      <a:pt x="379425" y="515793"/>
                      <a:pt x="383011" y="515006"/>
                    </a:cubicBezTo>
                    <a:cubicBezTo>
                      <a:pt x="383405" y="514919"/>
                      <a:pt x="383755" y="514831"/>
                      <a:pt x="384105" y="514743"/>
                    </a:cubicBezTo>
                    <a:cubicBezTo>
                      <a:pt x="399675" y="511289"/>
                      <a:pt x="415070" y="506565"/>
                      <a:pt x="430116" y="500573"/>
                    </a:cubicBezTo>
                    <a:cubicBezTo>
                      <a:pt x="436327" y="498124"/>
                      <a:pt x="442450" y="495456"/>
                      <a:pt x="448486" y="492525"/>
                    </a:cubicBezTo>
                    <a:cubicBezTo>
                      <a:pt x="465543" y="484390"/>
                      <a:pt x="481988" y="474418"/>
                      <a:pt x="497515" y="462565"/>
                    </a:cubicBezTo>
                    <a:cubicBezTo>
                      <a:pt x="505169" y="456792"/>
                      <a:pt x="512605" y="450494"/>
                      <a:pt x="519777" y="443714"/>
                    </a:cubicBezTo>
                    <a:cubicBezTo>
                      <a:pt x="522095" y="441527"/>
                      <a:pt x="524414" y="439297"/>
                      <a:pt x="526688" y="437023"/>
                    </a:cubicBezTo>
                    <a:lnTo>
                      <a:pt x="526688" y="436979"/>
                    </a:lnTo>
                    <a:cubicBezTo>
                      <a:pt x="520521" y="425213"/>
                      <a:pt x="514135" y="413579"/>
                      <a:pt x="507487" y="402120"/>
                    </a:cubicBezTo>
                    <a:cubicBezTo>
                      <a:pt x="507400" y="401945"/>
                      <a:pt x="507312" y="401770"/>
                      <a:pt x="507181" y="401639"/>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48"/>
              <p:cNvSpPr/>
              <p:nvPr/>
            </p:nvSpPr>
            <p:spPr>
              <a:xfrm>
                <a:off x="5431051" y="5018980"/>
                <a:ext cx="330971" cy="318881"/>
              </a:xfrm>
              <a:custGeom>
                <a:rect b="b" l="l" r="r" t="t"/>
                <a:pathLst>
                  <a:path extrusionOk="0" h="318881" w="330971">
                    <a:moveTo>
                      <a:pt x="330971" y="233819"/>
                    </a:moveTo>
                    <a:cubicBezTo>
                      <a:pt x="326248" y="244710"/>
                      <a:pt x="320081" y="255032"/>
                      <a:pt x="312427" y="264654"/>
                    </a:cubicBezTo>
                    <a:cubicBezTo>
                      <a:pt x="305647" y="273139"/>
                      <a:pt x="298037" y="280662"/>
                      <a:pt x="289771" y="287178"/>
                    </a:cubicBezTo>
                    <a:cubicBezTo>
                      <a:pt x="279974" y="294920"/>
                      <a:pt x="269214" y="301262"/>
                      <a:pt x="257799" y="306161"/>
                    </a:cubicBezTo>
                    <a:cubicBezTo>
                      <a:pt x="257361" y="306335"/>
                      <a:pt x="256924" y="306510"/>
                      <a:pt x="256487" y="306686"/>
                    </a:cubicBezTo>
                    <a:cubicBezTo>
                      <a:pt x="247127" y="310622"/>
                      <a:pt x="237374" y="313596"/>
                      <a:pt x="227270" y="315608"/>
                    </a:cubicBezTo>
                    <a:cubicBezTo>
                      <a:pt x="227095" y="315651"/>
                      <a:pt x="226920" y="315695"/>
                      <a:pt x="226745" y="315739"/>
                    </a:cubicBezTo>
                    <a:cubicBezTo>
                      <a:pt x="226527" y="315783"/>
                      <a:pt x="226308" y="315826"/>
                      <a:pt x="226089" y="315826"/>
                    </a:cubicBezTo>
                    <a:lnTo>
                      <a:pt x="226046" y="315826"/>
                    </a:lnTo>
                    <a:cubicBezTo>
                      <a:pt x="225739" y="315914"/>
                      <a:pt x="225433" y="316002"/>
                      <a:pt x="225127" y="316045"/>
                    </a:cubicBezTo>
                    <a:cubicBezTo>
                      <a:pt x="223640" y="316308"/>
                      <a:pt x="222153" y="316570"/>
                      <a:pt x="220666" y="316789"/>
                    </a:cubicBezTo>
                    <a:cubicBezTo>
                      <a:pt x="215899" y="317576"/>
                      <a:pt x="211088" y="318101"/>
                      <a:pt x="206233" y="318451"/>
                    </a:cubicBezTo>
                    <a:cubicBezTo>
                      <a:pt x="172949" y="320813"/>
                      <a:pt x="137740" y="313465"/>
                      <a:pt x="105243" y="296145"/>
                    </a:cubicBezTo>
                    <a:cubicBezTo>
                      <a:pt x="104806" y="295970"/>
                      <a:pt x="104325" y="295707"/>
                      <a:pt x="103887" y="295401"/>
                    </a:cubicBezTo>
                    <a:cubicBezTo>
                      <a:pt x="98377" y="292471"/>
                      <a:pt x="92953" y="289234"/>
                      <a:pt x="87661" y="285691"/>
                    </a:cubicBezTo>
                    <a:lnTo>
                      <a:pt x="86742" y="285035"/>
                    </a:lnTo>
                    <a:cubicBezTo>
                      <a:pt x="82281" y="282061"/>
                      <a:pt x="77908" y="278825"/>
                      <a:pt x="73621" y="275413"/>
                    </a:cubicBezTo>
                    <a:cubicBezTo>
                      <a:pt x="55908" y="261286"/>
                      <a:pt x="41256" y="244972"/>
                      <a:pt x="29797" y="227302"/>
                    </a:cubicBezTo>
                    <a:cubicBezTo>
                      <a:pt x="28703" y="225640"/>
                      <a:pt x="27610" y="223934"/>
                      <a:pt x="26560" y="222229"/>
                    </a:cubicBezTo>
                    <a:cubicBezTo>
                      <a:pt x="25729" y="220786"/>
                      <a:pt x="24854" y="219342"/>
                      <a:pt x="24067" y="217899"/>
                    </a:cubicBezTo>
                    <a:cubicBezTo>
                      <a:pt x="23892" y="217680"/>
                      <a:pt x="23761" y="217418"/>
                      <a:pt x="23630" y="217156"/>
                    </a:cubicBezTo>
                    <a:cubicBezTo>
                      <a:pt x="16019" y="203772"/>
                      <a:pt x="10246" y="189732"/>
                      <a:pt x="6310" y="175474"/>
                    </a:cubicBezTo>
                    <a:cubicBezTo>
                      <a:pt x="6135" y="174949"/>
                      <a:pt x="5960" y="174380"/>
                      <a:pt x="5829" y="173812"/>
                    </a:cubicBezTo>
                    <a:cubicBezTo>
                      <a:pt x="5435" y="172412"/>
                      <a:pt x="5085" y="171013"/>
                      <a:pt x="4779" y="169613"/>
                    </a:cubicBezTo>
                    <a:cubicBezTo>
                      <a:pt x="4735" y="169613"/>
                      <a:pt x="4735" y="169613"/>
                      <a:pt x="4735" y="169613"/>
                    </a:cubicBezTo>
                    <a:cubicBezTo>
                      <a:pt x="4735" y="169526"/>
                      <a:pt x="4691" y="169394"/>
                      <a:pt x="4691" y="169307"/>
                    </a:cubicBezTo>
                    <a:cubicBezTo>
                      <a:pt x="2898" y="161828"/>
                      <a:pt x="1586" y="154305"/>
                      <a:pt x="843" y="146782"/>
                    </a:cubicBezTo>
                    <a:cubicBezTo>
                      <a:pt x="-3050" y="108599"/>
                      <a:pt x="6485" y="70679"/>
                      <a:pt x="30715" y="40282"/>
                    </a:cubicBezTo>
                    <a:cubicBezTo>
                      <a:pt x="43880" y="23749"/>
                      <a:pt x="60150" y="10978"/>
                      <a:pt x="78389" y="1968"/>
                    </a:cubicBezTo>
                    <a:cubicBezTo>
                      <a:pt x="79788" y="1312"/>
                      <a:pt x="81188" y="656"/>
                      <a:pt x="82587" y="0"/>
                    </a:cubicBezTo>
                    <a:cubicBezTo>
                      <a:pt x="82500" y="1487"/>
                      <a:pt x="82369" y="2930"/>
                      <a:pt x="82194" y="4418"/>
                    </a:cubicBezTo>
                    <a:cubicBezTo>
                      <a:pt x="88361" y="8397"/>
                      <a:pt x="94484" y="12465"/>
                      <a:pt x="100563" y="16620"/>
                    </a:cubicBezTo>
                    <a:cubicBezTo>
                      <a:pt x="116396" y="27336"/>
                      <a:pt x="131879" y="38532"/>
                      <a:pt x="147012" y="50123"/>
                    </a:cubicBezTo>
                    <a:cubicBezTo>
                      <a:pt x="156591" y="57471"/>
                      <a:pt x="166038" y="64993"/>
                      <a:pt x="175354" y="72691"/>
                    </a:cubicBezTo>
                    <a:cubicBezTo>
                      <a:pt x="175704" y="72997"/>
                      <a:pt x="176054" y="73260"/>
                      <a:pt x="176404" y="73522"/>
                    </a:cubicBezTo>
                    <a:cubicBezTo>
                      <a:pt x="218260" y="108250"/>
                      <a:pt x="257274" y="146301"/>
                      <a:pt x="292920" y="187326"/>
                    </a:cubicBezTo>
                    <a:cubicBezTo>
                      <a:pt x="294363" y="188988"/>
                      <a:pt x="295807" y="190694"/>
                      <a:pt x="297250" y="192356"/>
                    </a:cubicBezTo>
                    <a:cubicBezTo>
                      <a:pt x="297512" y="192618"/>
                      <a:pt x="297731" y="192925"/>
                      <a:pt x="297950" y="193187"/>
                    </a:cubicBezTo>
                    <a:cubicBezTo>
                      <a:pt x="301799" y="197648"/>
                      <a:pt x="305560" y="202110"/>
                      <a:pt x="309278" y="206615"/>
                    </a:cubicBezTo>
                    <a:cubicBezTo>
                      <a:pt x="316669" y="215581"/>
                      <a:pt x="323886" y="224634"/>
                      <a:pt x="330971" y="233819"/>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48"/>
              <p:cNvSpPr/>
              <p:nvPr/>
            </p:nvSpPr>
            <p:spPr>
              <a:xfrm>
                <a:off x="5490313" y="5035600"/>
                <a:ext cx="233657" cy="218761"/>
              </a:xfrm>
              <a:custGeom>
                <a:rect b="b" l="l" r="r" t="t"/>
                <a:pathLst>
                  <a:path extrusionOk="0" h="218761" w="233657">
                    <a:moveTo>
                      <a:pt x="233658" y="170707"/>
                    </a:moveTo>
                    <a:cubicBezTo>
                      <a:pt x="232827" y="171975"/>
                      <a:pt x="231996" y="173200"/>
                      <a:pt x="231121" y="174424"/>
                    </a:cubicBezTo>
                    <a:cubicBezTo>
                      <a:pt x="202823" y="213744"/>
                      <a:pt x="151082" y="227565"/>
                      <a:pt x="102227" y="213263"/>
                    </a:cubicBezTo>
                    <a:cubicBezTo>
                      <a:pt x="101746" y="213132"/>
                      <a:pt x="101265" y="212957"/>
                      <a:pt x="100784" y="212782"/>
                    </a:cubicBezTo>
                    <a:cubicBezTo>
                      <a:pt x="93961" y="210770"/>
                      <a:pt x="87182" y="208102"/>
                      <a:pt x="80534" y="204909"/>
                    </a:cubicBezTo>
                    <a:cubicBezTo>
                      <a:pt x="80271" y="204822"/>
                      <a:pt x="80009" y="204691"/>
                      <a:pt x="79746" y="204515"/>
                    </a:cubicBezTo>
                    <a:cubicBezTo>
                      <a:pt x="79659" y="204515"/>
                      <a:pt x="79571" y="204472"/>
                      <a:pt x="79484" y="204385"/>
                    </a:cubicBezTo>
                    <a:cubicBezTo>
                      <a:pt x="72180" y="200842"/>
                      <a:pt x="65007" y="196555"/>
                      <a:pt x="58140" y="191613"/>
                    </a:cubicBezTo>
                    <a:cubicBezTo>
                      <a:pt x="49611" y="185490"/>
                      <a:pt x="42001" y="178623"/>
                      <a:pt x="35266" y="171231"/>
                    </a:cubicBezTo>
                    <a:cubicBezTo>
                      <a:pt x="34085" y="169920"/>
                      <a:pt x="32947" y="168651"/>
                      <a:pt x="31810" y="167295"/>
                    </a:cubicBezTo>
                    <a:lnTo>
                      <a:pt x="30236" y="165458"/>
                    </a:lnTo>
                    <a:cubicBezTo>
                      <a:pt x="30192" y="165327"/>
                      <a:pt x="30105" y="165239"/>
                      <a:pt x="29973" y="165108"/>
                    </a:cubicBezTo>
                    <a:cubicBezTo>
                      <a:pt x="3687" y="132743"/>
                      <a:pt x="-6066" y="91674"/>
                      <a:pt x="3731" y="55372"/>
                    </a:cubicBezTo>
                    <a:cubicBezTo>
                      <a:pt x="3775" y="55328"/>
                      <a:pt x="3775" y="55284"/>
                      <a:pt x="3775" y="55240"/>
                    </a:cubicBezTo>
                    <a:cubicBezTo>
                      <a:pt x="5962" y="47236"/>
                      <a:pt x="9111" y="39407"/>
                      <a:pt x="13266" y="32016"/>
                    </a:cubicBezTo>
                    <a:cubicBezTo>
                      <a:pt x="13266" y="31972"/>
                      <a:pt x="13310" y="31928"/>
                      <a:pt x="13310" y="31885"/>
                    </a:cubicBezTo>
                    <a:cubicBezTo>
                      <a:pt x="15190" y="28561"/>
                      <a:pt x="17290" y="25280"/>
                      <a:pt x="19564" y="22131"/>
                    </a:cubicBezTo>
                    <a:cubicBezTo>
                      <a:pt x="25775" y="13515"/>
                      <a:pt x="33122" y="6123"/>
                      <a:pt x="41301" y="0"/>
                    </a:cubicBezTo>
                    <a:cubicBezTo>
                      <a:pt x="57134" y="10716"/>
                      <a:pt x="72617" y="21912"/>
                      <a:pt x="87750" y="33503"/>
                    </a:cubicBezTo>
                    <a:cubicBezTo>
                      <a:pt x="97329" y="40851"/>
                      <a:pt x="106776" y="48374"/>
                      <a:pt x="116092" y="56071"/>
                    </a:cubicBezTo>
                    <a:cubicBezTo>
                      <a:pt x="116442" y="56377"/>
                      <a:pt x="116792" y="56640"/>
                      <a:pt x="117142" y="56902"/>
                    </a:cubicBezTo>
                    <a:cubicBezTo>
                      <a:pt x="158998" y="91630"/>
                      <a:pt x="198012" y="129681"/>
                      <a:pt x="233658" y="1707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3" name="Google Shape;2203;p48"/>
              <p:cNvSpPr/>
              <p:nvPr/>
            </p:nvSpPr>
            <p:spPr>
              <a:xfrm>
                <a:off x="5368474" y="4960284"/>
                <a:ext cx="33546" cy="32846"/>
              </a:xfrm>
              <a:custGeom>
                <a:rect b="b" l="l" r="r" t="t"/>
                <a:pathLst>
                  <a:path extrusionOk="0" h="32846" w="33546">
                    <a:moveTo>
                      <a:pt x="31841" y="88"/>
                    </a:moveTo>
                    <a:cubicBezTo>
                      <a:pt x="32409" y="306"/>
                      <a:pt x="32978" y="612"/>
                      <a:pt x="33546" y="918"/>
                    </a:cubicBezTo>
                    <a:cubicBezTo>
                      <a:pt x="22218" y="8791"/>
                      <a:pt x="11809" y="18326"/>
                      <a:pt x="2580" y="29654"/>
                    </a:cubicBezTo>
                    <a:cubicBezTo>
                      <a:pt x="1706" y="30704"/>
                      <a:pt x="875" y="31753"/>
                      <a:pt x="0" y="32847"/>
                    </a:cubicBezTo>
                    <a:cubicBezTo>
                      <a:pt x="1443" y="30835"/>
                      <a:pt x="3018" y="28866"/>
                      <a:pt x="4592" y="26899"/>
                    </a:cubicBezTo>
                    <a:cubicBezTo>
                      <a:pt x="7392" y="23487"/>
                      <a:pt x="10278" y="20163"/>
                      <a:pt x="13252" y="17014"/>
                    </a:cubicBezTo>
                    <a:cubicBezTo>
                      <a:pt x="15920" y="14127"/>
                      <a:pt x="18720" y="11372"/>
                      <a:pt x="21562" y="8791"/>
                    </a:cubicBezTo>
                    <a:cubicBezTo>
                      <a:pt x="24843" y="5686"/>
                      <a:pt x="28254" y="2755"/>
                      <a:pt x="31710" y="0"/>
                    </a:cubicBezTo>
                    <a:cubicBezTo>
                      <a:pt x="31753" y="0"/>
                      <a:pt x="31797" y="44"/>
                      <a:pt x="31841" y="8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4" name="Google Shape;2204;p48"/>
              <p:cNvSpPr/>
              <p:nvPr/>
            </p:nvSpPr>
            <p:spPr>
              <a:xfrm>
                <a:off x="5328692" y="5016749"/>
                <a:ext cx="525834" cy="465137"/>
              </a:xfrm>
              <a:custGeom>
                <a:rect b="b" l="l" r="r" t="t"/>
                <a:pathLst>
                  <a:path extrusionOk="0" h="465137" w="525834">
                    <a:moveTo>
                      <a:pt x="506327" y="345305"/>
                    </a:moveTo>
                    <a:cubicBezTo>
                      <a:pt x="497143" y="329298"/>
                      <a:pt x="487477" y="313596"/>
                      <a:pt x="477417" y="298200"/>
                    </a:cubicBezTo>
                    <a:cubicBezTo>
                      <a:pt x="477592" y="296057"/>
                      <a:pt x="477942" y="294002"/>
                      <a:pt x="478204" y="291902"/>
                    </a:cubicBezTo>
                    <a:cubicBezTo>
                      <a:pt x="477592" y="291421"/>
                      <a:pt x="476936" y="290940"/>
                      <a:pt x="476324" y="290459"/>
                    </a:cubicBezTo>
                    <a:cubicBezTo>
                      <a:pt x="475624" y="291421"/>
                      <a:pt x="474968" y="292427"/>
                      <a:pt x="474268" y="293389"/>
                    </a:cubicBezTo>
                    <a:cubicBezTo>
                      <a:pt x="469763" y="299469"/>
                      <a:pt x="465039" y="305286"/>
                      <a:pt x="460141" y="310840"/>
                    </a:cubicBezTo>
                    <a:cubicBezTo>
                      <a:pt x="448900" y="323481"/>
                      <a:pt x="436741" y="334502"/>
                      <a:pt x="423839" y="344037"/>
                    </a:cubicBezTo>
                    <a:cubicBezTo>
                      <a:pt x="423839" y="344037"/>
                      <a:pt x="423839" y="344037"/>
                      <a:pt x="423795" y="344081"/>
                    </a:cubicBezTo>
                    <a:cubicBezTo>
                      <a:pt x="423402" y="344387"/>
                      <a:pt x="423008" y="344649"/>
                      <a:pt x="422614" y="344912"/>
                    </a:cubicBezTo>
                    <a:cubicBezTo>
                      <a:pt x="413911" y="351297"/>
                      <a:pt x="404901" y="356940"/>
                      <a:pt x="395628" y="361969"/>
                    </a:cubicBezTo>
                    <a:cubicBezTo>
                      <a:pt x="383295" y="368661"/>
                      <a:pt x="370523" y="374172"/>
                      <a:pt x="357533" y="378589"/>
                    </a:cubicBezTo>
                    <a:cubicBezTo>
                      <a:pt x="357227" y="378721"/>
                      <a:pt x="356877" y="378808"/>
                      <a:pt x="356571" y="378896"/>
                    </a:cubicBezTo>
                    <a:cubicBezTo>
                      <a:pt x="356134" y="379070"/>
                      <a:pt x="355696" y="379245"/>
                      <a:pt x="355259" y="379377"/>
                    </a:cubicBezTo>
                    <a:cubicBezTo>
                      <a:pt x="354865" y="379508"/>
                      <a:pt x="354472" y="379639"/>
                      <a:pt x="354078" y="379770"/>
                    </a:cubicBezTo>
                    <a:cubicBezTo>
                      <a:pt x="353903" y="379814"/>
                      <a:pt x="353728" y="379858"/>
                      <a:pt x="353510" y="379945"/>
                    </a:cubicBezTo>
                    <a:cubicBezTo>
                      <a:pt x="353291" y="380033"/>
                      <a:pt x="353072" y="380077"/>
                      <a:pt x="352810" y="380164"/>
                    </a:cubicBezTo>
                    <a:cubicBezTo>
                      <a:pt x="349136" y="381345"/>
                      <a:pt x="345462" y="382438"/>
                      <a:pt x="341744" y="383444"/>
                    </a:cubicBezTo>
                    <a:cubicBezTo>
                      <a:pt x="339164" y="384144"/>
                      <a:pt x="336627" y="384756"/>
                      <a:pt x="334046" y="385369"/>
                    </a:cubicBezTo>
                    <a:cubicBezTo>
                      <a:pt x="326042" y="387293"/>
                      <a:pt x="318039" y="388824"/>
                      <a:pt x="309991" y="389961"/>
                    </a:cubicBezTo>
                    <a:cubicBezTo>
                      <a:pt x="309291" y="390048"/>
                      <a:pt x="308548" y="390136"/>
                      <a:pt x="307848" y="390224"/>
                    </a:cubicBezTo>
                    <a:cubicBezTo>
                      <a:pt x="293371" y="392192"/>
                      <a:pt x="278850" y="392935"/>
                      <a:pt x="264548" y="392498"/>
                    </a:cubicBezTo>
                    <a:cubicBezTo>
                      <a:pt x="260262" y="392410"/>
                      <a:pt x="256019" y="392192"/>
                      <a:pt x="251820" y="391842"/>
                    </a:cubicBezTo>
                    <a:cubicBezTo>
                      <a:pt x="250683" y="391798"/>
                      <a:pt x="249590" y="391711"/>
                      <a:pt x="248496" y="391580"/>
                    </a:cubicBezTo>
                    <a:cubicBezTo>
                      <a:pt x="244779" y="391273"/>
                      <a:pt x="241061" y="390880"/>
                      <a:pt x="237431" y="390399"/>
                    </a:cubicBezTo>
                    <a:cubicBezTo>
                      <a:pt x="231264" y="389611"/>
                      <a:pt x="225228" y="388605"/>
                      <a:pt x="219236" y="387381"/>
                    </a:cubicBezTo>
                    <a:cubicBezTo>
                      <a:pt x="218974" y="387337"/>
                      <a:pt x="218711" y="387293"/>
                      <a:pt x="218449" y="387206"/>
                    </a:cubicBezTo>
                    <a:cubicBezTo>
                      <a:pt x="213375" y="386200"/>
                      <a:pt x="208389" y="384975"/>
                      <a:pt x="203447" y="383663"/>
                    </a:cubicBezTo>
                    <a:cubicBezTo>
                      <a:pt x="175455" y="376053"/>
                      <a:pt x="151443" y="364288"/>
                      <a:pt x="130974" y="350116"/>
                    </a:cubicBezTo>
                    <a:cubicBezTo>
                      <a:pt x="123933" y="345218"/>
                      <a:pt x="117285" y="340101"/>
                      <a:pt x="111030" y="334721"/>
                    </a:cubicBezTo>
                    <a:cubicBezTo>
                      <a:pt x="109980" y="333802"/>
                      <a:pt x="108931" y="332928"/>
                      <a:pt x="107881" y="332010"/>
                    </a:cubicBezTo>
                    <a:cubicBezTo>
                      <a:pt x="107662" y="331791"/>
                      <a:pt x="107400" y="331572"/>
                      <a:pt x="107138" y="331310"/>
                    </a:cubicBezTo>
                    <a:cubicBezTo>
                      <a:pt x="105607" y="329954"/>
                      <a:pt x="104120" y="328598"/>
                      <a:pt x="102633" y="327198"/>
                    </a:cubicBezTo>
                    <a:cubicBezTo>
                      <a:pt x="91786" y="317007"/>
                      <a:pt x="82207" y="306248"/>
                      <a:pt x="73854" y="295402"/>
                    </a:cubicBezTo>
                    <a:cubicBezTo>
                      <a:pt x="73547" y="295008"/>
                      <a:pt x="73197" y="294570"/>
                      <a:pt x="72935" y="294177"/>
                    </a:cubicBezTo>
                    <a:cubicBezTo>
                      <a:pt x="61695" y="279481"/>
                      <a:pt x="52597" y="264654"/>
                      <a:pt x="45337" y="250921"/>
                    </a:cubicBezTo>
                    <a:cubicBezTo>
                      <a:pt x="44899" y="250177"/>
                      <a:pt x="44550" y="249434"/>
                      <a:pt x="44156" y="248690"/>
                    </a:cubicBezTo>
                    <a:cubicBezTo>
                      <a:pt x="42844" y="246197"/>
                      <a:pt x="41619" y="243791"/>
                      <a:pt x="40482" y="241386"/>
                    </a:cubicBezTo>
                    <a:cubicBezTo>
                      <a:pt x="40307" y="241080"/>
                      <a:pt x="40176" y="240817"/>
                      <a:pt x="40045" y="240511"/>
                    </a:cubicBezTo>
                    <a:cubicBezTo>
                      <a:pt x="32784" y="225553"/>
                      <a:pt x="27754" y="212388"/>
                      <a:pt x="24430" y="202678"/>
                    </a:cubicBezTo>
                    <a:cubicBezTo>
                      <a:pt x="24037" y="201541"/>
                      <a:pt x="23687" y="200448"/>
                      <a:pt x="23337" y="199442"/>
                    </a:cubicBezTo>
                    <a:cubicBezTo>
                      <a:pt x="23250" y="199180"/>
                      <a:pt x="23162" y="198917"/>
                      <a:pt x="23118" y="198698"/>
                    </a:cubicBezTo>
                    <a:cubicBezTo>
                      <a:pt x="22768" y="197692"/>
                      <a:pt x="22462" y="196774"/>
                      <a:pt x="22200" y="195899"/>
                    </a:cubicBezTo>
                    <a:cubicBezTo>
                      <a:pt x="21106" y="192356"/>
                      <a:pt x="19313" y="186758"/>
                      <a:pt x="17301" y="179498"/>
                    </a:cubicBezTo>
                    <a:cubicBezTo>
                      <a:pt x="16120" y="175037"/>
                      <a:pt x="14808" y="170007"/>
                      <a:pt x="13496" y="164408"/>
                    </a:cubicBezTo>
                    <a:lnTo>
                      <a:pt x="13496" y="164364"/>
                    </a:lnTo>
                    <a:cubicBezTo>
                      <a:pt x="11091" y="153999"/>
                      <a:pt x="8773" y="141883"/>
                      <a:pt x="7111" y="128631"/>
                    </a:cubicBezTo>
                    <a:lnTo>
                      <a:pt x="7111" y="128588"/>
                    </a:lnTo>
                    <a:cubicBezTo>
                      <a:pt x="7023" y="128194"/>
                      <a:pt x="6979" y="127800"/>
                      <a:pt x="6936" y="127407"/>
                    </a:cubicBezTo>
                    <a:cubicBezTo>
                      <a:pt x="5055" y="111836"/>
                      <a:pt x="4093" y="94735"/>
                      <a:pt x="5142" y="77109"/>
                    </a:cubicBezTo>
                    <a:cubicBezTo>
                      <a:pt x="6586" y="51479"/>
                      <a:pt x="12140" y="24755"/>
                      <a:pt x="24868" y="0"/>
                    </a:cubicBezTo>
                    <a:cubicBezTo>
                      <a:pt x="11965" y="24361"/>
                      <a:pt x="5011" y="50385"/>
                      <a:pt x="1950" y="76015"/>
                    </a:cubicBezTo>
                    <a:cubicBezTo>
                      <a:pt x="-19" y="92767"/>
                      <a:pt x="-369" y="109299"/>
                      <a:pt x="331" y="125088"/>
                    </a:cubicBezTo>
                    <a:cubicBezTo>
                      <a:pt x="331" y="125482"/>
                      <a:pt x="375" y="125788"/>
                      <a:pt x="375" y="126182"/>
                    </a:cubicBezTo>
                    <a:lnTo>
                      <a:pt x="375" y="126226"/>
                    </a:lnTo>
                    <a:cubicBezTo>
                      <a:pt x="944" y="137772"/>
                      <a:pt x="2081" y="148882"/>
                      <a:pt x="3568" y="159291"/>
                    </a:cubicBezTo>
                    <a:cubicBezTo>
                      <a:pt x="4530" y="166377"/>
                      <a:pt x="5667" y="173156"/>
                      <a:pt x="6892" y="179541"/>
                    </a:cubicBezTo>
                    <a:cubicBezTo>
                      <a:pt x="8685" y="188901"/>
                      <a:pt x="10653" y="197386"/>
                      <a:pt x="12534" y="204865"/>
                    </a:cubicBezTo>
                    <a:cubicBezTo>
                      <a:pt x="12621" y="205172"/>
                      <a:pt x="12665" y="205434"/>
                      <a:pt x="12753" y="205696"/>
                    </a:cubicBezTo>
                    <a:cubicBezTo>
                      <a:pt x="13102" y="207140"/>
                      <a:pt x="13496" y="208539"/>
                      <a:pt x="13846" y="209895"/>
                    </a:cubicBezTo>
                    <a:cubicBezTo>
                      <a:pt x="16601" y="220348"/>
                      <a:pt x="19138" y="228352"/>
                      <a:pt x="20625" y="233119"/>
                    </a:cubicBezTo>
                    <a:cubicBezTo>
                      <a:pt x="21806" y="236794"/>
                      <a:pt x="23250" y="241255"/>
                      <a:pt x="25086" y="246328"/>
                    </a:cubicBezTo>
                    <a:cubicBezTo>
                      <a:pt x="25174" y="246634"/>
                      <a:pt x="25305" y="246940"/>
                      <a:pt x="25436" y="247291"/>
                    </a:cubicBezTo>
                    <a:cubicBezTo>
                      <a:pt x="25568" y="247684"/>
                      <a:pt x="25699" y="248078"/>
                      <a:pt x="25830" y="248471"/>
                    </a:cubicBezTo>
                    <a:cubicBezTo>
                      <a:pt x="27011" y="251577"/>
                      <a:pt x="28236" y="254945"/>
                      <a:pt x="29679" y="258443"/>
                    </a:cubicBezTo>
                    <a:cubicBezTo>
                      <a:pt x="34884" y="271652"/>
                      <a:pt x="41969" y="287397"/>
                      <a:pt x="51329" y="304324"/>
                    </a:cubicBezTo>
                    <a:cubicBezTo>
                      <a:pt x="52204" y="305942"/>
                      <a:pt x="53166" y="307604"/>
                      <a:pt x="54128" y="309266"/>
                    </a:cubicBezTo>
                    <a:cubicBezTo>
                      <a:pt x="59158" y="318101"/>
                      <a:pt x="64844" y="327198"/>
                      <a:pt x="71186" y="336340"/>
                    </a:cubicBezTo>
                    <a:cubicBezTo>
                      <a:pt x="71885" y="337302"/>
                      <a:pt x="72585" y="338307"/>
                      <a:pt x="73329" y="339313"/>
                    </a:cubicBezTo>
                    <a:cubicBezTo>
                      <a:pt x="73460" y="339532"/>
                      <a:pt x="73591" y="339707"/>
                      <a:pt x="73766" y="339926"/>
                    </a:cubicBezTo>
                    <a:cubicBezTo>
                      <a:pt x="76215" y="343425"/>
                      <a:pt x="78840" y="346967"/>
                      <a:pt x="81595" y="350510"/>
                    </a:cubicBezTo>
                    <a:cubicBezTo>
                      <a:pt x="93841" y="366343"/>
                      <a:pt x="108231" y="382045"/>
                      <a:pt x="125026" y="396522"/>
                    </a:cubicBezTo>
                    <a:cubicBezTo>
                      <a:pt x="148119" y="416378"/>
                      <a:pt x="175761" y="433917"/>
                      <a:pt x="208783" y="446338"/>
                    </a:cubicBezTo>
                    <a:cubicBezTo>
                      <a:pt x="208958" y="446382"/>
                      <a:pt x="209177" y="446470"/>
                      <a:pt x="209351" y="446513"/>
                    </a:cubicBezTo>
                    <a:cubicBezTo>
                      <a:pt x="217005" y="449400"/>
                      <a:pt x="224922" y="451981"/>
                      <a:pt x="233145" y="454211"/>
                    </a:cubicBezTo>
                    <a:cubicBezTo>
                      <a:pt x="233538" y="454343"/>
                      <a:pt x="233976" y="454430"/>
                      <a:pt x="234369" y="454561"/>
                    </a:cubicBezTo>
                    <a:cubicBezTo>
                      <a:pt x="239224" y="455873"/>
                      <a:pt x="244166" y="457098"/>
                      <a:pt x="249196" y="458104"/>
                    </a:cubicBezTo>
                    <a:cubicBezTo>
                      <a:pt x="249590" y="458235"/>
                      <a:pt x="249983" y="458323"/>
                      <a:pt x="250377" y="458366"/>
                    </a:cubicBezTo>
                    <a:cubicBezTo>
                      <a:pt x="252608" y="458891"/>
                      <a:pt x="254926" y="459329"/>
                      <a:pt x="257200" y="459722"/>
                    </a:cubicBezTo>
                    <a:cubicBezTo>
                      <a:pt x="262930" y="460859"/>
                      <a:pt x="268747" y="461778"/>
                      <a:pt x="274608" y="462521"/>
                    </a:cubicBezTo>
                    <a:cubicBezTo>
                      <a:pt x="275439" y="462653"/>
                      <a:pt x="276313" y="462740"/>
                      <a:pt x="277144" y="462827"/>
                    </a:cubicBezTo>
                    <a:cubicBezTo>
                      <a:pt x="296214" y="465146"/>
                      <a:pt x="315764" y="465758"/>
                      <a:pt x="335490" y="464489"/>
                    </a:cubicBezTo>
                    <a:lnTo>
                      <a:pt x="335533" y="464489"/>
                    </a:lnTo>
                    <a:cubicBezTo>
                      <a:pt x="338989" y="464271"/>
                      <a:pt x="342444" y="464008"/>
                      <a:pt x="345899" y="463659"/>
                    </a:cubicBezTo>
                    <a:cubicBezTo>
                      <a:pt x="347649" y="463483"/>
                      <a:pt x="349442" y="463308"/>
                      <a:pt x="351191" y="463090"/>
                    </a:cubicBezTo>
                    <a:cubicBezTo>
                      <a:pt x="355434" y="462609"/>
                      <a:pt x="359676" y="462040"/>
                      <a:pt x="363919" y="461384"/>
                    </a:cubicBezTo>
                    <a:cubicBezTo>
                      <a:pt x="364225" y="461340"/>
                      <a:pt x="364487" y="461297"/>
                      <a:pt x="364794" y="461253"/>
                    </a:cubicBezTo>
                    <a:cubicBezTo>
                      <a:pt x="366543" y="460991"/>
                      <a:pt x="368336" y="460684"/>
                      <a:pt x="370086" y="460378"/>
                    </a:cubicBezTo>
                    <a:cubicBezTo>
                      <a:pt x="370436" y="460335"/>
                      <a:pt x="370829" y="460247"/>
                      <a:pt x="371179" y="460159"/>
                    </a:cubicBezTo>
                    <a:cubicBezTo>
                      <a:pt x="374810" y="459547"/>
                      <a:pt x="378440" y="458848"/>
                      <a:pt x="382026" y="458060"/>
                    </a:cubicBezTo>
                    <a:cubicBezTo>
                      <a:pt x="382376" y="457973"/>
                      <a:pt x="382726" y="457885"/>
                      <a:pt x="383076" y="457841"/>
                    </a:cubicBezTo>
                    <a:cubicBezTo>
                      <a:pt x="398603" y="454430"/>
                      <a:pt x="413998" y="449794"/>
                      <a:pt x="429000" y="443845"/>
                    </a:cubicBezTo>
                    <a:cubicBezTo>
                      <a:pt x="434992" y="441527"/>
                      <a:pt x="440940" y="438947"/>
                      <a:pt x="446801" y="436191"/>
                    </a:cubicBezTo>
                    <a:lnTo>
                      <a:pt x="446845" y="436191"/>
                    </a:lnTo>
                    <a:cubicBezTo>
                      <a:pt x="464165" y="428013"/>
                      <a:pt x="480829" y="418040"/>
                      <a:pt x="496618" y="406100"/>
                    </a:cubicBezTo>
                    <a:cubicBezTo>
                      <a:pt x="504272" y="400327"/>
                      <a:pt x="511751" y="394072"/>
                      <a:pt x="518924" y="387381"/>
                    </a:cubicBezTo>
                    <a:cubicBezTo>
                      <a:pt x="521242" y="385194"/>
                      <a:pt x="523560" y="382963"/>
                      <a:pt x="525834" y="380689"/>
                    </a:cubicBezTo>
                    <a:lnTo>
                      <a:pt x="525834" y="380645"/>
                    </a:lnTo>
                    <a:cubicBezTo>
                      <a:pt x="519667" y="368880"/>
                      <a:pt x="513282" y="357246"/>
                      <a:pt x="506634" y="345786"/>
                    </a:cubicBezTo>
                    <a:cubicBezTo>
                      <a:pt x="506546" y="345612"/>
                      <a:pt x="506459" y="345437"/>
                      <a:pt x="506327" y="34530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48"/>
              <p:cNvSpPr/>
              <p:nvPr/>
            </p:nvSpPr>
            <p:spPr>
              <a:xfrm>
                <a:off x="5355178" y="4999997"/>
                <a:ext cx="8353" cy="13646"/>
              </a:xfrm>
              <a:custGeom>
                <a:rect b="b" l="l" r="r" t="t"/>
                <a:pathLst>
                  <a:path extrusionOk="0" h="13646" w="8353">
                    <a:moveTo>
                      <a:pt x="0" y="13647"/>
                    </a:moveTo>
                    <a:cubicBezTo>
                      <a:pt x="2493" y="9010"/>
                      <a:pt x="5249" y="4461"/>
                      <a:pt x="8354" y="0"/>
                    </a:cubicBezTo>
                    <a:cubicBezTo>
                      <a:pt x="5336" y="4461"/>
                      <a:pt x="2580" y="9054"/>
                      <a:pt x="0" y="1364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06" name="Google Shape;2206;p48"/>
            <p:cNvGrpSpPr/>
            <p:nvPr/>
          </p:nvGrpSpPr>
          <p:grpSpPr>
            <a:xfrm>
              <a:off x="5682376" y="5211424"/>
              <a:ext cx="278256" cy="464445"/>
              <a:chOff x="5682376" y="5211424"/>
              <a:chExt cx="278256" cy="464445"/>
            </a:xfrm>
          </p:grpSpPr>
          <p:sp>
            <p:nvSpPr>
              <p:cNvPr id="2207" name="Google Shape;2207;p48"/>
              <p:cNvSpPr/>
              <p:nvPr/>
            </p:nvSpPr>
            <p:spPr>
              <a:xfrm>
                <a:off x="5682376" y="5211424"/>
                <a:ext cx="278256" cy="464445"/>
              </a:xfrm>
              <a:custGeom>
                <a:rect b="b" l="l" r="r" t="t"/>
                <a:pathLst>
                  <a:path extrusionOk="0" h="464445" w="278256">
                    <a:moveTo>
                      <a:pt x="278256" y="464446"/>
                    </a:moveTo>
                    <a:cubicBezTo>
                      <a:pt x="274889" y="464227"/>
                      <a:pt x="271521" y="463965"/>
                      <a:pt x="268109" y="463659"/>
                    </a:cubicBezTo>
                    <a:cubicBezTo>
                      <a:pt x="264348" y="443233"/>
                      <a:pt x="259930" y="423027"/>
                      <a:pt x="254901" y="403082"/>
                    </a:cubicBezTo>
                    <a:cubicBezTo>
                      <a:pt x="254638" y="402076"/>
                      <a:pt x="254420" y="401114"/>
                      <a:pt x="254157" y="400108"/>
                    </a:cubicBezTo>
                    <a:cubicBezTo>
                      <a:pt x="255207" y="396259"/>
                      <a:pt x="256344" y="392410"/>
                      <a:pt x="257656" y="388605"/>
                    </a:cubicBezTo>
                    <a:lnTo>
                      <a:pt x="253851" y="398883"/>
                    </a:lnTo>
                    <a:cubicBezTo>
                      <a:pt x="250964" y="387599"/>
                      <a:pt x="247859" y="376446"/>
                      <a:pt x="244622" y="365337"/>
                    </a:cubicBezTo>
                    <a:cubicBezTo>
                      <a:pt x="237231" y="340188"/>
                      <a:pt x="228833" y="315477"/>
                      <a:pt x="219561" y="291202"/>
                    </a:cubicBezTo>
                    <a:cubicBezTo>
                      <a:pt x="216937" y="284336"/>
                      <a:pt x="214269" y="277556"/>
                      <a:pt x="211513" y="270777"/>
                    </a:cubicBezTo>
                    <a:cubicBezTo>
                      <a:pt x="199660" y="241823"/>
                      <a:pt x="186496" y="213525"/>
                      <a:pt x="172062" y="186015"/>
                    </a:cubicBezTo>
                    <a:lnTo>
                      <a:pt x="172062" y="185971"/>
                    </a:lnTo>
                    <a:cubicBezTo>
                      <a:pt x="165895" y="174205"/>
                      <a:pt x="159510" y="162571"/>
                      <a:pt x="152862" y="151112"/>
                    </a:cubicBezTo>
                    <a:cubicBezTo>
                      <a:pt x="152818" y="150981"/>
                      <a:pt x="152731" y="150806"/>
                      <a:pt x="152599" y="150675"/>
                    </a:cubicBezTo>
                    <a:cubicBezTo>
                      <a:pt x="143414" y="134667"/>
                      <a:pt x="133749" y="118965"/>
                      <a:pt x="123689" y="103570"/>
                    </a:cubicBezTo>
                    <a:cubicBezTo>
                      <a:pt x="123864" y="101426"/>
                      <a:pt x="124214" y="99371"/>
                      <a:pt x="124476" y="97272"/>
                    </a:cubicBezTo>
                    <a:cubicBezTo>
                      <a:pt x="123864" y="96791"/>
                      <a:pt x="123208" y="96310"/>
                      <a:pt x="122595" y="95828"/>
                    </a:cubicBezTo>
                    <a:cubicBezTo>
                      <a:pt x="121896" y="96791"/>
                      <a:pt x="121240" y="97796"/>
                      <a:pt x="120540" y="98759"/>
                    </a:cubicBezTo>
                    <a:cubicBezTo>
                      <a:pt x="107550" y="79164"/>
                      <a:pt x="93904" y="60051"/>
                      <a:pt x="79646" y="41463"/>
                    </a:cubicBezTo>
                    <a:cubicBezTo>
                      <a:pt x="72560" y="32278"/>
                      <a:pt x="65343" y="23224"/>
                      <a:pt x="57952" y="14258"/>
                    </a:cubicBezTo>
                    <a:cubicBezTo>
                      <a:pt x="54234" y="9753"/>
                      <a:pt x="50473" y="5292"/>
                      <a:pt x="46624" y="831"/>
                    </a:cubicBezTo>
                    <a:cubicBezTo>
                      <a:pt x="46405" y="569"/>
                      <a:pt x="46187" y="262"/>
                      <a:pt x="45924" y="0"/>
                    </a:cubicBezTo>
                    <a:cubicBezTo>
                      <a:pt x="33853" y="22131"/>
                      <a:pt x="14390" y="63244"/>
                      <a:pt x="5161" y="114329"/>
                    </a:cubicBezTo>
                    <a:cubicBezTo>
                      <a:pt x="2099" y="131430"/>
                      <a:pt x="131" y="149581"/>
                      <a:pt x="44" y="168607"/>
                    </a:cubicBezTo>
                    <a:lnTo>
                      <a:pt x="44" y="168651"/>
                    </a:lnTo>
                    <a:cubicBezTo>
                      <a:pt x="0" y="168957"/>
                      <a:pt x="0" y="169307"/>
                      <a:pt x="0" y="169656"/>
                    </a:cubicBezTo>
                    <a:cubicBezTo>
                      <a:pt x="0" y="171362"/>
                      <a:pt x="0" y="173112"/>
                      <a:pt x="44" y="174905"/>
                    </a:cubicBezTo>
                    <a:cubicBezTo>
                      <a:pt x="44" y="175824"/>
                      <a:pt x="44" y="176699"/>
                      <a:pt x="88" y="177617"/>
                    </a:cubicBezTo>
                    <a:cubicBezTo>
                      <a:pt x="131" y="180110"/>
                      <a:pt x="219" y="182603"/>
                      <a:pt x="350" y="185140"/>
                    </a:cubicBezTo>
                    <a:cubicBezTo>
                      <a:pt x="394" y="186233"/>
                      <a:pt x="481" y="187370"/>
                      <a:pt x="569" y="188507"/>
                    </a:cubicBezTo>
                    <a:lnTo>
                      <a:pt x="569" y="188639"/>
                    </a:lnTo>
                    <a:cubicBezTo>
                      <a:pt x="612" y="190038"/>
                      <a:pt x="700" y="191394"/>
                      <a:pt x="831" y="192794"/>
                    </a:cubicBezTo>
                    <a:lnTo>
                      <a:pt x="831" y="192837"/>
                    </a:lnTo>
                    <a:cubicBezTo>
                      <a:pt x="1968" y="207883"/>
                      <a:pt x="4330" y="223278"/>
                      <a:pt x="8223" y="238937"/>
                    </a:cubicBezTo>
                    <a:cubicBezTo>
                      <a:pt x="8223" y="238980"/>
                      <a:pt x="8223" y="239024"/>
                      <a:pt x="8266" y="239067"/>
                    </a:cubicBezTo>
                    <a:cubicBezTo>
                      <a:pt x="8704" y="240817"/>
                      <a:pt x="9141" y="242567"/>
                      <a:pt x="9622" y="244360"/>
                    </a:cubicBezTo>
                    <a:lnTo>
                      <a:pt x="9622" y="244491"/>
                    </a:lnTo>
                    <a:cubicBezTo>
                      <a:pt x="10584" y="248078"/>
                      <a:pt x="11634" y="251533"/>
                      <a:pt x="12815" y="255163"/>
                    </a:cubicBezTo>
                    <a:cubicBezTo>
                      <a:pt x="13865" y="258662"/>
                      <a:pt x="15089" y="262205"/>
                      <a:pt x="16358" y="265748"/>
                    </a:cubicBezTo>
                    <a:cubicBezTo>
                      <a:pt x="16445" y="265966"/>
                      <a:pt x="16489" y="266185"/>
                      <a:pt x="16576" y="266360"/>
                    </a:cubicBezTo>
                    <a:cubicBezTo>
                      <a:pt x="20600" y="277513"/>
                      <a:pt x="25499" y="288753"/>
                      <a:pt x="31316" y="299994"/>
                    </a:cubicBezTo>
                    <a:cubicBezTo>
                      <a:pt x="33372" y="303974"/>
                      <a:pt x="35515" y="307910"/>
                      <a:pt x="37789" y="311802"/>
                    </a:cubicBezTo>
                    <a:cubicBezTo>
                      <a:pt x="38314" y="312678"/>
                      <a:pt x="38795" y="313552"/>
                      <a:pt x="39320" y="314427"/>
                    </a:cubicBezTo>
                    <a:cubicBezTo>
                      <a:pt x="39320" y="314427"/>
                      <a:pt x="39364" y="314427"/>
                      <a:pt x="39364" y="314471"/>
                    </a:cubicBezTo>
                    <a:cubicBezTo>
                      <a:pt x="42425" y="319675"/>
                      <a:pt x="45662" y="324793"/>
                      <a:pt x="49073" y="329866"/>
                    </a:cubicBezTo>
                    <a:cubicBezTo>
                      <a:pt x="53622" y="336602"/>
                      <a:pt x="58477" y="343250"/>
                      <a:pt x="63638" y="349679"/>
                    </a:cubicBezTo>
                    <a:cubicBezTo>
                      <a:pt x="106763" y="403870"/>
                      <a:pt x="170138" y="446994"/>
                      <a:pt x="244929" y="460553"/>
                    </a:cubicBezTo>
                    <a:cubicBezTo>
                      <a:pt x="244972" y="460553"/>
                      <a:pt x="244972" y="460553"/>
                      <a:pt x="245016" y="460553"/>
                    </a:cubicBezTo>
                    <a:cubicBezTo>
                      <a:pt x="245279" y="460597"/>
                      <a:pt x="245497" y="460640"/>
                      <a:pt x="245760" y="460684"/>
                    </a:cubicBezTo>
                    <a:cubicBezTo>
                      <a:pt x="247378" y="460991"/>
                      <a:pt x="248996" y="461253"/>
                      <a:pt x="250614" y="461516"/>
                    </a:cubicBezTo>
                    <a:cubicBezTo>
                      <a:pt x="255600" y="462302"/>
                      <a:pt x="260587" y="462959"/>
                      <a:pt x="265616" y="463483"/>
                    </a:cubicBezTo>
                    <a:cubicBezTo>
                      <a:pt x="266447" y="463571"/>
                      <a:pt x="267322" y="463659"/>
                      <a:pt x="268153" y="463746"/>
                    </a:cubicBezTo>
                    <a:cubicBezTo>
                      <a:pt x="271521" y="464008"/>
                      <a:pt x="274889" y="464271"/>
                      <a:pt x="278256" y="464446"/>
                    </a:cubicBezTo>
                    <a:cubicBezTo>
                      <a:pt x="278256" y="464446"/>
                      <a:pt x="278256" y="464446"/>
                      <a:pt x="278256" y="46444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48"/>
              <p:cNvSpPr/>
              <p:nvPr/>
            </p:nvSpPr>
            <p:spPr>
              <a:xfrm>
                <a:off x="5805209" y="5314949"/>
                <a:ext cx="96771" cy="187632"/>
              </a:xfrm>
              <a:custGeom>
                <a:rect b="b" l="l" r="r" t="t"/>
                <a:pathLst>
                  <a:path extrusionOk="0" h="187632" w="96771">
                    <a:moveTo>
                      <a:pt x="96772" y="187633"/>
                    </a:moveTo>
                    <a:cubicBezTo>
                      <a:pt x="78796" y="178667"/>
                      <a:pt x="62438" y="165983"/>
                      <a:pt x="48486" y="150412"/>
                    </a:cubicBezTo>
                    <a:cubicBezTo>
                      <a:pt x="37333" y="137991"/>
                      <a:pt x="27754" y="123689"/>
                      <a:pt x="20100" y="107988"/>
                    </a:cubicBezTo>
                    <a:cubicBezTo>
                      <a:pt x="20100" y="107944"/>
                      <a:pt x="20057" y="107900"/>
                      <a:pt x="20057" y="107856"/>
                    </a:cubicBezTo>
                    <a:cubicBezTo>
                      <a:pt x="10741" y="88655"/>
                      <a:pt x="4311" y="67312"/>
                      <a:pt x="1556" y="44569"/>
                    </a:cubicBezTo>
                    <a:cubicBezTo>
                      <a:pt x="1512" y="44393"/>
                      <a:pt x="1512" y="44262"/>
                      <a:pt x="1512" y="44087"/>
                    </a:cubicBezTo>
                    <a:lnTo>
                      <a:pt x="1512" y="44044"/>
                    </a:lnTo>
                    <a:cubicBezTo>
                      <a:pt x="1075" y="40676"/>
                      <a:pt x="768" y="37264"/>
                      <a:pt x="506" y="33853"/>
                    </a:cubicBezTo>
                    <a:cubicBezTo>
                      <a:pt x="-281" y="22350"/>
                      <a:pt x="-150" y="11022"/>
                      <a:pt x="900" y="0"/>
                    </a:cubicBezTo>
                    <a:cubicBezTo>
                      <a:pt x="10959" y="15396"/>
                      <a:pt x="20625" y="31098"/>
                      <a:pt x="29810" y="47105"/>
                    </a:cubicBezTo>
                    <a:cubicBezTo>
                      <a:pt x="29941" y="47236"/>
                      <a:pt x="30029" y="47412"/>
                      <a:pt x="30073" y="47542"/>
                    </a:cubicBezTo>
                    <a:cubicBezTo>
                      <a:pt x="36721" y="59002"/>
                      <a:pt x="43106" y="70636"/>
                      <a:pt x="49273" y="82401"/>
                    </a:cubicBezTo>
                    <a:lnTo>
                      <a:pt x="49273" y="82445"/>
                    </a:lnTo>
                    <a:cubicBezTo>
                      <a:pt x="63706" y="109956"/>
                      <a:pt x="76871" y="138254"/>
                      <a:pt x="88724" y="167208"/>
                    </a:cubicBezTo>
                    <a:cubicBezTo>
                      <a:pt x="91479" y="173987"/>
                      <a:pt x="94148" y="180766"/>
                      <a:pt x="96772" y="187633"/>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48"/>
              <p:cNvSpPr/>
              <p:nvPr/>
            </p:nvSpPr>
            <p:spPr>
              <a:xfrm>
                <a:off x="5683540" y="5212167"/>
                <a:ext cx="266989" cy="462871"/>
              </a:xfrm>
              <a:custGeom>
                <a:rect b="b" l="l" r="r" t="t"/>
                <a:pathLst>
                  <a:path extrusionOk="0" h="462871" w="266989">
                    <a:moveTo>
                      <a:pt x="266989" y="462872"/>
                    </a:moveTo>
                    <a:cubicBezTo>
                      <a:pt x="266115" y="462784"/>
                      <a:pt x="265284" y="462697"/>
                      <a:pt x="264409" y="462565"/>
                    </a:cubicBezTo>
                    <a:cubicBezTo>
                      <a:pt x="259379" y="462040"/>
                      <a:pt x="254349" y="461341"/>
                      <a:pt x="249407" y="460510"/>
                    </a:cubicBezTo>
                    <a:cubicBezTo>
                      <a:pt x="247789" y="460291"/>
                      <a:pt x="246214" y="459985"/>
                      <a:pt x="244596" y="459679"/>
                    </a:cubicBezTo>
                    <a:cubicBezTo>
                      <a:pt x="244377" y="459679"/>
                      <a:pt x="244115" y="459635"/>
                      <a:pt x="243896" y="459548"/>
                    </a:cubicBezTo>
                    <a:lnTo>
                      <a:pt x="243765" y="459548"/>
                    </a:lnTo>
                    <a:cubicBezTo>
                      <a:pt x="169193" y="445726"/>
                      <a:pt x="106080" y="402514"/>
                      <a:pt x="63130" y="348323"/>
                    </a:cubicBezTo>
                    <a:cubicBezTo>
                      <a:pt x="58056" y="341894"/>
                      <a:pt x="53245" y="335334"/>
                      <a:pt x="48740" y="328598"/>
                    </a:cubicBezTo>
                    <a:cubicBezTo>
                      <a:pt x="44891" y="322825"/>
                      <a:pt x="41218" y="317008"/>
                      <a:pt x="37806" y="311059"/>
                    </a:cubicBezTo>
                    <a:cubicBezTo>
                      <a:pt x="37762" y="311016"/>
                      <a:pt x="37762" y="311016"/>
                      <a:pt x="37762" y="310972"/>
                    </a:cubicBezTo>
                    <a:cubicBezTo>
                      <a:pt x="37281" y="310053"/>
                      <a:pt x="36713" y="309179"/>
                      <a:pt x="36188" y="308261"/>
                    </a:cubicBezTo>
                    <a:cubicBezTo>
                      <a:pt x="34526" y="305286"/>
                      <a:pt x="32908" y="302269"/>
                      <a:pt x="31333" y="299250"/>
                    </a:cubicBezTo>
                    <a:cubicBezTo>
                      <a:pt x="25472" y="287923"/>
                      <a:pt x="20574" y="276594"/>
                      <a:pt x="16506" y="265354"/>
                    </a:cubicBezTo>
                    <a:cubicBezTo>
                      <a:pt x="16419" y="265135"/>
                      <a:pt x="16331" y="264917"/>
                      <a:pt x="16287" y="264698"/>
                    </a:cubicBezTo>
                    <a:cubicBezTo>
                      <a:pt x="14975" y="261112"/>
                      <a:pt x="13794" y="257525"/>
                      <a:pt x="12701" y="253982"/>
                    </a:cubicBezTo>
                    <a:cubicBezTo>
                      <a:pt x="10777" y="247947"/>
                      <a:pt x="9158" y="241911"/>
                      <a:pt x="7715" y="235963"/>
                    </a:cubicBezTo>
                    <a:cubicBezTo>
                      <a:pt x="7671" y="235919"/>
                      <a:pt x="7671" y="235875"/>
                      <a:pt x="7671" y="235831"/>
                    </a:cubicBezTo>
                    <a:cubicBezTo>
                      <a:pt x="7015" y="233339"/>
                      <a:pt x="6490" y="230802"/>
                      <a:pt x="5965" y="228309"/>
                    </a:cubicBezTo>
                    <a:lnTo>
                      <a:pt x="5965" y="228265"/>
                    </a:lnTo>
                    <a:cubicBezTo>
                      <a:pt x="5965" y="228177"/>
                      <a:pt x="5922" y="228134"/>
                      <a:pt x="5922" y="228046"/>
                    </a:cubicBezTo>
                    <a:cubicBezTo>
                      <a:pt x="5922" y="228002"/>
                      <a:pt x="5922" y="228002"/>
                      <a:pt x="5922" y="227959"/>
                    </a:cubicBezTo>
                    <a:cubicBezTo>
                      <a:pt x="4085" y="219342"/>
                      <a:pt x="2773" y="210901"/>
                      <a:pt x="1854" y="202460"/>
                    </a:cubicBezTo>
                    <a:lnTo>
                      <a:pt x="1854" y="202285"/>
                    </a:lnTo>
                    <a:cubicBezTo>
                      <a:pt x="1810" y="202198"/>
                      <a:pt x="1810" y="202110"/>
                      <a:pt x="1810" y="202023"/>
                    </a:cubicBezTo>
                    <a:cubicBezTo>
                      <a:pt x="1504" y="199748"/>
                      <a:pt x="1285" y="197430"/>
                      <a:pt x="1111" y="195156"/>
                    </a:cubicBezTo>
                    <a:cubicBezTo>
                      <a:pt x="1111" y="195112"/>
                      <a:pt x="1111" y="195112"/>
                      <a:pt x="1111" y="195069"/>
                    </a:cubicBezTo>
                    <a:cubicBezTo>
                      <a:pt x="761" y="191350"/>
                      <a:pt x="542" y="187589"/>
                      <a:pt x="367" y="183915"/>
                    </a:cubicBezTo>
                    <a:cubicBezTo>
                      <a:pt x="280" y="182559"/>
                      <a:pt x="236" y="181160"/>
                      <a:pt x="192" y="179804"/>
                    </a:cubicBezTo>
                    <a:cubicBezTo>
                      <a:pt x="148" y="178842"/>
                      <a:pt x="105" y="177923"/>
                      <a:pt x="105" y="176961"/>
                    </a:cubicBezTo>
                    <a:cubicBezTo>
                      <a:pt x="17" y="174074"/>
                      <a:pt x="-27" y="171188"/>
                      <a:pt x="17" y="168301"/>
                    </a:cubicBezTo>
                    <a:cubicBezTo>
                      <a:pt x="17" y="167951"/>
                      <a:pt x="17" y="167601"/>
                      <a:pt x="61" y="167295"/>
                    </a:cubicBezTo>
                    <a:lnTo>
                      <a:pt x="61" y="167251"/>
                    </a:lnTo>
                    <a:cubicBezTo>
                      <a:pt x="192" y="148226"/>
                      <a:pt x="2160" y="130031"/>
                      <a:pt x="5309" y="112974"/>
                    </a:cubicBezTo>
                    <a:cubicBezTo>
                      <a:pt x="14407" y="62720"/>
                      <a:pt x="33432" y="22219"/>
                      <a:pt x="45460" y="0"/>
                    </a:cubicBezTo>
                    <a:cubicBezTo>
                      <a:pt x="49309" y="4461"/>
                      <a:pt x="53070" y="8923"/>
                      <a:pt x="56788" y="13428"/>
                    </a:cubicBezTo>
                    <a:cubicBezTo>
                      <a:pt x="48259" y="35515"/>
                      <a:pt x="40212" y="63113"/>
                      <a:pt x="37281" y="93991"/>
                    </a:cubicBezTo>
                    <a:cubicBezTo>
                      <a:pt x="35444" y="113017"/>
                      <a:pt x="35532" y="133312"/>
                      <a:pt x="38637" y="154261"/>
                    </a:cubicBezTo>
                    <a:cubicBezTo>
                      <a:pt x="38637" y="154524"/>
                      <a:pt x="38681" y="154786"/>
                      <a:pt x="38768" y="155049"/>
                    </a:cubicBezTo>
                    <a:cubicBezTo>
                      <a:pt x="39293" y="158854"/>
                      <a:pt x="39993" y="162659"/>
                      <a:pt x="40737" y="166508"/>
                    </a:cubicBezTo>
                    <a:cubicBezTo>
                      <a:pt x="44848" y="186802"/>
                      <a:pt x="51846" y="207621"/>
                      <a:pt x="62649" y="228483"/>
                    </a:cubicBezTo>
                    <a:cubicBezTo>
                      <a:pt x="64923" y="232901"/>
                      <a:pt x="67373" y="237275"/>
                      <a:pt x="69909" y="241561"/>
                    </a:cubicBezTo>
                    <a:cubicBezTo>
                      <a:pt x="71309" y="243879"/>
                      <a:pt x="72708" y="246110"/>
                      <a:pt x="74108" y="248384"/>
                    </a:cubicBezTo>
                    <a:cubicBezTo>
                      <a:pt x="74196" y="248515"/>
                      <a:pt x="74283" y="248647"/>
                      <a:pt x="74370" y="248777"/>
                    </a:cubicBezTo>
                    <a:cubicBezTo>
                      <a:pt x="89197" y="271871"/>
                      <a:pt x="108179" y="293390"/>
                      <a:pt x="130485" y="311628"/>
                    </a:cubicBezTo>
                    <a:cubicBezTo>
                      <a:pt x="134072" y="314558"/>
                      <a:pt x="137658" y="317314"/>
                      <a:pt x="141420" y="320201"/>
                    </a:cubicBezTo>
                    <a:lnTo>
                      <a:pt x="141463" y="320201"/>
                    </a:lnTo>
                    <a:cubicBezTo>
                      <a:pt x="141507" y="320157"/>
                      <a:pt x="141507" y="320157"/>
                      <a:pt x="141551" y="320201"/>
                    </a:cubicBezTo>
                    <a:cubicBezTo>
                      <a:pt x="164338" y="336864"/>
                      <a:pt x="190143" y="350161"/>
                      <a:pt x="218310" y="358558"/>
                    </a:cubicBezTo>
                    <a:cubicBezTo>
                      <a:pt x="220890" y="359302"/>
                      <a:pt x="223514" y="360045"/>
                      <a:pt x="226139" y="360745"/>
                    </a:cubicBezTo>
                    <a:lnTo>
                      <a:pt x="226182" y="360745"/>
                    </a:lnTo>
                    <a:cubicBezTo>
                      <a:pt x="231868" y="362232"/>
                      <a:pt x="237642" y="363501"/>
                      <a:pt x="243502" y="364550"/>
                    </a:cubicBezTo>
                    <a:cubicBezTo>
                      <a:pt x="246739" y="375659"/>
                      <a:pt x="249844" y="386812"/>
                      <a:pt x="252731" y="398097"/>
                    </a:cubicBezTo>
                    <a:lnTo>
                      <a:pt x="256536" y="387818"/>
                    </a:lnTo>
                    <a:cubicBezTo>
                      <a:pt x="255224" y="391623"/>
                      <a:pt x="254087" y="395472"/>
                      <a:pt x="253037" y="399321"/>
                    </a:cubicBezTo>
                    <a:cubicBezTo>
                      <a:pt x="253299" y="400327"/>
                      <a:pt x="253518" y="401289"/>
                      <a:pt x="253781" y="402296"/>
                    </a:cubicBezTo>
                    <a:cubicBezTo>
                      <a:pt x="258810" y="422240"/>
                      <a:pt x="263228" y="442446"/>
                      <a:pt x="266989" y="462872"/>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0" name="Google Shape;2210;p48"/>
            <p:cNvGrpSpPr/>
            <p:nvPr/>
          </p:nvGrpSpPr>
          <p:grpSpPr>
            <a:xfrm>
              <a:off x="5927186" y="5599985"/>
              <a:ext cx="46961" cy="261723"/>
              <a:chOff x="5927186" y="5599985"/>
              <a:chExt cx="46961" cy="261723"/>
            </a:xfrm>
          </p:grpSpPr>
          <p:sp>
            <p:nvSpPr>
              <p:cNvPr id="2211" name="Google Shape;2211;p48"/>
              <p:cNvSpPr/>
              <p:nvPr/>
            </p:nvSpPr>
            <p:spPr>
              <a:xfrm>
                <a:off x="5927186" y="5599985"/>
                <a:ext cx="46961" cy="261723"/>
              </a:xfrm>
              <a:custGeom>
                <a:rect b="b" l="l" r="r" t="t"/>
                <a:pathLst>
                  <a:path extrusionOk="0" h="261723" w="46961">
                    <a:moveTo>
                      <a:pt x="39964" y="246328"/>
                    </a:moveTo>
                    <a:cubicBezTo>
                      <a:pt x="39833" y="232726"/>
                      <a:pt x="39439" y="219255"/>
                      <a:pt x="38695" y="205784"/>
                    </a:cubicBezTo>
                    <a:cubicBezTo>
                      <a:pt x="38695" y="205740"/>
                      <a:pt x="38695" y="205740"/>
                      <a:pt x="38695" y="205696"/>
                    </a:cubicBezTo>
                    <a:cubicBezTo>
                      <a:pt x="37427" y="180329"/>
                      <a:pt x="35196" y="155180"/>
                      <a:pt x="32004" y="130337"/>
                    </a:cubicBezTo>
                    <a:cubicBezTo>
                      <a:pt x="31654" y="127669"/>
                      <a:pt x="31304" y="125045"/>
                      <a:pt x="30954" y="122421"/>
                    </a:cubicBezTo>
                    <a:lnTo>
                      <a:pt x="30954" y="122377"/>
                    </a:lnTo>
                    <a:cubicBezTo>
                      <a:pt x="30910" y="122158"/>
                      <a:pt x="30910" y="121939"/>
                      <a:pt x="30866" y="121764"/>
                    </a:cubicBezTo>
                    <a:cubicBezTo>
                      <a:pt x="28723" y="106063"/>
                      <a:pt x="26230" y="90536"/>
                      <a:pt x="23344" y="75097"/>
                    </a:cubicBezTo>
                    <a:cubicBezTo>
                      <a:pt x="26711" y="75403"/>
                      <a:pt x="30079" y="75666"/>
                      <a:pt x="33491" y="75840"/>
                    </a:cubicBezTo>
                    <a:cubicBezTo>
                      <a:pt x="33491" y="75840"/>
                      <a:pt x="33491" y="75840"/>
                      <a:pt x="33491" y="75840"/>
                    </a:cubicBezTo>
                    <a:cubicBezTo>
                      <a:pt x="30123" y="75622"/>
                      <a:pt x="26755" y="75359"/>
                      <a:pt x="23344" y="75053"/>
                    </a:cubicBezTo>
                    <a:cubicBezTo>
                      <a:pt x="19582" y="54628"/>
                      <a:pt x="15165" y="34421"/>
                      <a:pt x="10135" y="14477"/>
                    </a:cubicBezTo>
                    <a:cubicBezTo>
                      <a:pt x="9873" y="13471"/>
                      <a:pt x="9654" y="12509"/>
                      <a:pt x="9391" y="11503"/>
                    </a:cubicBezTo>
                    <a:cubicBezTo>
                      <a:pt x="10441" y="7654"/>
                      <a:pt x="11578" y="3805"/>
                      <a:pt x="12890" y="0"/>
                    </a:cubicBezTo>
                    <a:lnTo>
                      <a:pt x="9085" y="10278"/>
                    </a:lnTo>
                    <a:cubicBezTo>
                      <a:pt x="8648" y="11809"/>
                      <a:pt x="8254" y="13296"/>
                      <a:pt x="7861" y="14827"/>
                    </a:cubicBezTo>
                    <a:cubicBezTo>
                      <a:pt x="5018" y="25849"/>
                      <a:pt x="3050" y="36915"/>
                      <a:pt x="1825" y="47936"/>
                    </a:cubicBezTo>
                    <a:cubicBezTo>
                      <a:pt x="1869" y="47980"/>
                      <a:pt x="1869" y="47980"/>
                      <a:pt x="1825" y="48023"/>
                    </a:cubicBezTo>
                    <a:cubicBezTo>
                      <a:pt x="1869" y="48067"/>
                      <a:pt x="1869" y="48067"/>
                      <a:pt x="1825" y="48111"/>
                    </a:cubicBezTo>
                    <a:cubicBezTo>
                      <a:pt x="863" y="56115"/>
                      <a:pt x="338" y="63900"/>
                      <a:pt x="119" y="71729"/>
                    </a:cubicBezTo>
                    <a:lnTo>
                      <a:pt x="119" y="72560"/>
                    </a:lnTo>
                    <a:cubicBezTo>
                      <a:pt x="-231" y="85156"/>
                      <a:pt x="207" y="97447"/>
                      <a:pt x="1213" y="109168"/>
                    </a:cubicBezTo>
                    <a:cubicBezTo>
                      <a:pt x="1213" y="109299"/>
                      <a:pt x="1256" y="109387"/>
                      <a:pt x="1256" y="109518"/>
                    </a:cubicBezTo>
                    <a:cubicBezTo>
                      <a:pt x="1344" y="110874"/>
                      <a:pt x="1475" y="112230"/>
                      <a:pt x="1606" y="113586"/>
                    </a:cubicBezTo>
                    <a:cubicBezTo>
                      <a:pt x="3050" y="128325"/>
                      <a:pt x="5236" y="142015"/>
                      <a:pt x="7729" y="154218"/>
                    </a:cubicBezTo>
                    <a:cubicBezTo>
                      <a:pt x="7729" y="154218"/>
                      <a:pt x="7729" y="154218"/>
                      <a:pt x="7729" y="154261"/>
                    </a:cubicBezTo>
                    <a:cubicBezTo>
                      <a:pt x="12409" y="177704"/>
                      <a:pt x="18051" y="195505"/>
                      <a:pt x="20632" y="203728"/>
                    </a:cubicBezTo>
                    <a:cubicBezTo>
                      <a:pt x="23519" y="212826"/>
                      <a:pt x="28242" y="226515"/>
                      <a:pt x="35415" y="242829"/>
                    </a:cubicBezTo>
                    <a:lnTo>
                      <a:pt x="35415" y="242873"/>
                    </a:lnTo>
                    <a:cubicBezTo>
                      <a:pt x="36815" y="246110"/>
                      <a:pt x="38346" y="249434"/>
                      <a:pt x="40007" y="252889"/>
                    </a:cubicBezTo>
                    <a:cubicBezTo>
                      <a:pt x="41363" y="255775"/>
                      <a:pt x="42807" y="258706"/>
                      <a:pt x="44294" y="261724"/>
                    </a:cubicBezTo>
                    <a:cubicBezTo>
                      <a:pt x="44600" y="261418"/>
                      <a:pt x="44819" y="261068"/>
                      <a:pt x="45081" y="260761"/>
                    </a:cubicBezTo>
                    <a:cubicBezTo>
                      <a:pt x="45693" y="259931"/>
                      <a:pt x="46349" y="259099"/>
                      <a:pt x="46962" y="258269"/>
                    </a:cubicBezTo>
                    <a:cubicBezTo>
                      <a:pt x="46830" y="256169"/>
                      <a:pt x="46743" y="254070"/>
                      <a:pt x="46612" y="251970"/>
                    </a:cubicBezTo>
                    <a:cubicBezTo>
                      <a:pt x="44425" y="250046"/>
                      <a:pt x="42238" y="248121"/>
                      <a:pt x="39964" y="24632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48"/>
              <p:cNvSpPr/>
              <p:nvPr/>
            </p:nvSpPr>
            <p:spPr>
              <a:xfrm>
                <a:off x="5928028" y="5611532"/>
                <a:ext cx="46119" cy="249258"/>
              </a:xfrm>
              <a:custGeom>
                <a:rect b="b" l="l" r="r" t="t"/>
                <a:pathLst>
                  <a:path extrusionOk="0" h="249258" w="46119">
                    <a:moveTo>
                      <a:pt x="45770" y="240467"/>
                    </a:moveTo>
                    <a:cubicBezTo>
                      <a:pt x="43583" y="238499"/>
                      <a:pt x="41396" y="236618"/>
                      <a:pt x="39122" y="234825"/>
                    </a:cubicBezTo>
                    <a:cubicBezTo>
                      <a:pt x="38991" y="221223"/>
                      <a:pt x="38597" y="207752"/>
                      <a:pt x="37854" y="194281"/>
                    </a:cubicBezTo>
                    <a:cubicBezTo>
                      <a:pt x="37854" y="194237"/>
                      <a:pt x="37854" y="194237"/>
                      <a:pt x="37854" y="194193"/>
                    </a:cubicBezTo>
                    <a:cubicBezTo>
                      <a:pt x="29981" y="177355"/>
                      <a:pt x="25039" y="163140"/>
                      <a:pt x="22196" y="154218"/>
                    </a:cubicBezTo>
                    <a:cubicBezTo>
                      <a:pt x="20402" y="148488"/>
                      <a:pt x="16860" y="137291"/>
                      <a:pt x="13404" y="122377"/>
                    </a:cubicBezTo>
                    <a:cubicBezTo>
                      <a:pt x="13404" y="122377"/>
                      <a:pt x="13448" y="122377"/>
                      <a:pt x="13404" y="122333"/>
                    </a:cubicBezTo>
                    <a:cubicBezTo>
                      <a:pt x="12267" y="117434"/>
                      <a:pt x="11174" y="112142"/>
                      <a:pt x="10124" y="106500"/>
                    </a:cubicBezTo>
                    <a:cubicBezTo>
                      <a:pt x="9818" y="104794"/>
                      <a:pt x="9512" y="103045"/>
                      <a:pt x="9206" y="101252"/>
                    </a:cubicBezTo>
                    <a:cubicBezTo>
                      <a:pt x="9162" y="101077"/>
                      <a:pt x="9162" y="100945"/>
                      <a:pt x="9162" y="100815"/>
                    </a:cubicBezTo>
                    <a:cubicBezTo>
                      <a:pt x="7106" y="88787"/>
                      <a:pt x="5532" y="75447"/>
                      <a:pt x="4963" y="61363"/>
                    </a:cubicBezTo>
                    <a:cubicBezTo>
                      <a:pt x="4919" y="61320"/>
                      <a:pt x="4919" y="61232"/>
                      <a:pt x="4919" y="61188"/>
                    </a:cubicBezTo>
                    <a:cubicBezTo>
                      <a:pt x="4220" y="43869"/>
                      <a:pt x="5051" y="25455"/>
                      <a:pt x="8506" y="7042"/>
                    </a:cubicBezTo>
                    <a:cubicBezTo>
                      <a:pt x="8725" y="5686"/>
                      <a:pt x="9031" y="4330"/>
                      <a:pt x="9293" y="2974"/>
                    </a:cubicBezTo>
                    <a:cubicBezTo>
                      <a:pt x="9031" y="1968"/>
                      <a:pt x="8812" y="1006"/>
                      <a:pt x="8550" y="0"/>
                    </a:cubicBezTo>
                    <a:cubicBezTo>
                      <a:pt x="8156" y="1443"/>
                      <a:pt x="7762" y="2843"/>
                      <a:pt x="7413" y="4330"/>
                    </a:cubicBezTo>
                    <a:lnTo>
                      <a:pt x="7413" y="4374"/>
                    </a:lnTo>
                    <a:cubicBezTo>
                      <a:pt x="4001" y="17976"/>
                      <a:pt x="1945" y="31710"/>
                      <a:pt x="896" y="45224"/>
                    </a:cubicBezTo>
                    <a:cubicBezTo>
                      <a:pt x="896" y="45268"/>
                      <a:pt x="896" y="45312"/>
                      <a:pt x="896" y="45312"/>
                    </a:cubicBezTo>
                    <a:cubicBezTo>
                      <a:pt x="808" y="47018"/>
                      <a:pt x="721" y="48723"/>
                      <a:pt x="546" y="50429"/>
                    </a:cubicBezTo>
                    <a:cubicBezTo>
                      <a:pt x="546" y="50779"/>
                      <a:pt x="502" y="51129"/>
                      <a:pt x="458" y="51479"/>
                    </a:cubicBezTo>
                    <a:cubicBezTo>
                      <a:pt x="283" y="54453"/>
                      <a:pt x="152" y="57427"/>
                      <a:pt x="108" y="60358"/>
                    </a:cubicBezTo>
                    <a:cubicBezTo>
                      <a:pt x="65" y="60445"/>
                      <a:pt x="65" y="60488"/>
                      <a:pt x="108" y="60532"/>
                    </a:cubicBezTo>
                    <a:cubicBezTo>
                      <a:pt x="-242" y="73435"/>
                      <a:pt x="283" y="85988"/>
                      <a:pt x="1289" y="97972"/>
                    </a:cubicBezTo>
                    <a:cubicBezTo>
                      <a:pt x="1333" y="98102"/>
                      <a:pt x="1333" y="98234"/>
                      <a:pt x="1333" y="98365"/>
                    </a:cubicBezTo>
                    <a:cubicBezTo>
                      <a:pt x="1464" y="99764"/>
                      <a:pt x="1595" y="101164"/>
                      <a:pt x="1727" y="102520"/>
                    </a:cubicBezTo>
                    <a:cubicBezTo>
                      <a:pt x="3126" y="116429"/>
                      <a:pt x="5226" y="129375"/>
                      <a:pt x="7544" y="140965"/>
                    </a:cubicBezTo>
                    <a:lnTo>
                      <a:pt x="7544" y="141009"/>
                    </a:lnTo>
                    <a:cubicBezTo>
                      <a:pt x="12311" y="164933"/>
                      <a:pt x="18041" y="183128"/>
                      <a:pt x="20621" y="191438"/>
                    </a:cubicBezTo>
                    <a:cubicBezTo>
                      <a:pt x="23595" y="200929"/>
                      <a:pt x="28669" y="215406"/>
                      <a:pt x="36367" y="232638"/>
                    </a:cubicBezTo>
                    <a:lnTo>
                      <a:pt x="36367" y="232682"/>
                    </a:lnTo>
                    <a:cubicBezTo>
                      <a:pt x="37285" y="234694"/>
                      <a:pt x="38203" y="236750"/>
                      <a:pt x="39166" y="238805"/>
                    </a:cubicBezTo>
                    <a:cubicBezTo>
                      <a:pt x="40784" y="242217"/>
                      <a:pt x="42446" y="245716"/>
                      <a:pt x="44239" y="249259"/>
                    </a:cubicBezTo>
                    <a:cubicBezTo>
                      <a:pt x="44852" y="248428"/>
                      <a:pt x="45508" y="247596"/>
                      <a:pt x="46120" y="246766"/>
                    </a:cubicBezTo>
                    <a:cubicBezTo>
                      <a:pt x="45989" y="244666"/>
                      <a:pt x="45901" y="242567"/>
                      <a:pt x="45770" y="240467"/>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3" name="Google Shape;2213;p48"/>
            <p:cNvGrpSpPr/>
            <p:nvPr/>
          </p:nvGrpSpPr>
          <p:grpSpPr>
            <a:xfrm>
              <a:off x="5533979" y="5358445"/>
              <a:ext cx="468156" cy="628346"/>
              <a:chOff x="5533979" y="5358445"/>
              <a:chExt cx="468156" cy="628346"/>
            </a:xfrm>
          </p:grpSpPr>
          <p:sp>
            <p:nvSpPr>
              <p:cNvPr id="2214" name="Google Shape;2214;p48"/>
              <p:cNvSpPr/>
              <p:nvPr/>
            </p:nvSpPr>
            <p:spPr>
              <a:xfrm>
                <a:off x="5535029" y="5359037"/>
                <a:ext cx="439118" cy="627754"/>
              </a:xfrm>
              <a:custGeom>
                <a:rect b="b" l="l" r="r" t="t"/>
                <a:pathLst>
                  <a:path extrusionOk="0" h="627754" w="439118">
                    <a:moveTo>
                      <a:pt x="432121" y="487276"/>
                    </a:moveTo>
                    <a:cubicBezTo>
                      <a:pt x="431990" y="473674"/>
                      <a:pt x="431596" y="460203"/>
                      <a:pt x="430853" y="446732"/>
                    </a:cubicBezTo>
                    <a:cubicBezTo>
                      <a:pt x="430853" y="446688"/>
                      <a:pt x="430853" y="446688"/>
                      <a:pt x="430853" y="446644"/>
                    </a:cubicBezTo>
                    <a:cubicBezTo>
                      <a:pt x="429584" y="421277"/>
                      <a:pt x="427354" y="396128"/>
                      <a:pt x="424161" y="371285"/>
                    </a:cubicBezTo>
                    <a:cubicBezTo>
                      <a:pt x="423811" y="368617"/>
                      <a:pt x="423461" y="365993"/>
                      <a:pt x="423111" y="363368"/>
                    </a:cubicBezTo>
                    <a:lnTo>
                      <a:pt x="423111" y="363325"/>
                    </a:lnTo>
                    <a:cubicBezTo>
                      <a:pt x="423067" y="363106"/>
                      <a:pt x="423067" y="362887"/>
                      <a:pt x="423024" y="362712"/>
                    </a:cubicBezTo>
                    <a:cubicBezTo>
                      <a:pt x="420880" y="347011"/>
                      <a:pt x="418387" y="331484"/>
                      <a:pt x="415501" y="316045"/>
                    </a:cubicBezTo>
                    <a:cubicBezTo>
                      <a:pt x="418869" y="316351"/>
                      <a:pt x="422236" y="316614"/>
                      <a:pt x="425648" y="316788"/>
                    </a:cubicBezTo>
                    <a:cubicBezTo>
                      <a:pt x="425648" y="316788"/>
                      <a:pt x="425648" y="316788"/>
                      <a:pt x="425648" y="316788"/>
                    </a:cubicBezTo>
                    <a:cubicBezTo>
                      <a:pt x="422280" y="316570"/>
                      <a:pt x="418912" y="316307"/>
                      <a:pt x="415501" y="316001"/>
                    </a:cubicBezTo>
                    <a:cubicBezTo>
                      <a:pt x="411739" y="295576"/>
                      <a:pt x="407322" y="275369"/>
                      <a:pt x="402292" y="255425"/>
                    </a:cubicBezTo>
                    <a:cubicBezTo>
                      <a:pt x="402030" y="254419"/>
                      <a:pt x="401811" y="253457"/>
                      <a:pt x="401549" y="252451"/>
                    </a:cubicBezTo>
                    <a:cubicBezTo>
                      <a:pt x="402598" y="248602"/>
                      <a:pt x="403735" y="244753"/>
                      <a:pt x="405048" y="240948"/>
                    </a:cubicBezTo>
                    <a:lnTo>
                      <a:pt x="401242" y="251226"/>
                    </a:lnTo>
                    <a:cubicBezTo>
                      <a:pt x="398356" y="239942"/>
                      <a:pt x="395250" y="228789"/>
                      <a:pt x="392014" y="217680"/>
                    </a:cubicBezTo>
                    <a:cubicBezTo>
                      <a:pt x="384622" y="192531"/>
                      <a:pt x="376225" y="167819"/>
                      <a:pt x="366953" y="143545"/>
                    </a:cubicBezTo>
                    <a:cubicBezTo>
                      <a:pt x="364328" y="136679"/>
                      <a:pt x="361660" y="129899"/>
                      <a:pt x="358905" y="123120"/>
                    </a:cubicBezTo>
                    <a:cubicBezTo>
                      <a:pt x="347052" y="94166"/>
                      <a:pt x="333887" y="65868"/>
                      <a:pt x="319454" y="38357"/>
                    </a:cubicBezTo>
                    <a:lnTo>
                      <a:pt x="319454" y="38313"/>
                    </a:lnTo>
                    <a:cubicBezTo>
                      <a:pt x="313287" y="26548"/>
                      <a:pt x="306901" y="14914"/>
                      <a:pt x="300253" y="3455"/>
                    </a:cubicBezTo>
                    <a:cubicBezTo>
                      <a:pt x="290850" y="2011"/>
                      <a:pt x="281315" y="1049"/>
                      <a:pt x="271736" y="481"/>
                    </a:cubicBezTo>
                    <a:cubicBezTo>
                      <a:pt x="253279" y="-569"/>
                      <a:pt x="234647" y="87"/>
                      <a:pt x="216234" y="2580"/>
                    </a:cubicBezTo>
                    <a:cubicBezTo>
                      <a:pt x="206481" y="3892"/>
                      <a:pt x="196815" y="5773"/>
                      <a:pt x="187280" y="8178"/>
                    </a:cubicBezTo>
                    <a:cubicBezTo>
                      <a:pt x="174027" y="11503"/>
                      <a:pt x="161081" y="15876"/>
                      <a:pt x="148529" y="21431"/>
                    </a:cubicBezTo>
                    <a:cubicBezTo>
                      <a:pt x="148135" y="21606"/>
                      <a:pt x="147741" y="21781"/>
                      <a:pt x="147348" y="21956"/>
                    </a:cubicBezTo>
                    <a:cubicBezTo>
                      <a:pt x="146692" y="22218"/>
                      <a:pt x="146079" y="22481"/>
                      <a:pt x="145467" y="22787"/>
                    </a:cubicBezTo>
                    <a:cubicBezTo>
                      <a:pt x="145161" y="22918"/>
                      <a:pt x="144855" y="23049"/>
                      <a:pt x="144549" y="23224"/>
                    </a:cubicBezTo>
                    <a:cubicBezTo>
                      <a:pt x="144111" y="23399"/>
                      <a:pt x="143674" y="23618"/>
                      <a:pt x="143236" y="23792"/>
                    </a:cubicBezTo>
                    <a:cubicBezTo>
                      <a:pt x="143018" y="23924"/>
                      <a:pt x="142843" y="24011"/>
                      <a:pt x="142624" y="24099"/>
                    </a:cubicBezTo>
                    <a:cubicBezTo>
                      <a:pt x="139431" y="25630"/>
                      <a:pt x="136282" y="27204"/>
                      <a:pt x="133133" y="28866"/>
                    </a:cubicBezTo>
                    <a:cubicBezTo>
                      <a:pt x="130290" y="30397"/>
                      <a:pt x="127447" y="31971"/>
                      <a:pt x="124648" y="33633"/>
                    </a:cubicBezTo>
                    <a:cubicBezTo>
                      <a:pt x="117431" y="37832"/>
                      <a:pt x="110390" y="42512"/>
                      <a:pt x="103610" y="47630"/>
                    </a:cubicBezTo>
                    <a:cubicBezTo>
                      <a:pt x="103348" y="47804"/>
                      <a:pt x="103086" y="47979"/>
                      <a:pt x="102823" y="48198"/>
                    </a:cubicBezTo>
                    <a:cubicBezTo>
                      <a:pt x="88958" y="58695"/>
                      <a:pt x="77193" y="70198"/>
                      <a:pt x="67177" y="82269"/>
                    </a:cubicBezTo>
                    <a:cubicBezTo>
                      <a:pt x="65472" y="84238"/>
                      <a:pt x="63853" y="86293"/>
                      <a:pt x="62323" y="88305"/>
                    </a:cubicBezTo>
                    <a:cubicBezTo>
                      <a:pt x="58649" y="93029"/>
                      <a:pt x="55237" y="97840"/>
                      <a:pt x="52044" y="102695"/>
                    </a:cubicBezTo>
                    <a:cubicBezTo>
                      <a:pt x="49158" y="107112"/>
                      <a:pt x="46490" y="111573"/>
                      <a:pt x="43997" y="116035"/>
                    </a:cubicBezTo>
                    <a:cubicBezTo>
                      <a:pt x="43822" y="116297"/>
                      <a:pt x="43647" y="116603"/>
                      <a:pt x="43472" y="116909"/>
                    </a:cubicBezTo>
                    <a:cubicBezTo>
                      <a:pt x="28689" y="143501"/>
                      <a:pt x="19941" y="171012"/>
                      <a:pt x="14212" y="195898"/>
                    </a:cubicBezTo>
                    <a:cubicBezTo>
                      <a:pt x="10013" y="214268"/>
                      <a:pt x="7476" y="231151"/>
                      <a:pt x="5377" y="245190"/>
                    </a:cubicBezTo>
                    <a:cubicBezTo>
                      <a:pt x="4196" y="252976"/>
                      <a:pt x="3190" y="261330"/>
                      <a:pt x="2359" y="270121"/>
                    </a:cubicBezTo>
                    <a:cubicBezTo>
                      <a:pt x="1878" y="275063"/>
                      <a:pt x="1484" y="280136"/>
                      <a:pt x="1134" y="285341"/>
                    </a:cubicBezTo>
                    <a:cubicBezTo>
                      <a:pt x="259" y="299075"/>
                      <a:pt x="-134" y="313639"/>
                      <a:pt x="41" y="328772"/>
                    </a:cubicBezTo>
                    <a:cubicBezTo>
                      <a:pt x="41" y="328772"/>
                      <a:pt x="84" y="328772"/>
                      <a:pt x="41" y="328816"/>
                    </a:cubicBezTo>
                    <a:cubicBezTo>
                      <a:pt x="41" y="329210"/>
                      <a:pt x="41" y="329560"/>
                      <a:pt x="84" y="329953"/>
                    </a:cubicBezTo>
                    <a:cubicBezTo>
                      <a:pt x="172" y="336339"/>
                      <a:pt x="347" y="342768"/>
                      <a:pt x="653" y="349329"/>
                    </a:cubicBezTo>
                    <a:cubicBezTo>
                      <a:pt x="653" y="349329"/>
                      <a:pt x="697" y="349329"/>
                      <a:pt x="653" y="349373"/>
                    </a:cubicBezTo>
                    <a:cubicBezTo>
                      <a:pt x="741" y="350947"/>
                      <a:pt x="828" y="352478"/>
                      <a:pt x="916" y="354052"/>
                    </a:cubicBezTo>
                    <a:cubicBezTo>
                      <a:pt x="1572" y="365206"/>
                      <a:pt x="2534" y="376490"/>
                      <a:pt x="3933" y="387861"/>
                    </a:cubicBezTo>
                    <a:cubicBezTo>
                      <a:pt x="6339" y="408155"/>
                      <a:pt x="10057" y="428668"/>
                      <a:pt x="15261" y="448656"/>
                    </a:cubicBezTo>
                    <a:cubicBezTo>
                      <a:pt x="15305" y="448831"/>
                      <a:pt x="15349" y="449006"/>
                      <a:pt x="15393" y="449181"/>
                    </a:cubicBezTo>
                    <a:cubicBezTo>
                      <a:pt x="16748" y="454298"/>
                      <a:pt x="18192" y="459415"/>
                      <a:pt x="19722" y="464489"/>
                    </a:cubicBezTo>
                    <a:cubicBezTo>
                      <a:pt x="19810" y="464839"/>
                      <a:pt x="19941" y="465189"/>
                      <a:pt x="20029" y="465539"/>
                    </a:cubicBezTo>
                    <a:cubicBezTo>
                      <a:pt x="32275" y="505121"/>
                      <a:pt x="50951" y="541991"/>
                      <a:pt x="78199" y="570639"/>
                    </a:cubicBezTo>
                    <a:cubicBezTo>
                      <a:pt x="79293" y="571777"/>
                      <a:pt x="80386" y="572914"/>
                      <a:pt x="81523" y="574051"/>
                    </a:cubicBezTo>
                    <a:lnTo>
                      <a:pt x="82398" y="574926"/>
                    </a:lnTo>
                    <a:cubicBezTo>
                      <a:pt x="88958" y="581442"/>
                      <a:pt x="96044" y="587478"/>
                      <a:pt x="103654" y="592989"/>
                    </a:cubicBezTo>
                    <a:cubicBezTo>
                      <a:pt x="108203" y="596313"/>
                      <a:pt x="112927" y="599418"/>
                      <a:pt x="117825" y="602349"/>
                    </a:cubicBezTo>
                    <a:cubicBezTo>
                      <a:pt x="118219" y="602612"/>
                      <a:pt x="118656" y="602830"/>
                      <a:pt x="119050" y="603049"/>
                    </a:cubicBezTo>
                    <a:cubicBezTo>
                      <a:pt x="121499" y="604448"/>
                      <a:pt x="123992" y="605804"/>
                      <a:pt x="126529" y="607116"/>
                    </a:cubicBezTo>
                    <a:cubicBezTo>
                      <a:pt x="130028" y="608997"/>
                      <a:pt x="133658" y="610703"/>
                      <a:pt x="137376" y="612321"/>
                    </a:cubicBezTo>
                    <a:cubicBezTo>
                      <a:pt x="153777" y="619450"/>
                      <a:pt x="170441" y="623824"/>
                      <a:pt x="186974" y="626011"/>
                    </a:cubicBezTo>
                    <a:cubicBezTo>
                      <a:pt x="203288" y="628154"/>
                      <a:pt x="219471" y="628242"/>
                      <a:pt x="235260" y="626710"/>
                    </a:cubicBezTo>
                    <a:cubicBezTo>
                      <a:pt x="312456" y="619581"/>
                      <a:pt x="379330" y="576063"/>
                      <a:pt x="396781" y="564735"/>
                    </a:cubicBezTo>
                    <a:cubicBezTo>
                      <a:pt x="404960" y="559399"/>
                      <a:pt x="417207" y="550914"/>
                      <a:pt x="431334" y="539236"/>
                    </a:cubicBezTo>
                    <a:cubicBezTo>
                      <a:pt x="431377" y="538755"/>
                      <a:pt x="431421" y="538274"/>
                      <a:pt x="431421" y="537793"/>
                    </a:cubicBezTo>
                    <a:lnTo>
                      <a:pt x="431421" y="537749"/>
                    </a:lnTo>
                    <a:cubicBezTo>
                      <a:pt x="431815" y="527864"/>
                      <a:pt x="432077" y="517980"/>
                      <a:pt x="432121" y="508008"/>
                    </a:cubicBezTo>
                    <a:cubicBezTo>
                      <a:pt x="432733" y="507308"/>
                      <a:pt x="433302" y="506608"/>
                      <a:pt x="433870" y="505908"/>
                    </a:cubicBezTo>
                    <a:cubicBezTo>
                      <a:pt x="434745" y="504815"/>
                      <a:pt x="435620" y="503765"/>
                      <a:pt x="436451" y="502671"/>
                    </a:cubicBezTo>
                    <a:cubicBezTo>
                      <a:pt x="436757" y="502366"/>
                      <a:pt x="436976" y="502016"/>
                      <a:pt x="437238" y="501709"/>
                    </a:cubicBezTo>
                    <a:cubicBezTo>
                      <a:pt x="437851" y="500879"/>
                      <a:pt x="438507" y="500047"/>
                      <a:pt x="439119" y="499217"/>
                    </a:cubicBezTo>
                    <a:cubicBezTo>
                      <a:pt x="438988" y="497117"/>
                      <a:pt x="438900" y="495017"/>
                      <a:pt x="438769" y="492918"/>
                    </a:cubicBezTo>
                    <a:cubicBezTo>
                      <a:pt x="436582" y="490994"/>
                      <a:pt x="434395" y="489069"/>
                      <a:pt x="432121" y="48727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48"/>
              <p:cNvSpPr/>
              <p:nvPr/>
            </p:nvSpPr>
            <p:spPr>
              <a:xfrm rot="-4021637">
                <a:off x="5607353" y="5543041"/>
                <a:ext cx="359871" cy="314155"/>
              </a:xfrm>
              <a:custGeom>
                <a:rect b="b" l="l" r="r" t="t"/>
                <a:pathLst>
                  <a:path extrusionOk="0" h="314391" w="360141">
                    <a:moveTo>
                      <a:pt x="360142" y="157196"/>
                    </a:moveTo>
                    <a:cubicBezTo>
                      <a:pt x="360142" y="244013"/>
                      <a:pt x="279521" y="314391"/>
                      <a:pt x="180071" y="314391"/>
                    </a:cubicBezTo>
                    <a:cubicBezTo>
                      <a:pt x="80620" y="314391"/>
                      <a:pt x="0" y="244012"/>
                      <a:pt x="0" y="157196"/>
                    </a:cubicBezTo>
                    <a:cubicBezTo>
                      <a:pt x="0" y="70379"/>
                      <a:pt x="80620" y="0"/>
                      <a:pt x="180071" y="0"/>
                    </a:cubicBezTo>
                    <a:cubicBezTo>
                      <a:pt x="279521" y="0"/>
                      <a:pt x="360142" y="70379"/>
                      <a:pt x="360142" y="15719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48"/>
              <p:cNvSpPr/>
              <p:nvPr/>
            </p:nvSpPr>
            <p:spPr>
              <a:xfrm rot="-4187783">
                <a:off x="5681746" y="5545943"/>
                <a:ext cx="260403" cy="229731"/>
              </a:xfrm>
              <a:custGeom>
                <a:rect b="b" l="l" r="r" t="t"/>
                <a:pathLst>
                  <a:path extrusionOk="0" h="229969" w="260673">
                    <a:moveTo>
                      <a:pt x="260673" y="114985"/>
                    </a:moveTo>
                    <a:cubicBezTo>
                      <a:pt x="260673" y="178489"/>
                      <a:pt x="202320" y="229970"/>
                      <a:pt x="130337" y="229970"/>
                    </a:cubicBezTo>
                    <a:cubicBezTo>
                      <a:pt x="58354" y="229970"/>
                      <a:pt x="0" y="178490"/>
                      <a:pt x="0" y="114985"/>
                    </a:cubicBezTo>
                    <a:cubicBezTo>
                      <a:pt x="0" y="51481"/>
                      <a:pt x="58354" y="0"/>
                      <a:pt x="130337" y="0"/>
                    </a:cubicBezTo>
                    <a:cubicBezTo>
                      <a:pt x="202320" y="0"/>
                      <a:pt x="260673" y="51480"/>
                      <a:pt x="260673" y="1149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48"/>
              <p:cNvSpPr/>
              <p:nvPr/>
            </p:nvSpPr>
            <p:spPr>
              <a:xfrm>
                <a:off x="5533979" y="5358445"/>
                <a:ext cx="359954" cy="615143"/>
              </a:xfrm>
              <a:custGeom>
                <a:rect b="b" l="l" r="r" t="t"/>
                <a:pathLst>
                  <a:path extrusionOk="0" h="615143" w="359954">
                    <a:moveTo>
                      <a:pt x="359955" y="123712"/>
                    </a:moveTo>
                    <a:cubicBezTo>
                      <a:pt x="357899" y="122618"/>
                      <a:pt x="355800" y="121568"/>
                      <a:pt x="353700" y="120519"/>
                    </a:cubicBezTo>
                    <a:cubicBezTo>
                      <a:pt x="342941" y="115226"/>
                      <a:pt x="331525" y="110678"/>
                      <a:pt x="319716" y="106916"/>
                    </a:cubicBezTo>
                    <a:cubicBezTo>
                      <a:pt x="295180" y="99088"/>
                      <a:pt x="268850" y="94670"/>
                      <a:pt x="242301" y="94451"/>
                    </a:cubicBezTo>
                    <a:cubicBezTo>
                      <a:pt x="242039" y="94407"/>
                      <a:pt x="241777" y="94407"/>
                      <a:pt x="241514" y="94451"/>
                    </a:cubicBezTo>
                    <a:lnTo>
                      <a:pt x="241470" y="94451"/>
                    </a:lnTo>
                    <a:cubicBezTo>
                      <a:pt x="234123" y="94364"/>
                      <a:pt x="226775" y="94670"/>
                      <a:pt x="219471" y="95283"/>
                    </a:cubicBezTo>
                    <a:cubicBezTo>
                      <a:pt x="204294" y="96551"/>
                      <a:pt x="189248" y="99306"/>
                      <a:pt x="174640" y="103592"/>
                    </a:cubicBezTo>
                    <a:cubicBezTo>
                      <a:pt x="174290" y="103724"/>
                      <a:pt x="173940" y="103811"/>
                      <a:pt x="173590" y="103942"/>
                    </a:cubicBezTo>
                    <a:cubicBezTo>
                      <a:pt x="169785" y="105080"/>
                      <a:pt x="166024" y="106304"/>
                      <a:pt x="162262" y="107704"/>
                    </a:cubicBezTo>
                    <a:cubicBezTo>
                      <a:pt x="161912" y="107835"/>
                      <a:pt x="161562" y="107966"/>
                      <a:pt x="161213" y="108053"/>
                    </a:cubicBezTo>
                    <a:cubicBezTo>
                      <a:pt x="160469" y="108360"/>
                      <a:pt x="159682" y="108666"/>
                      <a:pt x="158938" y="108972"/>
                    </a:cubicBezTo>
                    <a:cubicBezTo>
                      <a:pt x="158632" y="109059"/>
                      <a:pt x="158370" y="109147"/>
                      <a:pt x="158064" y="109278"/>
                    </a:cubicBezTo>
                    <a:cubicBezTo>
                      <a:pt x="153646" y="110984"/>
                      <a:pt x="149272" y="112864"/>
                      <a:pt x="144942" y="114964"/>
                    </a:cubicBezTo>
                    <a:cubicBezTo>
                      <a:pt x="143543" y="115576"/>
                      <a:pt x="142187" y="116276"/>
                      <a:pt x="140787" y="116976"/>
                    </a:cubicBezTo>
                    <a:cubicBezTo>
                      <a:pt x="137201" y="118769"/>
                      <a:pt x="133658" y="120694"/>
                      <a:pt x="130203" y="122749"/>
                    </a:cubicBezTo>
                    <a:lnTo>
                      <a:pt x="130159" y="122749"/>
                    </a:lnTo>
                    <a:cubicBezTo>
                      <a:pt x="129678" y="123012"/>
                      <a:pt x="129241" y="123274"/>
                      <a:pt x="128760" y="123580"/>
                    </a:cubicBezTo>
                    <a:lnTo>
                      <a:pt x="128716" y="123580"/>
                    </a:lnTo>
                    <a:cubicBezTo>
                      <a:pt x="122768" y="127167"/>
                      <a:pt x="116950" y="131059"/>
                      <a:pt x="111352" y="135302"/>
                    </a:cubicBezTo>
                    <a:cubicBezTo>
                      <a:pt x="89177" y="152053"/>
                      <a:pt x="73301" y="171823"/>
                      <a:pt x="61710" y="192291"/>
                    </a:cubicBezTo>
                    <a:cubicBezTo>
                      <a:pt x="53619" y="206594"/>
                      <a:pt x="47627" y="221202"/>
                      <a:pt x="43078" y="235373"/>
                    </a:cubicBezTo>
                    <a:lnTo>
                      <a:pt x="43078" y="235416"/>
                    </a:lnTo>
                    <a:cubicBezTo>
                      <a:pt x="34987" y="260521"/>
                      <a:pt x="31400" y="284227"/>
                      <a:pt x="28689" y="302291"/>
                    </a:cubicBezTo>
                    <a:cubicBezTo>
                      <a:pt x="26720" y="315412"/>
                      <a:pt x="25233" y="330239"/>
                      <a:pt x="24534" y="346247"/>
                    </a:cubicBezTo>
                    <a:cubicBezTo>
                      <a:pt x="24402" y="349833"/>
                      <a:pt x="24271" y="353507"/>
                      <a:pt x="24228" y="357224"/>
                    </a:cubicBezTo>
                    <a:lnTo>
                      <a:pt x="24228" y="357268"/>
                    </a:lnTo>
                    <a:cubicBezTo>
                      <a:pt x="24184" y="357706"/>
                      <a:pt x="24184" y="358100"/>
                      <a:pt x="24184" y="358581"/>
                    </a:cubicBezTo>
                    <a:lnTo>
                      <a:pt x="24184" y="358624"/>
                    </a:lnTo>
                    <a:cubicBezTo>
                      <a:pt x="24096" y="365054"/>
                      <a:pt x="24096" y="371614"/>
                      <a:pt x="24228" y="378350"/>
                    </a:cubicBezTo>
                    <a:cubicBezTo>
                      <a:pt x="24315" y="381149"/>
                      <a:pt x="24402" y="383992"/>
                      <a:pt x="24490" y="386835"/>
                    </a:cubicBezTo>
                    <a:cubicBezTo>
                      <a:pt x="25277" y="405598"/>
                      <a:pt x="27158" y="425061"/>
                      <a:pt x="30526" y="444393"/>
                    </a:cubicBezTo>
                    <a:cubicBezTo>
                      <a:pt x="30526" y="444612"/>
                      <a:pt x="30569" y="444787"/>
                      <a:pt x="30613" y="444962"/>
                    </a:cubicBezTo>
                    <a:cubicBezTo>
                      <a:pt x="31313" y="449073"/>
                      <a:pt x="32100" y="453184"/>
                      <a:pt x="32975" y="457295"/>
                    </a:cubicBezTo>
                    <a:cubicBezTo>
                      <a:pt x="33019" y="457689"/>
                      <a:pt x="33106" y="458039"/>
                      <a:pt x="33194" y="458433"/>
                    </a:cubicBezTo>
                    <a:cubicBezTo>
                      <a:pt x="41372" y="497140"/>
                      <a:pt x="55675" y="534667"/>
                      <a:pt x="78724" y="564495"/>
                    </a:cubicBezTo>
                    <a:cubicBezTo>
                      <a:pt x="80386" y="566682"/>
                      <a:pt x="82092" y="568782"/>
                      <a:pt x="83841" y="570881"/>
                    </a:cubicBezTo>
                    <a:cubicBezTo>
                      <a:pt x="84104" y="571187"/>
                      <a:pt x="84410" y="571494"/>
                      <a:pt x="84672" y="571843"/>
                    </a:cubicBezTo>
                    <a:cubicBezTo>
                      <a:pt x="90839" y="579016"/>
                      <a:pt x="97575" y="585665"/>
                      <a:pt x="104966" y="591700"/>
                    </a:cubicBezTo>
                    <a:cubicBezTo>
                      <a:pt x="109296" y="595287"/>
                      <a:pt x="113889" y="598654"/>
                      <a:pt x="118700" y="601760"/>
                    </a:cubicBezTo>
                    <a:cubicBezTo>
                      <a:pt x="119137" y="602022"/>
                      <a:pt x="119531" y="602284"/>
                      <a:pt x="119968" y="602591"/>
                    </a:cubicBezTo>
                    <a:cubicBezTo>
                      <a:pt x="126441" y="606702"/>
                      <a:pt x="133308" y="610332"/>
                      <a:pt x="140612" y="613525"/>
                    </a:cubicBezTo>
                    <a:cubicBezTo>
                      <a:pt x="141881" y="614094"/>
                      <a:pt x="143105" y="614619"/>
                      <a:pt x="144374" y="615143"/>
                    </a:cubicBezTo>
                    <a:cubicBezTo>
                      <a:pt x="142056" y="614268"/>
                      <a:pt x="139738" y="613350"/>
                      <a:pt x="137420" y="612344"/>
                    </a:cubicBezTo>
                    <a:cubicBezTo>
                      <a:pt x="134052" y="610901"/>
                      <a:pt x="130771" y="609326"/>
                      <a:pt x="127579" y="607708"/>
                    </a:cubicBezTo>
                    <a:cubicBezTo>
                      <a:pt x="125042" y="606396"/>
                      <a:pt x="122549" y="605040"/>
                      <a:pt x="120100" y="603641"/>
                    </a:cubicBezTo>
                    <a:cubicBezTo>
                      <a:pt x="119706" y="603422"/>
                      <a:pt x="119269" y="603203"/>
                      <a:pt x="118875" y="602941"/>
                    </a:cubicBezTo>
                    <a:cubicBezTo>
                      <a:pt x="113976" y="600098"/>
                      <a:pt x="109209" y="596992"/>
                      <a:pt x="104660" y="593756"/>
                    </a:cubicBezTo>
                    <a:cubicBezTo>
                      <a:pt x="97050" y="588289"/>
                      <a:pt x="89965" y="582297"/>
                      <a:pt x="83360" y="575824"/>
                    </a:cubicBezTo>
                    <a:cubicBezTo>
                      <a:pt x="83054" y="575561"/>
                      <a:pt x="82792" y="575299"/>
                      <a:pt x="82485" y="574949"/>
                    </a:cubicBezTo>
                    <a:cubicBezTo>
                      <a:pt x="81392" y="573943"/>
                      <a:pt x="80342" y="572849"/>
                      <a:pt x="79293" y="571756"/>
                    </a:cubicBezTo>
                    <a:cubicBezTo>
                      <a:pt x="51695" y="543195"/>
                      <a:pt x="32756" y="506281"/>
                      <a:pt x="20379" y="466568"/>
                    </a:cubicBezTo>
                    <a:cubicBezTo>
                      <a:pt x="20247" y="466218"/>
                      <a:pt x="20160" y="465868"/>
                      <a:pt x="20072" y="465518"/>
                    </a:cubicBezTo>
                    <a:lnTo>
                      <a:pt x="20072" y="465474"/>
                    </a:lnTo>
                    <a:cubicBezTo>
                      <a:pt x="18454" y="460357"/>
                      <a:pt x="16967" y="455240"/>
                      <a:pt x="15611" y="450035"/>
                    </a:cubicBezTo>
                    <a:cubicBezTo>
                      <a:pt x="15568" y="449860"/>
                      <a:pt x="15524" y="449685"/>
                      <a:pt x="15436" y="449510"/>
                    </a:cubicBezTo>
                    <a:cubicBezTo>
                      <a:pt x="10232" y="429566"/>
                      <a:pt x="6514" y="409141"/>
                      <a:pt x="4021" y="388891"/>
                    </a:cubicBezTo>
                    <a:cubicBezTo>
                      <a:pt x="2621" y="377475"/>
                      <a:pt x="1615" y="366147"/>
                      <a:pt x="959" y="354951"/>
                    </a:cubicBezTo>
                    <a:cubicBezTo>
                      <a:pt x="828" y="352720"/>
                      <a:pt x="741" y="350533"/>
                      <a:pt x="609" y="348346"/>
                    </a:cubicBezTo>
                    <a:cubicBezTo>
                      <a:pt x="303" y="341916"/>
                      <a:pt x="128" y="335662"/>
                      <a:pt x="85" y="329408"/>
                    </a:cubicBezTo>
                    <a:cubicBezTo>
                      <a:pt x="128" y="329364"/>
                      <a:pt x="85" y="329364"/>
                      <a:pt x="85" y="329364"/>
                    </a:cubicBezTo>
                    <a:cubicBezTo>
                      <a:pt x="41" y="328970"/>
                      <a:pt x="41" y="328621"/>
                      <a:pt x="41" y="328227"/>
                    </a:cubicBezTo>
                    <a:cubicBezTo>
                      <a:pt x="-134" y="313881"/>
                      <a:pt x="260" y="300016"/>
                      <a:pt x="1091" y="286895"/>
                    </a:cubicBezTo>
                    <a:lnTo>
                      <a:pt x="1091" y="286851"/>
                    </a:lnTo>
                    <a:cubicBezTo>
                      <a:pt x="1397" y="281647"/>
                      <a:pt x="1790" y="276573"/>
                      <a:pt x="2228" y="271631"/>
                    </a:cubicBezTo>
                    <a:cubicBezTo>
                      <a:pt x="3102" y="262315"/>
                      <a:pt x="4196" y="253480"/>
                      <a:pt x="5420" y="245213"/>
                    </a:cubicBezTo>
                    <a:cubicBezTo>
                      <a:pt x="7476" y="231699"/>
                      <a:pt x="9882" y="215603"/>
                      <a:pt x="13818" y="198065"/>
                    </a:cubicBezTo>
                    <a:lnTo>
                      <a:pt x="13818" y="198021"/>
                    </a:lnTo>
                    <a:cubicBezTo>
                      <a:pt x="19460" y="172697"/>
                      <a:pt x="28208" y="144487"/>
                      <a:pt x="43341" y="117282"/>
                    </a:cubicBezTo>
                    <a:cubicBezTo>
                      <a:pt x="43516" y="116976"/>
                      <a:pt x="43691" y="116670"/>
                      <a:pt x="43866" y="116364"/>
                    </a:cubicBezTo>
                    <a:cubicBezTo>
                      <a:pt x="46708" y="111290"/>
                      <a:pt x="49770" y="106260"/>
                      <a:pt x="53138" y="101275"/>
                    </a:cubicBezTo>
                    <a:lnTo>
                      <a:pt x="53138" y="101231"/>
                    </a:lnTo>
                    <a:cubicBezTo>
                      <a:pt x="56156" y="96594"/>
                      <a:pt x="59480" y="92046"/>
                      <a:pt x="62979" y="87541"/>
                    </a:cubicBezTo>
                    <a:cubicBezTo>
                      <a:pt x="64597" y="85485"/>
                      <a:pt x="66215" y="83429"/>
                      <a:pt x="67921" y="81418"/>
                    </a:cubicBezTo>
                    <a:cubicBezTo>
                      <a:pt x="77718" y="69740"/>
                      <a:pt x="89177" y="58675"/>
                      <a:pt x="102517" y="48483"/>
                    </a:cubicBezTo>
                    <a:cubicBezTo>
                      <a:pt x="102648" y="48396"/>
                      <a:pt x="102736" y="48308"/>
                      <a:pt x="102867" y="48221"/>
                    </a:cubicBezTo>
                    <a:cubicBezTo>
                      <a:pt x="110127" y="42710"/>
                      <a:pt x="117607" y="37724"/>
                      <a:pt x="125348" y="33263"/>
                    </a:cubicBezTo>
                    <a:cubicBezTo>
                      <a:pt x="128191" y="31601"/>
                      <a:pt x="131078" y="29983"/>
                      <a:pt x="133964" y="28496"/>
                    </a:cubicBezTo>
                    <a:cubicBezTo>
                      <a:pt x="137070" y="26834"/>
                      <a:pt x="140219" y="25259"/>
                      <a:pt x="143412" y="23772"/>
                    </a:cubicBezTo>
                    <a:cubicBezTo>
                      <a:pt x="143630" y="23685"/>
                      <a:pt x="143805" y="23597"/>
                      <a:pt x="144024" y="23510"/>
                    </a:cubicBezTo>
                    <a:cubicBezTo>
                      <a:pt x="144417" y="23291"/>
                      <a:pt x="144811" y="23116"/>
                      <a:pt x="145205" y="22941"/>
                    </a:cubicBezTo>
                    <a:cubicBezTo>
                      <a:pt x="145511" y="22810"/>
                      <a:pt x="145817" y="22678"/>
                      <a:pt x="146123" y="22548"/>
                    </a:cubicBezTo>
                    <a:cubicBezTo>
                      <a:pt x="146867" y="22197"/>
                      <a:pt x="147654" y="21848"/>
                      <a:pt x="148441" y="21541"/>
                    </a:cubicBezTo>
                    <a:lnTo>
                      <a:pt x="148441" y="21498"/>
                    </a:lnTo>
                    <a:cubicBezTo>
                      <a:pt x="148835" y="21323"/>
                      <a:pt x="149229" y="21148"/>
                      <a:pt x="149622" y="21016"/>
                    </a:cubicBezTo>
                    <a:lnTo>
                      <a:pt x="149622" y="20972"/>
                    </a:lnTo>
                    <a:cubicBezTo>
                      <a:pt x="162131" y="15549"/>
                      <a:pt x="175034" y="11219"/>
                      <a:pt x="188198" y="7983"/>
                    </a:cubicBezTo>
                    <a:cubicBezTo>
                      <a:pt x="198171" y="5490"/>
                      <a:pt x="208274" y="3609"/>
                      <a:pt x="218465" y="2341"/>
                    </a:cubicBezTo>
                    <a:cubicBezTo>
                      <a:pt x="218508" y="2297"/>
                      <a:pt x="218508" y="2297"/>
                      <a:pt x="218508" y="2297"/>
                    </a:cubicBezTo>
                    <a:cubicBezTo>
                      <a:pt x="236484" y="-21"/>
                      <a:pt x="254679" y="-546"/>
                      <a:pt x="272742" y="548"/>
                    </a:cubicBezTo>
                    <a:lnTo>
                      <a:pt x="272742" y="591"/>
                    </a:lnTo>
                    <a:cubicBezTo>
                      <a:pt x="282234" y="1116"/>
                      <a:pt x="291681" y="2166"/>
                      <a:pt x="301040" y="3609"/>
                    </a:cubicBezTo>
                    <a:cubicBezTo>
                      <a:pt x="301172" y="3740"/>
                      <a:pt x="301259" y="3915"/>
                      <a:pt x="301303" y="4046"/>
                    </a:cubicBezTo>
                    <a:cubicBezTo>
                      <a:pt x="307951" y="15505"/>
                      <a:pt x="314337" y="27140"/>
                      <a:pt x="320504" y="38905"/>
                    </a:cubicBezTo>
                    <a:lnTo>
                      <a:pt x="320504" y="38949"/>
                    </a:lnTo>
                    <a:cubicBezTo>
                      <a:pt x="334937" y="66459"/>
                      <a:pt x="348102" y="94758"/>
                      <a:pt x="359955" y="123712"/>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48"/>
              <p:cNvSpPr/>
              <p:nvPr/>
            </p:nvSpPr>
            <p:spPr>
              <a:xfrm>
                <a:off x="5705076" y="5867045"/>
                <a:ext cx="262073" cy="119136"/>
              </a:xfrm>
              <a:custGeom>
                <a:rect b="b" l="l" r="r" t="t"/>
                <a:pathLst>
                  <a:path extrusionOk="0" h="119136" w="262073">
                    <a:moveTo>
                      <a:pt x="262074" y="0"/>
                    </a:moveTo>
                    <a:cubicBezTo>
                      <a:pt x="262030" y="9972"/>
                      <a:pt x="261767" y="19856"/>
                      <a:pt x="261374" y="29741"/>
                    </a:cubicBezTo>
                    <a:lnTo>
                      <a:pt x="261374" y="29785"/>
                    </a:lnTo>
                    <a:cubicBezTo>
                      <a:pt x="246766" y="41900"/>
                      <a:pt x="234082" y="50691"/>
                      <a:pt x="225728" y="56158"/>
                    </a:cubicBezTo>
                    <a:cubicBezTo>
                      <a:pt x="208321" y="67442"/>
                      <a:pt x="141840" y="110699"/>
                      <a:pt x="64994" y="118047"/>
                    </a:cubicBezTo>
                    <a:cubicBezTo>
                      <a:pt x="49336" y="119577"/>
                      <a:pt x="33197" y="119577"/>
                      <a:pt x="16970" y="117522"/>
                    </a:cubicBezTo>
                    <a:cubicBezTo>
                      <a:pt x="11328" y="116822"/>
                      <a:pt x="5642" y="115860"/>
                      <a:pt x="0" y="114591"/>
                    </a:cubicBezTo>
                    <a:cubicBezTo>
                      <a:pt x="5686" y="115772"/>
                      <a:pt x="11328" y="116603"/>
                      <a:pt x="16970" y="117172"/>
                    </a:cubicBezTo>
                    <a:cubicBezTo>
                      <a:pt x="33022" y="118790"/>
                      <a:pt x="48942" y="118047"/>
                      <a:pt x="64206" y="115772"/>
                    </a:cubicBezTo>
                    <a:lnTo>
                      <a:pt x="64250" y="115772"/>
                    </a:lnTo>
                    <a:cubicBezTo>
                      <a:pt x="124695" y="106806"/>
                      <a:pt x="175561" y="73653"/>
                      <a:pt x="189426" y="64599"/>
                    </a:cubicBezTo>
                    <a:cubicBezTo>
                      <a:pt x="204078" y="55065"/>
                      <a:pt x="234257" y="33546"/>
                      <a:pt x="262074" y="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48"/>
              <p:cNvSpPr/>
              <p:nvPr/>
            </p:nvSpPr>
            <p:spPr>
              <a:xfrm>
                <a:off x="5686269" y="5976519"/>
                <a:ext cx="15395" cy="4373"/>
              </a:xfrm>
              <a:custGeom>
                <a:rect b="b" l="l" r="r" t="t"/>
                <a:pathLst>
                  <a:path extrusionOk="0" h="4373" w="15395">
                    <a:moveTo>
                      <a:pt x="15395" y="4374"/>
                    </a:moveTo>
                    <a:cubicBezTo>
                      <a:pt x="10278" y="3237"/>
                      <a:pt x="5117" y="1793"/>
                      <a:pt x="0" y="0"/>
                    </a:cubicBezTo>
                    <a:cubicBezTo>
                      <a:pt x="5117" y="1706"/>
                      <a:pt x="10278" y="3149"/>
                      <a:pt x="15395" y="4374"/>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20" name="Google Shape;2220;p48"/>
            <p:cNvGrpSpPr/>
            <p:nvPr/>
          </p:nvGrpSpPr>
          <p:grpSpPr>
            <a:xfrm>
              <a:off x="5297100" y="6450295"/>
              <a:ext cx="453025" cy="345597"/>
              <a:chOff x="5297100" y="6450295"/>
              <a:chExt cx="453025" cy="345597"/>
            </a:xfrm>
          </p:grpSpPr>
          <p:sp>
            <p:nvSpPr>
              <p:cNvPr id="2221" name="Google Shape;2221;p48"/>
              <p:cNvSpPr/>
              <p:nvPr/>
            </p:nvSpPr>
            <p:spPr>
              <a:xfrm>
                <a:off x="5297100" y="6450295"/>
                <a:ext cx="453025" cy="345597"/>
              </a:xfrm>
              <a:custGeom>
                <a:rect b="b" l="l" r="r" t="t"/>
                <a:pathLst>
                  <a:path extrusionOk="0" h="345597" w="453025">
                    <a:moveTo>
                      <a:pt x="453025" y="26534"/>
                    </a:moveTo>
                    <a:cubicBezTo>
                      <a:pt x="453025" y="26578"/>
                      <a:pt x="452982" y="26578"/>
                      <a:pt x="452938" y="26622"/>
                    </a:cubicBezTo>
                    <a:cubicBezTo>
                      <a:pt x="452938" y="26666"/>
                      <a:pt x="452894" y="26709"/>
                      <a:pt x="452850" y="26753"/>
                    </a:cubicBezTo>
                    <a:cubicBezTo>
                      <a:pt x="437455" y="45954"/>
                      <a:pt x="421360" y="64630"/>
                      <a:pt x="404608" y="82606"/>
                    </a:cubicBezTo>
                    <a:cubicBezTo>
                      <a:pt x="402378" y="85055"/>
                      <a:pt x="400147" y="87417"/>
                      <a:pt x="397829" y="89822"/>
                    </a:cubicBezTo>
                    <a:cubicBezTo>
                      <a:pt x="397741" y="89953"/>
                      <a:pt x="397566" y="90129"/>
                      <a:pt x="397392" y="90260"/>
                    </a:cubicBezTo>
                    <a:cubicBezTo>
                      <a:pt x="395161" y="92665"/>
                      <a:pt x="392843" y="95071"/>
                      <a:pt x="390481" y="97476"/>
                    </a:cubicBezTo>
                    <a:cubicBezTo>
                      <a:pt x="385364" y="102856"/>
                      <a:pt x="380072" y="108148"/>
                      <a:pt x="374736" y="113396"/>
                    </a:cubicBezTo>
                    <a:cubicBezTo>
                      <a:pt x="374167" y="113965"/>
                      <a:pt x="373599" y="114534"/>
                      <a:pt x="373030" y="115015"/>
                    </a:cubicBezTo>
                    <a:cubicBezTo>
                      <a:pt x="363058" y="124899"/>
                      <a:pt x="352867" y="134478"/>
                      <a:pt x="342501" y="143794"/>
                    </a:cubicBezTo>
                    <a:cubicBezTo>
                      <a:pt x="336553" y="149218"/>
                      <a:pt x="330561" y="154510"/>
                      <a:pt x="324482" y="159715"/>
                    </a:cubicBezTo>
                    <a:cubicBezTo>
                      <a:pt x="322820" y="161158"/>
                      <a:pt x="321114" y="162601"/>
                      <a:pt x="319452" y="164045"/>
                    </a:cubicBezTo>
                    <a:cubicBezTo>
                      <a:pt x="316434" y="166581"/>
                      <a:pt x="313416" y="169118"/>
                      <a:pt x="310354" y="171655"/>
                    </a:cubicBezTo>
                    <a:cubicBezTo>
                      <a:pt x="310048" y="171917"/>
                      <a:pt x="309742" y="172180"/>
                      <a:pt x="309436" y="172398"/>
                    </a:cubicBezTo>
                    <a:cubicBezTo>
                      <a:pt x="279476" y="197197"/>
                      <a:pt x="248029" y="220247"/>
                      <a:pt x="215226" y="241415"/>
                    </a:cubicBezTo>
                    <a:cubicBezTo>
                      <a:pt x="191827" y="256505"/>
                      <a:pt x="167727" y="270676"/>
                      <a:pt x="142972" y="283841"/>
                    </a:cubicBezTo>
                    <a:cubicBezTo>
                      <a:pt x="133175" y="289045"/>
                      <a:pt x="123246" y="294119"/>
                      <a:pt x="113231" y="299018"/>
                    </a:cubicBezTo>
                    <a:cubicBezTo>
                      <a:pt x="109950" y="300636"/>
                      <a:pt x="106714" y="302210"/>
                      <a:pt x="103433" y="303741"/>
                    </a:cubicBezTo>
                    <a:cubicBezTo>
                      <a:pt x="103215" y="303872"/>
                      <a:pt x="102996" y="303960"/>
                      <a:pt x="102821" y="304004"/>
                    </a:cubicBezTo>
                    <a:cubicBezTo>
                      <a:pt x="92149" y="309121"/>
                      <a:pt x="81390" y="313975"/>
                      <a:pt x="70499" y="318656"/>
                    </a:cubicBezTo>
                    <a:cubicBezTo>
                      <a:pt x="59784" y="323291"/>
                      <a:pt x="48937" y="327753"/>
                      <a:pt x="38003" y="331995"/>
                    </a:cubicBezTo>
                    <a:cubicBezTo>
                      <a:pt x="26062" y="336675"/>
                      <a:pt x="14035" y="341093"/>
                      <a:pt x="1876" y="345291"/>
                    </a:cubicBezTo>
                    <a:lnTo>
                      <a:pt x="1832" y="345291"/>
                    </a:lnTo>
                    <a:cubicBezTo>
                      <a:pt x="1570" y="345423"/>
                      <a:pt x="1307" y="345510"/>
                      <a:pt x="1001" y="345598"/>
                    </a:cubicBezTo>
                    <a:cubicBezTo>
                      <a:pt x="-442" y="327621"/>
                      <a:pt x="-311" y="309821"/>
                      <a:pt x="1307" y="292501"/>
                    </a:cubicBezTo>
                    <a:cubicBezTo>
                      <a:pt x="1526" y="289964"/>
                      <a:pt x="1788" y="287427"/>
                      <a:pt x="2094" y="284934"/>
                    </a:cubicBezTo>
                    <a:cubicBezTo>
                      <a:pt x="6993" y="243865"/>
                      <a:pt x="20114" y="208613"/>
                      <a:pt x="37434" y="178609"/>
                    </a:cubicBezTo>
                    <a:cubicBezTo>
                      <a:pt x="52305" y="152848"/>
                      <a:pt x="70237" y="131023"/>
                      <a:pt x="88738" y="112741"/>
                    </a:cubicBezTo>
                    <a:lnTo>
                      <a:pt x="89744" y="111734"/>
                    </a:lnTo>
                    <a:cubicBezTo>
                      <a:pt x="94730" y="106880"/>
                      <a:pt x="99716" y="102288"/>
                      <a:pt x="104702" y="97914"/>
                    </a:cubicBezTo>
                    <a:cubicBezTo>
                      <a:pt x="105008" y="97695"/>
                      <a:pt x="105271" y="97433"/>
                      <a:pt x="105577" y="97170"/>
                    </a:cubicBezTo>
                    <a:cubicBezTo>
                      <a:pt x="139779" y="67472"/>
                      <a:pt x="173282" y="49540"/>
                      <a:pt x="190165" y="41361"/>
                    </a:cubicBezTo>
                    <a:cubicBezTo>
                      <a:pt x="195413" y="38825"/>
                      <a:pt x="204860" y="34232"/>
                      <a:pt x="217457" y="29028"/>
                    </a:cubicBezTo>
                    <a:cubicBezTo>
                      <a:pt x="217806" y="28896"/>
                      <a:pt x="218113" y="28765"/>
                      <a:pt x="218463" y="28634"/>
                    </a:cubicBezTo>
                    <a:cubicBezTo>
                      <a:pt x="223055" y="26753"/>
                      <a:pt x="228041" y="24785"/>
                      <a:pt x="233421" y="22817"/>
                    </a:cubicBezTo>
                    <a:cubicBezTo>
                      <a:pt x="253802" y="15250"/>
                      <a:pt x="279388" y="7553"/>
                      <a:pt x="307380" y="3310"/>
                    </a:cubicBezTo>
                    <a:cubicBezTo>
                      <a:pt x="307730" y="3266"/>
                      <a:pt x="308036" y="3223"/>
                      <a:pt x="308386" y="3179"/>
                    </a:cubicBezTo>
                    <a:cubicBezTo>
                      <a:pt x="308430" y="3135"/>
                      <a:pt x="308474" y="3135"/>
                      <a:pt x="308474" y="3135"/>
                    </a:cubicBezTo>
                    <a:cubicBezTo>
                      <a:pt x="312060" y="2610"/>
                      <a:pt x="315734" y="2129"/>
                      <a:pt x="319408" y="1736"/>
                    </a:cubicBezTo>
                    <a:cubicBezTo>
                      <a:pt x="333666" y="117"/>
                      <a:pt x="348450" y="-451"/>
                      <a:pt x="363408" y="380"/>
                    </a:cubicBezTo>
                    <a:lnTo>
                      <a:pt x="363670" y="380"/>
                    </a:lnTo>
                    <a:cubicBezTo>
                      <a:pt x="393718" y="2085"/>
                      <a:pt x="424377" y="9564"/>
                      <a:pt x="453025" y="26534"/>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48"/>
              <p:cNvSpPr/>
              <p:nvPr/>
            </p:nvSpPr>
            <p:spPr>
              <a:xfrm>
                <a:off x="5440072" y="6557038"/>
                <a:ext cx="230057" cy="177097"/>
              </a:xfrm>
              <a:custGeom>
                <a:rect b="b" l="l" r="r" t="t"/>
                <a:pathLst>
                  <a:path extrusionOk="0" h="177097" w="230057">
                    <a:moveTo>
                      <a:pt x="230058" y="8272"/>
                    </a:moveTo>
                    <a:cubicBezTo>
                      <a:pt x="220086" y="18156"/>
                      <a:pt x="209895" y="27735"/>
                      <a:pt x="199529" y="37051"/>
                    </a:cubicBezTo>
                    <a:cubicBezTo>
                      <a:pt x="193581" y="42475"/>
                      <a:pt x="187589" y="47767"/>
                      <a:pt x="181510" y="52972"/>
                    </a:cubicBezTo>
                    <a:cubicBezTo>
                      <a:pt x="179848" y="54415"/>
                      <a:pt x="178142" y="55858"/>
                      <a:pt x="176480" y="57302"/>
                    </a:cubicBezTo>
                    <a:cubicBezTo>
                      <a:pt x="173462" y="59838"/>
                      <a:pt x="170444" y="62375"/>
                      <a:pt x="167382" y="64912"/>
                    </a:cubicBezTo>
                    <a:cubicBezTo>
                      <a:pt x="167076" y="65174"/>
                      <a:pt x="166770" y="65437"/>
                      <a:pt x="166464" y="65655"/>
                    </a:cubicBezTo>
                    <a:cubicBezTo>
                      <a:pt x="136504" y="90454"/>
                      <a:pt x="105057" y="113504"/>
                      <a:pt x="72254" y="134673"/>
                    </a:cubicBezTo>
                    <a:cubicBezTo>
                      <a:pt x="48855" y="149762"/>
                      <a:pt x="24755" y="163933"/>
                      <a:pt x="0" y="177098"/>
                    </a:cubicBezTo>
                    <a:cubicBezTo>
                      <a:pt x="2624" y="149631"/>
                      <a:pt x="11372" y="121683"/>
                      <a:pt x="26592" y="95528"/>
                    </a:cubicBezTo>
                    <a:cubicBezTo>
                      <a:pt x="49554" y="56033"/>
                      <a:pt x="83363" y="27472"/>
                      <a:pt x="120496" y="12340"/>
                    </a:cubicBezTo>
                    <a:cubicBezTo>
                      <a:pt x="120846" y="12208"/>
                      <a:pt x="121240" y="12033"/>
                      <a:pt x="121589" y="11902"/>
                    </a:cubicBezTo>
                    <a:cubicBezTo>
                      <a:pt x="125438" y="10372"/>
                      <a:pt x="129375" y="8972"/>
                      <a:pt x="133311" y="7747"/>
                    </a:cubicBezTo>
                    <a:cubicBezTo>
                      <a:pt x="134230" y="7397"/>
                      <a:pt x="135192" y="7091"/>
                      <a:pt x="136154" y="6829"/>
                    </a:cubicBezTo>
                    <a:cubicBezTo>
                      <a:pt x="141752" y="5167"/>
                      <a:pt x="147395" y="3767"/>
                      <a:pt x="153037" y="2761"/>
                    </a:cubicBezTo>
                    <a:cubicBezTo>
                      <a:pt x="172281" y="-913"/>
                      <a:pt x="191744" y="-957"/>
                      <a:pt x="210595" y="2848"/>
                    </a:cubicBezTo>
                    <a:cubicBezTo>
                      <a:pt x="217199" y="4205"/>
                      <a:pt x="223672" y="5998"/>
                      <a:pt x="230058" y="8272"/>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48"/>
              <p:cNvSpPr/>
              <p:nvPr/>
            </p:nvSpPr>
            <p:spPr>
              <a:xfrm>
                <a:off x="5512326" y="6559592"/>
                <a:ext cx="159509" cy="132117"/>
              </a:xfrm>
              <a:custGeom>
                <a:rect b="b" l="l" r="r" t="t"/>
                <a:pathLst>
                  <a:path extrusionOk="0" h="132117" w="159509">
                    <a:moveTo>
                      <a:pt x="138341" y="294"/>
                    </a:moveTo>
                    <a:cubicBezTo>
                      <a:pt x="145470" y="819"/>
                      <a:pt x="152556" y="2087"/>
                      <a:pt x="159510" y="4099"/>
                    </a:cubicBezTo>
                    <a:cubicBezTo>
                      <a:pt x="158941" y="4668"/>
                      <a:pt x="158373" y="5236"/>
                      <a:pt x="157804" y="5717"/>
                    </a:cubicBezTo>
                    <a:cubicBezTo>
                      <a:pt x="147832" y="15602"/>
                      <a:pt x="137641" y="25181"/>
                      <a:pt x="127275" y="34497"/>
                    </a:cubicBezTo>
                    <a:cubicBezTo>
                      <a:pt x="121327" y="39920"/>
                      <a:pt x="115335" y="45212"/>
                      <a:pt x="109256" y="50417"/>
                    </a:cubicBezTo>
                    <a:cubicBezTo>
                      <a:pt x="107594" y="51860"/>
                      <a:pt x="105888" y="53303"/>
                      <a:pt x="104226" y="54747"/>
                    </a:cubicBezTo>
                    <a:cubicBezTo>
                      <a:pt x="101208" y="57284"/>
                      <a:pt x="98190" y="59820"/>
                      <a:pt x="95129" y="62357"/>
                    </a:cubicBezTo>
                    <a:cubicBezTo>
                      <a:pt x="94822" y="62619"/>
                      <a:pt x="94516" y="62882"/>
                      <a:pt x="94210" y="63100"/>
                    </a:cubicBezTo>
                    <a:cubicBezTo>
                      <a:pt x="64250" y="87900"/>
                      <a:pt x="32803" y="110949"/>
                      <a:pt x="0" y="132118"/>
                    </a:cubicBezTo>
                    <a:cubicBezTo>
                      <a:pt x="1093" y="112830"/>
                      <a:pt x="6342" y="93061"/>
                      <a:pt x="16095" y="74297"/>
                    </a:cubicBezTo>
                    <a:cubicBezTo>
                      <a:pt x="26811" y="53610"/>
                      <a:pt x="41682" y="36684"/>
                      <a:pt x="58783" y="24219"/>
                    </a:cubicBezTo>
                    <a:cubicBezTo>
                      <a:pt x="59089" y="24000"/>
                      <a:pt x="59439" y="23781"/>
                      <a:pt x="59745" y="23519"/>
                    </a:cubicBezTo>
                    <a:cubicBezTo>
                      <a:pt x="64600" y="20063"/>
                      <a:pt x="69674" y="16914"/>
                      <a:pt x="74878" y="14203"/>
                    </a:cubicBezTo>
                    <a:cubicBezTo>
                      <a:pt x="75184" y="14027"/>
                      <a:pt x="75491" y="13852"/>
                      <a:pt x="75797" y="13722"/>
                    </a:cubicBezTo>
                    <a:cubicBezTo>
                      <a:pt x="80170" y="11447"/>
                      <a:pt x="84632" y="9435"/>
                      <a:pt x="89180" y="7730"/>
                    </a:cubicBezTo>
                    <a:cubicBezTo>
                      <a:pt x="105101" y="1694"/>
                      <a:pt x="121852" y="-930"/>
                      <a:pt x="138341" y="29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48"/>
              <p:cNvSpPr/>
              <p:nvPr/>
            </p:nvSpPr>
            <p:spPr>
              <a:xfrm>
                <a:off x="5298006" y="6451000"/>
                <a:ext cx="417829" cy="344586"/>
              </a:xfrm>
              <a:custGeom>
                <a:rect b="b" l="l" r="r" t="t"/>
                <a:pathLst>
                  <a:path extrusionOk="0" h="344586" w="417829">
                    <a:moveTo>
                      <a:pt x="417830" y="10565"/>
                    </a:moveTo>
                    <a:cubicBezTo>
                      <a:pt x="398848" y="4529"/>
                      <a:pt x="379385" y="2255"/>
                      <a:pt x="360490" y="2518"/>
                    </a:cubicBezTo>
                    <a:cubicBezTo>
                      <a:pt x="360403" y="2474"/>
                      <a:pt x="360315" y="2474"/>
                      <a:pt x="360228" y="2518"/>
                    </a:cubicBezTo>
                    <a:cubicBezTo>
                      <a:pt x="346888" y="2649"/>
                      <a:pt x="333854" y="4005"/>
                      <a:pt x="321433" y="6104"/>
                    </a:cubicBezTo>
                    <a:cubicBezTo>
                      <a:pt x="319771" y="6410"/>
                      <a:pt x="318152" y="6716"/>
                      <a:pt x="316534" y="6979"/>
                    </a:cubicBezTo>
                    <a:lnTo>
                      <a:pt x="316490" y="7023"/>
                    </a:lnTo>
                    <a:cubicBezTo>
                      <a:pt x="316009" y="7110"/>
                      <a:pt x="315484" y="7197"/>
                      <a:pt x="315003" y="7285"/>
                    </a:cubicBezTo>
                    <a:cubicBezTo>
                      <a:pt x="281894" y="13758"/>
                      <a:pt x="253859" y="25173"/>
                      <a:pt x="237807" y="32521"/>
                    </a:cubicBezTo>
                    <a:cubicBezTo>
                      <a:pt x="233302" y="34577"/>
                      <a:pt x="229716" y="36326"/>
                      <a:pt x="227266" y="37507"/>
                    </a:cubicBezTo>
                    <a:cubicBezTo>
                      <a:pt x="225736" y="38251"/>
                      <a:pt x="224030" y="39082"/>
                      <a:pt x="222149" y="40044"/>
                    </a:cubicBezTo>
                    <a:cubicBezTo>
                      <a:pt x="221843" y="40219"/>
                      <a:pt x="221537" y="40350"/>
                      <a:pt x="221187" y="40569"/>
                    </a:cubicBezTo>
                    <a:cubicBezTo>
                      <a:pt x="199931" y="51459"/>
                      <a:pt x="160655" y="74640"/>
                      <a:pt x="126933" y="113216"/>
                    </a:cubicBezTo>
                    <a:cubicBezTo>
                      <a:pt x="126627" y="113567"/>
                      <a:pt x="126321" y="113916"/>
                      <a:pt x="126015" y="114310"/>
                    </a:cubicBezTo>
                    <a:cubicBezTo>
                      <a:pt x="123434" y="117284"/>
                      <a:pt x="120897" y="120302"/>
                      <a:pt x="118404" y="123451"/>
                    </a:cubicBezTo>
                    <a:cubicBezTo>
                      <a:pt x="117617" y="124457"/>
                      <a:pt x="116830" y="125507"/>
                      <a:pt x="115999" y="126556"/>
                    </a:cubicBezTo>
                    <a:cubicBezTo>
                      <a:pt x="115736" y="126906"/>
                      <a:pt x="115474" y="127256"/>
                      <a:pt x="115212" y="127606"/>
                    </a:cubicBezTo>
                    <a:cubicBezTo>
                      <a:pt x="92206" y="157916"/>
                      <a:pt x="73486" y="196361"/>
                      <a:pt x="67800" y="244035"/>
                    </a:cubicBezTo>
                    <a:cubicBezTo>
                      <a:pt x="64914" y="267871"/>
                      <a:pt x="65439" y="292933"/>
                      <a:pt x="69594" y="317951"/>
                    </a:cubicBezTo>
                    <a:cubicBezTo>
                      <a:pt x="58878" y="322587"/>
                      <a:pt x="48031" y="327048"/>
                      <a:pt x="37097" y="331290"/>
                    </a:cubicBezTo>
                    <a:cubicBezTo>
                      <a:pt x="25157" y="335970"/>
                      <a:pt x="13129" y="340388"/>
                      <a:pt x="970" y="344586"/>
                    </a:cubicBezTo>
                    <a:lnTo>
                      <a:pt x="926" y="344586"/>
                    </a:lnTo>
                    <a:cubicBezTo>
                      <a:pt x="-517" y="326042"/>
                      <a:pt x="-255" y="307629"/>
                      <a:pt x="1582" y="289827"/>
                    </a:cubicBezTo>
                    <a:lnTo>
                      <a:pt x="1582" y="289784"/>
                    </a:lnTo>
                    <a:cubicBezTo>
                      <a:pt x="1757" y="288165"/>
                      <a:pt x="1932" y="286547"/>
                      <a:pt x="2107" y="284929"/>
                    </a:cubicBezTo>
                    <a:cubicBezTo>
                      <a:pt x="6918" y="244735"/>
                      <a:pt x="19602" y="210051"/>
                      <a:pt x="36353" y="180484"/>
                    </a:cubicBezTo>
                    <a:cubicBezTo>
                      <a:pt x="51574" y="153673"/>
                      <a:pt x="70162" y="131061"/>
                      <a:pt x="89275" y="112210"/>
                    </a:cubicBezTo>
                    <a:cubicBezTo>
                      <a:pt x="89582" y="111905"/>
                      <a:pt x="89931" y="111598"/>
                      <a:pt x="90281" y="111248"/>
                    </a:cubicBezTo>
                    <a:cubicBezTo>
                      <a:pt x="94961" y="106700"/>
                      <a:pt x="99641" y="102370"/>
                      <a:pt x="104321" y="98302"/>
                    </a:cubicBezTo>
                    <a:cubicBezTo>
                      <a:pt x="104627" y="98040"/>
                      <a:pt x="104890" y="97778"/>
                      <a:pt x="105152" y="97559"/>
                    </a:cubicBezTo>
                    <a:cubicBezTo>
                      <a:pt x="139573" y="67642"/>
                      <a:pt x="173251" y="49579"/>
                      <a:pt x="190221" y="41356"/>
                    </a:cubicBezTo>
                    <a:cubicBezTo>
                      <a:pt x="195382" y="38863"/>
                      <a:pt x="204654" y="34402"/>
                      <a:pt x="216944" y="29285"/>
                    </a:cubicBezTo>
                    <a:cubicBezTo>
                      <a:pt x="217251" y="29153"/>
                      <a:pt x="217600" y="29022"/>
                      <a:pt x="217907" y="28891"/>
                    </a:cubicBezTo>
                    <a:cubicBezTo>
                      <a:pt x="222543" y="26967"/>
                      <a:pt x="227573" y="24999"/>
                      <a:pt x="232952" y="22986"/>
                    </a:cubicBezTo>
                    <a:cubicBezTo>
                      <a:pt x="253509" y="15376"/>
                      <a:pt x="279401" y="7548"/>
                      <a:pt x="307743" y="3261"/>
                    </a:cubicBezTo>
                    <a:cubicBezTo>
                      <a:pt x="308093" y="3218"/>
                      <a:pt x="308443" y="3174"/>
                      <a:pt x="308836" y="3086"/>
                    </a:cubicBezTo>
                    <a:cubicBezTo>
                      <a:pt x="308836" y="3086"/>
                      <a:pt x="308880" y="3086"/>
                      <a:pt x="308924" y="3086"/>
                    </a:cubicBezTo>
                    <a:cubicBezTo>
                      <a:pt x="312204" y="2605"/>
                      <a:pt x="315528" y="2167"/>
                      <a:pt x="318896" y="1774"/>
                    </a:cubicBezTo>
                    <a:lnTo>
                      <a:pt x="318940" y="1774"/>
                    </a:lnTo>
                    <a:cubicBezTo>
                      <a:pt x="332892" y="199"/>
                      <a:pt x="347369" y="-413"/>
                      <a:pt x="362021" y="287"/>
                    </a:cubicBezTo>
                    <a:lnTo>
                      <a:pt x="362283" y="287"/>
                    </a:lnTo>
                    <a:cubicBezTo>
                      <a:pt x="380740" y="1249"/>
                      <a:pt x="399504" y="4354"/>
                      <a:pt x="417830" y="1056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48"/>
              <p:cNvSpPr/>
              <p:nvPr/>
            </p:nvSpPr>
            <p:spPr>
              <a:xfrm>
                <a:off x="5745008" y="6474118"/>
                <a:ext cx="5029" cy="2930"/>
              </a:xfrm>
              <a:custGeom>
                <a:rect b="b" l="l" r="r" t="t"/>
                <a:pathLst>
                  <a:path extrusionOk="0" h="2930" w="5029">
                    <a:moveTo>
                      <a:pt x="5030" y="2799"/>
                    </a:moveTo>
                    <a:cubicBezTo>
                      <a:pt x="5030" y="2843"/>
                      <a:pt x="4986" y="2887"/>
                      <a:pt x="4942" y="2931"/>
                    </a:cubicBezTo>
                    <a:cubicBezTo>
                      <a:pt x="4505" y="2624"/>
                      <a:pt x="4024" y="2318"/>
                      <a:pt x="3543" y="2056"/>
                    </a:cubicBezTo>
                    <a:cubicBezTo>
                      <a:pt x="2362" y="1356"/>
                      <a:pt x="1181" y="656"/>
                      <a:pt x="0" y="0"/>
                    </a:cubicBezTo>
                    <a:cubicBezTo>
                      <a:pt x="1706" y="875"/>
                      <a:pt x="3368" y="1793"/>
                      <a:pt x="5030" y="2799"/>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48"/>
              <p:cNvSpPr/>
              <p:nvPr/>
            </p:nvSpPr>
            <p:spPr>
              <a:xfrm>
                <a:off x="5722790" y="6463971"/>
                <a:ext cx="14695" cy="6297"/>
              </a:xfrm>
              <a:custGeom>
                <a:rect b="b" l="l" r="r" t="t"/>
                <a:pathLst>
                  <a:path extrusionOk="0" h="6297" w="14695">
                    <a:moveTo>
                      <a:pt x="0" y="0"/>
                    </a:moveTo>
                    <a:cubicBezTo>
                      <a:pt x="4942" y="1793"/>
                      <a:pt x="9885" y="3849"/>
                      <a:pt x="14696" y="6298"/>
                    </a:cubicBezTo>
                    <a:cubicBezTo>
                      <a:pt x="9841" y="3936"/>
                      <a:pt x="4899" y="1837"/>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27" name="Google Shape;2227;p48"/>
            <p:cNvGrpSpPr/>
            <p:nvPr/>
          </p:nvGrpSpPr>
          <p:grpSpPr>
            <a:xfrm>
              <a:off x="5599115" y="5699575"/>
              <a:ext cx="375032" cy="628898"/>
              <a:chOff x="5599115" y="5699575"/>
              <a:chExt cx="375032" cy="628898"/>
            </a:xfrm>
          </p:grpSpPr>
          <p:sp>
            <p:nvSpPr>
              <p:cNvPr id="2228" name="Google Shape;2228;p48"/>
              <p:cNvSpPr/>
              <p:nvPr/>
            </p:nvSpPr>
            <p:spPr>
              <a:xfrm>
                <a:off x="5599115" y="5699586"/>
                <a:ext cx="375032" cy="628887"/>
              </a:xfrm>
              <a:custGeom>
                <a:rect b="b" l="l" r="r" t="t"/>
                <a:pathLst>
                  <a:path extrusionOk="0" h="628887" w="375032">
                    <a:moveTo>
                      <a:pt x="374683" y="152413"/>
                    </a:moveTo>
                    <a:cubicBezTo>
                      <a:pt x="372496" y="150445"/>
                      <a:pt x="370309" y="148564"/>
                      <a:pt x="368035" y="146771"/>
                    </a:cubicBezTo>
                    <a:cubicBezTo>
                      <a:pt x="367904" y="133169"/>
                      <a:pt x="367510" y="119698"/>
                      <a:pt x="366767" y="106227"/>
                    </a:cubicBezTo>
                    <a:cubicBezTo>
                      <a:pt x="366767" y="106183"/>
                      <a:pt x="366767" y="106183"/>
                      <a:pt x="366767" y="106139"/>
                    </a:cubicBezTo>
                    <a:cubicBezTo>
                      <a:pt x="365498" y="80772"/>
                      <a:pt x="363268" y="55623"/>
                      <a:pt x="360075" y="30780"/>
                    </a:cubicBezTo>
                    <a:cubicBezTo>
                      <a:pt x="359725" y="28112"/>
                      <a:pt x="359375" y="25488"/>
                      <a:pt x="359025" y="22864"/>
                    </a:cubicBezTo>
                    <a:lnTo>
                      <a:pt x="359025" y="22820"/>
                    </a:lnTo>
                    <a:cubicBezTo>
                      <a:pt x="354826" y="20589"/>
                      <a:pt x="350540" y="18534"/>
                      <a:pt x="346210" y="16609"/>
                    </a:cubicBezTo>
                    <a:cubicBezTo>
                      <a:pt x="343542" y="15385"/>
                      <a:pt x="340830" y="14291"/>
                      <a:pt x="338119" y="13198"/>
                    </a:cubicBezTo>
                    <a:cubicBezTo>
                      <a:pt x="335538" y="12148"/>
                      <a:pt x="332914" y="11186"/>
                      <a:pt x="330246" y="10311"/>
                    </a:cubicBezTo>
                    <a:cubicBezTo>
                      <a:pt x="329940" y="10180"/>
                      <a:pt x="329634" y="10048"/>
                      <a:pt x="329328" y="9961"/>
                    </a:cubicBezTo>
                    <a:cubicBezTo>
                      <a:pt x="325829" y="8737"/>
                      <a:pt x="322286" y="7643"/>
                      <a:pt x="318699" y="6681"/>
                    </a:cubicBezTo>
                    <a:cubicBezTo>
                      <a:pt x="307284" y="3488"/>
                      <a:pt x="295562" y="1388"/>
                      <a:pt x="283491" y="470"/>
                    </a:cubicBezTo>
                    <a:cubicBezTo>
                      <a:pt x="281304" y="295"/>
                      <a:pt x="279117" y="207"/>
                      <a:pt x="276930" y="120"/>
                    </a:cubicBezTo>
                    <a:cubicBezTo>
                      <a:pt x="275137" y="77"/>
                      <a:pt x="273344" y="33"/>
                      <a:pt x="271507" y="33"/>
                    </a:cubicBezTo>
                    <a:cubicBezTo>
                      <a:pt x="267527" y="-55"/>
                      <a:pt x="263547" y="33"/>
                      <a:pt x="259523" y="295"/>
                    </a:cubicBezTo>
                    <a:cubicBezTo>
                      <a:pt x="207082" y="3444"/>
                      <a:pt x="163607" y="28943"/>
                      <a:pt x="129929" y="58991"/>
                    </a:cubicBezTo>
                    <a:cubicBezTo>
                      <a:pt x="102900" y="83090"/>
                      <a:pt x="82168" y="110119"/>
                      <a:pt x="68216" y="130807"/>
                    </a:cubicBezTo>
                    <a:cubicBezTo>
                      <a:pt x="59337" y="144059"/>
                      <a:pt x="53170" y="154731"/>
                      <a:pt x="49934" y="160374"/>
                    </a:cubicBezTo>
                    <a:cubicBezTo>
                      <a:pt x="46829" y="165753"/>
                      <a:pt x="42805" y="173057"/>
                      <a:pt x="38431" y="182023"/>
                    </a:cubicBezTo>
                    <a:cubicBezTo>
                      <a:pt x="38169" y="182505"/>
                      <a:pt x="37950" y="182942"/>
                      <a:pt x="37731" y="183423"/>
                    </a:cubicBezTo>
                    <a:cubicBezTo>
                      <a:pt x="31608" y="196019"/>
                      <a:pt x="24785" y="211677"/>
                      <a:pt x="18706" y="229785"/>
                    </a:cubicBezTo>
                    <a:cubicBezTo>
                      <a:pt x="18268" y="231053"/>
                      <a:pt x="17831" y="232278"/>
                      <a:pt x="17437" y="233546"/>
                    </a:cubicBezTo>
                    <a:cubicBezTo>
                      <a:pt x="17393" y="233677"/>
                      <a:pt x="17350" y="233764"/>
                      <a:pt x="17350" y="233852"/>
                    </a:cubicBezTo>
                    <a:cubicBezTo>
                      <a:pt x="16431" y="236651"/>
                      <a:pt x="15513" y="239450"/>
                      <a:pt x="14682" y="242337"/>
                    </a:cubicBezTo>
                    <a:cubicBezTo>
                      <a:pt x="7334" y="266699"/>
                      <a:pt x="1604" y="294734"/>
                      <a:pt x="292" y="325044"/>
                    </a:cubicBezTo>
                    <a:cubicBezTo>
                      <a:pt x="-58" y="333136"/>
                      <a:pt x="-101" y="341358"/>
                      <a:pt x="205" y="349712"/>
                    </a:cubicBezTo>
                    <a:lnTo>
                      <a:pt x="205" y="349756"/>
                    </a:lnTo>
                    <a:cubicBezTo>
                      <a:pt x="205" y="350193"/>
                      <a:pt x="249" y="350631"/>
                      <a:pt x="292" y="351068"/>
                    </a:cubicBezTo>
                    <a:cubicBezTo>
                      <a:pt x="1473" y="379060"/>
                      <a:pt x="6809" y="408495"/>
                      <a:pt x="18268" y="438411"/>
                    </a:cubicBezTo>
                    <a:cubicBezTo>
                      <a:pt x="18399" y="438848"/>
                      <a:pt x="18574" y="439242"/>
                      <a:pt x="18749" y="439680"/>
                    </a:cubicBezTo>
                    <a:cubicBezTo>
                      <a:pt x="19405" y="441429"/>
                      <a:pt x="20105" y="443178"/>
                      <a:pt x="20893" y="444972"/>
                    </a:cubicBezTo>
                    <a:cubicBezTo>
                      <a:pt x="20893" y="445147"/>
                      <a:pt x="20980" y="445321"/>
                      <a:pt x="21111" y="445497"/>
                    </a:cubicBezTo>
                    <a:cubicBezTo>
                      <a:pt x="21855" y="447465"/>
                      <a:pt x="22686" y="449433"/>
                      <a:pt x="23604" y="451357"/>
                    </a:cubicBezTo>
                    <a:cubicBezTo>
                      <a:pt x="25966" y="456781"/>
                      <a:pt x="28547" y="462161"/>
                      <a:pt x="31346" y="467584"/>
                    </a:cubicBezTo>
                    <a:cubicBezTo>
                      <a:pt x="43592" y="491202"/>
                      <a:pt x="59425" y="513858"/>
                      <a:pt x="78363" y="534458"/>
                    </a:cubicBezTo>
                    <a:cubicBezTo>
                      <a:pt x="83699" y="540275"/>
                      <a:pt x="89297" y="545917"/>
                      <a:pt x="95115" y="551341"/>
                    </a:cubicBezTo>
                    <a:cubicBezTo>
                      <a:pt x="103993" y="559651"/>
                      <a:pt x="113397" y="567524"/>
                      <a:pt x="123281" y="574871"/>
                    </a:cubicBezTo>
                    <a:cubicBezTo>
                      <a:pt x="123456" y="575003"/>
                      <a:pt x="123675" y="575134"/>
                      <a:pt x="123850" y="575265"/>
                    </a:cubicBezTo>
                    <a:cubicBezTo>
                      <a:pt x="159889" y="601770"/>
                      <a:pt x="202446" y="621146"/>
                      <a:pt x="249376" y="628887"/>
                    </a:cubicBezTo>
                    <a:cubicBezTo>
                      <a:pt x="249376" y="628843"/>
                      <a:pt x="249420" y="628800"/>
                      <a:pt x="249420" y="628756"/>
                    </a:cubicBezTo>
                    <a:cubicBezTo>
                      <a:pt x="257642" y="613535"/>
                      <a:pt x="265471" y="598096"/>
                      <a:pt x="272907" y="582394"/>
                    </a:cubicBezTo>
                    <a:cubicBezTo>
                      <a:pt x="273956" y="580208"/>
                      <a:pt x="274962" y="578021"/>
                      <a:pt x="275968" y="575834"/>
                    </a:cubicBezTo>
                    <a:cubicBezTo>
                      <a:pt x="282004" y="562931"/>
                      <a:pt x="287733" y="549897"/>
                      <a:pt x="293201" y="536689"/>
                    </a:cubicBezTo>
                    <a:cubicBezTo>
                      <a:pt x="297793" y="525580"/>
                      <a:pt x="302210" y="514339"/>
                      <a:pt x="306365" y="503011"/>
                    </a:cubicBezTo>
                    <a:cubicBezTo>
                      <a:pt x="310127" y="492995"/>
                      <a:pt x="313670" y="482892"/>
                      <a:pt x="317081" y="472745"/>
                    </a:cubicBezTo>
                    <a:cubicBezTo>
                      <a:pt x="317212" y="472395"/>
                      <a:pt x="317300" y="472089"/>
                      <a:pt x="317431" y="471695"/>
                    </a:cubicBezTo>
                    <a:lnTo>
                      <a:pt x="317431" y="471651"/>
                    </a:lnTo>
                    <a:cubicBezTo>
                      <a:pt x="317693" y="470951"/>
                      <a:pt x="317912" y="470208"/>
                      <a:pt x="318131" y="469508"/>
                    </a:cubicBezTo>
                    <a:cubicBezTo>
                      <a:pt x="331514" y="429095"/>
                      <a:pt x="342361" y="387501"/>
                      <a:pt x="350496" y="344945"/>
                    </a:cubicBezTo>
                    <a:cubicBezTo>
                      <a:pt x="359594" y="297315"/>
                      <a:pt x="365280" y="248504"/>
                      <a:pt x="367248" y="198731"/>
                    </a:cubicBezTo>
                    <a:cubicBezTo>
                      <a:pt x="367291" y="198250"/>
                      <a:pt x="367335" y="197769"/>
                      <a:pt x="367335" y="197288"/>
                    </a:cubicBezTo>
                    <a:lnTo>
                      <a:pt x="367335" y="197244"/>
                    </a:lnTo>
                    <a:cubicBezTo>
                      <a:pt x="367729" y="187359"/>
                      <a:pt x="367991" y="177475"/>
                      <a:pt x="368035" y="167502"/>
                    </a:cubicBezTo>
                    <a:cubicBezTo>
                      <a:pt x="368647" y="166803"/>
                      <a:pt x="369216" y="166103"/>
                      <a:pt x="369784" y="165403"/>
                    </a:cubicBezTo>
                    <a:cubicBezTo>
                      <a:pt x="370659" y="164310"/>
                      <a:pt x="371534" y="163260"/>
                      <a:pt x="372365" y="162167"/>
                    </a:cubicBezTo>
                    <a:cubicBezTo>
                      <a:pt x="372671" y="161861"/>
                      <a:pt x="372890" y="161510"/>
                      <a:pt x="373152" y="161204"/>
                    </a:cubicBezTo>
                    <a:cubicBezTo>
                      <a:pt x="373765" y="160374"/>
                      <a:pt x="374421" y="159542"/>
                      <a:pt x="375033" y="158712"/>
                    </a:cubicBezTo>
                    <a:cubicBezTo>
                      <a:pt x="374902" y="156612"/>
                      <a:pt x="374814" y="154513"/>
                      <a:pt x="374683" y="152413"/>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48"/>
              <p:cNvSpPr/>
              <p:nvPr/>
            </p:nvSpPr>
            <p:spPr>
              <a:xfrm>
                <a:off x="5721954" y="5813697"/>
                <a:ext cx="252193" cy="359895"/>
              </a:xfrm>
              <a:custGeom>
                <a:rect b="b" l="l" r="r" t="t"/>
                <a:pathLst>
                  <a:path extrusionOk="0" h="359895" w="252193">
                    <a:moveTo>
                      <a:pt x="251843" y="38302"/>
                    </a:moveTo>
                    <a:cubicBezTo>
                      <a:pt x="249656" y="36334"/>
                      <a:pt x="247470" y="34453"/>
                      <a:pt x="245195" y="32660"/>
                    </a:cubicBezTo>
                    <a:cubicBezTo>
                      <a:pt x="244277" y="31917"/>
                      <a:pt x="243358" y="31217"/>
                      <a:pt x="242440" y="30517"/>
                    </a:cubicBezTo>
                    <a:lnTo>
                      <a:pt x="242440" y="30473"/>
                    </a:lnTo>
                    <a:cubicBezTo>
                      <a:pt x="241827" y="30036"/>
                      <a:pt x="241259" y="29599"/>
                      <a:pt x="240647" y="29205"/>
                    </a:cubicBezTo>
                    <a:lnTo>
                      <a:pt x="240647" y="29161"/>
                    </a:lnTo>
                    <a:cubicBezTo>
                      <a:pt x="226082" y="18445"/>
                      <a:pt x="209987" y="10310"/>
                      <a:pt x="192842" y="5412"/>
                    </a:cubicBezTo>
                    <a:cubicBezTo>
                      <a:pt x="192798" y="5368"/>
                      <a:pt x="192711" y="5368"/>
                      <a:pt x="192667" y="5368"/>
                    </a:cubicBezTo>
                    <a:cubicBezTo>
                      <a:pt x="187418" y="3837"/>
                      <a:pt x="182082" y="2656"/>
                      <a:pt x="176615" y="1782"/>
                    </a:cubicBezTo>
                    <a:lnTo>
                      <a:pt x="176571" y="1782"/>
                    </a:lnTo>
                    <a:cubicBezTo>
                      <a:pt x="166206" y="76"/>
                      <a:pt x="155534" y="-405"/>
                      <a:pt x="144687" y="339"/>
                    </a:cubicBezTo>
                    <a:cubicBezTo>
                      <a:pt x="129379" y="1432"/>
                      <a:pt x="114727" y="4975"/>
                      <a:pt x="101037" y="10661"/>
                    </a:cubicBezTo>
                    <a:cubicBezTo>
                      <a:pt x="100994" y="10617"/>
                      <a:pt x="100950" y="10617"/>
                      <a:pt x="100906" y="10704"/>
                    </a:cubicBezTo>
                    <a:cubicBezTo>
                      <a:pt x="75276" y="21376"/>
                      <a:pt x="53057" y="39527"/>
                      <a:pt x="36044" y="62708"/>
                    </a:cubicBezTo>
                    <a:cubicBezTo>
                      <a:pt x="14438" y="92143"/>
                      <a:pt x="1229" y="129713"/>
                      <a:pt x="92" y="170564"/>
                    </a:cubicBezTo>
                    <a:lnTo>
                      <a:pt x="92" y="170914"/>
                    </a:lnTo>
                    <a:cubicBezTo>
                      <a:pt x="92" y="171045"/>
                      <a:pt x="48" y="171220"/>
                      <a:pt x="48" y="171395"/>
                    </a:cubicBezTo>
                    <a:cubicBezTo>
                      <a:pt x="-83" y="177824"/>
                      <a:pt x="48" y="184341"/>
                      <a:pt x="529" y="190945"/>
                    </a:cubicBezTo>
                    <a:cubicBezTo>
                      <a:pt x="4247" y="243736"/>
                      <a:pt x="27471" y="289835"/>
                      <a:pt x="61455" y="320495"/>
                    </a:cubicBezTo>
                    <a:lnTo>
                      <a:pt x="61499" y="320495"/>
                    </a:lnTo>
                    <a:cubicBezTo>
                      <a:pt x="61936" y="320932"/>
                      <a:pt x="62373" y="321326"/>
                      <a:pt x="62811" y="321720"/>
                    </a:cubicBezTo>
                    <a:lnTo>
                      <a:pt x="62855" y="321720"/>
                    </a:lnTo>
                    <a:cubicBezTo>
                      <a:pt x="92465" y="347875"/>
                      <a:pt x="130079" y="362351"/>
                      <a:pt x="169923" y="359552"/>
                    </a:cubicBezTo>
                    <a:cubicBezTo>
                      <a:pt x="176659" y="359071"/>
                      <a:pt x="183263" y="358109"/>
                      <a:pt x="189693" y="356710"/>
                    </a:cubicBezTo>
                    <a:lnTo>
                      <a:pt x="189736" y="356710"/>
                    </a:lnTo>
                    <a:cubicBezTo>
                      <a:pt x="190349" y="356578"/>
                      <a:pt x="190961" y="356447"/>
                      <a:pt x="191573" y="356316"/>
                    </a:cubicBezTo>
                    <a:cubicBezTo>
                      <a:pt x="192842" y="356010"/>
                      <a:pt x="194066" y="355704"/>
                      <a:pt x="195291" y="355397"/>
                    </a:cubicBezTo>
                    <a:cubicBezTo>
                      <a:pt x="208675" y="314984"/>
                      <a:pt x="219522" y="273390"/>
                      <a:pt x="227657" y="230834"/>
                    </a:cubicBezTo>
                    <a:cubicBezTo>
                      <a:pt x="236754" y="183204"/>
                      <a:pt x="242440" y="134393"/>
                      <a:pt x="244408" y="84620"/>
                    </a:cubicBezTo>
                    <a:cubicBezTo>
                      <a:pt x="244452" y="84139"/>
                      <a:pt x="244495" y="83658"/>
                      <a:pt x="244495" y="83177"/>
                    </a:cubicBezTo>
                    <a:lnTo>
                      <a:pt x="244495" y="83133"/>
                    </a:lnTo>
                    <a:cubicBezTo>
                      <a:pt x="244889" y="73248"/>
                      <a:pt x="245151" y="63364"/>
                      <a:pt x="245195" y="53391"/>
                    </a:cubicBezTo>
                    <a:cubicBezTo>
                      <a:pt x="245807" y="52692"/>
                      <a:pt x="246376" y="51992"/>
                      <a:pt x="246945" y="51292"/>
                    </a:cubicBezTo>
                    <a:cubicBezTo>
                      <a:pt x="247820" y="50199"/>
                      <a:pt x="248694" y="49149"/>
                      <a:pt x="249525" y="48056"/>
                    </a:cubicBezTo>
                    <a:cubicBezTo>
                      <a:pt x="249831" y="47750"/>
                      <a:pt x="250050" y="47399"/>
                      <a:pt x="250312" y="47094"/>
                    </a:cubicBezTo>
                    <a:cubicBezTo>
                      <a:pt x="250925" y="46263"/>
                      <a:pt x="251581" y="45432"/>
                      <a:pt x="252193" y="44601"/>
                    </a:cubicBezTo>
                    <a:cubicBezTo>
                      <a:pt x="252062" y="42501"/>
                      <a:pt x="251974" y="40402"/>
                      <a:pt x="251843" y="38302"/>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48"/>
              <p:cNvSpPr/>
              <p:nvPr/>
            </p:nvSpPr>
            <p:spPr>
              <a:xfrm>
                <a:off x="5761980" y="5810695"/>
                <a:ext cx="206918" cy="260280"/>
              </a:xfrm>
              <a:custGeom>
                <a:rect b="b" l="l" r="r" t="t"/>
                <a:pathLst>
                  <a:path extrusionOk="0" h="260280" w="206918">
                    <a:moveTo>
                      <a:pt x="206919" y="54250"/>
                    </a:moveTo>
                    <a:cubicBezTo>
                      <a:pt x="206350" y="54950"/>
                      <a:pt x="205782" y="55650"/>
                      <a:pt x="205170" y="56350"/>
                    </a:cubicBezTo>
                    <a:cubicBezTo>
                      <a:pt x="205126" y="66321"/>
                      <a:pt x="204863" y="76206"/>
                      <a:pt x="204470" y="86091"/>
                    </a:cubicBezTo>
                    <a:lnTo>
                      <a:pt x="204470" y="86134"/>
                    </a:lnTo>
                    <a:cubicBezTo>
                      <a:pt x="204470" y="86615"/>
                      <a:pt x="204426" y="87096"/>
                      <a:pt x="204382" y="87577"/>
                    </a:cubicBezTo>
                    <a:cubicBezTo>
                      <a:pt x="202414" y="137351"/>
                      <a:pt x="196728" y="186161"/>
                      <a:pt x="187631" y="233791"/>
                    </a:cubicBezTo>
                    <a:cubicBezTo>
                      <a:pt x="171798" y="247743"/>
                      <a:pt x="152335" y="256972"/>
                      <a:pt x="130685" y="259553"/>
                    </a:cubicBezTo>
                    <a:cubicBezTo>
                      <a:pt x="77282" y="265938"/>
                      <a:pt x="27465" y="229724"/>
                      <a:pt x="8308" y="175052"/>
                    </a:cubicBezTo>
                    <a:cubicBezTo>
                      <a:pt x="8221" y="174834"/>
                      <a:pt x="8133" y="174615"/>
                      <a:pt x="8090" y="174396"/>
                    </a:cubicBezTo>
                    <a:cubicBezTo>
                      <a:pt x="7783" y="173653"/>
                      <a:pt x="7565" y="172909"/>
                      <a:pt x="7346" y="172122"/>
                    </a:cubicBezTo>
                    <a:lnTo>
                      <a:pt x="7302" y="172122"/>
                    </a:lnTo>
                    <a:cubicBezTo>
                      <a:pt x="4328" y="163112"/>
                      <a:pt x="2229" y="153621"/>
                      <a:pt x="1048" y="143737"/>
                    </a:cubicBezTo>
                    <a:cubicBezTo>
                      <a:pt x="-2276" y="115788"/>
                      <a:pt x="2447" y="88977"/>
                      <a:pt x="13250" y="66234"/>
                    </a:cubicBezTo>
                    <a:cubicBezTo>
                      <a:pt x="23879" y="43797"/>
                      <a:pt x="40411" y="25296"/>
                      <a:pt x="60880" y="13662"/>
                    </a:cubicBezTo>
                    <a:cubicBezTo>
                      <a:pt x="60924" y="13574"/>
                      <a:pt x="60968" y="13574"/>
                      <a:pt x="61011" y="13618"/>
                    </a:cubicBezTo>
                    <a:cubicBezTo>
                      <a:pt x="72777" y="6839"/>
                      <a:pt x="85854" y="2377"/>
                      <a:pt x="99850" y="715"/>
                    </a:cubicBezTo>
                    <a:cubicBezTo>
                      <a:pt x="112840" y="-815"/>
                      <a:pt x="125655" y="147"/>
                      <a:pt x="137814" y="3252"/>
                    </a:cubicBezTo>
                    <a:cubicBezTo>
                      <a:pt x="142888" y="4564"/>
                      <a:pt x="147830" y="6270"/>
                      <a:pt x="152641" y="8326"/>
                    </a:cubicBezTo>
                    <a:cubicBezTo>
                      <a:pt x="152685" y="8326"/>
                      <a:pt x="152772" y="8326"/>
                      <a:pt x="152816" y="8369"/>
                    </a:cubicBezTo>
                    <a:cubicBezTo>
                      <a:pt x="173416" y="17073"/>
                      <a:pt x="191611" y="32207"/>
                      <a:pt x="205213" y="51801"/>
                    </a:cubicBezTo>
                    <a:cubicBezTo>
                      <a:pt x="205782" y="52588"/>
                      <a:pt x="206350" y="53419"/>
                      <a:pt x="206919" y="542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48"/>
              <p:cNvSpPr/>
              <p:nvPr/>
            </p:nvSpPr>
            <p:spPr>
              <a:xfrm>
                <a:off x="5852427" y="5699575"/>
                <a:ext cx="106762" cy="30747"/>
              </a:xfrm>
              <a:custGeom>
                <a:rect b="b" l="l" r="r" t="t"/>
                <a:pathLst>
                  <a:path extrusionOk="0" h="30747" w="106762">
                    <a:moveTo>
                      <a:pt x="3980" y="656"/>
                    </a:moveTo>
                    <a:cubicBezTo>
                      <a:pt x="2668" y="700"/>
                      <a:pt x="1312" y="831"/>
                      <a:pt x="0" y="918"/>
                    </a:cubicBezTo>
                    <a:cubicBezTo>
                      <a:pt x="2449" y="656"/>
                      <a:pt x="4899" y="437"/>
                      <a:pt x="7392" y="306"/>
                    </a:cubicBezTo>
                    <a:cubicBezTo>
                      <a:pt x="11022" y="88"/>
                      <a:pt x="14608" y="0"/>
                      <a:pt x="18195" y="0"/>
                    </a:cubicBezTo>
                    <a:cubicBezTo>
                      <a:pt x="20032" y="0"/>
                      <a:pt x="21825" y="44"/>
                      <a:pt x="23618" y="88"/>
                    </a:cubicBezTo>
                    <a:cubicBezTo>
                      <a:pt x="25805" y="175"/>
                      <a:pt x="27992" y="262"/>
                      <a:pt x="30179" y="437"/>
                    </a:cubicBezTo>
                    <a:cubicBezTo>
                      <a:pt x="42294" y="1225"/>
                      <a:pt x="54059" y="3280"/>
                      <a:pt x="65518" y="6385"/>
                    </a:cubicBezTo>
                    <a:cubicBezTo>
                      <a:pt x="69017" y="7348"/>
                      <a:pt x="72516" y="8398"/>
                      <a:pt x="75972" y="9578"/>
                    </a:cubicBezTo>
                    <a:cubicBezTo>
                      <a:pt x="76278" y="9666"/>
                      <a:pt x="76584" y="9753"/>
                      <a:pt x="76890" y="9885"/>
                    </a:cubicBezTo>
                    <a:cubicBezTo>
                      <a:pt x="79558" y="10759"/>
                      <a:pt x="82182" y="11721"/>
                      <a:pt x="84763" y="12728"/>
                    </a:cubicBezTo>
                    <a:cubicBezTo>
                      <a:pt x="87518" y="13821"/>
                      <a:pt x="90274" y="14915"/>
                      <a:pt x="92985" y="16095"/>
                    </a:cubicBezTo>
                    <a:cubicBezTo>
                      <a:pt x="97272" y="18020"/>
                      <a:pt x="101470" y="20031"/>
                      <a:pt x="105625" y="22175"/>
                    </a:cubicBezTo>
                    <a:cubicBezTo>
                      <a:pt x="105669" y="22350"/>
                      <a:pt x="105669" y="22569"/>
                      <a:pt x="105713" y="22787"/>
                    </a:cubicBezTo>
                    <a:lnTo>
                      <a:pt x="105713" y="22831"/>
                    </a:lnTo>
                    <a:cubicBezTo>
                      <a:pt x="106063" y="25455"/>
                      <a:pt x="106413" y="28080"/>
                      <a:pt x="106763" y="30747"/>
                    </a:cubicBezTo>
                    <a:cubicBezTo>
                      <a:pt x="101908" y="27511"/>
                      <a:pt x="96966" y="24493"/>
                      <a:pt x="91936" y="21694"/>
                    </a:cubicBezTo>
                    <a:cubicBezTo>
                      <a:pt x="89880" y="20556"/>
                      <a:pt x="87824" y="19463"/>
                      <a:pt x="85725" y="18413"/>
                    </a:cubicBezTo>
                    <a:cubicBezTo>
                      <a:pt x="82970" y="17014"/>
                      <a:pt x="80170" y="15658"/>
                      <a:pt x="77327" y="14433"/>
                    </a:cubicBezTo>
                    <a:cubicBezTo>
                      <a:pt x="77021" y="14258"/>
                      <a:pt x="76671" y="14127"/>
                      <a:pt x="76365" y="13996"/>
                    </a:cubicBezTo>
                    <a:cubicBezTo>
                      <a:pt x="72385" y="12246"/>
                      <a:pt x="68361" y="10672"/>
                      <a:pt x="64294" y="9228"/>
                    </a:cubicBezTo>
                    <a:cubicBezTo>
                      <a:pt x="45356" y="2580"/>
                      <a:pt x="25193" y="-612"/>
                      <a:pt x="3980" y="65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48"/>
              <p:cNvSpPr/>
              <p:nvPr/>
            </p:nvSpPr>
            <p:spPr>
              <a:xfrm>
                <a:off x="5600281" y="5705479"/>
                <a:ext cx="292034" cy="622818"/>
              </a:xfrm>
              <a:custGeom>
                <a:rect b="b" l="l" r="r" t="t"/>
                <a:pathLst>
                  <a:path extrusionOk="0" h="622818" w="292034">
                    <a:moveTo>
                      <a:pt x="292034" y="530751"/>
                    </a:moveTo>
                    <a:cubicBezTo>
                      <a:pt x="286567" y="543960"/>
                      <a:pt x="280838" y="556994"/>
                      <a:pt x="274802" y="569897"/>
                    </a:cubicBezTo>
                    <a:cubicBezTo>
                      <a:pt x="273796" y="572083"/>
                      <a:pt x="272790" y="574270"/>
                      <a:pt x="271740" y="576457"/>
                    </a:cubicBezTo>
                    <a:cubicBezTo>
                      <a:pt x="264305" y="592159"/>
                      <a:pt x="256476" y="607598"/>
                      <a:pt x="248254" y="622819"/>
                    </a:cubicBezTo>
                    <a:cubicBezTo>
                      <a:pt x="201280" y="614902"/>
                      <a:pt x="158680" y="595308"/>
                      <a:pt x="122684" y="568540"/>
                    </a:cubicBezTo>
                    <a:cubicBezTo>
                      <a:pt x="122509" y="568409"/>
                      <a:pt x="122334" y="568278"/>
                      <a:pt x="122159" y="568147"/>
                    </a:cubicBezTo>
                    <a:cubicBezTo>
                      <a:pt x="112449" y="560930"/>
                      <a:pt x="103221" y="553145"/>
                      <a:pt x="94517" y="544966"/>
                    </a:cubicBezTo>
                    <a:cubicBezTo>
                      <a:pt x="88787" y="539543"/>
                      <a:pt x="83233" y="533944"/>
                      <a:pt x="77984" y="528171"/>
                    </a:cubicBezTo>
                    <a:cubicBezTo>
                      <a:pt x="59221" y="507659"/>
                      <a:pt x="43476" y="485134"/>
                      <a:pt x="31360" y="461691"/>
                    </a:cubicBezTo>
                    <a:cubicBezTo>
                      <a:pt x="28518" y="456180"/>
                      <a:pt x="25850" y="450669"/>
                      <a:pt x="23444" y="445158"/>
                    </a:cubicBezTo>
                    <a:cubicBezTo>
                      <a:pt x="22569" y="443189"/>
                      <a:pt x="21738" y="441178"/>
                      <a:pt x="20951" y="439210"/>
                    </a:cubicBezTo>
                    <a:cubicBezTo>
                      <a:pt x="20820" y="439035"/>
                      <a:pt x="20776" y="438859"/>
                      <a:pt x="20732" y="438685"/>
                    </a:cubicBezTo>
                    <a:cubicBezTo>
                      <a:pt x="19858" y="436629"/>
                      <a:pt x="19070" y="434617"/>
                      <a:pt x="18327" y="432605"/>
                    </a:cubicBezTo>
                    <a:cubicBezTo>
                      <a:pt x="18108" y="432168"/>
                      <a:pt x="17977" y="431774"/>
                      <a:pt x="17846" y="431337"/>
                    </a:cubicBezTo>
                    <a:cubicBezTo>
                      <a:pt x="6736" y="402033"/>
                      <a:pt x="1532" y="373166"/>
                      <a:pt x="307" y="345743"/>
                    </a:cubicBezTo>
                    <a:cubicBezTo>
                      <a:pt x="263" y="345305"/>
                      <a:pt x="263" y="344868"/>
                      <a:pt x="263" y="344431"/>
                    </a:cubicBezTo>
                    <a:cubicBezTo>
                      <a:pt x="-174" y="334634"/>
                      <a:pt x="-43" y="325056"/>
                      <a:pt x="482" y="315696"/>
                    </a:cubicBezTo>
                    <a:cubicBezTo>
                      <a:pt x="482" y="315696"/>
                      <a:pt x="482" y="315696"/>
                      <a:pt x="482" y="315652"/>
                    </a:cubicBezTo>
                    <a:cubicBezTo>
                      <a:pt x="1969" y="288272"/>
                      <a:pt x="7043" y="262861"/>
                      <a:pt x="13559" y="240380"/>
                    </a:cubicBezTo>
                    <a:cubicBezTo>
                      <a:pt x="13559" y="240336"/>
                      <a:pt x="13559" y="240336"/>
                      <a:pt x="13559" y="240293"/>
                    </a:cubicBezTo>
                    <a:cubicBezTo>
                      <a:pt x="14653" y="236356"/>
                      <a:pt x="15834" y="232551"/>
                      <a:pt x="17058" y="228790"/>
                    </a:cubicBezTo>
                    <a:cubicBezTo>
                      <a:pt x="17102" y="228702"/>
                      <a:pt x="17102" y="228615"/>
                      <a:pt x="17146" y="228483"/>
                    </a:cubicBezTo>
                    <a:cubicBezTo>
                      <a:pt x="17540" y="227259"/>
                      <a:pt x="17977" y="226034"/>
                      <a:pt x="18370" y="224810"/>
                    </a:cubicBezTo>
                    <a:cubicBezTo>
                      <a:pt x="24319" y="207052"/>
                      <a:pt x="30967" y="191569"/>
                      <a:pt x="37003" y="179061"/>
                    </a:cubicBezTo>
                    <a:cubicBezTo>
                      <a:pt x="37221" y="178579"/>
                      <a:pt x="37440" y="178142"/>
                      <a:pt x="37702" y="177661"/>
                    </a:cubicBezTo>
                    <a:cubicBezTo>
                      <a:pt x="42339" y="167995"/>
                      <a:pt x="46668" y="160166"/>
                      <a:pt x="49949" y="154480"/>
                    </a:cubicBezTo>
                    <a:cubicBezTo>
                      <a:pt x="53142" y="148926"/>
                      <a:pt x="59134" y="138560"/>
                      <a:pt x="67794" y="125657"/>
                    </a:cubicBezTo>
                    <a:cubicBezTo>
                      <a:pt x="81615" y="105057"/>
                      <a:pt x="102259" y="77940"/>
                      <a:pt x="129332" y="53666"/>
                    </a:cubicBezTo>
                    <a:cubicBezTo>
                      <a:pt x="155312" y="30354"/>
                      <a:pt x="187196" y="9710"/>
                      <a:pt x="224548" y="0"/>
                    </a:cubicBezTo>
                    <a:cubicBezTo>
                      <a:pt x="187327" y="10191"/>
                      <a:pt x="156624" y="33109"/>
                      <a:pt x="133006" y="57165"/>
                    </a:cubicBezTo>
                    <a:cubicBezTo>
                      <a:pt x="103177" y="87518"/>
                      <a:pt x="84632" y="119753"/>
                      <a:pt x="78422" y="130468"/>
                    </a:cubicBezTo>
                    <a:cubicBezTo>
                      <a:pt x="77766" y="131649"/>
                      <a:pt x="77022" y="132918"/>
                      <a:pt x="76279" y="134273"/>
                    </a:cubicBezTo>
                    <a:cubicBezTo>
                      <a:pt x="67969" y="149188"/>
                      <a:pt x="54629" y="176086"/>
                      <a:pt x="45619" y="210245"/>
                    </a:cubicBezTo>
                    <a:cubicBezTo>
                      <a:pt x="45619" y="210245"/>
                      <a:pt x="45619" y="210245"/>
                      <a:pt x="45619" y="210288"/>
                    </a:cubicBezTo>
                    <a:cubicBezTo>
                      <a:pt x="45400" y="211032"/>
                      <a:pt x="45181" y="211820"/>
                      <a:pt x="44963" y="212607"/>
                    </a:cubicBezTo>
                    <a:lnTo>
                      <a:pt x="44963" y="212650"/>
                    </a:lnTo>
                    <a:cubicBezTo>
                      <a:pt x="42382" y="222754"/>
                      <a:pt x="40195" y="233469"/>
                      <a:pt x="38665" y="244666"/>
                    </a:cubicBezTo>
                    <a:cubicBezTo>
                      <a:pt x="38533" y="245278"/>
                      <a:pt x="38446" y="245934"/>
                      <a:pt x="38402" y="246547"/>
                    </a:cubicBezTo>
                    <a:cubicBezTo>
                      <a:pt x="38358" y="246591"/>
                      <a:pt x="38358" y="246678"/>
                      <a:pt x="38358" y="246722"/>
                    </a:cubicBezTo>
                    <a:cubicBezTo>
                      <a:pt x="33853" y="281012"/>
                      <a:pt x="35209" y="319807"/>
                      <a:pt x="49162" y="359695"/>
                    </a:cubicBezTo>
                    <a:cubicBezTo>
                      <a:pt x="49162" y="359695"/>
                      <a:pt x="49205" y="359739"/>
                      <a:pt x="49162" y="359739"/>
                    </a:cubicBezTo>
                    <a:cubicBezTo>
                      <a:pt x="49380" y="360439"/>
                      <a:pt x="49643" y="361051"/>
                      <a:pt x="49905" y="361751"/>
                    </a:cubicBezTo>
                    <a:cubicBezTo>
                      <a:pt x="53360" y="371417"/>
                      <a:pt x="57559" y="381170"/>
                      <a:pt x="62633" y="390924"/>
                    </a:cubicBezTo>
                    <a:cubicBezTo>
                      <a:pt x="63420" y="392454"/>
                      <a:pt x="64251" y="393942"/>
                      <a:pt x="65082" y="395472"/>
                    </a:cubicBezTo>
                    <a:lnTo>
                      <a:pt x="65082" y="395516"/>
                    </a:lnTo>
                    <a:cubicBezTo>
                      <a:pt x="65957" y="397091"/>
                      <a:pt x="66788" y="398621"/>
                      <a:pt x="67662" y="400196"/>
                    </a:cubicBezTo>
                    <a:cubicBezTo>
                      <a:pt x="67706" y="400240"/>
                      <a:pt x="67750" y="400283"/>
                      <a:pt x="67750" y="400327"/>
                    </a:cubicBezTo>
                    <a:cubicBezTo>
                      <a:pt x="72648" y="408856"/>
                      <a:pt x="78116" y="417253"/>
                      <a:pt x="84108" y="425345"/>
                    </a:cubicBezTo>
                    <a:cubicBezTo>
                      <a:pt x="84283" y="425607"/>
                      <a:pt x="84458" y="425826"/>
                      <a:pt x="84676" y="426088"/>
                    </a:cubicBezTo>
                    <a:cubicBezTo>
                      <a:pt x="86513" y="428581"/>
                      <a:pt x="88438" y="431075"/>
                      <a:pt x="90449" y="433524"/>
                    </a:cubicBezTo>
                    <a:cubicBezTo>
                      <a:pt x="90493" y="433567"/>
                      <a:pt x="90493" y="433611"/>
                      <a:pt x="90537" y="433655"/>
                    </a:cubicBezTo>
                    <a:cubicBezTo>
                      <a:pt x="91630" y="435054"/>
                      <a:pt x="92768" y="436454"/>
                      <a:pt x="93905" y="437854"/>
                    </a:cubicBezTo>
                    <a:cubicBezTo>
                      <a:pt x="93905" y="437897"/>
                      <a:pt x="93949" y="437941"/>
                      <a:pt x="93992" y="437985"/>
                    </a:cubicBezTo>
                    <a:cubicBezTo>
                      <a:pt x="139348" y="492219"/>
                      <a:pt x="208846" y="532151"/>
                      <a:pt x="289848" y="530839"/>
                    </a:cubicBezTo>
                    <a:cubicBezTo>
                      <a:pt x="290591" y="530839"/>
                      <a:pt x="291291" y="530795"/>
                      <a:pt x="292034" y="530751"/>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48"/>
              <p:cNvSpPr/>
              <p:nvPr/>
            </p:nvSpPr>
            <p:spPr>
              <a:xfrm>
                <a:off x="5828240" y="5701543"/>
                <a:ext cx="15701" cy="3061"/>
              </a:xfrm>
              <a:custGeom>
                <a:rect b="b" l="l" r="r" t="t"/>
                <a:pathLst>
                  <a:path extrusionOk="0" h="3061" w="15701">
                    <a:moveTo>
                      <a:pt x="0" y="3062"/>
                    </a:moveTo>
                    <a:cubicBezTo>
                      <a:pt x="5074" y="1750"/>
                      <a:pt x="10322" y="700"/>
                      <a:pt x="15702" y="0"/>
                    </a:cubicBezTo>
                    <a:cubicBezTo>
                      <a:pt x="10366" y="788"/>
                      <a:pt x="5117" y="1837"/>
                      <a:pt x="0" y="3062"/>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4" name="Google Shape;2234;p48"/>
            <p:cNvGrpSpPr/>
            <p:nvPr/>
          </p:nvGrpSpPr>
          <p:grpSpPr>
            <a:xfrm>
              <a:off x="5489624" y="6129259"/>
              <a:ext cx="426921" cy="493434"/>
              <a:chOff x="5489624" y="6129259"/>
              <a:chExt cx="426921" cy="493434"/>
            </a:xfrm>
          </p:grpSpPr>
          <p:sp>
            <p:nvSpPr>
              <p:cNvPr id="2235" name="Google Shape;2235;p48"/>
              <p:cNvSpPr/>
              <p:nvPr/>
            </p:nvSpPr>
            <p:spPr>
              <a:xfrm>
                <a:off x="5489624" y="6130112"/>
                <a:ext cx="426571" cy="492581"/>
              </a:xfrm>
              <a:custGeom>
                <a:rect b="b" l="l" r="r" t="t"/>
                <a:pathLst>
                  <a:path extrusionOk="0" h="492581" w="426571">
                    <a:moveTo>
                      <a:pt x="426572" y="42175"/>
                    </a:moveTo>
                    <a:cubicBezTo>
                      <a:pt x="423160" y="52323"/>
                      <a:pt x="419617" y="62426"/>
                      <a:pt x="415856" y="72442"/>
                    </a:cubicBezTo>
                    <a:cubicBezTo>
                      <a:pt x="411701" y="83770"/>
                      <a:pt x="407284" y="95010"/>
                      <a:pt x="402691" y="106119"/>
                    </a:cubicBezTo>
                    <a:cubicBezTo>
                      <a:pt x="397224" y="119328"/>
                      <a:pt x="391494" y="132362"/>
                      <a:pt x="385459" y="145264"/>
                    </a:cubicBezTo>
                    <a:cubicBezTo>
                      <a:pt x="384453" y="147451"/>
                      <a:pt x="383447" y="149638"/>
                      <a:pt x="382397" y="151825"/>
                    </a:cubicBezTo>
                    <a:cubicBezTo>
                      <a:pt x="374962" y="167526"/>
                      <a:pt x="367133" y="182966"/>
                      <a:pt x="358910" y="198186"/>
                    </a:cubicBezTo>
                    <a:cubicBezTo>
                      <a:pt x="358910" y="198230"/>
                      <a:pt x="358866" y="198274"/>
                      <a:pt x="358866" y="198318"/>
                    </a:cubicBezTo>
                    <a:cubicBezTo>
                      <a:pt x="332711" y="246735"/>
                      <a:pt x="302620" y="292702"/>
                      <a:pt x="269118" y="335827"/>
                    </a:cubicBezTo>
                    <a:cubicBezTo>
                      <a:pt x="266231" y="339501"/>
                      <a:pt x="263388" y="343132"/>
                      <a:pt x="260501" y="346718"/>
                    </a:cubicBezTo>
                    <a:cubicBezTo>
                      <a:pt x="260501" y="346762"/>
                      <a:pt x="260458" y="346762"/>
                      <a:pt x="260414" y="346805"/>
                    </a:cubicBezTo>
                    <a:cubicBezTo>
                      <a:pt x="260414" y="346849"/>
                      <a:pt x="260370" y="346893"/>
                      <a:pt x="260326" y="346937"/>
                    </a:cubicBezTo>
                    <a:cubicBezTo>
                      <a:pt x="244931" y="366137"/>
                      <a:pt x="228835" y="384813"/>
                      <a:pt x="212084" y="402789"/>
                    </a:cubicBezTo>
                    <a:cubicBezTo>
                      <a:pt x="209854" y="405238"/>
                      <a:pt x="207623" y="407600"/>
                      <a:pt x="205305" y="410005"/>
                    </a:cubicBezTo>
                    <a:cubicBezTo>
                      <a:pt x="205217" y="410137"/>
                      <a:pt x="205042" y="410312"/>
                      <a:pt x="204868" y="410443"/>
                    </a:cubicBezTo>
                    <a:cubicBezTo>
                      <a:pt x="202637" y="412849"/>
                      <a:pt x="200319" y="415254"/>
                      <a:pt x="197957" y="417659"/>
                    </a:cubicBezTo>
                    <a:cubicBezTo>
                      <a:pt x="192840" y="423040"/>
                      <a:pt x="187547" y="428332"/>
                      <a:pt x="182212" y="433580"/>
                    </a:cubicBezTo>
                    <a:cubicBezTo>
                      <a:pt x="181643" y="434149"/>
                      <a:pt x="181074" y="434717"/>
                      <a:pt x="180506" y="435198"/>
                    </a:cubicBezTo>
                    <a:cubicBezTo>
                      <a:pt x="170534" y="445083"/>
                      <a:pt x="160343" y="454662"/>
                      <a:pt x="149977" y="463978"/>
                    </a:cubicBezTo>
                    <a:cubicBezTo>
                      <a:pt x="144029" y="469401"/>
                      <a:pt x="138037" y="474693"/>
                      <a:pt x="131958" y="479898"/>
                    </a:cubicBezTo>
                    <a:cubicBezTo>
                      <a:pt x="130295" y="481341"/>
                      <a:pt x="128590" y="482784"/>
                      <a:pt x="126928" y="484228"/>
                    </a:cubicBezTo>
                    <a:cubicBezTo>
                      <a:pt x="123910" y="486765"/>
                      <a:pt x="120892" y="489301"/>
                      <a:pt x="117830" y="491838"/>
                    </a:cubicBezTo>
                    <a:cubicBezTo>
                      <a:pt x="117524" y="492100"/>
                      <a:pt x="117218" y="492363"/>
                      <a:pt x="116912" y="492581"/>
                    </a:cubicBezTo>
                    <a:cubicBezTo>
                      <a:pt x="103485" y="480160"/>
                      <a:pt x="91763" y="466995"/>
                      <a:pt x="81485" y="453699"/>
                    </a:cubicBezTo>
                    <a:cubicBezTo>
                      <a:pt x="77811" y="448888"/>
                      <a:pt x="74268" y="444077"/>
                      <a:pt x="70944" y="439266"/>
                    </a:cubicBezTo>
                    <a:cubicBezTo>
                      <a:pt x="67445" y="434236"/>
                      <a:pt x="64209" y="429294"/>
                      <a:pt x="61147" y="424351"/>
                    </a:cubicBezTo>
                    <a:cubicBezTo>
                      <a:pt x="60316" y="422996"/>
                      <a:pt x="59485" y="421684"/>
                      <a:pt x="58698" y="420371"/>
                    </a:cubicBezTo>
                    <a:cubicBezTo>
                      <a:pt x="56598" y="416916"/>
                      <a:pt x="54586" y="413461"/>
                      <a:pt x="52706" y="410093"/>
                    </a:cubicBezTo>
                    <a:cubicBezTo>
                      <a:pt x="52574" y="409875"/>
                      <a:pt x="52443" y="409656"/>
                      <a:pt x="52312" y="409437"/>
                    </a:cubicBezTo>
                    <a:cubicBezTo>
                      <a:pt x="42384" y="391724"/>
                      <a:pt x="34948" y="375147"/>
                      <a:pt x="29569" y="361457"/>
                    </a:cubicBezTo>
                    <a:cubicBezTo>
                      <a:pt x="27950" y="357434"/>
                      <a:pt x="26551" y="353672"/>
                      <a:pt x="25326" y="350173"/>
                    </a:cubicBezTo>
                    <a:cubicBezTo>
                      <a:pt x="25151" y="349867"/>
                      <a:pt x="25064" y="349517"/>
                      <a:pt x="24932" y="349211"/>
                    </a:cubicBezTo>
                    <a:cubicBezTo>
                      <a:pt x="23227" y="344356"/>
                      <a:pt x="21783" y="340070"/>
                      <a:pt x="20690" y="336527"/>
                    </a:cubicBezTo>
                    <a:cubicBezTo>
                      <a:pt x="20646" y="336483"/>
                      <a:pt x="20646" y="336483"/>
                      <a:pt x="20646" y="336440"/>
                    </a:cubicBezTo>
                    <a:cubicBezTo>
                      <a:pt x="18984" y="331104"/>
                      <a:pt x="16010" y="321700"/>
                      <a:pt x="12817" y="309367"/>
                    </a:cubicBezTo>
                    <a:cubicBezTo>
                      <a:pt x="12686" y="308754"/>
                      <a:pt x="12511" y="308098"/>
                      <a:pt x="12336" y="307442"/>
                    </a:cubicBezTo>
                    <a:cubicBezTo>
                      <a:pt x="12292" y="307223"/>
                      <a:pt x="12249" y="307005"/>
                      <a:pt x="12161" y="306786"/>
                    </a:cubicBezTo>
                    <a:cubicBezTo>
                      <a:pt x="9493" y="295939"/>
                      <a:pt x="6694" y="282993"/>
                      <a:pt x="4463" y="268603"/>
                    </a:cubicBezTo>
                    <a:lnTo>
                      <a:pt x="4463" y="268559"/>
                    </a:lnTo>
                    <a:cubicBezTo>
                      <a:pt x="-391" y="237375"/>
                      <a:pt x="-2578" y="199586"/>
                      <a:pt x="4682" y="161797"/>
                    </a:cubicBezTo>
                    <a:cubicBezTo>
                      <a:pt x="8050" y="144127"/>
                      <a:pt x="13517" y="126501"/>
                      <a:pt x="21696" y="109618"/>
                    </a:cubicBezTo>
                    <a:cubicBezTo>
                      <a:pt x="21740" y="109575"/>
                      <a:pt x="21740" y="109575"/>
                      <a:pt x="21696" y="109531"/>
                    </a:cubicBezTo>
                    <a:cubicBezTo>
                      <a:pt x="21740" y="109487"/>
                      <a:pt x="21740" y="109487"/>
                      <a:pt x="21696" y="109443"/>
                    </a:cubicBezTo>
                    <a:cubicBezTo>
                      <a:pt x="25107" y="102402"/>
                      <a:pt x="29000" y="95622"/>
                      <a:pt x="33461" y="88887"/>
                    </a:cubicBezTo>
                    <a:cubicBezTo>
                      <a:pt x="33505" y="88887"/>
                      <a:pt x="33505" y="88843"/>
                      <a:pt x="33505" y="88843"/>
                    </a:cubicBezTo>
                    <a:cubicBezTo>
                      <a:pt x="33680" y="88450"/>
                      <a:pt x="33899" y="88143"/>
                      <a:pt x="34205" y="87750"/>
                    </a:cubicBezTo>
                    <a:cubicBezTo>
                      <a:pt x="37310" y="83026"/>
                      <a:pt x="40722" y="78346"/>
                      <a:pt x="44439" y="73797"/>
                    </a:cubicBezTo>
                    <a:cubicBezTo>
                      <a:pt x="45139" y="72923"/>
                      <a:pt x="45839" y="72048"/>
                      <a:pt x="46626" y="71217"/>
                    </a:cubicBezTo>
                    <a:cubicBezTo>
                      <a:pt x="48944" y="68418"/>
                      <a:pt x="51393" y="65706"/>
                      <a:pt x="53930" y="63082"/>
                    </a:cubicBezTo>
                    <a:cubicBezTo>
                      <a:pt x="56598" y="60195"/>
                      <a:pt x="59397" y="57440"/>
                      <a:pt x="62240" y="54859"/>
                    </a:cubicBezTo>
                    <a:cubicBezTo>
                      <a:pt x="78030" y="40382"/>
                      <a:pt x="95918" y="29229"/>
                      <a:pt x="115206" y="20919"/>
                    </a:cubicBezTo>
                    <a:cubicBezTo>
                      <a:pt x="116649" y="20263"/>
                      <a:pt x="118093" y="19651"/>
                      <a:pt x="119536" y="19039"/>
                    </a:cubicBezTo>
                    <a:lnTo>
                      <a:pt x="119580" y="19039"/>
                    </a:lnTo>
                    <a:cubicBezTo>
                      <a:pt x="120236" y="18776"/>
                      <a:pt x="120892" y="18514"/>
                      <a:pt x="121548" y="18251"/>
                    </a:cubicBezTo>
                    <a:cubicBezTo>
                      <a:pt x="124522" y="17070"/>
                      <a:pt x="127540" y="15933"/>
                      <a:pt x="130602" y="14927"/>
                    </a:cubicBezTo>
                    <a:cubicBezTo>
                      <a:pt x="130908" y="14796"/>
                      <a:pt x="131258" y="14665"/>
                      <a:pt x="131608" y="14577"/>
                    </a:cubicBezTo>
                    <a:cubicBezTo>
                      <a:pt x="151858" y="7623"/>
                      <a:pt x="173333" y="3468"/>
                      <a:pt x="195333" y="1456"/>
                    </a:cubicBezTo>
                    <a:cubicBezTo>
                      <a:pt x="195770" y="1412"/>
                      <a:pt x="196208" y="1369"/>
                      <a:pt x="196645" y="1325"/>
                    </a:cubicBezTo>
                    <a:cubicBezTo>
                      <a:pt x="197039" y="1325"/>
                      <a:pt x="197388" y="1281"/>
                      <a:pt x="197782" y="1237"/>
                    </a:cubicBezTo>
                    <a:lnTo>
                      <a:pt x="197826" y="1237"/>
                    </a:lnTo>
                    <a:cubicBezTo>
                      <a:pt x="230016" y="-1474"/>
                      <a:pt x="263169" y="450"/>
                      <a:pt x="295141" y="5261"/>
                    </a:cubicBezTo>
                    <a:lnTo>
                      <a:pt x="295185" y="5261"/>
                    </a:lnTo>
                    <a:cubicBezTo>
                      <a:pt x="342684" y="12434"/>
                      <a:pt x="387471" y="25949"/>
                      <a:pt x="422023" y="40251"/>
                    </a:cubicBezTo>
                    <a:lnTo>
                      <a:pt x="422067" y="40251"/>
                    </a:lnTo>
                    <a:cubicBezTo>
                      <a:pt x="423597" y="40907"/>
                      <a:pt x="425084" y="41519"/>
                      <a:pt x="426572" y="42175"/>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48"/>
              <p:cNvSpPr/>
              <p:nvPr/>
            </p:nvSpPr>
            <p:spPr>
              <a:xfrm>
                <a:off x="5592898" y="6220924"/>
                <a:ext cx="282184" cy="311976"/>
              </a:xfrm>
              <a:custGeom>
                <a:rect b="b" l="l" r="r" t="t"/>
                <a:pathLst>
                  <a:path extrusionOk="0" h="311976" w="282184">
                    <a:moveTo>
                      <a:pt x="282185" y="54452"/>
                    </a:moveTo>
                    <a:cubicBezTo>
                      <a:pt x="281179" y="56639"/>
                      <a:pt x="280173" y="58825"/>
                      <a:pt x="279123" y="61012"/>
                    </a:cubicBezTo>
                    <a:cubicBezTo>
                      <a:pt x="271688" y="76714"/>
                      <a:pt x="263859" y="92153"/>
                      <a:pt x="255637" y="107374"/>
                    </a:cubicBezTo>
                    <a:cubicBezTo>
                      <a:pt x="255637" y="107417"/>
                      <a:pt x="255593" y="107461"/>
                      <a:pt x="255593" y="107505"/>
                    </a:cubicBezTo>
                    <a:cubicBezTo>
                      <a:pt x="229438" y="155922"/>
                      <a:pt x="199347" y="201890"/>
                      <a:pt x="165844" y="245015"/>
                    </a:cubicBezTo>
                    <a:cubicBezTo>
                      <a:pt x="162957" y="248688"/>
                      <a:pt x="160114" y="252319"/>
                      <a:pt x="157228" y="255905"/>
                    </a:cubicBezTo>
                    <a:cubicBezTo>
                      <a:pt x="157228" y="255949"/>
                      <a:pt x="157184" y="255949"/>
                      <a:pt x="157140" y="255993"/>
                    </a:cubicBezTo>
                    <a:cubicBezTo>
                      <a:pt x="157140" y="256036"/>
                      <a:pt x="157097" y="256080"/>
                      <a:pt x="157053" y="256124"/>
                    </a:cubicBezTo>
                    <a:cubicBezTo>
                      <a:pt x="141657" y="275325"/>
                      <a:pt x="125562" y="294001"/>
                      <a:pt x="108811" y="311977"/>
                    </a:cubicBezTo>
                    <a:cubicBezTo>
                      <a:pt x="102906" y="309002"/>
                      <a:pt x="97133" y="305722"/>
                      <a:pt x="91447" y="302092"/>
                    </a:cubicBezTo>
                    <a:lnTo>
                      <a:pt x="91447" y="302048"/>
                    </a:lnTo>
                    <a:cubicBezTo>
                      <a:pt x="91053" y="301873"/>
                      <a:pt x="90660" y="301611"/>
                      <a:pt x="90266" y="301304"/>
                    </a:cubicBezTo>
                    <a:cubicBezTo>
                      <a:pt x="84974" y="297937"/>
                      <a:pt x="79769" y="294219"/>
                      <a:pt x="74696" y="290195"/>
                    </a:cubicBezTo>
                    <a:cubicBezTo>
                      <a:pt x="74346" y="289933"/>
                      <a:pt x="73952" y="289670"/>
                      <a:pt x="73602" y="289364"/>
                    </a:cubicBezTo>
                    <a:cubicBezTo>
                      <a:pt x="61706" y="279917"/>
                      <a:pt x="51209" y="269420"/>
                      <a:pt x="42155" y="258223"/>
                    </a:cubicBezTo>
                    <a:cubicBezTo>
                      <a:pt x="42068" y="258136"/>
                      <a:pt x="41980" y="258048"/>
                      <a:pt x="41936" y="257961"/>
                    </a:cubicBezTo>
                    <a:cubicBezTo>
                      <a:pt x="38656" y="253937"/>
                      <a:pt x="35551" y="249782"/>
                      <a:pt x="32664" y="245583"/>
                    </a:cubicBezTo>
                    <a:cubicBezTo>
                      <a:pt x="32664" y="245583"/>
                      <a:pt x="32620" y="245583"/>
                      <a:pt x="32620" y="245539"/>
                    </a:cubicBezTo>
                    <a:cubicBezTo>
                      <a:pt x="31877" y="244446"/>
                      <a:pt x="31133" y="243353"/>
                      <a:pt x="30433" y="242259"/>
                    </a:cubicBezTo>
                    <a:cubicBezTo>
                      <a:pt x="30390" y="242215"/>
                      <a:pt x="30346" y="242172"/>
                      <a:pt x="30346" y="242128"/>
                    </a:cubicBezTo>
                    <a:cubicBezTo>
                      <a:pt x="29034" y="240160"/>
                      <a:pt x="27766" y="238192"/>
                      <a:pt x="26541" y="236180"/>
                    </a:cubicBezTo>
                    <a:cubicBezTo>
                      <a:pt x="25710" y="234736"/>
                      <a:pt x="24835" y="233293"/>
                      <a:pt x="24048" y="231850"/>
                    </a:cubicBezTo>
                    <a:lnTo>
                      <a:pt x="24004" y="231850"/>
                    </a:lnTo>
                    <a:cubicBezTo>
                      <a:pt x="23873" y="231631"/>
                      <a:pt x="23742" y="231369"/>
                      <a:pt x="23610" y="231106"/>
                    </a:cubicBezTo>
                    <a:cubicBezTo>
                      <a:pt x="11058" y="208975"/>
                      <a:pt x="3404" y="185139"/>
                      <a:pt x="911" y="161389"/>
                    </a:cubicBezTo>
                    <a:cubicBezTo>
                      <a:pt x="-3157" y="122988"/>
                      <a:pt x="6334" y="84805"/>
                      <a:pt x="30696" y="54233"/>
                    </a:cubicBezTo>
                    <a:cubicBezTo>
                      <a:pt x="32008" y="52571"/>
                      <a:pt x="33364" y="50952"/>
                      <a:pt x="34720" y="49378"/>
                    </a:cubicBezTo>
                    <a:cubicBezTo>
                      <a:pt x="48672" y="33414"/>
                      <a:pt x="65686" y="21298"/>
                      <a:pt x="84580" y="13076"/>
                    </a:cubicBezTo>
                    <a:cubicBezTo>
                      <a:pt x="84843" y="12945"/>
                      <a:pt x="85105" y="12814"/>
                      <a:pt x="85367" y="12726"/>
                    </a:cubicBezTo>
                    <a:cubicBezTo>
                      <a:pt x="98226" y="7171"/>
                      <a:pt x="111960" y="3454"/>
                      <a:pt x="126174" y="1573"/>
                    </a:cubicBezTo>
                    <a:cubicBezTo>
                      <a:pt x="126393" y="1486"/>
                      <a:pt x="126612" y="1442"/>
                      <a:pt x="126874" y="1442"/>
                    </a:cubicBezTo>
                    <a:cubicBezTo>
                      <a:pt x="173979" y="-4769"/>
                      <a:pt x="226201" y="9052"/>
                      <a:pt x="269457" y="43474"/>
                    </a:cubicBezTo>
                    <a:cubicBezTo>
                      <a:pt x="273875" y="47016"/>
                      <a:pt x="278117" y="50690"/>
                      <a:pt x="282185" y="54452"/>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7" name="Google Shape;2237;p48"/>
              <p:cNvSpPr/>
              <p:nvPr/>
            </p:nvSpPr>
            <p:spPr>
              <a:xfrm>
                <a:off x="5652133" y="6229317"/>
                <a:ext cx="219887" cy="236621"/>
              </a:xfrm>
              <a:custGeom>
                <a:rect b="b" l="l" r="r" t="t"/>
                <a:pathLst>
                  <a:path extrusionOk="0" h="236621" w="219887">
                    <a:moveTo>
                      <a:pt x="219888" y="52619"/>
                    </a:moveTo>
                    <a:cubicBezTo>
                      <a:pt x="212452" y="68321"/>
                      <a:pt x="204623" y="83760"/>
                      <a:pt x="196401" y="98981"/>
                    </a:cubicBezTo>
                    <a:cubicBezTo>
                      <a:pt x="196401" y="99024"/>
                      <a:pt x="196357" y="99068"/>
                      <a:pt x="196357" y="99112"/>
                    </a:cubicBezTo>
                    <a:cubicBezTo>
                      <a:pt x="170202" y="147529"/>
                      <a:pt x="140111" y="193497"/>
                      <a:pt x="106608" y="236622"/>
                    </a:cubicBezTo>
                    <a:cubicBezTo>
                      <a:pt x="89857" y="232335"/>
                      <a:pt x="73368" y="224725"/>
                      <a:pt x="58147" y="213791"/>
                    </a:cubicBezTo>
                    <a:cubicBezTo>
                      <a:pt x="47738" y="206312"/>
                      <a:pt x="38641" y="197739"/>
                      <a:pt x="30943" y="188423"/>
                    </a:cubicBezTo>
                    <a:cubicBezTo>
                      <a:pt x="30899" y="188423"/>
                      <a:pt x="30899" y="188379"/>
                      <a:pt x="30899" y="188379"/>
                    </a:cubicBezTo>
                    <a:cubicBezTo>
                      <a:pt x="-4703" y="145430"/>
                      <a:pt x="-10957" y="86646"/>
                      <a:pt x="19571" y="44309"/>
                    </a:cubicBezTo>
                    <a:cubicBezTo>
                      <a:pt x="25957" y="35430"/>
                      <a:pt x="33567" y="27820"/>
                      <a:pt x="42096" y="21565"/>
                    </a:cubicBezTo>
                    <a:cubicBezTo>
                      <a:pt x="42271" y="21435"/>
                      <a:pt x="42489" y="21259"/>
                      <a:pt x="42664" y="21128"/>
                    </a:cubicBezTo>
                    <a:cubicBezTo>
                      <a:pt x="50712" y="15311"/>
                      <a:pt x="59503" y="10675"/>
                      <a:pt x="68819" y="7308"/>
                    </a:cubicBezTo>
                    <a:cubicBezTo>
                      <a:pt x="69038" y="7176"/>
                      <a:pt x="69257" y="7089"/>
                      <a:pt x="69475" y="7045"/>
                    </a:cubicBezTo>
                    <a:cubicBezTo>
                      <a:pt x="107483" y="-6689"/>
                      <a:pt x="154107" y="-522"/>
                      <a:pt x="192552" y="27120"/>
                    </a:cubicBezTo>
                    <a:cubicBezTo>
                      <a:pt x="203005" y="34643"/>
                      <a:pt x="212146" y="43259"/>
                      <a:pt x="219888" y="5261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8" name="Google Shape;2238;p48"/>
              <p:cNvSpPr/>
              <p:nvPr/>
            </p:nvSpPr>
            <p:spPr>
              <a:xfrm>
                <a:off x="5490487" y="6232601"/>
                <a:ext cx="149114" cy="389349"/>
              </a:xfrm>
              <a:custGeom>
                <a:rect b="b" l="l" r="r" t="t"/>
                <a:pathLst>
                  <a:path extrusionOk="0" h="389349" w="149114">
                    <a:moveTo>
                      <a:pt x="149115" y="361488"/>
                    </a:moveTo>
                    <a:cubicBezTo>
                      <a:pt x="143166" y="366912"/>
                      <a:pt x="137174" y="372204"/>
                      <a:pt x="131095" y="377409"/>
                    </a:cubicBezTo>
                    <a:cubicBezTo>
                      <a:pt x="129433" y="378852"/>
                      <a:pt x="127727" y="380295"/>
                      <a:pt x="126065" y="381739"/>
                    </a:cubicBezTo>
                    <a:cubicBezTo>
                      <a:pt x="123047" y="384275"/>
                      <a:pt x="120029" y="386812"/>
                      <a:pt x="116968" y="389349"/>
                    </a:cubicBezTo>
                    <a:cubicBezTo>
                      <a:pt x="103584" y="376927"/>
                      <a:pt x="91819" y="363763"/>
                      <a:pt x="81584" y="350510"/>
                    </a:cubicBezTo>
                    <a:cubicBezTo>
                      <a:pt x="77910" y="345786"/>
                      <a:pt x="74455" y="341019"/>
                      <a:pt x="71175" y="336340"/>
                    </a:cubicBezTo>
                    <a:cubicBezTo>
                      <a:pt x="67938" y="331659"/>
                      <a:pt x="64877" y="327023"/>
                      <a:pt x="61990" y="322431"/>
                    </a:cubicBezTo>
                    <a:cubicBezTo>
                      <a:pt x="61159" y="321075"/>
                      <a:pt x="60328" y="319719"/>
                      <a:pt x="59497" y="318407"/>
                    </a:cubicBezTo>
                    <a:cubicBezTo>
                      <a:pt x="57179" y="314602"/>
                      <a:pt x="54992" y="310840"/>
                      <a:pt x="52893" y="307167"/>
                    </a:cubicBezTo>
                    <a:cubicBezTo>
                      <a:pt x="52761" y="306904"/>
                      <a:pt x="52630" y="306686"/>
                      <a:pt x="52543" y="306467"/>
                    </a:cubicBezTo>
                    <a:cubicBezTo>
                      <a:pt x="42571" y="288753"/>
                      <a:pt x="35092" y="272177"/>
                      <a:pt x="29668" y="258443"/>
                    </a:cubicBezTo>
                    <a:cubicBezTo>
                      <a:pt x="28050" y="254463"/>
                      <a:pt x="26650" y="250745"/>
                      <a:pt x="25426" y="247291"/>
                    </a:cubicBezTo>
                    <a:cubicBezTo>
                      <a:pt x="25295" y="246940"/>
                      <a:pt x="25163" y="246634"/>
                      <a:pt x="25076" y="246328"/>
                    </a:cubicBezTo>
                    <a:cubicBezTo>
                      <a:pt x="23283" y="241386"/>
                      <a:pt x="21883" y="237056"/>
                      <a:pt x="20746" y="233469"/>
                    </a:cubicBezTo>
                    <a:cubicBezTo>
                      <a:pt x="20702" y="233338"/>
                      <a:pt x="20658" y="233251"/>
                      <a:pt x="20615" y="233120"/>
                    </a:cubicBezTo>
                    <a:cubicBezTo>
                      <a:pt x="18996" y="227871"/>
                      <a:pt x="16110" y="218730"/>
                      <a:pt x="13004" y="206702"/>
                    </a:cubicBezTo>
                    <a:cubicBezTo>
                      <a:pt x="12829" y="206090"/>
                      <a:pt x="12698" y="205477"/>
                      <a:pt x="12523" y="204821"/>
                    </a:cubicBezTo>
                    <a:cubicBezTo>
                      <a:pt x="12480" y="204603"/>
                      <a:pt x="12392" y="204384"/>
                      <a:pt x="12348" y="204165"/>
                    </a:cubicBezTo>
                    <a:cubicBezTo>
                      <a:pt x="9593" y="193231"/>
                      <a:pt x="6750" y="180110"/>
                      <a:pt x="4476" y="165545"/>
                    </a:cubicBezTo>
                    <a:cubicBezTo>
                      <a:pt x="-423" y="134099"/>
                      <a:pt x="-2610" y="95828"/>
                      <a:pt x="4826" y="57733"/>
                    </a:cubicBezTo>
                    <a:cubicBezTo>
                      <a:pt x="8062" y="40982"/>
                      <a:pt x="13223" y="24274"/>
                      <a:pt x="20790" y="8179"/>
                    </a:cubicBezTo>
                    <a:cubicBezTo>
                      <a:pt x="22058" y="5423"/>
                      <a:pt x="23414" y="2712"/>
                      <a:pt x="24857" y="0"/>
                    </a:cubicBezTo>
                    <a:cubicBezTo>
                      <a:pt x="23370" y="2887"/>
                      <a:pt x="22014" y="5686"/>
                      <a:pt x="20746" y="8616"/>
                    </a:cubicBezTo>
                    <a:cubicBezTo>
                      <a:pt x="20746" y="8616"/>
                      <a:pt x="20790" y="8660"/>
                      <a:pt x="20746" y="8704"/>
                    </a:cubicBezTo>
                    <a:cubicBezTo>
                      <a:pt x="14360" y="23093"/>
                      <a:pt x="10205" y="38007"/>
                      <a:pt x="7756" y="52878"/>
                    </a:cubicBezTo>
                    <a:cubicBezTo>
                      <a:pt x="7756" y="52878"/>
                      <a:pt x="7756" y="52878"/>
                      <a:pt x="7756" y="52922"/>
                    </a:cubicBezTo>
                    <a:cubicBezTo>
                      <a:pt x="1195" y="92504"/>
                      <a:pt x="6356" y="131780"/>
                      <a:pt x="12436" y="159772"/>
                    </a:cubicBezTo>
                    <a:cubicBezTo>
                      <a:pt x="16153" y="176786"/>
                      <a:pt x="20221" y="189645"/>
                      <a:pt x="22189" y="195899"/>
                    </a:cubicBezTo>
                    <a:cubicBezTo>
                      <a:pt x="22889" y="198086"/>
                      <a:pt x="23676" y="200535"/>
                      <a:pt x="24638" y="203291"/>
                    </a:cubicBezTo>
                    <a:cubicBezTo>
                      <a:pt x="24682" y="203510"/>
                      <a:pt x="24770" y="203728"/>
                      <a:pt x="24857" y="203903"/>
                    </a:cubicBezTo>
                    <a:cubicBezTo>
                      <a:pt x="24988" y="204340"/>
                      <a:pt x="25120" y="204734"/>
                      <a:pt x="25295" y="205172"/>
                    </a:cubicBezTo>
                    <a:cubicBezTo>
                      <a:pt x="27306" y="210945"/>
                      <a:pt x="29887" y="217768"/>
                      <a:pt x="33124" y="225334"/>
                    </a:cubicBezTo>
                    <a:cubicBezTo>
                      <a:pt x="35135" y="230102"/>
                      <a:pt x="37453" y="235219"/>
                      <a:pt x="40034" y="240511"/>
                    </a:cubicBezTo>
                    <a:cubicBezTo>
                      <a:pt x="40165" y="240817"/>
                      <a:pt x="40296" y="241080"/>
                      <a:pt x="40471" y="241386"/>
                    </a:cubicBezTo>
                    <a:cubicBezTo>
                      <a:pt x="41958" y="244491"/>
                      <a:pt x="43577" y="247684"/>
                      <a:pt x="45326" y="250921"/>
                    </a:cubicBezTo>
                    <a:cubicBezTo>
                      <a:pt x="52893" y="265267"/>
                      <a:pt x="62471" y="280793"/>
                      <a:pt x="74455" y="296145"/>
                    </a:cubicBezTo>
                    <a:cubicBezTo>
                      <a:pt x="74543" y="296320"/>
                      <a:pt x="74718" y="296539"/>
                      <a:pt x="74849" y="296713"/>
                    </a:cubicBezTo>
                    <a:cubicBezTo>
                      <a:pt x="82984" y="307123"/>
                      <a:pt x="92213" y="317401"/>
                      <a:pt x="102622" y="327198"/>
                    </a:cubicBezTo>
                    <a:cubicBezTo>
                      <a:pt x="105334" y="329735"/>
                      <a:pt x="108133" y="332272"/>
                      <a:pt x="111020" y="334721"/>
                    </a:cubicBezTo>
                    <a:cubicBezTo>
                      <a:pt x="122347" y="344475"/>
                      <a:pt x="135031" y="353528"/>
                      <a:pt x="149115" y="36148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48"/>
              <p:cNvSpPr/>
              <p:nvPr/>
            </p:nvSpPr>
            <p:spPr>
              <a:xfrm>
                <a:off x="5530302" y="6129259"/>
                <a:ext cx="386243" cy="79767"/>
              </a:xfrm>
              <a:custGeom>
                <a:rect b="b" l="l" r="r" t="t"/>
                <a:pathLst>
                  <a:path extrusionOk="0" h="79767" w="386243">
                    <a:moveTo>
                      <a:pt x="386244" y="41935"/>
                    </a:moveTo>
                    <a:lnTo>
                      <a:pt x="386244" y="41978"/>
                    </a:lnTo>
                    <a:cubicBezTo>
                      <a:pt x="386112" y="42372"/>
                      <a:pt x="386025" y="42678"/>
                      <a:pt x="385894" y="43028"/>
                    </a:cubicBezTo>
                    <a:cubicBezTo>
                      <a:pt x="382482" y="53175"/>
                      <a:pt x="378939" y="63278"/>
                      <a:pt x="375178" y="73294"/>
                    </a:cubicBezTo>
                    <a:cubicBezTo>
                      <a:pt x="359476" y="64459"/>
                      <a:pt x="344562" y="57724"/>
                      <a:pt x="332403" y="52300"/>
                    </a:cubicBezTo>
                    <a:cubicBezTo>
                      <a:pt x="290678" y="33581"/>
                      <a:pt x="226909" y="15124"/>
                      <a:pt x="163883" y="14074"/>
                    </a:cubicBezTo>
                    <a:lnTo>
                      <a:pt x="162790" y="14074"/>
                    </a:lnTo>
                    <a:cubicBezTo>
                      <a:pt x="139172" y="13724"/>
                      <a:pt x="115641" y="15867"/>
                      <a:pt x="93423" y="21378"/>
                    </a:cubicBezTo>
                    <a:cubicBezTo>
                      <a:pt x="93073" y="21466"/>
                      <a:pt x="92767" y="21553"/>
                      <a:pt x="92417" y="21640"/>
                    </a:cubicBezTo>
                    <a:cubicBezTo>
                      <a:pt x="87125" y="22997"/>
                      <a:pt x="81876" y="24527"/>
                      <a:pt x="76715" y="26277"/>
                    </a:cubicBezTo>
                    <a:cubicBezTo>
                      <a:pt x="75972" y="26539"/>
                      <a:pt x="75184" y="26802"/>
                      <a:pt x="74441" y="27064"/>
                    </a:cubicBezTo>
                    <a:cubicBezTo>
                      <a:pt x="73785" y="27283"/>
                      <a:pt x="73129" y="27545"/>
                      <a:pt x="72473" y="27764"/>
                    </a:cubicBezTo>
                    <a:cubicBezTo>
                      <a:pt x="47280" y="36992"/>
                      <a:pt x="24493" y="51338"/>
                      <a:pt x="6123" y="72376"/>
                    </a:cubicBezTo>
                    <a:cubicBezTo>
                      <a:pt x="4899" y="73775"/>
                      <a:pt x="3718" y="75132"/>
                      <a:pt x="2580" y="76575"/>
                    </a:cubicBezTo>
                    <a:cubicBezTo>
                      <a:pt x="1706" y="77624"/>
                      <a:pt x="875" y="78674"/>
                      <a:pt x="0" y="79767"/>
                    </a:cubicBezTo>
                    <a:cubicBezTo>
                      <a:pt x="1443" y="77756"/>
                      <a:pt x="3018" y="75787"/>
                      <a:pt x="4592" y="73819"/>
                    </a:cubicBezTo>
                    <a:cubicBezTo>
                      <a:pt x="5030" y="73251"/>
                      <a:pt x="5511" y="72726"/>
                      <a:pt x="5992" y="72157"/>
                    </a:cubicBezTo>
                    <a:cubicBezTo>
                      <a:pt x="8310" y="69314"/>
                      <a:pt x="10759" y="66602"/>
                      <a:pt x="13252" y="63935"/>
                    </a:cubicBezTo>
                    <a:cubicBezTo>
                      <a:pt x="15920" y="61048"/>
                      <a:pt x="18720" y="58292"/>
                      <a:pt x="21562" y="55712"/>
                    </a:cubicBezTo>
                    <a:cubicBezTo>
                      <a:pt x="37264" y="41060"/>
                      <a:pt x="55109" y="29775"/>
                      <a:pt x="74310" y="21334"/>
                    </a:cubicBezTo>
                    <a:cubicBezTo>
                      <a:pt x="76015" y="20591"/>
                      <a:pt x="77721" y="19891"/>
                      <a:pt x="79427" y="19191"/>
                    </a:cubicBezTo>
                    <a:cubicBezTo>
                      <a:pt x="80083" y="18885"/>
                      <a:pt x="80739" y="18623"/>
                      <a:pt x="81439" y="18360"/>
                    </a:cubicBezTo>
                    <a:cubicBezTo>
                      <a:pt x="84150" y="17267"/>
                      <a:pt x="86906" y="16261"/>
                      <a:pt x="89705" y="15255"/>
                    </a:cubicBezTo>
                    <a:cubicBezTo>
                      <a:pt x="90055" y="15167"/>
                      <a:pt x="90361" y="15036"/>
                      <a:pt x="90711" y="14905"/>
                    </a:cubicBezTo>
                    <a:cubicBezTo>
                      <a:pt x="110830" y="7951"/>
                      <a:pt x="132218" y="3664"/>
                      <a:pt x="154086" y="1565"/>
                    </a:cubicBezTo>
                    <a:cubicBezTo>
                      <a:pt x="154567" y="1521"/>
                      <a:pt x="155048" y="1478"/>
                      <a:pt x="155530" y="1434"/>
                    </a:cubicBezTo>
                    <a:cubicBezTo>
                      <a:pt x="155923" y="1390"/>
                      <a:pt x="156273" y="1346"/>
                      <a:pt x="156667" y="1346"/>
                    </a:cubicBezTo>
                    <a:cubicBezTo>
                      <a:pt x="188508" y="-1452"/>
                      <a:pt x="221398" y="297"/>
                      <a:pt x="253107" y="4889"/>
                    </a:cubicBezTo>
                    <a:lnTo>
                      <a:pt x="253151" y="4889"/>
                    </a:lnTo>
                    <a:cubicBezTo>
                      <a:pt x="301962" y="12062"/>
                      <a:pt x="348017" y="26014"/>
                      <a:pt x="383226" y="40710"/>
                    </a:cubicBezTo>
                    <a:cubicBezTo>
                      <a:pt x="384232" y="41104"/>
                      <a:pt x="385238" y="41541"/>
                      <a:pt x="386244" y="4193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48"/>
              <p:cNvSpPr/>
              <p:nvPr/>
            </p:nvSpPr>
            <p:spPr>
              <a:xfrm>
                <a:off x="5517006" y="6215893"/>
                <a:ext cx="8353" cy="13646"/>
              </a:xfrm>
              <a:custGeom>
                <a:rect b="b" l="l" r="r" t="t"/>
                <a:pathLst>
                  <a:path extrusionOk="0" h="13646" w="8353">
                    <a:moveTo>
                      <a:pt x="0" y="13647"/>
                    </a:moveTo>
                    <a:cubicBezTo>
                      <a:pt x="2493" y="9010"/>
                      <a:pt x="5249" y="4461"/>
                      <a:pt x="8354" y="0"/>
                    </a:cubicBezTo>
                    <a:cubicBezTo>
                      <a:pt x="5336" y="4461"/>
                      <a:pt x="2580" y="9054"/>
                      <a:pt x="0" y="1364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1" name="Google Shape;2241;p48"/>
            <p:cNvGrpSpPr/>
            <p:nvPr/>
          </p:nvGrpSpPr>
          <p:grpSpPr>
            <a:xfrm>
              <a:off x="4426949" y="6211248"/>
              <a:ext cx="569244" cy="623002"/>
              <a:chOff x="4426949" y="6211248"/>
              <a:chExt cx="569244" cy="623002"/>
            </a:xfrm>
          </p:grpSpPr>
          <p:sp>
            <p:nvSpPr>
              <p:cNvPr id="2242" name="Google Shape;2242;p48"/>
              <p:cNvSpPr/>
              <p:nvPr/>
            </p:nvSpPr>
            <p:spPr>
              <a:xfrm>
                <a:off x="4426949" y="6211248"/>
                <a:ext cx="568064" cy="622739"/>
              </a:xfrm>
              <a:custGeom>
                <a:rect b="b" l="l" r="r" t="t"/>
                <a:pathLst>
                  <a:path extrusionOk="0" h="622739" w="568064">
                    <a:moveTo>
                      <a:pt x="562410" y="334773"/>
                    </a:moveTo>
                    <a:cubicBezTo>
                      <a:pt x="560880" y="326857"/>
                      <a:pt x="559086" y="319203"/>
                      <a:pt x="557206" y="311942"/>
                    </a:cubicBezTo>
                    <a:cubicBezTo>
                      <a:pt x="553532" y="297859"/>
                      <a:pt x="549464" y="285088"/>
                      <a:pt x="545790" y="273935"/>
                    </a:cubicBezTo>
                    <a:cubicBezTo>
                      <a:pt x="545091" y="271748"/>
                      <a:pt x="544391" y="269649"/>
                      <a:pt x="543691" y="267593"/>
                    </a:cubicBezTo>
                    <a:cubicBezTo>
                      <a:pt x="540454" y="257883"/>
                      <a:pt x="536606" y="247517"/>
                      <a:pt x="532101" y="236671"/>
                    </a:cubicBezTo>
                    <a:lnTo>
                      <a:pt x="532101" y="236627"/>
                    </a:lnTo>
                    <a:cubicBezTo>
                      <a:pt x="524665" y="218695"/>
                      <a:pt x="515568" y="199538"/>
                      <a:pt x="504852" y="180119"/>
                    </a:cubicBezTo>
                    <a:cubicBezTo>
                      <a:pt x="503977" y="178544"/>
                      <a:pt x="503103" y="176925"/>
                      <a:pt x="502141" y="175351"/>
                    </a:cubicBezTo>
                    <a:cubicBezTo>
                      <a:pt x="502141" y="175220"/>
                      <a:pt x="502053" y="175089"/>
                      <a:pt x="501922" y="174957"/>
                    </a:cubicBezTo>
                    <a:cubicBezTo>
                      <a:pt x="487095" y="148671"/>
                      <a:pt x="469381" y="122210"/>
                      <a:pt x="449000" y="98111"/>
                    </a:cubicBezTo>
                    <a:cubicBezTo>
                      <a:pt x="439815" y="87264"/>
                      <a:pt x="430105" y="76898"/>
                      <a:pt x="419871" y="67189"/>
                    </a:cubicBezTo>
                    <a:lnTo>
                      <a:pt x="419827" y="67189"/>
                    </a:lnTo>
                    <a:cubicBezTo>
                      <a:pt x="419433" y="66795"/>
                      <a:pt x="419084" y="66445"/>
                      <a:pt x="418646" y="66095"/>
                    </a:cubicBezTo>
                    <a:cubicBezTo>
                      <a:pt x="418296" y="65746"/>
                      <a:pt x="417946" y="65395"/>
                      <a:pt x="417553" y="65046"/>
                    </a:cubicBezTo>
                    <a:cubicBezTo>
                      <a:pt x="408849" y="56954"/>
                      <a:pt x="399795" y="49388"/>
                      <a:pt x="390348" y="42477"/>
                    </a:cubicBezTo>
                    <a:cubicBezTo>
                      <a:pt x="375915" y="31937"/>
                      <a:pt x="360694" y="22927"/>
                      <a:pt x="344686" y="15929"/>
                    </a:cubicBezTo>
                    <a:cubicBezTo>
                      <a:pt x="334015" y="11292"/>
                      <a:pt x="322993" y="7531"/>
                      <a:pt x="311621" y="4863"/>
                    </a:cubicBezTo>
                    <a:cubicBezTo>
                      <a:pt x="307685" y="3945"/>
                      <a:pt x="303748" y="3114"/>
                      <a:pt x="299725" y="2457"/>
                    </a:cubicBezTo>
                    <a:lnTo>
                      <a:pt x="299681" y="2457"/>
                    </a:lnTo>
                    <a:cubicBezTo>
                      <a:pt x="298675" y="2283"/>
                      <a:pt x="297669" y="2108"/>
                      <a:pt x="296619" y="1976"/>
                    </a:cubicBezTo>
                    <a:cubicBezTo>
                      <a:pt x="296619" y="1976"/>
                      <a:pt x="296619" y="1976"/>
                      <a:pt x="296576" y="1976"/>
                    </a:cubicBezTo>
                    <a:cubicBezTo>
                      <a:pt x="295088" y="1758"/>
                      <a:pt x="293601" y="1539"/>
                      <a:pt x="292071" y="1364"/>
                    </a:cubicBezTo>
                    <a:cubicBezTo>
                      <a:pt x="290059" y="1102"/>
                      <a:pt x="287959" y="883"/>
                      <a:pt x="285904" y="708"/>
                    </a:cubicBezTo>
                    <a:cubicBezTo>
                      <a:pt x="285510" y="665"/>
                      <a:pt x="285073" y="621"/>
                      <a:pt x="284679" y="621"/>
                    </a:cubicBezTo>
                    <a:cubicBezTo>
                      <a:pt x="284285" y="577"/>
                      <a:pt x="283892" y="533"/>
                      <a:pt x="283498" y="489"/>
                    </a:cubicBezTo>
                    <a:cubicBezTo>
                      <a:pt x="281311" y="271"/>
                      <a:pt x="279124" y="184"/>
                      <a:pt x="276938" y="140"/>
                    </a:cubicBezTo>
                    <a:cubicBezTo>
                      <a:pt x="275932" y="96"/>
                      <a:pt x="274969" y="96"/>
                      <a:pt x="273963" y="96"/>
                    </a:cubicBezTo>
                    <a:cubicBezTo>
                      <a:pt x="273570" y="52"/>
                      <a:pt x="273176" y="52"/>
                      <a:pt x="272782" y="52"/>
                    </a:cubicBezTo>
                    <a:cubicBezTo>
                      <a:pt x="272389" y="8"/>
                      <a:pt x="271951" y="8"/>
                      <a:pt x="271514" y="52"/>
                    </a:cubicBezTo>
                    <a:cubicBezTo>
                      <a:pt x="271383" y="8"/>
                      <a:pt x="271252" y="8"/>
                      <a:pt x="271120" y="8"/>
                    </a:cubicBezTo>
                    <a:lnTo>
                      <a:pt x="271077" y="8"/>
                    </a:lnTo>
                    <a:cubicBezTo>
                      <a:pt x="267272" y="-35"/>
                      <a:pt x="263423" y="96"/>
                      <a:pt x="259530" y="314"/>
                    </a:cubicBezTo>
                    <a:cubicBezTo>
                      <a:pt x="250914" y="839"/>
                      <a:pt x="242560" y="1933"/>
                      <a:pt x="234425" y="3595"/>
                    </a:cubicBezTo>
                    <a:cubicBezTo>
                      <a:pt x="234425" y="3595"/>
                      <a:pt x="234337" y="3638"/>
                      <a:pt x="234337" y="3595"/>
                    </a:cubicBezTo>
                    <a:cubicBezTo>
                      <a:pt x="233113" y="3814"/>
                      <a:pt x="232019" y="4076"/>
                      <a:pt x="230838" y="4382"/>
                    </a:cubicBezTo>
                    <a:cubicBezTo>
                      <a:pt x="199260" y="11380"/>
                      <a:pt x="171443" y="26338"/>
                      <a:pt x="147650" y="44402"/>
                    </a:cubicBezTo>
                    <a:cubicBezTo>
                      <a:pt x="147082" y="44839"/>
                      <a:pt x="146469" y="45276"/>
                      <a:pt x="145901" y="45757"/>
                    </a:cubicBezTo>
                    <a:cubicBezTo>
                      <a:pt x="124382" y="62334"/>
                      <a:pt x="106231" y="81403"/>
                      <a:pt x="91579" y="99336"/>
                    </a:cubicBezTo>
                    <a:cubicBezTo>
                      <a:pt x="90967" y="100079"/>
                      <a:pt x="90398" y="100779"/>
                      <a:pt x="89786" y="101522"/>
                    </a:cubicBezTo>
                    <a:cubicBezTo>
                      <a:pt x="87555" y="104365"/>
                      <a:pt x="85368" y="107121"/>
                      <a:pt x="83269" y="109876"/>
                    </a:cubicBezTo>
                    <a:cubicBezTo>
                      <a:pt x="82963" y="110270"/>
                      <a:pt x="82657" y="110664"/>
                      <a:pt x="82394" y="111057"/>
                    </a:cubicBezTo>
                    <a:cubicBezTo>
                      <a:pt x="82132" y="111363"/>
                      <a:pt x="81913" y="111670"/>
                      <a:pt x="81694" y="111976"/>
                    </a:cubicBezTo>
                    <a:cubicBezTo>
                      <a:pt x="76184" y="119280"/>
                      <a:pt x="71329" y="126190"/>
                      <a:pt x="67130" y="132489"/>
                    </a:cubicBezTo>
                    <a:cubicBezTo>
                      <a:pt x="58820" y="144954"/>
                      <a:pt x="53047" y="154970"/>
                      <a:pt x="49941" y="160393"/>
                    </a:cubicBezTo>
                    <a:cubicBezTo>
                      <a:pt x="47667" y="164329"/>
                      <a:pt x="44955" y="169271"/>
                      <a:pt x="41937" y="175132"/>
                    </a:cubicBezTo>
                    <a:cubicBezTo>
                      <a:pt x="39400" y="179987"/>
                      <a:pt x="36689" y="185498"/>
                      <a:pt x="33890" y="191534"/>
                    </a:cubicBezTo>
                    <a:cubicBezTo>
                      <a:pt x="33890" y="191578"/>
                      <a:pt x="33890" y="191578"/>
                      <a:pt x="33890" y="191578"/>
                    </a:cubicBezTo>
                    <a:cubicBezTo>
                      <a:pt x="25098" y="210735"/>
                      <a:pt x="15520" y="235577"/>
                      <a:pt x="8828" y="264313"/>
                    </a:cubicBezTo>
                    <a:cubicBezTo>
                      <a:pt x="1262" y="296460"/>
                      <a:pt x="-2675" y="333461"/>
                      <a:pt x="2049" y="372693"/>
                    </a:cubicBezTo>
                    <a:cubicBezTo>
                      <a:pt x="2049" y="372825"/>
                      <a:pt x="2049" y="372956"/>
                      <a:pt x="2093" y="373087"/>
                    </a:cubicBezTo>
                    <a:cubicBezTo>
                      <a:pt x="2268" y="374880"/>
                      <a:pt x="2530" y="376630"/>
                      <a:pt x="2792" y="378423"/>
                    </a:cubicBezTo>
                    <a:cubicBezTo>
                      <a:pt x="5635" y="398717"/>
                      <a:pt x="10840" y="419580"/>
                      <a:pt x="19150" y="440661"/>
                    </a:cubicBezTo>
                    <a:cubicBezTo>
                      <a:pt x="19194" y="440923"/>
                      <a:pt x="19325" y="441186"/>
                      <a:pt x="19413" y="441449"/>
                    </a:cubicBezTo>
                    <a:cubicBezTo>
                      <a:pt x="19894" y="442629"/>
                      <a:pt x="20375" y="443810"/>
                      <a:pt x="20900" y="444991"/>
                    </a:cubicBezTo>
                    <a:cubicBezTo>
                      <a:pt x="20900" y="445166"/>
                      <a:pt x="20987" y="445341"/>
                      <a:pt x="21118" y="445516"/>
                    </a:cubicBezTo>
                    <a:cubicBezTo>
                      <a:pt x="21075" y="445560"/>
                      <a:pt x="21118" y="445647"/>
                      <a:pt x="21162" y="445691"/>
                    </a:cubicBezTo>
                    <a:cubicBezTo>
                      <a:pt x="21906" y="447571"/>
                      <a:pt x="22737" y="449496"/>
                      <a:pt x="23611" y="451377"/>
                    </a:cubicBezTo>
                    <a:cubicBezTo>
                      <a:pt x="25973" y="456800"/>
                      <a:pt x="28554" y="462180"/>
                      <a:pt x="31353" y="467603"/>
                    </a:cubicBezTo>
                    <a:cubicBezTo>
                      <a:pt x="33715" y="472152"/>
                      <a:pt x="36208" y="476701"/>
                      <a:pt x="38876" y="481206"/>
                    </a:cubicBezTo>
                    <a:cubicBezTo>
                      <a:pt x="38876" y="481249"/>
                      <a:pt x="38876" y="481249"/>
                      <a:pt x="38919" y="481293"/>
                    </a:cubicBezTo>
                    <a:cubicBezTo>
                      <a:pt x="44474" y="490784"/>
                      <a:pt x="50641" y="500100"/>
                      <a:pt x="57377" y="509110"/>
                    </a:cubicBezTo>
                    <a:lnTo>
                      <a:pt x="57420" y="509110"/>
                    </a:lnTo>
                    <a:cubicBezTo>
                      <a:pt x="58076" y="509504"/>
                      <a:pt x="58645" y="509853"/>
                      <a:pt x="59301" y="510203"/>
                    </a:cubicBezTo>
                    <a:cubicBezTo>
                      <a:pt x="70585" y="516633"/>
                      <a:pt x="82044" y="522800"/>
                      <a:pt x="93635" y="528748"/>
                    </a:cubicBezTo>
                    <a:cubicBezTo>
                      <a:pt x="100851" y="532509"/>
                      <a:pt x="108112" y="536139"/>
                      <a:pt x="115416" y="539682"/>
                    </a:cubicBezTo>
                    <a:cubicBezTo>
                      <a:pt x="115460" y="539682"/>
                      <a:pt x="115460" y="539682"/>
                      <a:pt x="115460" y="539682"/>
                    </a:cubicBezTo>
                    <a:cubicBezTo>
                      <a:pt x="149793" y="556346"/>
                      <a:pt x="185308" y="570911"/>
                      <a:pt x="221697" y="583551"/>
                    </a:cubicBezTo>
                    <a:cubicBezTo>
                      <a:pt x="227033" y="585082"/>
                      <a:pt x="232369" y="586700"/>
                      <a:pt x="237661" y="588493"/>
                    </a:cubicBezTo>
                    <a:cubicBezTo>
                      <a:pt x="242254" y="590024"/>
                      <a:pt x="246803" y="591730"/>
                      <a:pt x="251307" y="593479"/>
                    </a:cubicBezTo>
                    <a:cubicBezTo>
                      <a:pt x="256993" y="595272"/>
                      <a:pt x="262679" y="597022"/>
                      <a:pt x="268452" y="598684"/>
                    </a:cubicBezTo>
                    <a:cubicBezTo>
                      <a:pt x="273963" y="600302"/>
                      <a:pt x="279518" y="601877"/>
                      <a:pt x="285073" y="603364"/>
                    </a:cubicBezTo>
                    <a:cubicBezTo>
                      <a:pt x="285379" y="603495"/>
                      <a:pt x="285729" y="603582"/>
                      <a:pt x="286035" y="603670"/>
                    </a:cubicBezTo>
                    <a:cubicBezTo>
                      <a:pt x="286560" y="603801"/>
                      <a:pt x="287128" y="603976"/>
                      <a:pt x="287653" y="604107"/>
                    </a:cubicBezTo>
                    <a:cubicBezTo>
                      <a:pt x="293077" y="605594"/>
                      <a:pt x="298544" y="606994"/>
                      <a:pt x="304011" y="608393"/>
                    </a:cubicBezTo>
                    <a:cubicBezTo>
                      <a:pt x="325879" y="613904"/>
                      <a:pt x="348011" y="618715"/>
                      <a:pt x="370448" y="622739"/>
                    </a:cubicBezTo>
                    <a:cubicBezTo>
                      <a:pt x="370710" y="622696"/>
                      <a:pt x="370973" y="622608"/>
                      <a:pt x="371279" y="622520"/>
                    </a:cubicBezTo>
                    <a:cubicBezTo>
                      <a:pt x="371847" y="622390"/>
                      <a:pt x="372416" y="622258"/>
                      <a:pt x="372984" y="622083"/>
                    </a:cubicBezTo>
                    <a:lnTo>
                      <a:pt x="373028" y="622039"/>
                    </a:lnTo>
                    <a:cubicBezTo>
                      <a:pt x="374428" y="621690"/>
                      <a:pt x="375784" y="621339"/>
                      <a:pt x="377183" y="620902"/>
                    </a:cubicBezTo>
                    <a:cubicBezTo>
                      <a:pt x="377927" y="620728"/>
                      <a:pt x="378670" y="620509"/>
                      <a:pt x="379414" y="620290"/>
                    </a:cubicBezTo>
                    <a:cubicBezTo>
                      <a:pt x="380770" y="619896"/>
                      <a:pt x="382126" y="619503"/>
                      <a:pt x="383438" y="619066"/>
                    </a:cubicBezTo>
                    <a:lnTo>
                      <a:pt x="383481" y="619022"/>
                    </a:lnTo>
                    <a:cubicBezTo>
                      <a:pt x="390523" y="616922"/>
                      <a:pt x="397477" y="614517"/>
                      <a:pt x="404344" y="611805"/>
                    </a:cubicBezTo>
                    <a:cubicBezTo>
                      <a:pt x="420002" y="605813"/>
                      <a:pt x="435266" y="598465"/>
                      <a:pt x="449743" y="589849"/>
                    </a:cubicBezTo>
                    <a:cubicBezTo>
                      <a:pt x="450049" y="589630"/>
                      <a:pt x="450399" y="589455"/>
                      <a:pt x="450706" y="589280"/>
                    </a:cubicBezTo>
                    <a:cubicBezTo>
                      <a:pt x="455560" y="586350"/>
                      <a:pt x="460371" y="583244"/>
                      <a:pt x="465051" y="580008"/>
                    </a:cubicBezTo>
                    <a:cubicBezTo>
                      <a:pt x="465358" y="579833"/>
                      <a:pt x="465664" y="579614"/>
                      <a:pt x="465970" y="579352"/>
                    </a:cubicBezTo>
                    <a:cubicBezTo>
                      <a:pt x="468638" y="577559"/>
                      <a:pt x="471262" y="575634"/>
                      <a:pt x="473843" y="573710"/>
                    </a:cubicBezTo>
                    <a:cubicBezTo>
                      <a:pt x="478610" y="570123"/>
                      <a:pt x="483290" y="566406"/>
                      <a:pt x="487795" y="562513"/>
                    </a:cubicBezTo>
                    <a:cubicBezTo>
                      <a:pt x="487838" y="562469"/>
                      <a:pt x="487838" y="562469"/>
                      <a:pt x="487882" y="562426"/>
                    </a:cubicBezTo>
                    <a:cubicBezTo>
                      <a:pt x="487970" y="562338"/>
                      <a:pt x="488101" y="562251"/>
                      <a:pt x="488188" y="562163"/>
                    </a:cubicBezTo>
                    <a:cubicBezTo>
                      <a:pt x="505246" y="547380"/>
                      <a:pt x="520423" y="530323"/>
                      <a:pt x="532844" y="511034"/>
                    </a:cubicBezTo>
                    <a:cubicBezTo>
                      <a:pt x="537743" y="503512"/>
                      <a:pt x="542204" y="495595"/>
                      <a:pt x="546184" y="487373"/>
                    </a:cubicBezTo>
                    <a:cubicBezTo>
                      <a:pt x="552438" y="474470"/>
                      <a:pt x="557118" y="461655"/>
                      <a:pt x="560486" y="448971"/>
                    </a:cubicBezTo>
                    <a:cubicBezTo>
                      <a:pt x="560530" y="448796"/>
                      <a:pt x="560574" y="448665"/>
                      <a:pt x="560617" y="448534"/>
                    </a:cubicBezTo>
                    <a:lnTo>
                      <a:pt x="560617" y="448490"/>
                    </a:lnTo>
                    <a:cubicBezTo>
                      <a:pt x="562410" y="441755"/>
                      <a:pt x="563854" y="435063"/>
                      <a:pt x="564904" y="428458"/>
                    </a:cubicBezTo>
                    <a:cubicBezTo>
                      <a:pt x="570546" y="394999"/>
                      <a:pt x="567965" y="363028"/>
                      <a:pt x="562410" y="334773"/>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48"/>
              <p:cNvSpPr/>
              <p:nvPr/>
            </p:nvSpPr>
            <p:spPr>
              <a:xfrm rot="-240851">
                <a:off x="4549902" y="6324976"/>
                <a:ext cx="314353" cy="360098"/>
              </a:xfrm>
              <a:custGeom>
                <a:rect b="b" l="l" r="r" t="t"/>
                <a:pathLst>
                  <a:path extrusionOk="0" h="360115" w="314368">
                    <a:moveTo>
                      <a:pt x="314369" y="180058"/>
                    </a:moveTo>
                    <a:cubicBezTo>
                      <a:pt x="314369" y="279501"/>
                      <a:pt x="243995" y="360116"/>
                      <a:pt x="157184" y="360116"/>
                    </a:cubicBezTo>
                    <a:cubicBezTo>
                      <a:pt x="70374" y="360116"/>
                      <a:pt x="0" y="279501"/>
                      <a:pt x="0" y="180058"/>
                    </a:cubicBezTo>
                    <a:cubicBezTo>
                      <a:pt x="0" y="80615"/>
                      <a:pt x="70374" y="0"/>
                      <a:pt x="157184" y="0"/>
                    </a:cubicBezTo>
                    <a:cubicBezTo>
                      <a:pt x="243995" y="0"/>
                      <a:pt x="314369" y="80615"/>
                      <a:pt x="314369" y="180058"/>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48"/>
              <p:cNvSpPr/>
              <p:nvPr/>
            </p:nvSpPr>
            <p:spPr>
              <a:xfrm rot="-405102">
                <a:off x="4590284" y="6322391"/>
                <a:ext cx="229844" cy="260531"/>
              </a:xfrm>
              <a:custGeom>
                <a:rect b="b" l="l" r="r" t="t"/>
                <a:pathLst>
                  <a:path extrusionOk="0" h="260679" w="229975">
                    <a:moveTo>
                      <a:pt x="229976" y="130340"/>
                    </a:moveTo>
                    <a:cubicBezTo>
                      <a:pt x="229976" y="202325"/>
                      <a:pt x="178494" y="260680"/>
                      <a:pt x="114988" y="260680"/>
                    </a:cubicBezTo>
                    <a:cubicBezTo>
                      <a:pt x="51482" y="260680"/>
                      <a:pt x="0" y="202325"/>
                      <a:pt x="0" y="130340"/>
                    </a:cubicBezTo>
                    <a:cubicBezTo>
                      <a:pt x="0" y="58355"/>
                      <a:pt x="51482" y="0"/>
                      <a:pt x="114988" y="0"/>
                    </a:cubicBezTo>
                    <a:cubicBezTo>
                      <a:pt x="178494" y="0"/>
                      <a:pt x="229976" y="58355"/>
                      <a:pt x="229976" y="130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48"/>
              <p:cNvSpPr/>
              <p:nvPr/>
            </p:nvSpPr>
            <p:spPr>
              <a:xfrm>
                <a:off x="4428109" y="6211301"/>
                <a:ext cx="568084" cy="622949"/>
              </a:xfrm>
              <a:custGeom>
                <a:rect b="b" l="l" r="r" t="t"/>
                <a:pathLst>
                  <a:path extrusionOk="0" h="622949" w="568084">
                    <a:moveTo>
                      <a:pt x="562388" y="334590"/>
                    </a:moveTo>
                    <a:cubicBezTo>
                      <a:pt x="560769" y="326192"/>
                      <a:pt x="558845" y="318101"/>
                      <a:pt x="556833" y="310403"/>
                    </a:cubicBezTo>
                    <a:cubicBezTo>
                      <a:pt x="556833" y="310403"/>
                      <a:pt x="556789" y="310403"/>
                      <a:pt x="556833" y="310359"/>
                    </a:cubicBezTo>
                    <a:cubicBezTo>
                      <a:pt x="553203" y="296582"/>
                      <a:pt x="549179" y="284161"/>
                      <a:pt x="545592" y="273226"/>
                    </a:cubicBezTo>
                    <a:cubicBezTo>
                      <a:pt x="544936" y="271302"/>
                      <a:pt x="544324" y="269421"/>
                      <a:pt x="543712" y="267584"/>
                    </a:cubicBezTo>
                    <a:cubicBezTo>
                      <a:pt x="540519" y="258006"/>
                      <a:pt x="536714" y="247728"/>
                      <a:pt x="532253" y="237012"/>
                    </a:cubicBezTo>
                    <a:cubicBezTo>
                      <a:pt x="524773" y="218861"/>
                      <a:pt x="515545" y="199398"/>
                      <a:pt x="504654" y="179760"/>
                    </a:cubicBezTo>
                    <a:cubicBezTo>
                      <a:pt x="503780" y="178142"/>
                      <a:pt x="502861" y="176523"/>
                      <a:pt x="501943" y="174905"/>
                    </a:cubicBezTo>
                    <a:cubicBezTo>
                      <a:pt x="501899" y="174774"/>
                      <a:pt x="501811" y="174643"/>
                      <a:pt x="501724" y="174512"/>
                    </a:cubicBezTo>
                    <a:cubicBezTo>
                      <a:pt x="486678" y="147963"/>
                      <a:pt x="468659" y="121196"/>
                      <a:pt x="447971" y="96878"/>
                    </a:cubicBezTo>
                    <a:cubicBezTo>
                      <a:pt x="438655" y="85988"/>
                      <a:pt x="428858" y="75578"/>
                      <a:pt x="418492" y="65956"/>
                    </a:cubicBezTo>
                    <a:cubicBezTo>
                      <a:pt x="418098" y="65518"/>
                      <a:pt x="417705" y="65169"/>
                      <a:pt x="417267" y="64818"/>
                    </a:cubicBezTo>
                    <a:cubicBezTo>
                      <a:pt x="417092" y="64600"/>
                      <a:pt x="416917" y="64425"/>
                      <a:pt x="416743" y="64294"/>
                    </a:cubicBezTo>
                    <a:cubicBezTo>
                      <a:pt x="407908" y="56115"/>
                      <a:pt x="398679" y="48504"/>
                      <a:pt x="389057" y="41594"/>
                    </a:cubicBezTo>
                    <a:cubicBezTo>
                      <a:pt x="374755" y="31185"/>
                      <a:pt x="359622" y="22350"/>
                      <a:pt x="343745" y="15526"/>
                    </a:cubicBezTo>
                    <a:cubicBezTo>
                      <a:pt x="332986" y="10891"/>
                      <a:pt x="321833" y="7173"/>
                      <a:pt x="310374" y="4549"/>
                    </a:cubicBezTo>
                    <a:cubicBezTo>
                      <a:pt x="306656" y="3674"/>
                      <a:pt x="302851" y="2931"/>
                      <a:pt x="299002" y="2362"/>
                    </a:cubicBezTo>
                    <a:cubicBezTo>
                      <a:pt x="298958" y="2362"/>
                      <a:pt x="298958" y="2362"/>
                      <a:pt x="298914" y="2362"/>
                    </a:cubicBezTo>
                    <a:cubicBezTo>
                      <a:pt x="297908" y="2143"/>
                      <a:pt x="296990" y="2012"/>
                      <a:pt x="295940" y="1880"/>
                    </a:cubicBezTo>
                    <a:lnTo>
                      <a:pt x="295809" y="1880"/>
                    </a:lnTo>
                    <a:cubicBezTo>
                      <a:pt x="294191" y="1618"/>
                      <a:pt x="292529" y="1399"/>
                      <a:pt x="290867" y="1225"/>
                    </a:cubicBezTo>
                    <a:cubicBezTo>
                      <a:pt x="288855" y="962"/>
                      <a:pt x="286799" y="744"/>
                      <a:pt x="284743" y="612"/>
                    </a:cubicBezTo>
                    <a:cubicBezTo>
                      <a:pt x="284350" y="569"/>
                      <a:pt x="283913" y="525"/>
                      <a:pt x="283519" y="481"/>
                    </a:cubicBezTo>
                    <a:cubicBezTo>
                      <a:pt x="283125" y="437"/>
                      <a:pt x="282732" y="437"/>
                      <a:pt x="282338" y="437"/>
                    </a:cubicBezTo>
                    <a:cubicBezTo>
                      <a:pt x="280151" y="218"/>
                      <a:pt x="277964" y="131"/>
                      <a:pt x="275777" y="88"/>
                    </a:cubicBezTo>
                    <a:cubicBezTo>
                      <a:pt x="274771" y="44"/>
                      <a:pt x="273809" y="44"/>
                      <a:pt x="272803" y="44"/>
                    </a:cubicBezTo>
                    <a:lnTo>
                      <a:pt x="271535" y="44"/>
                    </a:lnTo>
                    <a:cubicBezTo>
                      <a:pt x="271141" y="0"/>
                      <a:pt x="270748" y="0"/>
                      <a:pt x="270354" y="0"/>
                    </a:cubicBezTo>
                    <a:lnTo>
                      <a:pt x="269873" y="0"/>
                    </a:lnTo>
                    <a:cubicBezTo>
                      <a:pt x="266461" y="0"/>
                      <a:pt x="263006" y="88"/>
                      <a:pt x="259551" y="306"/>
                    </a:cubicBezTo>
                    <a:cubicBezTo>
                      <a:pt x="257058" y="437"/>
                      <a:pt x="254609" y="656"/>
                      <a:pt x="252159" y="918"/>
                    </a:cubicBezTo>
                    <a:cubicBezTo>
                      <a:pt x="253471" y="831"/>
                      <a:pt x="254827" y="700"/>
                      <a:pt x="256139" y="656"/>
                    </a:cubicBezTo>
                    <a:cubicBezTo>
                      <a:pt x="260557" y="393"/>
                      <a:pt x="264887" y="306"/>
                      <a:pt x="269173" y="437"/>
                    </a:cubicBezTo>
                    <a:lnTo>
                      <a:pt x="269217" y="437"/>
                    </a:lnTo>
                    <a:cubicBezTo>
                      <a:pt x="269785" y="437"/>
                      <a:pt x="270310" y="481"/>
                      <a:pt x="270879" y="481"/>
                    </a:cubicBezTo>
                    <a:cubicBezTo>
                      <a:pt x="275078" y="656"/>
                      <a:pt x="279233" y="1006"/>
                      <a:pt x="283344" y="1487"/>
                    </a:cubicBezTo>
                    <a:cubicBezTo>
                      <a:pt x="283738" y="1531"/>
                      <a:pt x="284131" y="1574"/>
                      <a:pt x="284525" y="1662"/>
                    </a:cubicBezTo>
                    <a:cubicBezTo>
                      <a:pt x="286449" y="1880"/>
                      <a:pt x="288374" y="2187"/>
                      <a:pt x="290254" y="2537"/>
                    </a:cubicBezTo>
                    <a:cubicBezTo>
                      <a:pt x="290298" y="2580"/>
                      <a:pt x="290342" y="2580"/>
                      <a:pt x="290386" y="2537"/>
                    </a:cubicBezTo>
                    <a:cubicBezTo>
                      <a:pt x="290648" y="2537"/>
                      <a:pt x="290867" y="2580"/>
                      <a:pt x="291129" y="2668"/>
                    </a:cubicBezTo>
                    <a:cubicBezTo>
                      <a:pt x="291960" y="2755"/>
                      <a:pt x="292704" y="2931"/>
                      <a:pt x="293535" y="3105"/>
                    </a:cubicBezTo>
                    <a:lnTo>
                      <a:pt x="293578" y="3105"/>
                    </a:lnTo>
                    <a:cubicBezTo>
                      <a:pt x="299658" y="4242"/>
                      <a:pt x="305650" y="5729"/>
                      <a:pt x="311511" y="7610"/>
                    </a:cubicBezTo>
                    <a:cubicBezTo>
                      <a:pt x="321745" y="10803"/>
                      <a:pt x="331630" y="15045"/>
                      <a:pt x="341165" y="20119"/>
                    </a:cubicBezTo>
                    <a:cubicBezTo>
                      <a:pt x="358966" y="29566"/>
                      <a:pt x="375498" y="41900"/>
                      <a:pt x="390719" y="56158"/>
                    </a:cubicBezTo>
                    <a:cubicBezTo>
                      <a:pt x="397673" y="62588"/>
                      <a:pt x="404321" y="69455"/>
                      <a:pt x="410663" y="76628"/>
                    </a:cubicBezTo>
                    <a:cubicBezTo>
                      <a:pt x="414118" y="80433"/>
                      <a:pt x="417442" y="84326"/>
                      <a:pt x="420679" y="88305"/>
                    </a:cubicBezTo>
                    <a:cubicBezTo>
                      <a:pt x="421072" y="88830"/>
                      <a:pt x="421510" y="89312"/>
                      <a:pt x="421903" y="89836"/>
                    </a:cubicBezTo>
                    <a:cubicBezTo>
                      <a:pt x="431220" y="101383"/>
                      <a:pt x="439879" y="113454"/>
                      <a:pt x="447752" y="125745"/>
                    </a:cubicBezTo>
                    <a:cubicBezTo>
                      <a:pt x="460480" y="145470"/>
                      <a:pt x="471327" y="165677"/>
                      <a:pt x="480118" y="184790"/>
                    </a:cubicBezTo>
                    <a:cubicBezTo>
                      <a:pt x="480162" y="184877"/>
                      <a:pt x="480205" y="185008"/>
                      <a:pt x="480249" y="185096"/>
                    </a:cubicBezTo>
                    <a:cubicBezTo>
                      <a:pt x="480774" y="186189"/>
                      <a:pt x="481255" y="187326"/>
                      <a:pt x="481780" y="188420"/>
                    </a:cubicBezTo>
                    <a:cubicBezTo>
                      <a:pt x="486022" y="197911"/>
                      <a:pt x="489784" y="207140"/>
                      <a:pt x="493020" y="215843"/>
                    </a:cubicBezTo>
                    <a:cubicBezTo>
                      <a:pt x="494464" y="219780"/>
                      <a:pt x="495819" y="223585"/>
                      <a:pt x="497044" y="227302"/>
                    </a:cubicBezTo>
                    <a:cubicBezTo>
                      <a:pt x="503386" y="246328"/>
                      <a:pt x="511871" y="271827"/>
                      <a:pt x="515676" y="300956"/>
                    </a:cubicBezTo>
                    <a:lnTo>
                      <a:pt x="515676" y="301000"/>
                    </a:lnTo>
                    <a:cubicBezTo>
                      <a:pt x="517032" y="311147"/>
                      <a:pt x="517819" y="321644"/>
                      <a:pt x="517732" y="332578"/>
                    </a:cubicBezTo>
                    <a:cubicBezTo>
                      <a:pt x="517557" y="358296"/>
                      <a:pt x="512615" y="385894"/>
                      <a:pt x="499187" y="413623"/>
                    </a:cubicBezTo>
                    <a:cubicBezTo>
                      <a:pt x="496257" y="419615"/>
                      <a:pt x="493064" y="425432"/>
                      <a:pt x="489565" y="430987"/>
                    </a:cubicBezTo>
                    <a:cubicBezTo>
                      <a:pt x="487903" y="433699"/>
                      <a:pt x="486197" y="436367"/>
                      <a:pt x="484360" y="438947"/>
                    </a:cubicBezTo>
                    <a:cubicBezTo>
                      <a:pt x="484054" y="439428"/>
                      <a:pt x="483748" y="439909"/>
                      <a:pt x="483398" y="440346"/>
                    </a:cubicBezTo>
                    <a:cubicBezTo>
                      <a:pt x="483398" y="440390"/>
                      <a:pt x="483354" y="440390"/>
                      <a:pt x="483311" y="440434"/>
                    </a:cubicBezTo>
                    <a:cubicBezTo>
                      <a:pt x="473907" y="453774"/>
                      <a:pt x="462929" y="465758"/>
                      <a:pt x="450770" y="476342"/>
                    </a:cubicBezTo>
                    <a:cubicBezTo>
                      <a:pt x="450333" y="476780"/>
                      <a:pt x="449852" y="477173"/>
                      <a:pt x="449414" y="477567"/>
                    </a:cubicBezTo>
                    <a:cubicBezTo>
                      <a:pt x="440710" y="485046"/>
                      <a:pt x="431394" y="491825"/>
                      <a:pt x="421685" y="497861"/>
                    </a:cubicBezTo>
                    <a:cubicBezTo>
                      <a:pt x="417136" y="500748"/>
                      <a:pt x="412500" y="503416"/>
                      <a:pt x="407733" y="505952"/>
                    </a:cubicBezTo>
                    <a:cubicBezTo>
                      <a:pt x="407426" y="506171"/>
                      <a:pt x="407120" y="506302"/>
                      <a:pt x="406770" y="506477"/>
                    </a:cubicBezTo>
                    <a:cubicBezTo>
                      <a:pt x="402922" y="508533"/>
                      <a:pt x="398985" y="510501"/>
                      <a:pt x="395049" y="512338"/>
                    </a:cubicBezTo>
                    <a:cubicBezTo>
                      <a:pt x="394611" y="512513"/>
                      <a:pt x="394218" y="512732"/>
                      <a:pt x="393780" y="512863"/>
                    </a:cubicBezTo>
                    <a:cubicBezTo>
                      <a:pt x="389013" y="515094"/>
                      <a:pt x="384202" y="517149"/>
                      <a:pt x="379303" y="519030"/>
                    </a:cubicBezTo>
                    <a:cubicBezTo>
                      <a:pt x="367975" y="523404"/>
                      <a:pt x="356385" y="526990"/>
                      <a:pt x="344707" y="529789"/>
                    </a:cubicBezTo>
                    <a:cubicBezTo>
                      <a:pt x="326381" y="534119"/>
                      <a:pt x="307881" y="536437"/>
                      <a:pt x="289861" y="536743"/>
                    </a:cubicBezTo>
                    <a:cubicBezTo>
                      <a:pt x="278314" y="536918"/>
                      <a:pt x="266942" y="536262"/>
                      <a:pt x="255921" y="534863"/>
                    </a:cubicBezTo>
                    <a:cubicBezTo>
                      <a:pt x="255658" y="534819"/>
                      <a:pt x="255396" y="534819"/>
                      <a:pt x="255177" y="534775"/>
                    </a:cubicBezTo>
                    <a:cubicBezTo>
                      <a:pt x="251459" y="534294"/>
                      <a:pt x="247786" y="533726"/>
                      <a:pt x="244112" y="533070"/>
                    </a:cubicBezTo>
                    <a:cubicBezTo>
                      <a:pt x="227798" y="530139"/>
                      <a:pt x="212140" y="525547"/>
                      <a:pt x="197269" y="519555"/>
                    </a:cubicBezTo>
                    <a:cubicBezTo>
                      <a:pt x="197269" y="519555"/>
                      <a:pt x="197269" y="519555"/>
                      <a:pt x="197225" y="519555"/>
                    </a:cubicBezTo>
                    <a:cubicBezTo>
                      <a:pt x="156069" y="503022"/>
                      <a:pt x="120729" y="475905"/>
                      <a:pt x="93918" y="443758"/>
                    </a:cubicBezTo>
                    <a:cubicBezTo>
                      <a:pt x="90725" y="439909"/>
                      <a:pt x="87620" y="435973"/>
                      <a:pt x="84689" y="431993"/>
                    </a:cubicBezTo>
                    <a:lnTo>
                      <a:pt x="84646" y="431993"/>
                    </a:lnTo>
                    <a:cubicBezTo>
                      <a:pt x="84602" y="431993"/>
                      <a:pt x="84602" y="431949"/>
                      <a:pt x="84602" y="431949"/>
                    </a:cubicBezTo>
                    <a:cubicBezTo>
                      <a:pt x="84471" y="431686"/>
                      <a:pt x="84296" y="431512"/>
                      <a:pt x="84121" y="431249"/>
                    </a:cubicBezTo>
                    <a:cubicBezTo>
                      <a:pt x="84077" y="431162"/>
                      <a:pt x="84033" y="431118"/>
                      <a:pt x="83946" y="431030"/>
                    </a:cubicBezTo>
                    <a:cubicBezTo>
                      <a:pt x="83815" y="430856"/>
                      <a:pt x="83683" y="430637"/>
                      <a:pt x="83552" y="430462"/>
                    </a:cubicBezTo>
                    <a:lnTo>
                      <a:pt x="83508" y="430462"/>
                    </a:lnTo>
                    <a:cubicBezTo>
                      <a:pt x="83465" y="430331"/>
                      <a:pt x="83334" y="430199"/>
                      <a:pt x="83246" y="430068"/>
                    </a:cubicBezTo>
                    <a:cubicBezTo>
                      <a:pt x="83202" y="430024"/>
                      <a:pt x="83159" y="429937"/>
                      <a:pt x="83115" y="429894"/>
                    </a:cubicBezTo>
                    <a:cubicBezTo>
                      <a:pt x="77910" y="422721"/>
                      <a:pt x="73099" y="415373"/>
                      <a:pt x="68725" y="407850"/>
                    </a:cubicBezTo>
                    <a:cubicBezTo>
                      <a:pt x="68725" y="407850"/>
                      <a:pt x="68725" y="407850"/>
                      <a:pt x="68682" y="407850"/>
                    </a:cubicBezTo>
                    <a:lnTo>
                      <a:pt x="68682" y="407806"/>
                    </a:lnTo>
                    <a:cubicBezTo>
                      <a:pt x="66582" y="404176"/>
                      <a:pt x="64570" y="400502"/>
                      <a:pt x="62646" y="396828"/>
                    </a:cubicBezTo>
                    <a:cubicBezTo>
                      <a:pt x="54861" y="381826"/>
                      <a:pt x="49087" y="366824"/>
                      <a:pt x="44932" y="352085"/>
                    </a:cubicBezTo>
                    <a:cubicBezTo>
                      <a:pt x="40777" y="337433"/>
                      <a:pt x="38240" y="322999"/>
                      <a:pt x="37016" y="308960"/>
                    </a:cubicBezTo>
                    <a:lnTo>
                      <a:pt x="37016" y="308916"/>
                    </a:lnTo>
                    <a:cubicBezTo>
                      <a:pt x="36360" y="301437"/>
                      <a:pt x="36054" y="294089"/>
                      <a:pt x="36054" y="286829"/>
                    </a:cubicBezTo>
                    <a:lnTo>
                      <a:pt x="36054" y="286785"/>
                    </a:lnTo>
                    <a:cubicBezTo>
                      <a:pt x="36097" y="259143"/>
                      <a:pt x="40690" y="233513"/>
                      <a:pt x="46988" y="211164"/>
                    </a:cubicBezTo>
                    <a:cubicBezTo>
                      <a:pt x="47294" y="210114"/>
                      <a:pt x="47600" y="209064"/>
                      <a:pt x="47906" y="208014"/>
                    </a:cubicBezTo>
                    <a:cubicBezTo>
                      <a:pt x="57660" y="174686"/>
                      <a:pt x="71043" y="149188"/>
                      <a:pt x="78435" y="136372"/>
                    </a:cubicBezTo>
                    <a:cubicBezTo>
                      <a:pt x="80403" y="133005"/>
                      <a:pt x="83552" y="127494"/>
                      <a:pt x="87926" y="120583"/>
                    </a:cubicBezTo>
                    <a:lnTo>
                      <a:pt x="88582" y="119534"/>
                    </a:lnTo>
                    <a:cubicBezTo>
                      <a:pt x="88626" y="119490"/>
                      <a:pt x="88669" y="119402"/>
                      <a:pt x="88713" y="119359"/>
                    </a:cubicBezTo>
                    <a:cubicBezTo>
                      <a:pt x="90419" y="116647"/>
                      <a:pt x="92343" y="113761"/>
                      <a:pt x="94443" y="110655"/>
                    </a:cubicBezTo>
                    <a:cubicBezTo>
                      <a:pt x="98685" y="104357"/>
                      <a:pt x="103715" y="97315"/>
                      <a:pt x="109488" y="90011"/>
                    </a:cubicBezTo>
                    <a:cubicBezTo>
                      <a:pt x="109926" y="89399"/>
                      <a:pt x="110407" y="88786"/>
                      <a:pt x="110844" y="88218"/>
                    </a:cubicBezTo>
                    <a:cubicBezTo>
                      <a:pt x="122216" y="73960"/>
                      <a:pt x="136168" y="58652"/>
                      <a:pt x="152788" y="44787"/>
                    </a:cubicBezTo>
                    <a:lnTo>
                      <a:pt x="152832" y="44743"/>
                    </a:lnTo>
                    <a:cubicBezTo>
                      <a:pt x="153401" y="44306"/>
                      <a:pt x="153969" y="43825"/>
                      <a:pt x="154581" y="43344"/>
                    </a:cubicBezTo>
                    <a:cubicBezTo>
                      <a:pt x="174394" y="27161"/>
                      <a:pt x="197794" y="13253"/>
                      <a:pt x="224561" y="5904"/>
                    </a:cubicBezTo>
                    <a:cubicBezTo>
                      <a:pt x="195694" y="13427"/>
                      <a:pt x="170108" y="27423"/>
                      <a:pt x="148021" y="44175"/>
                    </a:cubicBezTo>
                    <a:cubicBezTo>
                      <a:pt x="147409" y="44612"/>
                      <a:pt x="146796" y="45093"/>
                      <a:pt x="146184" y="45574"/>
                    </a:cubicBezTo>
                    <a:cubicBezTo>
                      <a:pt x="125103" y="61757"/>
                      <a:pt x="107258" y="80345"/>
                      <a:pt x="92781" y="97972"/>
                    </a:cubicBezTo>
                    <a:cubicBezTo>
                      <a:pt x="92781" y="97972"/>
                      <a:pt x="92737" y="97972"/>
                      <a:pt x="92737" y="98015"/>
                    </a:cubicBezTo>
                    <a:lnTo>
                      <a:pt x="92693" y="98015"/>
                    </a:lnTo>
                    <a:cubicBezTo>
                      <a:pt x="92168" y="98715"/>
                      <a:pt x="91600" y="99371"/>
                      <a:pt x="91031" y="100071"/>
                    </a:cubicBezTo>
                    <a:cubicBezTo>
                      <a:pt x="88101" y="103657"/>
                      <a:pt x="85345" y="107244"/>
                      <a:pt x="82677" y="110699"/>
                    </a:cubicBezTo>
                    <a:cubicBezTo>
                      <a:pt x="82415" y="111049"/>
                      <a:pt x="82153" y="111399"/>
                      <a:pt x="81890" y="111748"/>
                    </a:cubicBezTo>
                    <a:cubicBezTo>
                      <a:pt x="81671" y="112055"/>
                      <a:pt x="81409" y="112361"/>
                      <a:pt x="81190" y="112667"/>
                    </a:cubicBezTo>
                    <a:cubicBezTo>
                      <a:pt x="76642" y="118791"/>
                      <a:pt x="72487" y="124607"/>
                      <a:pt x="68813" y="130031"/>
                    </a:cubicBezTo>
                    <a:cubicBezTo>
                      <a:pt x="59628" y="143677"/>
                      <a:pt x="53286" y="154611"/>
                      <a:pt x="49962" y="160385"/>
                    </a:cubicBezTo>
                    <a:cubicBezTo>
                      <a:pt x="47513" y="164627"/>
                      <a:pt x="44539" y="170007"/>
                      <a:pt x="41215" y="176480"/>
                    </a:cubicBezTo>
                    <a:cubicBezTo>
                      <a:pt x="38765" y="181291"/>
                      <a:pt x="36141" y="186670"/>
                      <a:pt x="33429" y="192575"/>
                    </a:cubicBezTo>
                    <a:cubicBezTo>
                      <a:pt x="24682" y="211776"/>
                      <a:pt x="15235" y="236575"/>
                      <a:pt x="8630" y="265135"/>
                    </a:cubicBezTo>
                    <a:cubicBezTo>
                      <a:pt x="1151" y="297326"/>
                      <a:pt x="-2698" y="334283"/>
                      <a:pt x="2157" y="373516"/>
                    </a:cubicBezTo>
                    <a:cubicBezTo>
                      <a:pt x="2157" y="373560"/>
                      <a:pt x="2201" y="373560"/>
                      <a:pt x="2201" y="373560"/>
                    </a:cubicBezTo>
                    <a:cubicBezTo>
                      <a:pt x="2157" y="373691"/>
                      <a:pt x="2201" y="373822"/>
                      <a:pt x="2245" y="373953"/>
                    </a:cubicBezTo>
                    <a:cubicBezTo>
                      <a:pt x="2332" y="374959"/>
                      <a:pt x="2463" y="375965"/>
                      <a:pt x="2595" y="377015"/>
                    </a:cubicBezTo>
                    <a:cubicBezTo>
                      <a:pt x="5394" y="397615"/>
                      <a:pt x="10598" y="418828"/>
                      <a:pt x="19040" y="440303"/>
                    </a:cubicBezTo>
                    <a:cubicBezTo>
                      <a:pt x="19083" y="440565"/>
                      <a:pt x="19171" y="440828"/>
                      <a:pt x="19302" y="441090"/>
                    </a:cubicBezTo>
                    <a:cubicBezTo>
                      <a:pt x="19740" y="442227"/>
                      <a:pt x="20221" y="443408"/>
                      <a:pt x="20745" y="444589"/>
                    </a:cubicBezTo>
                    <a:cubicBezTo>
                      <a:pt x="20789" y="444764"/>
                      <a:pt x="20833" y="444939"/>
                      <a:pt x="20964" y="445114"/>
                    </a:cubicBezTo>
                    <a:cubicBezTo>
                      <a:pt x="20964" y="445158"/>
                      <a:pt x="20964" y="445202"/>
                      <a:pt x="21008" y="445289"/>
                    </a:cubicBezTo>
                    <a:cubicBezTo>
                      <a:pt x="21795" y="447213"/>
                      <a:pt x="22626" y="449138"/>
                      <a:pt x="23457" y="451062"/>
                    </a:cubicBezTo>
                    <a:cubicBezTo>
                      <a:pt x="25863" y="456573"/>
                      <a:pt x="28531" y="462084"/>
                      <a:pt x="31374" y="467595"/>
                    </a:cubicBezTo>
                    <a:cubicBezTo>
                      <a:pt x="33604" y="471925"/>
                      <a:pt x="35966" y="476255"/>
                      <a:pt x="38459" y="480497"/>
                    </a:cubicBezTo>
                    <a:lnTo>
                      <a:pt x="38503" y="480541"/>
                    </a:lnTo>
                    <a:cubicBezTo>
                      <a:pt x="44407" y="490644"/>
                      <a:pt x="50968" y="500573"/>
                      <a:pt x="58141" y="510151"/>
                    </a:cubicBezTo>
                    <a:cubicBezTo>
                      <a:pt x="69425" y="516581"/>
                      <a:pt x="80884" y="522748"/>
                      <a:pt x="92475" y="528696"/>
                    </a:cubicBezTo>
                    <a:cubicBezTo>
                      <a:pt x="99691" y="532457"/>
                      <a:pt x="106952" y="536087"/>
                      <a:pt x="114256" y="539630"/>
                    </a:cubicBezTo>
                    <a:cubicBezTo>
                      <a:pt x="114299" y="539630"/>
                      <a:pt x="114299" y="539630"/>
                      <a:pt x="114299" y="539630"/>
                    </a:cubicBezTo>
                    <a:cubicBezTo>
                      <a:pt x="148633" y="556294"/>
                      <a:pt x="184148" y="570859"/>
                      <a:pt x="220537" y="583499"/>
                    </a:cubicBezTo>
                    <a:cubicBezTo>
                      <a:pt x="225873" y="585029"/>
                      <a:pt x="231209" y="586648"/>
                      <a:pt x="236501" y="588441"/>
                    </a:cubicBezTo>
                    <a:cubicBezTo>
                      <a:pt x="241094" y="589972"/>
                      <a:pt x="245642" y="591678"/>
                      <a:pt x="250147" y="593427"/>
                    </a:cubicBezTo>
                    <a:cubicBezTo>
                      <a:pt x="255833" y="595220"/>
                      <a:pt x="261519" y="596970"/>
                      <a:pt x="267292" y="598632"/>
                    </a:cubicBezTo>
                    <a:cubicBezTo>
                      <a:pt x="272803" y="600250"/>
                      <a:pt x="278358" y="601824"/>
                      <a:pt x="283913" y="603311"/>
                    </a:cubicBezTo>
                    <a:cubicBezTo>
                      <a:pt x="284219" y="603443"/>
                      <a:pt x="284569" y="603530"/>
                      <a:pt x="284875" y="603618"/>
                    </a:cubicBezTo>
                    <a:cubicBezTo>
                      <a:pt x="285400" y="603749"/>
                      <a:pt x="285968" y="603924"/>
                      <a:pt x="286493" y="604055"/>
                    </a:cubicBezTo>
                    <a:cubicBezTo>
                      <a:pt x="291916" y="605542"/>
                      <a:pt x="297384" y="606942"/>
                      <a:pt x="302851" y="608341"/>
                    </a:cubicBezTo>
                    <a:cubicBezTo>
                      <a:pt x="324719" y="613852"/>
                      <a:pt x="346850" y="618663"/>
                      <a:pt x="369288" y="622687"/>
                    </a:cubicBezTo>
                    <a:cubicBezTo>
                      <a:pt x="369419" y="622731"/>
                      <a:pt x="369594" y="622731"/>
                      <a:pt x="369769" y="622775"/>
                    </a:cubicBezTo>
                    <a:cubicBezTo>
                      <a:pt x="369725" y="622819"/>
                      <a:pt x="369637" y="622862"/>
                      <a:pt x="369594" y="622949"/>
                    </a:cubicBezTo>
                    <a:cubicBezTo>
                      <a:pt x="369725" y="622949"/>
                      <a:pt x="369856" y="622906"/>
                      <a:pt x="370031" y="622819"/>
                    </a:cubicBezTo>
                    <a:lnTo>
                      <a:pt x="370075" y="622819"/>
                    </a:lnTo>
                    <a:cubicBezTo>
                      <a:pt x="370425" y="622775"/>
                      <a:pt x="370818" y="622643"/>
                      <a:pt x="371212" y="622556"/>
                    </a:cubicBezTo>
                    <a:lnTo>
                      <a:pt x="371256" y="622512"/>
                    </a:lnTo>
                    <a:cubicBezTo>
                      <a:pt x="372612" y="622162"/>
                      <a:pt x="374011" y="621813"/>
                      <a:pt x="375411" y="621375"/>
                    </a:cubicBezTo>
                    <a:cubicBezTo>
                      <a:pt x="376154" y="621200"/>
                      <a:pt x="376942" y="620981"/>
                      <a:pt x="377685" y="620762"/>
                    </a:cubicBezTo>
                    <a:cubicBezTo>
                      <a:pt x="379041" y="620413"/>
                      <a:pt x="380353" y="620019"/>
                      <a:pt x="381709" y="619582"/>
                    </a:cubicBezTo>
                    <a:cubicBezTo>
                      <a:pt x="389013" y="617439"/>
                      <a:pt x="396230" y="614989"/>
                      <a:pt x="403359" y="612190"/>
                    </a:cubicBezTo>
                    <a:cubicBezTo>
                      <a:pt x="419061" y="606242"/>
                      <a:pt x="434325" y="598938"/>
                      <a:pt x="448889" y="590321"/>
                    </a:cubicBezTo>
                    <a:cubicBezTo>
                      <a:pt x="449196" y="590146"/>
                      <a:pt x="449545" y="589928"/>
                      <a:pt x="449895" y="589709"/>
                    </a:cubicBezTo>
                    <a:cubicBezTo>
                      <a:pt x="454750" y="586823"/>
                      <a:pt x="459561" y="583761"/>
                      <a:pt x="464241" y="580568"/>
                    </a:cubicBezTo>
                    <a:cubicBezTo>
                      <a:pt x="464547" y="580349"/>
                      <a:pt x="464897" y="580131"/>
                      <a:pt x="465203" y="579912"/>
                    </a:cubicBezTo>
                    <a:cubicBezTo>
                      <a:pt x="467915" y="578032"/>
                      <a:pt x="470583" y="576151"/>
                      <a:pt x="473207" y="574183"/>
                    </a:cubicBezTo>
                    <a:cubicBezTo>
                      <a:pt x="478368" y="570378"/>
                      <a:pt x="483354" y="566354"/>
                      <a:pt x="488209" y="562155"/>
                    </a:cubicBezTo>
                    <a:cubicBezTo>
                      <a:pt x="488297" y="562067"/>
                      <a:pt x="488428" y="561980"/>
                      <a:pt x="488515" y="561892"/>
                    </a:cubicBezTo>
                    <a:cubicBezTo>
                      <a:pt x="505267" y="547372"/>
                      <a:pt x="520137" y="530664"/>
                      <a:pt x="532384" y="511770"/>
                    </a:cubicBezTo>
                    <a:cubicBezTo>
                      <a:pt x="537457" y="504028"/>
                      <a:pt x="542093" y="495893"/>
                      <a:pt x="546205" y="487364"/>
                    </a:cubicBezTo>
                    <a:cubicBezTo>
                      <a:pt x="552503" y="474418"/>
                      <a:pt x="557183" y="461516"/>
                      <a:pt x="560551" y="448788"/>
                    </a:cubicBezTo>
                    <a:cubicBezTo>
                      <a:pt x="560638" y="448613"/>
                      <a:pt x="560638" y="448482"/>
                      <a:pt x="560682" y="448351"/>
                    </a:cubicBezTo>
                    <a:cubicBezTo>
                      <a:pt x="560682" y="448307"/>
                      <a:pt x="560682" y="448307"/>
                      <a:pt x="560682" y="448307"/>
                    </a:cubicBezTo>
                    <a:cubicBezTo>
                      <a:pt x="562344" y="442096"/>
                      <a:pt x="563656" y="436016"/>
                      <a:pt x="564706" y="429937"/>
                    </a:cubicBezTo>
                    <a:lnTo>
                      <a:pt x="564706" y="429894"/>
                    </a:lnTo>
                    <a:cubicBezTo>
                      <a:pt x="570654" y="395822"/>
                      <a:pt x="568030" y="363281"/>
                      <a:pt x="562388" y="33459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48"/>
              <p:cNvSpPr/>
              <p:nvPr/>
            </p:nvSpPr>
            <p:spPr>
              <a:xfrm>
                <a:off x="4656082" y="6213269"/>
                <a:ext cx="15701" cy="3061"/>
              </a:xfrm>
              <a:custGeom>
                <a:rect b="b" l="l" r="r" t="t"/>
                <a:pathLst>
                  <a:path extrusionOk="0" h="3061" w="15701">
                    <a:moveTo>
                      <a:pt x="0" y="3062"/>
                    </a:moveTo>
                    <a:cubicBezTo>
                      <a:pt x="5074" y="1750"/>
                      <a:pt x="10322" y="700"/>
                      <a:pt x="15702" y="0"/>
                    </a:cubicBezTo>
                    <a:cubicBezTo>
                      <a:pt x="10366" y="788"/>
                      <a:pt x="5117" y="1837"/>
                      <a:pt x="0" y="3062"/>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7" name="Google Shape;2247;p48"/>
            <p:cNvGrpSpPr/>
            <p:nvPr/>
          </p:nvGrpSpPr>
          <p:grpSpPr>
            <a:xfrm>
              <a:off x="5191849" y="6435661"/>
              <a:ext cx="503079" cy="389798"/>
              <a:chOff x="5191849" y="6435661"/>
              <a:chExt cx="503079" cy="389798"/>
            </a:xfrm>
          </p:grpSpPr>
          <p:sp>
            <p:nvSpPr>
              <p:cNvPr id="2248" name="Google Shape;2248;p48"/>
              <p:cNvSpPr/>
              <p:nvPr/>
            </p:nvSpPr>
            <p:spPr>
              <a:xfrm>
                <a:off x="5191849" y="6435661"/>
                <a:ext cx="502642" cy="389798"/>
              </a:xfrm>
              <a:custGeom>
                <a:rect b="b" l="l" r="r" t="t"/>
                <a:pathLst>
                  <a:path extrusionOk="0" h="389798" w="502642">
                    <a:moveTo>
                      <a:pt x="491314" y="86568"/>
                    </a:moveTo>
                    <a:cubicBezTo>
                      <a:pt x="479112" y="68504"/>
                      <a:pt x="464678" y="52322"/>
                      <a:pt x="447752" y="38982"/>
                    </a:cubicBezTo>
                    <a:cubicBezTo>
                      <a:pt x="447665" y="38894"/>
                      <a:pt x="447577" y="38850"/>
                      <a:pt x="447490" y="38807"/>
                    </a:cubicBezTo>
                    <a:cubicBezTo>
                      <a:pt x="442416" y="34739"/>
                      <a:pt x="437080" y="30978"/>
                      <a:pt x="431482" y="27523"/>
                    </a:cubicBezTo>
                    <a:cubicBezTo>
                      <a:pt x="429820" y="26473"/>
                      <a:pt x="428158" y="25467"/>
                      <a:pt x="426452" y="24461"/>
                    </a:cubicBezTo>
                    <a:cubicBezTo>
                      <a:pt x="425840" y="24111"/>
                      <a:pt x="425227" y="23717"/>
                      <a:pt x="424571" y="23412"/>
                    </a:cubicBezTo>
                    <a:cubicBezTo>
                      <a:pt x="423915" y="23061"/>
                      <a:pt x="423303" y="22712"/>
                      <a:pt x="422647" y="22362"/>
                    </a:cubicBezTo>
                    <a:cubicBezTo>
                      <a:pt x="422253" y="22099"/>
                      <a:pt x="421860" y="21880"/>
                      <a:pt x="421422" y="21662"/>
                    </a:cubicBezTo>
                    <a:cubicBezTo>
                      <a:pt x="420066" y="20918"/>
                      <a:pt x="418711" y="20219"/>
                      <a:pt x="417311" y="19519"/>
                    </a:cubicBezTo>
                    <a:cubicBezTo>
                      <a:pt x="416567" y="19125"/>
                      <a:pt x="415824" y="18775"/>
                      <a:pt x="415080" y="18425"/>
                    </a:cubicBezTo>
                    <a:cubicBezTo>
                      <a:pt x="414643" y="18207"/>
                      <a:pt x="414206" y="17988"/>
                      <a:pt x="413724" y="17769"/>
                    </a:cubicBezTo>
                    <a:cubicBezTo>
                      <a:pt x="409351" y="15670"/>
                      <a:pt x="404802" y="13701"/>
                      <a:pt x="400122" y="11952"/>
                    </a:cubicBezTo>
                    <a:cubicBezTo>
                      <a:pt x="385951" y="6572"/>
                      <a:pt x="371693" y="3205"/>
                      <a:pt x="357566" y="1499"/>
                    </a:cubicBezTo>
                    <a:cubicBezTo>
                      <a:pt x="346019" y="55"/>
                      <a:pt x="334560" y="-294"/>
                      <a:pt x="323276" y="231"/>
                    </a:cubicBezTo>
                    <a:cubicBezTo>
                      <a:pt x="319165" y="406"/>
                      <a:pt x="315053" y="712"/>
                      <a:pt x="310986" y="1105"/>
                    </a:cubicBezTo>
                    <a:cubicBezTo>
                      <a:pt x="310636" y="1149"/>
                      <a:pt x="310286" y="1193"/>
                      <a:pt x="309936" y="1236"/>
                    </a:cubicBezTo>
                    <a:cubicBezTo>
                      <a:pt x="253252" y="7228"/>
                      <a:pt x="202299" y="33733"/>
                      <a:pt x="171070" y="53240"/>
                    </a:cubicBezTo>
                    <a:cubicBezTo>
                      <a:pt x="170720" y="53459"/>
                      <a:pt x="170414" y="53677"/>
                      <a:pt x="170108" y="53853"/>
                    </a:cubicBezTo>
                    <a:cubicBezTo>
                      <a:pt x="161317" y="59363"/>
                      <a:pt x="154144" y="64306"/>
                      <a:pt x="148939" y="67980"/>
                    </a:cubicBezTo>
                    <a:cubicBezTo>
                      <a:pt x="146665" y="69598"/>
                      <a:pt x="144784" y="70954"/>
                      <a:pt x="143297" y="72047"/>
                    </a:cubicBezTo>
                    <a:cubicBezTo>
                      <a:pt x="137655" y="76158"/>
                      <a:pt x="129957" y="81976"/>
                      <a:pt x="121035" y="89498"/>
                    </a:cubicBezTo>
                    <a:cubicBezTo>
                      <a:pt x="117055" y="92866"/>
                      <a:pt x="112856" y="96540"/>
                      <a:pt x="108439" y="100564"/>
                    </a:cubicBezTo>
                    <a:cubicBezTo>
                      <a:pt x="108132" y="100870"/>
                      <a:pt x="107826" y="101133"/>
                      <a:pt x="107520" y="101439"/>
                    </a:cubicBezTo>
                    <a:cubicBezTo>
                      <a:pt x="91293" y="116441"/>
                      <a:pt x="72880" y="135991"/>
                      <a:pt x="55954" y="159872"/>
                    </a:cubicBezTo>
                    <a:cubicBezTo>
                      <a:pt x="25207" y="203128"/>
                      <a:pt x="-686" y="260686"/>
                      <a:pt x="14" y="331496"/>
                    </a:cubicBezTo>
                    <a:cubicBezTo>
                      <a:pt x="14" y="335826"/>
                      <a:pt x="145" y="340200"/>
                      <a:pt x="407" y="344661"/>
                    </a:cubicBezTo>
                    <a:cubicBezTo>
                      <a:pt x="1238" y="359270"/>
                      <a:pt x="3163" y="374097"/>
                      <a:pt x="6268" y="388880"/>
                    </a:cubicBezTo>
                    <a:cubicBezTo>
                      <a:pt x="6312" y="389186"/>
                      <a:pt x="6399" y="389492"/>
                      <a:pt x="6487" y="389799"/>
                    </a:cubicBezTo>
                    <a:cubicBezTo>
                      <a:pt x="13266" y="387918"/>
                      <a:pt x="20264" y="386912"/>
                      <a:pt x="27306" y="386912"/>
                    </a:cubicBezTo>
                    <a:cubicBezTo>
                      <a:pt x="27831" y="386912"/>
                      <a:pt x="28356" y="386999"/>
                      <a:pt x="28880" y="386999"/>
                    </a:cubicBezTo>
                    <a:lnTo>
                      <a:pt x="39159" y="380745"/>
                    </a:lnTo>
                    <a:lnTo>
                      <a:pt x="39202" y="380745"/>
                    </a:lnTo>
                    <a:cubicBezTo>
                      <a:pt x="51318" y="377508"/>
                      <a:pt x="63302" y="374053"/>
                      <a:pt x="75242" y="370379"/>
                    </a:cubicBezTo>
                    <a:cubicBezTo>
                      <a:pt x="85651" y="367186"/>
                      <a:pt x="95973" y="363818"/>
                      <a:pt x="106252" y="360276"/>
                    </a:cubicBezTo>
                    <a:cubicBezTo>
                      <a:pt x="106558" y="360188"/>
                      <a:pt x="106820" y="360101"/>
                      <a:pt x="107083" y="359969"/>
                    </a:cubicBezTo>
                    <a:lnTo>
                      <a:pt x="107126" y="359969"/>
                    </a:lnTo>
                    <a:cubicBezTo>
                      <a:pt x="119285" y="355771"/>
                      <a:pt x="131313" y="351353"/>
                      <a:pt x="143253" y="346673"/>
                    </a:cubicBezTo>
                    <a:cubicBezTo>
                      <a:pt x="154188" y="342431"/>
                      <a:pt x="165035" y="337969"/>
                      <a:pt x="175750" y="333334"/>
                    </a:cubicBezTo>
                    <a:cubicBezTo>
                      <a:pt x="186641" y="328653"/>
                      <a:pt x="197400" y="323799"/>
                      <a:pt x="208072" y="318682"/>
                    </a:cubicBezTo>
                    <a:cubicBezTo>
                      <a:pt x="208247" y="318638"/>
                      <a:pt x="208466" y="318550"/>
                      <a:pt x="208684" y="318419"/>
                    </a:cubicBezTo>
                    <a:cubicBezTo>
                      <a:pt x="211965" y="316888"/>
                      <a:pt x="215201" y="315314"/>
                      <a:pt x="218481" y="313696"/>
                    </a:cubicBezTo>
                    <a:cubicBezTo>
                      <a:pt x="228497" y="308797"/>
                      <a:pt x="238426" y="303723"/>
                      <a:pt x="248223" y="298518"/>
                    </a:cubicBezTo>
                    <a:cubicBezTo>
                      <a:pt x="272978" y="285354"/>
                      <a:pt x="297077" y="271183"/>
                      <a:pt x="320477" y="256093"/>
                    </a:cubicBezTo>
                    <a:cubicBezTo>
                      <a:pt x="353280" y="234925"/>
                      <a:pt x="384727" y="211875"/>
                      <a:pt x="414687" y="187076"/>
                    </a:cubicBezTo>
                    <a:cubicBezTo>
                      <a:pt x="414993" y="186858"/>
                      <a:pt x="415299" y="186595"/>
                      <a:pt x="415605" y="186333"/>
                    </a:cubicBezTo>
                    <a:cubicBezTo>
                      <a:pt x="418667" y="183796"/>
                      <a:pt x="421685" y="181259"/>
                      <a:pt x="424703" y="178723"/>
                    </a:cubicBezTo>
                    <a:cubicBezTo>
                      <a:pt x="426365" y="177279"/>
                      <a:pt x="428070" y="175836"/>
                      <a:pt x="429732" y="174393"/>
                    </a:cubicBezTo>
                    <a:cubicBezTo>
                      <a:pt x="435812" y="169188"/>
                      <a:pt x="441804" y="163896"/>
                      <a:pt x="447752" y="158472"/>
                    </a:cubicBezTo>
                    <a:cubicBezTo>
                      <a:pt x="458118" y="149156"/>
                      <a:pt x="468309" y="139577"/>
                      <a:pt x="478281" y="129693"/>
                    </a:cubicBezTo>
                    <a:cubicBezTo>
                      <a:pt x="478849" y="129212"/>
                      <a:pt x="479418" y="128643"/>
                      <a:pt x="479986" y="128074"/>
                    </a:cubicBezTo>
                    <a:cubicBezTo>
                      <a:pt x="485322" y="122826"/>
                      <a:pt x="490615" y="117534"/>
                      <a:pt x="495732" y="112154"/>
                    </a:cubicBezTo>
                    <a:cubicBezTo>
                      <a:pt x="498094" y="109749"/>
                      <a:pt x="500412" y="107343"/>
                      <a:pt x="502642" y="104938"/>
                    </a:cubicBezTo>
                    <a:cubicBezTo>
                      <a:pt x="499100" y="98596"/>
                      <a:pt x="495338" y="92472"/>
                      <a:pt x="491314" y="8656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48"/>
              <p:cNvSpPr/>
              <p:nvPr/>
            </p:nvSpPr>
            <p:spPr>
              <a:xfrm>
                <a:off x="5330226" y="6546554"/>
                <a:ext cx="291355" cy="235735"/>
              </a:xfrm>
              <a:custGeom>
                <a:rect b="b" l="l" r="r" t="t"/>
                <a:pathLst>
                  <a:path extrusionOk="0" h="235735" w="291355">
                    <a:moveTo>
                      <a:pt x="291355" y="63455"/>
                    </a:moveTo>
                    <a:cubicBezTo>
                      <a:pt x="289693" y="64898"/>
                      <a:pt x="287987" y="66341"/>
                      <a:pt x="286325" y="67785"/>
                    </a:cubicBezTo>
                    <a:cubicBezTo>
                      <a:pt x="283308" y="70322"/>
                      <a:pt x="280290" y="72858"/>
                      <a:pt x="277228" y="75395"/>
                    </a:cubicBezTo>
                    <a:cubicBezTo>
                      <a:pt x="276922" y="75657"/>
                      <a:pt x="276616" y="75920"/>
                      <a:pt x="276310" y="76138"/>
                    </a:cubicBezTo>
                    <a:cubicBezTo>
                      <a:pt x="246350" y="100938"/>
                      <a:pt x="214902" y="123987"/>
                      <a:pt x="182099" y="145156"/>
                    </a:cubicBezTo>
                    <a:cubicBezTo>
                      <a:pt x="158700" y="160246"/>
                      <a:pt x="134601" y="174416"/>
                      <a:pt x="109846" y="187581"/>
                    </a:cubicBezTo>
                    <a:cubicBezTo>
                      <a:pt x="100049" y="192786"/>
                      <a:pt x="90120" y="197860"/>
                      <a:pt x="80104" y="202758"/>
                    </a:cubicBezTo>
                    <a:cubicBezTo>
                      <a:pt x="76824" y="204376"/>
                      <a:pt x="73587" y="205951"/>
                      <a:pt x="70307" y="207482"/>
                    </a:cubicBezTo>
                    <a:cubicBezTo>
                      <a:pt x="70088" y="207613"/>
                      <a:pt x="69870" y="207700"/>
                      <a:pt x="69695" y="207744"/>
                    </a:cubicBezTo>
                    <a:cubicBezTo>
                      <a:pt x="59023" y="212861"/>
                      <a:pt x="48264" y="217716"/>
                      <a:pt x="37373" y="222396"/>
                    </a:cubicBezTo>
                    <a:cubicBezTo>
                      <a:pt x="26657" y="227032"/>
                      <a:pt x="15811" y="231493"/>
                      <a:pt x="4876" y="235736"/>
                    </a:cubicBezTo>
                    <a:cubicBezTo>
                      <a:pt x="-3346" y="200615"/>
                      <a:pt x="-1422" y="161382"/>
                      <a:pt x="12574" y="123244"/>
                    </a:cubicBezTo>
                    <a:cubicBezTo>
                      <a:pt x="27051" y="83836"/>
                      <a:pt x="52200" y="51908"/>
                      <a:pt x="82510" y="30433"/>
                    </a:cubicBezTo>
                    <a:cubicBezTo>
                      <a:pt x="82816" y="30214"/>
                      <a:pt x="83122" y="29996"/>
                      <a:pt x="83428" y="29821"/>
                    </a:cubicBezTo>
                    <a:cubicBezTo>
                      <a:pt x="84347" y="29121"/>
                      <a:pt x="85265" y="28509"/>
                      <a:pt x="86184" y="27897"/>
                    </a:cubicBezTo>
                    <a:cubicBezTo>
                      <a:pt x="91257" y="24485"/>
                      <a:pt x="96418" y="21336"/>
                      <a:pt x="101754" y="18581"/>
                    </a:cubicBezTo>
                    <a:lnTo>
                      <a:pt x="101798" y="18537"/>
                    </a:lnTo>
                    <a:cubicBezTo>
                      <a:pt x="102541" y="18143"/>
                      <a:pt x="103198" y="17793"/>
                      <a:pt x="103941" y="17443"/>
                    </a:cubicBezTo>
                    <a:cubicBezTo>
                      <a:pt x="126947" y="5634"/>
                      <a:pt x="151965" y="-533"/>
                      <a:pt x="177026" y="36"/>
                    </a:cubicBezTo>
                    <a:cubicBezTo>
                      <a:pt x="177070" y="-8"/>
                      <a:pt x="177157" y="-8"/>
                      <a:pt x="177201" y="36"/>
                    </a:cubicBezTo>
                    <a:cubicBezTo>
                      <a:pt x="181750" y="80"/>
                      <a:pt x="186255" y="386"/>
                      <a:pt x="190803" y="954"/>
                    </a:cubicBezTo>
                    <a:cubicBezTo>
                      <a:pt x="190847" y="998"/>
                      <a:pt x="190847" y="954"/>
                      <a:pt x="190847" y="954"/>
                    </a:cubicBezTo>
                    <a:cubicBezTo>
                      <a:pt x="191416" y="998"/>
                      <a:pt x="191940" y="1086"/>
                      <a:pt x="192553" y="1173"/>
                    </a:cubicBezTo>
                    <a:cubicBezTo>
                      <a:pt x="201956" y="2398"/>
                      <a:pt x="211316" y="4628"/>
                      <a:pt x="220545" y="7908"/>
                    </a:cubicBezTo>
                    <a:cubicBezTo>
                      <a:pt x="221113" y="8084"/>
                      <a:pt x="221682" y="8259"/>
                      <a:pt x="222250" y="8477"/>
                    </a:cubicBezTo>
                    <a:cubicBezTo>
                      <a:pt x="229598" y="11189"/>
                      <a:pt x="236552" y="14425"/>
                      <a:pt x="243157" y="18230"/>
                    </a:cubicBezTo>
                    <a:cubicBezTo>
                      <a:pt x="247968" y="20942"/>
                      <a:pt x="252560" y="23960"/>
                      <a:pt x="256978" y="27241"/>
                    </a:cubicBezTo>
                    <a:cubicBezTo>
                      <a:pt x="259296" y="28903"/>
                      <a:pt x="261570" y="30739"/>
                      <a:pt x="263757" y="32533"/>
                    </a:cubicBezTo>
                    <a:cubicBezTo>
                      <a:pt x="263801" y="32576"/>
                      <a:pt x="263801" y="32576"/>
                      <a:pt x="263844" y="32620"/>
                    </a:cubicBezTo>
                    <a:cubicBezTo>
                      <a:pt x="274429" y="41499"/>
                      <a:pt x="283614" y="51908"/>
                      <a:pt x="291355" y="63455"/>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48"/>
              <p:cNvSpPr/>
              <p:nvPr/>
            </p:nvSpPr>
            <p:spPr>
              <a:xfrm>
                <a:off x="5393609" y="6546006"/>
                <a:ext cx="222942" cy="203306"/>
              </a:xfrm>
              <a:custGeom>
                <a:rect b="b" l="l" r="r" t="t"/>
                <a:pathLst>
                  <a:path extrusionOk="0" h="203306" w="222942">
                    <a:moveTo>
                      <a:pt x="222943" y="68334"/>
                    </a:moveTo>
                    <a:cubicBezTo>
                      <a:pt x="219925" y="70870"/>
                      <a:pt x="216907" y="73407"/>
                      <a:pt x="213845" y="75944"/>
                    </a:cubicBezTo>
                    <a:cubicBezTo>
                      <a:pt x="213539" y="76206"/>
                      <a:pt x="213233" y="76469"/>
                      <a:pt x="212927" y="76687"/>
                    </a:cubicBezTo>
                    <a:cubicBezTo>
                      <a:pt x="182967" y="101486"/>
                      <a:pt x="151520" y="124536"/>
                      <a:pt x="118717" y="145705"/>
                    </a:cubicBezTo>
                    <a:cubicBezTo>
                      <a:pt x="95317" y="160794"/>
                      <a:pt x="71218" y="174965"/>
                      <a:pt x="46463" y="188130"/>
                    </a:cubicBezTo>
                    <a:cubicBezTo>
                      <a:pt x="36666" y="193334"/>
                      <a:pt x="26737" y="198408"/>
                      <a:pt x="16721" y="203307"/>
                    </a:cubicBezTo>
                    <a:cubicBezTo>
                      <a:pt x="15103" y="200464"/>
                      <a:pt x="13616" y="197577"/>
                      <a:pt x="12216" y="194603"/>
                    </a:cubicBezTo>
                    <a:cubicBezTo>
                      <a:pt x="12129" y="194384"/>
                      <a:pt x="12042" y="194166"/>
                      <a:pt x="11910" y="193991"/>
                    </a:cubicBezTo>
                    <a:lnTo>
                      <a:pt x="11910" y="193947"/>
                    </a:lnTo>
                    <a:cubicBezTo>
                      <a:pt x="-1386" y="164993"/>
                      <a:pt x="-4185" y="129522"/>
                      <a:pt x="6749" y="94664"/>
                    </a:cubicBezTo>
                    <a:cubicBezTo>
                      <a:pt x="11167" y="80580"/>
                      <a:pt x="17465" y="67721"/>
                      <a:pt x="25206" y="56306"/>
                    </a:cubicBezTo>
                    <a:cubicBezTo>
                      <a:pt x="25469" y="55912"/>
                      <a:pt x="25731" y="55518"/>
                      <a:pt x="26037" y="55125"/>
                    </a:cubicBezTo>
                    <a:cubicBezTo>
                      <a:pt x="37103" y="39117"/>
                      <a:pt x="50968" y="26171"/>
                      <a:pt x="66538" y="16723"/>
                    </a:cubicBezTo>
                    <a:cubicBezTo>
                      <a:pt x="66582" y="16723"/>
                      <a:pt x="66582" y="16723"/>
                      <a:pt x="66626" y="16680"/>
                    </a:cubicBezTo>
                    <a:cubicBezTo>
                      <a:pt x="67325" y="16242"/>
                      <a:pt x="68025" y="15849"/>
                      <a:pt x="68725" y="15455"/>
                    </a:cubicBezTo>
                    <a:cubicBezTo>
                      <a:pt x="82765" y="7364"/>
                      <a:pt x="97985" y="2247"/>
                      <a:pt x="113643" y="585"/>
                    </a:cubicBezTo>
                    <a:cubicBezTo>
                      <a:pt x="113687" y="541"/>
                      <a:pt x="113774" y="541"/>
                      <a:pt x="113818" y="585"/>
                    </a:cubicBezTo>
                    <a:cubicBezTo>
                      <a:pt x="119548" y="-28"/>
                      <a:pt x="125321" y="-159"/>
                      <a:pt x="131138" y="191"/>
                    </a:cubicBezTo>
                    <a:lnTo>
                      <a:pt x="131182" y="191"/>
                    </a:lnTo>
                    <a:cubicBezTo>
                      <a:pt x="131838" y="191"/>
                      <a:pt x="132406" y="278"/>
                      <a:pt x="133062" y="322"/>
                    </a:cubicBezTo>
                    <a:cubicBezTo>
                      <a:pt x="133062" y="322"/>
                      <a:pt x="133062" y="366"/>
                      <a:pt x="133106" y="322"/>
                    </a:cubicBezTo>
                    <a:cubicBezTo>
                      <a:pt x="140323" y="891"/>
                      <a:pt x="147540" y="2247"/>
                      <a:pt x="154712" y="4477"/>
                    </a:cubicBezTo>
                    <a:cubicBezTo>
                      <a:pt x="154975" y="4521"/>
                      <a:pt x="155237" y="4608"/>
                      <a:pt x="155500" y="4696"/>
                    </a:cubicBezTo>
                    <a:cubicBezTo>
                      <a:pt x="155806" y="4783"/>
                      <a:pt x="156068" y="4871"/>
                      <a:pt x="156374" y="5002"/>
                    </a:cubicBezTo>
                    <a:cubicBezTo>
                      <a:pt x="165865" y="8064"/>
                      <a:pt x="174657" y="12394"/>
                      <a:pt x="182617" y="17861"/>
                    </a:cubicBezTo>
                    <a:cubicBezTo>
                      <a:pt x="186815" y="20704"/>
                      <a:pt x="190796" y="23853"/>
                      <a:pt x="194513" y="27308"/>
                    </a:cubicBezTo>
                    <a:cubicBezTo>
                      <a:pt x="196569" y="29145"/>
                      <a:pt x="198493" y="31069"/>
                      <a:pt x="200374" y="33081"/>
                    </a:cubicBezTo>
                    <a:cubicBezTo>
                      <a:pt x="200418" y="33125"/>
                      <a:pt x="200418" y="33125"/>
                      <a:pt x="200461" y="33169"/>
                    </a:cubicBezTo>
                    <a:cubicBezTo>
                      <a:pt x="209865" y="43272"/>
                      <a:pt x="217432" y="55169"/>
                      <a:pt x="222943" y="683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48"/>
              <p:cNvSpPr/>
              <p:nvPr/>
            </p:nvSpPr>
            <p:spPr>
              <a:xfrm>
                <a:off x="5192865" y="6436220"/>
                <a:ext cx="365910" cy="388976"/>
              </a:xfrm>
              <a:custGeom>
                <a:rect b="b" l="l" r="r" t="t"/>
                <a:pathLst>
                  <a:path extrusionOk="0" h="388976" w="365910">
                    <a:moveTo>
                      <a:pt x="356157" y="1289"/>
                    </a:moveTo>
                    <a:cubicBezTo>
                      <a:pt x="344829" y="-22"/>
                      <a:pt x="333588" y="-285"/>
                      <a:pt x="322479" y="284"/>
                    </a:cubicBezTo>
                    <a:cubicBezTo>
                      <a:pt x="318324" y="459"/>
                      <a:pt x="314213" y="765"/>
                      <a:pt x="310145" y="1202"/>
                    </a:cubicBezTo>
                    <a:cubicBezTo>
                      <a:pt x="309795" y="1246"/>
                      <a:pt x="309446" y="1289"/>
                      <a:pt x="309096" y="1333"/>
                    </a:cubicBezTo>
                    <a:cubicBezTo>
                      <a:pt x="252543" y="7544"/>
                      <a:pt x="201808" y="34005"/>
                      <a:pt x="170798" y="53468"/>
                    </a:cubicBezTo>
                    <a:cubicBezTo>
                      <a:pt x="170449" y="53643"/>
                      <a:pt x="170142" y="53862"/>
                      <a:pt x="169836" y="54037"/>
                    </a:cubicBezTo>
                    <a:cubicBezTo>
                      <a:pt x="161482" y="59285"/>
                      <a:pt x="154616" y="64008"/>
                      <a:pt x="149498" y="67639"/>
                    </a:cubicBezTo>
                    <a:cubicBezTo>
                      <a:pt x="147005" y="69345"/>
                      <a:pt x="144950" y="70832"/>
                      <a:pt x="143331" y="72013"/>
                    </a:cubicBezTo>
                    <a:cubicBezTo>
                      <a:pt x="137558" y="76168"/>
                      <a:pt x="129685" y="82160"/>
                      <a:pt x="120544" y="89901"/>
                    </a:cubicBezTo>
                    <a:cubicBezTo>
                      <a:pt x="116739" y="93138"/>
                      <a:pt x="112715" y="96681"/>
                      <a:pt x="108517" y="100529"/>
                    </a:cubicBezTo>
                    <a:cubicBezTo>
                      <a:pt x="108210" y="100835"/>
                      <a:pt x="107904" y="101098"/>
                      <a:pt x="107598" y="101404"/>
                    </a:cubicBezTo>
                    <a:cubicBezTo>
                      <a:pt x="91153" y="116581"/>
                      <a:pt x="72477" y="136394"/>
                      <a:pt x="55376" y="160712"/>
                    </a:cubicBezTo>
                    <a:cubicBezTo>
                      <a:pt x="25066" y="203618"/>
                      <a:pt x="-389" y="260476"/>
                      <a:pt x="5" y="330281"/>
                    </a:cubicBezTo>
                    <a:cubicBezTo>
                      <a:pt x="48" y="335005"/>
                      <a:pt x="179" y="339772"/>
                      <a:pt x="442" y="344627"/>
                    </a:cubicBezTo>
                    <a:cubicBezTo>
                      <a:pt x="1229" y="359017"/>
                      <a:pt x="3154" y="373581"/>
                      <a:pt x="6128" y="388102"/>
                    </a:cubicBezTo>
                    <a:cubicBezTo>
                      <a:pt x="6171" y="388408"/>
                      <a:pt x="6259" y="388670"/>
                      <a:pt x="6303" y="388976"/>
                    </a:cubicBezTo>
                    <a:cubicBezTo>
                      <a:pt x="12819" y="387271"/>
                      <a:pt x="19511" y="386352"/>
                      <a:pt x="26247" y="386352"/>
                    </a:cubicBezTo>
                    <a:cubicBezTo>
                      <a:pt x="26772" y="386352"/>
                      <a:pt x="27297" y="386440"/>
                      <a:pt x="27821" y="386440"/>
                    </a:cubicBezTo>
                    <a:lnTo>
                      <a:pt x="38100" y="380185"/>
                    </a:lnTo>
                    <a:lnTo>
                      <a:pt x="38143" y="380185"/>
                    </a:lnTo>
                    <a:cubicBezTo>
                      <a:pt x="50259" y="376949"/>
                      <a:pt x="62243" y="373493"/>
                      <a:pt x="74183" y="369819"/>
                    </a:cubicBezTo>
                    <a:cubicBezTo>
                      <a:pt x="72215" y="364571"/>
                      <a:pt x="70465" y="359322"/>
                      <a:pt x="68847" y="354030"/>
                    </a:cubicBezTo>
                    <a:cubicBezTo>
                      <a:pt x="62724" y="333736"/>
                      <a:pt x="59093" y="313136"/>
                      <a:pt x="57956" y="292973"/>
                    </a:cubicBezTo>
                    <a:cubicBezTo>
                      <a:pt x="53408" y="211491"/>
                      <a:pt x="90584" y="149690"/>
                      <a:pt x="126274" y="109627"/>
                    </a:cubicBezTo>
                    <a:cubicBezTo>
                      <a:pt x="126580" y="109321"/>
                      <a:pt x="126843" y="109014"/>
                      <a:pt x="127105" y="108708"/>
                    </a:cubicBezTo>
                    <a:cubicBezTo>
                      <a:pt x="127542" y="108184"/>
                      <a:pt x="127980" y="107746"/>
                      <a:pt x="128461" y="107265"/>
                    </a:cubicBezTo>
                    <a:lnTo>
                      <a:pt x="128461" y="107221"/>
                    </a:lnTo>
                    <a:cubicBezTo>
                      <a:pt x="143463" y="90689"/>
                      <a:pt x="158071" y="78048"/>
                      <a:pt x="169049" y="69389"/>
                    </a:cubicBezTo>
                    <a:cubicBezTo>
                      <a:pt x="172242" y="66939"/>
                      <a:pt x="175085" y="64796"/>
                      <a:pt x="177578" y="62959"/>
                    </a:cubicBezTo>
                    <a:cubicBezTo>
                      <a:pt x="177884" y="62740"/>
                      <a:pt x="178234" y="62522"/>
                      <a:pt x="178540" y="62259"/>
                    </a:cubicBezTo>
                    <a:cubicBezTo>
                      <a:pt x="178715" y="62128"/>
                      <a:pt x="178934" y="61997"/>
                      <a:pt x="179108" y="61865"/>
                    </a:cubicBezTo>
                    <a:cubicBezTo>
                      <a:pt x="193148" y="51719"/>
                      <a:pt x="246114" y="13448"/>
                      <a:pt x="309533" y="3301"/>
                    </a:cubicBezTo>
                    <a:cubicBezTo>
                      <a:pt x="309883" y="3214"/>
                      <a:pt x="310233" y="3170"/>
                      <a:pt x="310583" y="3127"/>
                    </a:cubicBezTo>
                    <a:cubicBezTo>
                      <a:pt x="314650" y="2470"/>
                      <a:pt x="318718" y="1946"/>
                      <a:pt x="322873" y="1596"/>
                    </a:cubicBezTo>
                    <a:cubicBezTo>
                      <a:pt x="333676" y="546"/>
                      <a:pt x="344741" y="459"/>
                      <a:pt x="355894" y="1508"/>
                    </a:cubicBezTo>
                    <a:cubicBezTo>
                      <a:pt x="355938" y="1596"/>
                      <a:pt x="355938" y="1508"/>
                      <a:pt x="355938" y="1508"/>
                    </a:cubicBezTo>
                    <a:cubicBezTo>
                      <a:pt x="359262" y="1814"/>
                      <a:pt x="362542" y="2208"/>
                      <a:pt x="365910" y="2733"/>
                    </a:cubicBezTo>
                    <a:cubicBezTo>
                      <a:pt x="362674" y="2121"/>
                      <a:pt x="359437" y="1683"/>
                      <a:pt x="356157" y="1289"/>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48"/>
              <p:cNvSpPr/>
              <p:nvPr/>
            </p:nvSpPr>
            <p:spPr>
              <a:xfrm>
                <a:off x="5586067" y="6445732"/>
                <a:ext cx="108861" cy="102038"/>
              </a:xfrm>
              <a:custGeom>
                <a:rect b="b" l="l" r="r" t="t"/>
                <a:pathLst>
                  <a:path extrusionOk="0" h="102038" w="108861">
                    <a:moveTo>
                      <a:pt x="98278" y="77284"/>
                    </a:moveTo>
                    <a:cubicBezTo>
                      <a:pt x="101995" y="82839"/>
                      <a:pt x="105538" y="88524"/>
                      <a:pt x="108862" y="94385"/>
                    </a:cubicBezTo>
                    <a:cubicBezTo>
                      <a:pt x="108775" y="94516"/>
                      <a:pt x="108600" y="94691"/>
                      <a:pt x="108425" y="94823"/>
                    </a:cubicBezTo>
                    <a:cubicBezTo>
                      <a:pt x="106194" y="97228"/>
                      <a:pt x="103876" y="99634"/>
                      <a:pt x="101514" y="102039"/>
                    </a:cubicBezTo>
                    <a:cubicBezTo>
                      <a:pt x="95828" y="89137"/>
                      <a:pt x="89180" y="76803"/>
                      <a:pt x="81526" y="65387"/>
                    </a:cubicBezTo>
                    <a:cubicBezTo>
                      <a:pt x="72954" y="52572"/>
                      <a:pt x="63069" y="40894"/>
                      <a:pt x="51741" y="30747"/>
                    </a:cubicBezTo>
                    <a:cubicBezTo>
                      <a:pt x="51654" y="30660"/>
                      <a:pt x="51566" y="30572"/>
                      <a:pt x="51479" y="30529"/>
                    </a:cubicBezTo>
                    <a:cubicBezTo>
                      <a:pt x="47674" y="27074"/>
                      <a:pt x="43650" y="23837"/>
                      <a:pt x="39495" y="20775"/>
                    </a:cubicBezTo>
                    <a:cubicBezTo>
                      <a:pt x="39495" y="20775"/>
                      <a:pt x="39451" y="20775"/>
                      <a:pt x="39451" y="20731"/>
                    </a:cubicBezTo>
                    <a:cubicBezTo>
                      <a:pt x="35427" y="17845"/>
                      <a:pt x="31272" y="15089"/>
                      <a:pt x="26942" y="12553"/>
                    </a:cubicBezTo>
                    <a:cubicBezTo>
                      <a:pt x="24580" y="11109"/>
                      <a:pt x="22131" y="9797"/>
                      <a:pt x="19682" y="8529"/>
                    </a:cubicBezTo>
                    <a:cubicBezTo>
                      <a:pt x="19244" y="8266"/>
                      <a:pt x="18851" y="8048"/>
                      <a:pt x="18413" y="7873"/>
                    </a:cubicBezTo>
                    <a:cubicBezTo>
                      <a:pt x="13690" y="5467"/>
                      <a:pt x="8791" y="3280"/>
                      <a:pt x="3674" y="1356"/>
                    </a:cubicBezTo>
                    <a:cubicBezTo>
                      <a:pt x="2449" y="875"/>
                      <a:pt x="1225" y="393"/>
                      <a:pt x="0" y="0"/>
                    </a:cubicBezTo>
                    <a:cubicBezTo>
                      <a:pt x="2318" y="744"/>
                      <a:pt x="4592" y="1531"/>
                      <a:pt x="6910" y="2406"/>
                    </a:cubicBezTo>
                    <a:cubicBezTo>
                      <a:pt x="11197" y="4024"/>
                      <a:pt x="15395" y="5817"/>
                      <a:pt x="19419" y="7742"/>
                    </a:cubicBezTo>
                    <a:cubicBezTo>
                      <a:pt x="19900" y="7917"/>
                      <a:pt x="20338" y="8135"/>
                      <a:pt x="20775" y="8354"/>
                    </a:cubicBezTo>
                    <a:cubicBezTo>
                      <a:pt x="21562" y="8704"/>
                      <a:pt x="22306" y="9097"/>
                      <a:pt x="23093" y="9447"/>
                    </a:cubicBezTo>
                    <a:cubicBezTo>
                      <a:pt x="24493" y="10147"/>
                      <a:pt x="25849" y="10847"/>
                      <a:pt x="27205" y="11590"/>
                    </a:cubicBezTo>
                    <a:cubicBezTo>
                      <a:pt x="27642" y="11809"/>
                      <a:pt x="28036" y="12028"/>
                      <a:pt x="28473" y="12247"/>
                    </a:cubicBezTo>
                    <a:cubicBezTo>
                      <a:pt x="29085" y="12596"/>
                      <a:pt x="29741" y="12946"/>
                      <a:pt x="30354" y="13340"/>
                    </a:cubicBezTo>
                    <a:cubicBezTo>
                      <a:pt x="31010" y="13646"/>
                      <a:pt x="31622" y="14039"/>
                      <a:pt x="32234" y="14390"/>
                    </a:cubicBezTo>
                    <a:cubicBezTo>
                      <a:pt x="33896" y="15308"/>
                      <a:pt x="35558" y="16270"/>
                      <a:pt x="37177" y="17320"/>
                    </a:cubicBezTo>
                    <a:cubicBezTo>
                      <a:pt x="42819" y="20775"/>
                      <a:pt x="48242" y="24537"/>
                      <a:pt x="53403" y="28604"/>
                    </a:cubicBezTo>
                    <a:cubicBezTo>
                      <a:pt x="53491" y="28604"/>
                      <a:pt x="53578" y="28692"/>
                      <a:pt x="53666" y="28779"/>
                    </a:cubicBezTo>
                    <a:cubicBezTo>
                      <a:pt x="71029" y="42294"/>
                      <a:pt x="85812" y="58783"/>
                      <a:pt x="98278" y="77284"/>
                    </a:cubicBezTo>
                    <a:lnTo>
                      <a:pt x="98278" y="77284"/>
                    </a:ln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48"/>
              <p:cNvSpPr/>
              <p:nvPr/>
            </p:nvSpPr>
            <p:spPr>
              <a:xfrm>
                <a:off x="5562274" y="6439521"/>
                <a:ext cx="15570" cy="3630"/>
              </a:xfrm>
              <a:custGeom>
                <a:rect b="b" l="l" r="r" t="t"/>
                <a:pathLst>
                  <a:path extrusionOk="0" h="3630" w="15570">
                    <a:moveTo>
                      <a:pt x="0" y="0"/>
                    </a:moveTo>
                    <a:cubicBezTo>
                      <a:pt x="5161" y="919"/>
                      <a:pt x="10409" y="2100"/>
                      <a:pt x="15570" y="3631"/>
                    </a:cubicBezTo>
                    <a:cubicBezTo>
                      <a:pt x="10366" y="2187"/>
                      <a:pt x="5161" y="963"/>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4" name="Google Shape;2254;p48"/>
            <p:cNvGrpSpPr/>
            <p:nvPr/>
          </p:nvGrpSpPr>
          <p:grpSpPr>
            <a:xfrm>
              <a:off x="4809621" y="6366719"/>
              <a:ext cx="613880" cy="492669"/>
              <a:chOff x="4809621" y="6366719"/>
              <a:chExt cx="613880" cy="492669"/>
            </a:xfrm>
          </p:grpSpPr>
          <p:sp>
            <p:nvSpPr>
              <p:cNvPr id="2255" name="Google Shape;2255;p48"/>
              <p:cNvSpPr/>
              <p:nvPr/>
            </p:nvSpPr>
            <p:spPr>
              <a:xfrm>
                <a:off x="4809621" y="6367534"/>
                <a:ext cx="613023" cy="489677"/>
              </a:xfrm>
              <a:custGeom>
                <a:rect b="b" l="l" r="r" t="t"/>
                <a:pathLst>
                  <a:path extrusionOk="0" h="489677" w="613023">
                    <a:moveTo>
                      <a:pt x="609195" y="234778"/>
                    </a:moveTo>
                    <a:cubicBezTo>
                      <a:pt x="607795" y="226817"/>
                      <a:pt x="605914" y="218901"/>
                      <a:pt x="603596" y="211072"/>
                    </a:cubicBezTo>
                    <a:cubicBezTo>
                      <a:pt x="603465" y="210547"/>
                      <a:pt x="603290" y="209978"/>
                      <a:pt x="603115" y="209454"/>
                    </a:cubicBezTo>
                    <a:cubicBezTo>
                      <a:pt x="601934" y="205429"/>
                      <a:pt x="600622" y="201450"/>
                      <a:pt x="599179" y="197513"/>
                    </a:cubicBezTo>
                    <a:cubicBezTo>
                      <a:pt x="599047" y="197120"/>
                      <a:pt x="598872" y="196770"/>
                      <a:pt x="598785" y="196420"/>
                    </a:cubicBezTo>
                    <a:cubicBezTo>
                      <a:pt x="598741" y="196420"/>
                      <a:pt x="598741" y="196420"/>
                      <a:pt x="598741" y="196420"/>
                    </a:cubicBezTo>
                    <a:cubicBezTo>
                      <a:pt x="598216" y="194889"/>
                      <a:pt x="597648" y="193402"/>
                      <a:pt x="597036" y="191915"/>
                    </a:cubicBezTo>
                    <a:cubicBezTo>
                      <a:pt x="595680" y="188459"/>
                      <a:pt x="594236" y="185048"/>
                      <a:pt x="592705" y="181768"/>
                    </a:cubicBezTo>
                    <a:cubicBezTo>
                      <a:pt x="592574" y="181374"/>
                      <a:pt x="592399" y="181024"/>
                      <a:pt x="592181" y="180675"/>
                    </a:cubicBezTo>
                    <a:cubicBezTo>
                      <a:pt x="584920" y="164798"/>
                      <a:pt x="576129" y="150758"/>
                      <a:pt x="566288" y="138249"/>
                    </a:cubicBezTo>
                    <a:cubicBezTo>
                      <a:pt x="564582" y="135975"/>
                      <a:pt x="562789" y="133788"/>
                      <a:pt x="560865" y="131601"/>
                    </a:cubicBezTo>
                    <a:cubicBezTo>
                      <a:pt x="558372" y="128540"/>
                      <a:pt x="555748" y="125609"/>
                      <a:pt x="553080" y="122723"/>
                    </a:cubicBezTo>
                    <a:cubicBezTo>
                      <a:pt x="552817" y="122460"/>
                      <a:pt x="552599" y="122242"/>
                      <a:pt x="552336" y="121979"/>
                    </a:cubicBezTo>
                    <a:cubicBezTo>
                      <a:pt x="516603" y="84190"/>
                      <a:pt x="472603" y="62846"/>
                      <a:pt x="440850" y="48500"/>
                    </a:cubicBezTo>
                    <a:cubicBezTo>
                      <a:pt x="440500" y="48326"/>
                      <a:pt x="440150" y="48194"/>
                      <a:pt x="439800" y="48019"/>
                    </a:cubicBezTo>
                    <a:cubicBezTo>
                      <a:pt x="437613" y="47057"/>
                      <a:pt x="435514" y="46095"/>
                      <a:pt x="433458" y="45176"/>
                    </a:cubicBezTo>
                    <a:cubicBezTo>
                      <a:pt x="425804" y="41765"/>
                      <a:pt x="417582" y="38353"/>
                      <a:pt x="408790" y="35029"/>
                    </a:cubicBezTo>
                    <a:cubicBezTo>
                      <a:pt x="389721" y="27769"/>
                      <a:pt x="368158" y="20902"/>
                      <a:pt x="345196" y="15216"/>
                    </a:cubicBezTo>
                    <a:cubicBezTo>
                      <a:pt x="340035" y="13948"/>
                      <a:pt x="334787" y="12723"/>
                      <a:pt x="329495" y="11586"/>
                    </a:cubicBezTo>
                    <a:cubicBezTo>
                      <a:pt x="329101" y="11499"/>
                      <a:pt x="328708" y="11411"/>
                      <a:pt x="328270" y="11324"/>
                    </a:cubicBezTo>
                    <a:cubicBezTo>
                      <a:pt x="327352" y="11105"/>
                      <a:pt x="326433" y="10930"/>
                      <a:pt x="325515" y="10712"/>
                    </a:cubicBezTo>
                    <a:cubicBezTo>
                      <a:pt x="312831" y="8087"/>
                      <a:pt x="299797" y="5813"/>
                      <a:pt x="286589" y="4020"/>
                    </a:cubicBezTo>
                    <a:cubicBezTo>
                      <a:pt x="230342" y="-3416"/>
                      <a:pt x="170947" y="-1622"/>
                      <a:pt x="120431" y="18672"/>
                    </a:cubicBezTo>
                    <a:cubicBezTo>
                      <a:pt x="120125" y="18803"/>
                      <a:pt x="119775" y="18934"/>
                      <a:pt x="119469" y="19065"/>
                    </a:cubicBezTo>
                    <a:cubicBezTo>
                      <a:pt x="112383" y="21952"/>
                      <a:pt x="105429" y="25188"/>
                      <a:pt x="98737" y="28862"/>
                    </a:cubicBezTo>
                    <a:cubicBezTo>
                      <a:pt x="95457" y="30656"/>
                      <a:pt x="92220" y="32537"/>
                      <a:pt x="89027" y="34548"/>
                    </a:cubicBezTo>
                    <a:cubicBezTo>
                      <a:pt x="77787" y="41502"/>
                      <a:pt x="67246" y="49725"/>
                      <a:pt x="57580" y="59260"/>
                    </a:cubicBezTo>
                    <a:cubicBezTo>
                      <a:pt x="56487" y="60310"/>
                      <a:pt x="55437" y="61403"/>
                      <a:pt x="54431" y="62496"/>
                    </a:cubicBezTo>
                    <a:cubicBezTo>
                      <a:pt x="54169" y="62715"/>
                      <a:pt x="53994" y="62934"/>
                      <a:pt x="53775" y="63153"/>
                    </a:cubicBezTo>
                    <a:cubicBezTo>
                      <a:pt x="52288" y="64727"/>
                      <a:pt x="50889" y="66302"/>
                      <a:pt x="49445" y="67920"/>
                    </a:cubicBezTo>
                    <a:cubicBezTo>
                      <a:pt x="47696" y="69844"/>
                      <a:pt x="46034" y="71769"/>
                      <a:pt x="44415" y="73780"/>
                    </a:cubicBezTo>
                    <a:cubicBezTo>
                      <a:pt x="44197" y="74087"/>
                      <a:pt x="43934" y="74349"/>
                      <a:pt x="43716" y="74656"/>
                    </a:cubicBezTo>
                    <a:cubicBezTo>
                      <a:pt x="43103" y="75399"/>
                      <a:pt x="42491" y="76142"/>
                      <a:pt x="41922" y="76929"/>
                    </a:cubicBezTo>
                    <a:cubicBezTo>
                      <a:pt x="40085" y="79291"/>
                      <a:pt x="38336" y="81697"/>
                      <a:pt x="36674" y="84102"/>
                    </a:cubicBezTo>
                    <a:cubicBezTo>
                      <a:pt x="36674" y="84102"/>
                      <a:pt x="36674" y="84102"/>
                      <a:pt x="36630" y="84146"/>
                    </a:cubicBezTo>
                    <a:cubicBezTo>
                      <a:pt x="36018" y="84934"/>
                      <a:pt x="35449" y="85764"/>
                      <a:pt x="34924" y="86552"/>
                    </a:cubicBezTo>
                    <a:cubicBezTo>
                      <a:pt x="34924" y="86552"/>
                      <a:pt x="34924" y="86596"/>
                      <a:pt x="34881" y="86640"/>
                    </a:cubicBezTo>
                    <a:cubicBezTo>
                      <a:pt x="33744" y="88345"/>
                      <a:pt x="32606" y="90051"/>
                      <a:pt x="31557" y="91756"/>
                    </a:cubicBezTo>
                    <a:cubicBezTo>
                      <a:pt x="18348" y="112751"/>
                      <a:pt x="10125" y="135363"/>
                      <a:pt x="5402" y="158062"/>
                    </a:cubicBezTo>
                    <a:lnTo>
                      <a:pt x="5402" y="158106"/>
                    </a:lnTo>
                    <a:cubicBezTo>
                      <a:pt x="5183" y="159112"/>
                      <a:pt x="4964" y="160162"/>
                      <a:pt x="4789" y="161167"/>
                    </a:cubicBezTo>
                    <a:cubicBezTo>
                      <a:pt x="4789" y="161167"/>
                      <a:pt x="4746" y="161167"/>
                      <a:pt x="4789" y="161211"/>
                    </a:cubicBezTo>
                    <a:cubicBezTo>
                      <a:pt x="2953" y="170571"/>
                      <a:pt x="1728" y="179887"/>
                      <a:pt x="984" y="189159"/>
                    </a:cubicBezTo>
                    <a:cubicBezTo>
                      <a:pt x="416" y="195720"/>
                      <a:pt x="110" y="202237"/>
                      <a:pt x="22" y="208666"/>
                    </a:cubicBezTo>
                    <a:lnTo>
                      <a:pt x="22" y="209803"/>
                    </a:lnTo>
                    <a:cubicBezTo>
                      <a:pt x="-240" y="231935"/>
                      <a:pt x="1859" y="253016"/>
                      <a:pt x="4921" y="271560"/>
                    </a:cubicBezTo>
                    <a:cubicBezTo>
                      <a:pt x="9251" y="298371"/>
                      <a:pt x="15505" y="319890"/>
                      <a:pt x="19092" y="331612"/>
                    </a:cubicBezTo>
                    <a:cubicBezTo>
                      <a:pt x="19704" y="333492"/>
                      <a:pt x="20185" y="335067"/>
                      <a:pt x="20622" y="336423"/>
                    </a:cubicBezTo>
                    <a:cubicBezTo>
                      <a:pt x="21803" y="340272"/>
                      <a:pt x="23378" y="344908"/>
                      <a:pt x="25259" y="350243"/>
                    </a:cubicBezTo>
                    <a:cubicBezTo>
                      <a:pt x="27358" y="356105"/>
                      <a:pt x="29938" y="362797"/>
                      <a:pt x="33044" y="370100"/>
                    </a:cubicBezTo>
                    <a:cubicBezTo>
                      <a:pt x="33350" y="370844"/>
                      <a:pt x="33656" y="371587"/>
                      <a:pt x="34006" y="372331"/>
                    </a:cubicBezTo>
                    <a:lnTo>
                      <a:pt x="34006" y="372375"/>
                    </a:lnTo>
                    <a:cubicBezTo>
                      <a:pt x="37111" y="379635"/>
                      <a:pt x="40741" y="387420"/>
                      <a:pt x="44897" y="395599"/>
                    </a:cubicBezTo>
                    <a:cubicBezTo>
                      <a:pt x="45115" y="396037"/>
                      <a:pt x="45334" y="396430"/>
                      <a:pt x="45553" y="396868"/>
                    </a:cubicBezTo>
                    <a:cubicBezTo>
                      <a:pt x="49314" y="404216"/>
                      <a:pt x="53513" y="411870"/>
                      <a:pt x="58236" y="419655"/>
                    </a:cubicBezTo>
                    <a:cubicBezTo>
                      <a:pt x="58324" y="419786"/>
                      <a:pt x="58411" y="419961"/>
                      <a:pt x="58499" y="420136"/>
                    </a:cubicBezTo>
                    <a:cubicBezTo>
                      <a:pt x="58630" y="420354"/>
                      <a:pt x="58805" y="420573"/>
                      <a:pt x="58936" y="420835"/>
                    </a:cubicBezTo>
                    <a:cubicBezTo>
                      <a:pt x="61473" y="425035"/>
                      <a:pt x="64185" y="429277"/>
                      <a:pt x="67071" y="433563"/>
                    </a:cubicBezTo>
                    <a:cubicBezTo>
                      <a:pt x="67159" y="433738"/>
                      <a:pt x="67246" y="433913"/>
                      <a:pt x="67377" y="434088"/>
                    </a:cubicBezTo>
                    <a:cubicBezTo>
                      <a:pt x="77699" y="449571"/>
                      <a:pt x="89990" y="465360"/>
                      <a:pt x="104467" y="480406"/>
                    </a:cubicBezTo>
                    <a:cubicBezTo>
                      <a:pt x="107047" y="483074"/>
                      <a:pt x="109671" y="485698"/>
                      <a:pt x="112383" y="488322"/>
                    </a:cubicBezTo>
                    <a:cubicBezTo>
                      <a:pt x="112864" y="488759"/>
                      <a:pt x="113302" y="489197"/>
                      <a:pt x="113783" y="489678"/>
                    </a:cubicBezTo>
                    <a:cubicBezTo>
                      <a:pt x="113608" y="488978"/>
                      <a:pt x="113433" y="488235"/>
                      <a:pt x="113170" y="487491"/>
                    </a:cubicBezTo>
                    <a:lnTo>
                      <a:pt x="113170" y="487448"/>
                    </a:lnTo>
                    <a:cubicBezTo>
                      <a:pt x="112602" y="485217"/>
                      <a:pt x="111902" y="482986"/>
                      <a:pt x="111202" y="480756"/>
                    </a:cubicBezTo>
                    <a:cubicBezTo>
                      <a:pt x="129047" y="481762"/>
                      <a:pt x="147023" y="482243"/>
                      <a:pt x="165086" y="482243"/>
                    </a:cubicBezTo>
                    <a:cubicBezTo>
                      <a:pt x="173572" y="482243"/>
                      <a:pt x="181925" y="482155"/>
                      <a:pt x="190367" y="481937"/>
                    </a:cubicBezTo>
                    <a:lnTo>
                      <a:pt x="190410" y="481937"/>
                    </a:lnTo>
                    <a:cubicBezTo>
                      <a:pt x="217484" y="481237"/>
                      <a:pt x="244295" y="479487"/>
                      <a:pt x="270799" y="476688"/>
                    </a:cubicBezTo>
                    <a:cubicBezTo>
                      <a:pt x="276004" y="476119"/>
                      <a:pt x="281165" y="475551"/>
                      <a:pt x="286282" y="474895"/>
                    </a:cubicBezTo>
                    <a:cubicBezTo>
                      <a:pt x="286632" y="474895"/>
                      <a:pt x="286982" y="474851"/>
                      <a:pt x="287288" y="474764"/>
                    </a:cubicBezTo>
                    <a:cubicBezTo>
                      <a:pt x="321622" y="470565"/>
                      <a:pt x="355387" y="464616"/>
                      <a:pt x="388496" y="457006"/>
                    </a:cubicBezTo>
                    <a:cubicBezTo>
                      <a:pt x="388540" y="457313"/>
                      <a:pt x="388627" y="457619"/>
                      <a:pt x="388715" y="457925"/>
                    </a:cubicBezTo>
                    <a:cubicBezTo>
                      <a:pt x="395494" y="456044"/>
                      <a:pt x="402492" y="455038"/>
                      <a:pt x="409534" y="455038"/>
                    </a:cubicBezTo>
                    <a:cubicBezTo>
                      <a:pt x="410059" y="455038"/>
                      <a:pt x="410584" y="455126"/>
                      <a:pt x="411108" y="455126"/>
                    </a:cubicBezTo>
                    <a:lnTo>
                      <a:pt x="421387" y="448871"/>
                    </a:lnTo>
                    <a:lnTo>
                      <a:pt x="421430" y="448871"/>
                    </a:lnTo>
                    <a:cubicBezTo>
                      <a:pt x="433546" y="445635"/>
                      <a:pt x="445530" y="442179"/>
                      <a:pt x="457470" y="438505"/>
                    </a:cubicBezTo>
                    <a:cubicBezTo>
                      <a:pt x="467879" y="435313"/>
                      <a:pt x="478201" y="431945"/>
                      <a:pt x="488480" y="428402"/>
                    </a:cubicBezTo>
                    <a:cubicBezTo>
                      <a:pt x="488786" y="428315"/>
                      <a:pt x="489048" y="428227"/>
                      <a:pt x="489311" y="428096"/>
                    </a:cubicBezTo>
                    <a:lnTo>
                      <a:pt x="489354" y="428096"/>
                    </a:lnTo>
                    <a:cubicBezTo>
                      <a:pt x="501513" y="423897"/>
                      <a:pt x="513541" y="419480"/>
                      <a:pt x="525481" y="414800"/>
                    </a:cubicBezTo>
                    <a:cubicBezTo>
                      <a:pt x="536416" y="410557"/>
                      <a:pt x="547263" y="406096"/>
                      <a:pt x="557978" y="401460"/>
                    </a:cubicBezTo>
                    <a:cubicBezTo>
                      <a:pt x="568869" y="396780"/>
                      <a:pt x="579628" y="391925"/>
                      <a:pt x="590300" y="386808"/>
                    </a:cubicBezTo>
                    <a:cubicBezTo>
                      <a:pt x="592312" y="382128"/>
                      <a:pt x="594193" y="377317"/>
                      <a:pt x="595898" y="372506"/>
                    </a:cubicBezTo>
                    <a:lnTo>
                      <a:pt x="595898" y="372462"/>
                    </a:lnTo>
                    <a:cubicBezTo>
                      <a:pt x="611644" y="328769"/>
                      <a:pt x="617636" y="281095"/>
                      <a:pt x="609195" y="23477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48"/>
              <p:cNvSpPr/>
              <p:nvPr/>
            </p:nvSpPr>
            <p:spPr>
              <a:xfrm rot="-3089808">
                <a:off x="4927395" y="6444246"/>
                <a:ext cx="314353" cy="360098"/>
              </a:xfrm>
              <a:custGeom>
                <a:rect b="b" l="l" r="r" t="t"/>
                <a:pathLst>
                  <a:path extrusionOk="0" h="360132" w="314382">
                    <a:moveTo>
                      <a:pt x="314383" y="180066"/>
                    </a:moveTo>
                    <a:cubicBezTo>
                      <a:pt x="314383" y="279514"/>
                      <a:pt x="244006" y="360132"/>
                      <a:pt x="157191" y="360132"/>
                    </a:cubicBezTo>
                    <a:cubicBezTo>
                      <a:pt x="70377" y="360132"/>
                      <a:pt x="0" y="279514"/>
                      <a:pt x="0" y="180066"/>
                    </a:cubicBezTo>
                    <a:cubicBezTo>
                      <a:pt x="0" y="80619"/>
                      <a:pt x="70377" y="0"/>
                      <a:pt x="157191" y="0"/>
                    </a:cubicBezTo>
                    <a:cubicBezTo>
                      <a:pt x="244006" y="0"/>
                      <a:pt x="314383" y="80619"/>
                      <a:pt x="314383" y="180066"/>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48"/>
              <p:cNvSpPr/>
              <p:nvPr/>
            </p:nvSpPr>
            <p:spPr>
              <a:xfrm rot="-3254767">
                <a:off x="4982293" y="6456702"/>
                <a:ext cx="230237" cy="260975"/>
              </a:xfrm>
              <a:custGeom>
                <a:rect b="b" l="l" r="r" t="t"/>
                <a:pathLst>
                  <a:path extrusionOk="0" h="260665" w="229963">
                    <a:moveTo>
                      <a:pt x="229963" y="130333"/>
                    </a:moveTo>
                    <a:cubicBezTo>
                      <a:pt x="229963" y="202314"/>
                      <a:pt x="178484" y="260666"/>
                      <a:pt x="114982" y="260666"/>
                    </a:cubicBezTo>
                    <a:cubicBezTo>
                      <a:pt x="51479" y="260666"/>
                      <a:pt x="0" y="202314"/>
                      <a:pt x="0" y="130333"/>
                    </a:cubicBezTo>
                    <a:cubicBezTo>
                      <a:pt x="0" y="58352"/>
                      <a:pt x="51479" y="0"/>
                      <a:pt x="114982" y="0"/>
                    </a:cubicBezTo>
                    <a:cubicBezTo>
                      <a:pt x="178484" y="0"/>
                      <a:pt x="229963" y="58352"/>
                      <a:pt x="229963"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48"/>
              <p:cNvSpPr/>
              <p:nvPr/>
            </p:nvSpPr>
            <p:spPr>
              <a:xfrm>
                <a:off x="4810442" y="6470050"/>
                <a:ext cx="189546" cy="384931"/>
              </a:xfrm>
              <a:custGeom>
                <a:rect b="b" l="l" r="r" t="t"/>
                <a:pathLst>
                  <a:path extrusionOk="0" h="384931" w="189546">
                    <a:moveTo>
                      <a:pt x="189546" y="379421"/>
                    </a:moveTo>
                    <a:cubicBezTo>
                      <a:pt x="181105" y="379639"/>
                      <a:pt x="172751" y="379727"/>
                      <a:pt x="164266" y="379727"/>
                    </a:cubicBezTo>
                    <a:cubicBezTo>
                      <a:pt x="146203" y="379727"/>
                      <a:pt x="128227" y="379245"/>
                      <a:pt x="110382" y="378240"/>
                    </a:cubicBezTo>
                    <a:cubicBezTo>
                      <a:pt x="111082" y="380470"/>
                      <a:pt x="111781" y="382701"/>
                      <a:pt x="112350" y="384932"/>
                    </a:cubicBezTo>
                    <a:cubicBezTo>
                      <a:pt x="111869" y="384494"/>
                      <a:pt x="111388" y="384013"/>
                      <a:pt x="110907" y="383575"/>
                    </a:cubicBezTo>
                    <a:lnTo>
                      <a:pt x="110907" y="383532"/>
                    </a:lnTo>
                    <a:cubicBezTo>
                      <a:pt x="109026" y="381695"/>
                      <a:pt x="107145" y="379858"/>
                      <a:pt x="105352" y="377977"/>
                    </a:cubicBezTo>
                    <a:cubicBezTo>
                      <a:pt x="90569" y="362756"/>
                      <a:pt x="78060" y="346705"/>
                      <a:pt x="67563" y="330959"/>
                    </a:cubicBezTo>
                    <a:cubicBezTo>
                      <a:pt x="67432" y="330785"/>
                      <a:pt x="67344" y="330653"/>
                      <a:pt x="67213" y="330478"/>
                    </a:cubicBezTo>
                    <a:cubicBezTo>
                      <a:pt x="64414" y="326236"/>
                      <a:pt x="61702" y="321994"/>
                      <a:pt x="59166" y="317838"/>
                    </a:cubicBezTo>
                    <a:cubicBezTo>
                      <a:pt x="59034" y="317576"/>
                      <a:pt x="58903" y="317357"/>
                      <a:pt x="58772" y="317139"/>
                    </a:cubicBezTo>
                    <a:cubicBezTo>
                      <a:pt x="58641" y="317007"/>
                      <a:pt x="58553" y="316832"/>
                      <a:pt x="58466" y="316701"/>
                    </a:cubicBezTo>
                    <a:cubicBezTo>
                      <a:pt x="53611" y="308610"/>
                      <a:pt x="49237" y="300694"/>
                      <a:pt x="45345" y="293083"/>
                    </a:cubicBezTo>
                    <a:cubicBezTo>
                      <a:pt x="45126" y="292646"/>
                      <a:pt x="44907" y="292208"/>
                      <a:pt x="44688" y="291771"/>
                    </a:cubicBezTo>
                    <a:cubicBezTo>
                      <a:pt x="41058" y="284642"/>
                      <a:pt x="37865" y="277775"/>
                      <a:pt x="35066" y="271346"/>
                    </a:cubicBezTo>
                    <a:cubicBezTo>
                      <a:pt x="34716" y="270602"/>
                      <a:pt x="34366" y="269815"/>
                      <a:pt x="34060" y="269071"/>
                    </a:cubicBezTo>
                    <a:lnTo>
                      <a:pt x="34017" y="269028"/>
                    </a:lnTo>
                    <a:cubicBezTo>
                      <a:pt x="30561" y="260980"/>
                      <a:pt x="27718" y="253632"/>
                      <a:pt x="25400" y="247202"/>
                    </a:cubicBezTo>
                    <a:cubicBezTo>
                      <a:pt x="23432" y="241779"/>
                      <a:pt x="21858" y="237012"/>
                      <a:pt x="20633" y="233119"/>
                    </a:cubicBezTo>
                    <a:cubicBezTo>
                      <a:pt x="20152" y="231632"/>
                      <a:pt x="19627" y="229883"/>
                      <a:pt x="18971" y="227827"/>
                    </a:cubicBezTo>
                    <a:cubicBezTo>
                      <a:pt x="18971" y="227783"/>
                      <a:pt x="18971" y="227783"/>
                      <a:pt x="18971" y="227783"/>
                    </a:cubicBezTo>
                    <a:cubicBezTo>
                      <a:pt x="15341" y="215931"/>
                      <a:pt x="9218" y="194587"/>
                      <a:pt x="4931" y="168170"/>
                    </a:cubicBezTo>
                    <a:cubicBezTo>
                      <a:pt x="1957" y="150150"/>
                      <a:pt x="-142" y="129724"/>
                      <a:pt x="33" y="108293"/>
                    </a:cubicBezTo>
                    <a:cubicBezTo>
                      <a:pt x="33" y="108293"/>
                      <a:pt x="33" y="108293"/>
                      <a:pt x="33" y="108250"/>
                    </a:cubicBezTo>
                    <a:cubicBezTo>
                      <a:pt x="-11" y="107899"/>
                      <a:pt x="-11" y="107550"/>
                      <a:pt x="33" y="107156"/>
                    </a:cubicBezTo>
                    <a:cubicBezTo>
                      <a:pt x="76" y="100770"/>
                      <a:pt x="339" y="94341"/>
                      <a:pt x="864" y="87780"/>
                    </a:cubicBezTo>
                    <a:lnTo>
                      <a:pt x="864" y="87737"/>
                    </a:lnTo>
                    <a:cubicBezTo>
                      <a:pt x="1564" y="77590"/>
                      <a:pt x="2919" y="67355"/>
                      <a:pt x="4975" y="57077"/>
                    </a:cubicBezTo>
                    <a:cubicBezTo>
                      <a:pt x="5150" y="56027"/>
                      <a:pt x="5369" y="55021"/>
                      <a:pt x="5587" y="53972"/>
                    </a:cubicBezTo>
                    <a:cubicBezTo>
                      <a:pt x="5587" y="53972"/>
                      <a:pt x="5587" y="53972"/>
                      <a:pt x="5587" y="53928"/>
                    </a:cubicBezTo>
                    <a:cubicBezTo>
                      <a:pt x="9480" y="35602"/>
                      <a:pt x="15647" y="17364"/>
                      <a:pt x="24876" y="0"/>
                    </a:cubicBezTo>
                    <a:cubicBezTo>
                      <a:pt x="16697" y="15877"/>
                      <a:pt x="11492" y="32540"/>
                      <a:pt x="8387" y="49248"/>
                    </a:cubicBezTo>
                    <a:cubicBezTo>
                      <a:pt x="8430" y="49291"/>
                      <a:pt x="8387" y="49291"/>
                      <a:pt x="8387" y="49291"/>
                    </a:cubicBezTo>
                    <a:cubicBezTo>
                      <a:pt x="8212" y="50385"/>
                      <a:pt x="7993" y="51391"/>
                      <a:pt x="7818" y="52485"/>
                    </a:cubicBezTo>
                    <a:cubicBezTo>
                      <a:pt x="7818" y="52528"/>
                      <a:pt x="7818" y="52528"/>
                      <a:pt x="7818" y="52528"/>
                    </a:cubicBezTo>
                    <a:cubicBezTo>
                      <a:pt x="5456" y="66480"/>
                      <a:pt x="4581" y="80432"/>
                      <a:pt x="4713" y="93816"/>
                    </a:cubicBezTo>
                    <a:lnTo>
                      <a:pt x="4713" y="93860"/>
                    </a:lnTo>
                    <a:cubicBezTo>
                      <a:pt x="4800" y="100639"/>
                      <a:pt x="5106" y="107331"/>
                      <a:pt x="5587" y="113761"/>
                    </a:cubicBezTo>
                    <a:cubicBezTo>
                      <a:pt x="5631" y="114154"/>
                      <a:pt x="5675" y="114548"/>
                      <a:pt x="5675" y="114941"/>
                    </a:cubicBezTo>
                    <a:cubicBezTo>
                      <a:pt x="7031" y="131518"/>
                      <a:pt x="9655" y="146738"/>
                      <a:pt x="12454" y="159597"/>
                    </a:cubicBezTo>
                    <a:lnTo>
                      <a:pt x="12454" y="159641"/>
                    </a:lnTo>
                    <a:cubicBezTo>
                      <a:pt x="16172" y="176698"/>
                      <a:pt x="20239" y="189601"/>
                      <a:pt x="22208" y="195899"/>
                    </a:cubicBezTo>
                    <a:cubicBezTo>
                      <a:pt x="23432" y="199835"/>
                      <a:pt x="25094" y="204778"/>
                      <a:pt x="27194" y="210507"/>
                    </a:cubicBezTo>
                    <a:cubicBezTo>
                      <a:pt x="30211" y="218686"/>
                      <a:pt x="34192" y="228440"/>
                      <a:pt x="39353" y="239111"/>
                    </a:cubicBezTo>
                    <a:cubicBezTo>
                      <a:pt x="43595" y="247990"/>
                      <a:pt x="48625" y="257481"/>
                      <a:pt x="54529" y="267278"/>
                    </a:cubicBezTo>
                    <a:cubicBezTo>
                      <a:pt x="54792" y="267716"/>
                      <a:pt x="55098" y="268153"/>
                      <a:pt x="55317" y="268590"/>
                    </a:cubicBezTo>
                    <a:cubicBezTo>
                      <a:pt x="63277" y="281493"/>
                      <a:pt x="72724" y="294832"/>
                      <a:pt x="83921" y="307779"/>
                    </a:cubicBezTo>
                    <a:cubicBezTo>
                      <a:pt x="84052" y="307866"/>
                      <a:pt x="84139" y="307954"/>
                      <a:pt x="84227" y="308085"/>
                    </a:cubicBezTo>
                    <a:cubicBezTo>
                      <a:pt x="84227" y="308085"/>
                      <a:pt x="84227" y="308085"/>
                      <a:pt x="84227" y="308129"/>
                    </a:cubicBezTo>
                    <a:lnTo>
                      <a:pt x="84271" y="308129"/>
                    </a:lnTo>
                    <a:cubicBezTo>
                      <a:pt x="86239" y="310403"/>
                      <a:pt x="88295" y="312678"/>
                      <a:pt x="90350" y="314908"/>
                    </a:cubicBezTo>
                    <a:cubicBezTo>
                      <a:pt x="90525" y="315083"/>
                      <a:pt x="90700" y="315258"/>
                      <a:pt x="90875" y="315433"/>
                    </a:cubicBezTo>
                    <a:cubicBezTo>
                      <a:pt x="115368" y="341544"/>
                      <a:pt x="147602" y="365293"/>
                      <a:pt x="189546" y="379421"/>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9" name="Google Shape;2259;p48"/>
              <p:cNvSpPr/>
              <p:nvPr/>
            </p:nvSpPr>
            <p:spPr>
              <a:xfrm>
                <a:off x="4850275" y="6366719"/>
                <a:ext cx="573226" cy="449642"/>
              </a:xfrm>
              <a:custGeom>
                <a:rect b="b" l="l" r="r" t="t"/>
                <a:pathLst>
                  <a:path extrusionOk="0" h="449642" w="573226">
                    <a:moveTo>
                      <a:pt x="555551" y="373890"/>
                    </a:moveTo>
                    <a:cubicBezTo>
                      <a:pt x="553889" y="378438"/>
                      <a:pt x="552139" y="382900"/>
                      <a:pt x="550258" y="387317"/>
                    </a:cubicBezTo>
                    <a:cubicBezTo>
                      <a:pt x="550040" y="387449"/>
                      <a:pt x="549821" y="387536"/>
                      <a:pt x="549646" y="387580"/>
                    </a:cubicBezTo>
                    <a:cubicBezTo>
                      <a:pt x="538974" y="392697"/>
                      <a:pt x="528215" y="397552"/>
                      <a:pt x="517324" y="402232"/>
                    </a:cubicBezTo>
                    <a:cubicBezTo>
                      <a:pt x="506609" y="406868"/>
                      <a:pt x="495762" y="411329"/>
                      <a:pt x="484827" y="415571"/>
                    </a:cubicBezTo>
                    <a:cubicBezTo>
                      <a:pt x="472887" y="420251"/>
                      <a:pt x="460859" y="424669"/>
                      <a:pt x="448700" y="428868"/>
                    </a:cubicBezTo>
                    <a:lnTo>
                      <a:pt x="448657" y="428868"/>
                    </a:lnTo>
                    <a:cubicBezTo>
                      <a:pt x="448394" y="428999"/>
                      <a:pt x="448132" y="429086"/>
                      <a:pt x="447826" y="429174"/>
                    </a:cubicBezTo>
                    <a:cubicBezTo>
                      <a:pt x="437547" y="432716"/>
                      <a:pt x="427225" y="436084"/>
                      <a:pt x="416816" y="439277"/>
                    </a:cubicBezTo>
                    <a:cubicBezTo>
                      <a:pt x="404876" y="442951"/>
                      <a:pt x="392892" y="446406"/>
                      <a:pt x="380776" y="449643"/>
                    </a:cubicBezTo>
                    <a:cubicBezTo>
                      <a:pt x="391536" y="441945"/>
                      <a:pt x="401858" y="433241"/>
                      <a:pt x="411480" y="423488"/>
                    </a:cubicBezTo>
                    <a:cubicBezTo>
                      <a:pt x="414498" y="420470"/>
                      <a:pt x="417428" y="417365"/>
                      <a:pt x="420271" y="414128"/>
                    </a:cubicBezTo>
                    <a:cubicBezTo>
                      <a:pt x="430506" y="402625"/>
                      <a:pt x="439909" y="389811"/>
                      <a:pt x="448132" y="376077"/>
                    </a:cubicBezTo>
                    <a:cubicBezTo>
                      <a:pt x="448526" y="375421"/>
                      <a:pt x="448919" y="374765"/>
                      <a:pt x="449313" y="374108"/>
                    </a:cubicBezTo>
                    <a:lnTo>
                      <a:pt x="449313" y="374065"/>
                    </a:lnTo>
                    <a:cubicBezTo>
                      <a:pt x="468557" y="341349"/>
                      <a:pt x="481372" y="303473"/>
                      <a:pt x="484084" y="264765"/>
                    </a:cubicBezTo>
                    <a:cubicBezTo>
                      <a:pt x="484171" y="263891"/>
                      <a:pt x="484215" y="263060"/>
                      <a:pt x="484259" y="262185"/>
                    </a:cubicBezTo>
                    <a:cubicBezTo>
                      <a:pt x="485877" y="234805"/>
                      <a:pt x="482422" y="207076"/>
                      <a:pt x="472537" y="180527"/>
                    </a:cubicBezTo>
                    <a:cubicBezTo>
                      <a:pt x="472362" y="180003"/>
                      <a:pt x="472187" y="179521"/>
                      <a:pt x="471969" y="179040"/>
                    </a:cubicBezTo>
                    <a:lnTo>
                      <a:pt x="471969" y="178997"/>
                    </a:lnTo>
                    <a:cubicBezTo>
                      <a:pt x="471706" y="178210"/>
                      <a:pt x="471400" y="177510"/>
                      <a:pt x="471094" y="176722"/>
                    </a:cubicBezTo>
                    <a:lnTo>
                      <a:pt x="471094" y="176678"/>
                    </a:lnTo>
                    <a:cubicBezTo>
                      <a:pt x="468688" y="170643"/>
                      <a:pt x="466020" y="164870"/>
                      <a:pt x="463134" y="159402"/>
                    </a:cubicBezTo>
                    <a:cubicBezTo>
                      <a:pt x="463003" y="159097"/>
                      <a:pt x="462828" y="158746"/>
                      <a:pt x="462609" y="158440"/>
                    </a:cubicBezTo>
                    <a:cubicBezTo>
                      <a:pt x="455786" y="145407"/>
                      <a:pt x="447651" y="133860"/>
                      <a:pt x="438772" y="123669"/>
                    </a:cubicBezTo>
                    <a:cubicBezTo>
                      <a:pt x="423333" y="105781"/>
                      <a:pt x="405532" y="91916"/>
                      <a:pt x="388037" y="80938"/>
                    </a:cubicBezTo>
                    <a:cubicBezTo>
                      <a:pt x="387731" y="80719"/>
                      <a:pt x="387381" y="80500"/>
                      <a:pt x="387031" y="80326"/>
                    </a:cubicBezTo>
                    <a:cubicBezTo>
                      <a:pt x="378677" y="75077"/>
                      <a:pt x="370411" y="70529"/>
                      <a:pt x="362494" y="66461"/>
                    </a:cubicBezTo>
                    <a:cubicBezTo>
                      <a:pt x="353003" y="61650"/>
                      <a:pt x="344081" y="57538"/>
                      <a:pt x="336121" y="53952"/>
                    </a:cubicBezTo>
                    <a:cubicBezTo>
                      <a:pt x="334852" y="53383"/>
                      <a:pt x="333628" y="52815"/>
                      <a:pt x="332403" y="52290"/>
                    </a:cubicBezTo>
                    <a:cubicBezTo>
                      <a:pt x="324749" y="48878"/>
                      <a:pt x="316352" y="45423"/>
                      <a:pt x="307342" y="42099"/>
                    </a:cubicBezTo>
                    <a:cubicBezTo>
                      <a:pt x="306817" y="41924"/>
                      <a:pt x="306292" y="41705"/>
                      <a:pt x="305723" y="41487"/>
                    </a:cubicBezTo>
                    <a:lnTo>
                      <a:pt x="305680" y="41487"/>
                    </a:lnTo>
                    <a:cubicBezTo>
                      <a:pt x="298157" y="38775"/>
                      <a:pt x="290240" y="36107"/>
                      <a:pt x="281930" y="33614"/>
                    </a:cubicBezTo>
                    <a:cubicBezTo>
                      <a:pt x="268066" y="29372"/>
                      <a:pt x="253282" y="25567"/>
                      <a:pt x="237887" y="22461"/>
                    </a:cubicBezTo>
                    <a:lnTo>
                      <a:pt x="237843" y="22461"/>
                    </a:lnTo>
                    <a:cubicBezTo>
                      <a:pt x="187414" y="12227"/>
                      <a:pt x="131168" y="9471"/>
                      <a:pt x="82488" y="24342"/>
                    </a:cubicBezTo>
                    <a:cubicBezTo>
                      <a:pt x="82182" y="24429"/>
                      <a:pt x="81832" y="24561"/>
                      <a:pt x="81526" y="24648"/>
                    </a:cubicBezTo>
                    <a:cubicBezTo>
                      <a:pt x="74003" y="26966"/>
                      <a:pt x="66699" y="29721"/>
                      <a:pt x="59614" y="33002"/>
                    </a:cubicBezTo>
                    <a:cubicBezTo>
                      <a:pt x="56334" y="34445"/>
                      <a:pt x="53141" y="36020"/>
                      <a:pt x="49992" y="37726"/>
                    </a:cubicBezTo>
                    <a:cubicBezTo>
                      <a:pt x="36958" y="44636"/>
                      <a:pt x="24843" y="53296"/>
                      <a:pt x="13996" y="63968"/>
                    </a:cubicBezTo>
                    <a:cubicBezTo>
                      <a:pt x="13777" y="64143"/>
                      <a:pt x="13559" y="64362"/>
                      <a:pt x="13340" y="64580"/>
                    </a:cubicBezTo>
                    <a:lnTo>
                      <a:pt x="13340" y="64624"/>
                    </a:lnTo>
                    <a:cubicBezTo>
                      <a:pt x="9797" y="68123"/>
                      <a:pt x="6386" y="71840"/>
                      <a:pt x="3193" y="75777"/>
                    </a:cubicBezTo>
                    <a:cubicBezTo>
                      <a:pt x="2930" y="75996"/>
                      <a:pt x="2755" y="76258"/>
                      <a:pt x="2537" y="76521"/>
                    </a:cubicBezTo>
                    <a:cubicBezTo>
                      <a:pt x="2143" y="77002"/>
                      <a:pt x="1706" y="77483"/>
                      <a:pt x="1356" y="78008"/>
                    </a:cubicBezTo>
                    <a:cubicBezTo>
                      <a:pt x="875" y="78576"/>
                      <a:pt x="437" y="79145"/>
                      <a:pt x="0" y="79713"/>
                    </a:cubicBezTo>
                    <a:cubicBezTo>
                      <a:pt x="394" y="79101"/>
                      <a:pt x="875" y="78489"/>
                      <a:pt x="1312" y="77876"/>
                    </a:cubicBezTo>
                    <a:cubicBezTo>
                      <a:pt x="1924" y="77089"/>
                      <a:pt x="2493" y="76345"/>
                      <a:pt x="3105" y="75602"/>
                    </a:cubicBezTo>
                    <a:cubicBezTo>
                      <a:pt x="3586" y="74989"/>
                      <a:pt x="4068" y="74378"/>
                      <a:pt x="4549" y="73765"/>
                    </a:cubicBezTo>
                    <a:cubicBezTo>
                      <a:pt x="5948" y="72059"/>
                      <a:pt x="7348" y="70353"/>
                      <a:pt x="8791" y="68735"/>
                    </a:cubicBezTo>
                    <a:cubicBezTo>
                      <a:pt x="10235" y="67117"/>
                      <a:pt x="11634" y="65542"/>
                      <a:pt x="13121" y="63968"/>
                    </a:cubicBezTo>
                    <a:cubicBezTo>
                      <a:pt x="13340" y="63749"/>
                      <a:pt x="13515" y="63530"/>
                      <a:pt x="13777" y="63312"/>
                    </a:cubicBezTo>
                    <a:cubicBezTo>
                      <a:pt x="14783" y="62218"/>
                      <a:pt x="15833" y="61125"/>
                      <a:pt x="16926" y="60075"/>
                    </a:cubicBezTo>
                    <a:cubicBezTo>
                      <a:pt x="26505" y="50453"/>
                      <a:pt x="37002" y="42186"/>
                      <a:pt x="48198" y="35145"/>
                    </a:cubicBezTo>
                    <a:cubicBezTo>
                      <a:pt x="51391" y="33089"/>
                      <a:pt x="54672" y="31165"/>
                      <a:pt x="57952" y="29372"/>
                    </a:cubicBezTo>
                    <a:cubicBezTo>
                      <a:pt x="64644" y="25654"/>
                      <a:pt x="71510" y="22374"/>
                      <a:pt x="78596" y="19487"/>
                    </a:cubicBezTo>
                    <a:cubicBezTo>
                      <a:pt x="78902" y="19356"/>
                      <a:pt x="79208" y="19224"/>
                      <a:pt x="79558" y="19094"/>
                    </a:cubicBezTo>
                    <a:cubicBezTo>
                      <a:pt x="130118" y="-1507"/>
                      <a:pt x="189776" y="-3475"/>
                      <a:pt x="246241" y="3960"/>
                    </a:cubicBezTo>
                    <a:cubicBezTo>
                      <a:pt x="259362" y="5710"/>
                      <a:pt x="272308" y="7940"/>
                      <a:pt x="284948" y="10564"/>
                    </a:cubicBezTo>
                    <a:cubicBezTo>
                      <a:pt x="285604" y="10696"/>
                      <a:pt x="286260" y="10827"/>
                      <a:pt x="286916" y="10959"/>
                    </a:cubicBezTo>
                    <a:cubicBezTo>
                      <a:pt x="287354" y="11046"/>
                      <a:pt x="287747" y="11133"/>
                      <a:pt x="288185" y="11264"/>
                    </a:cubicBezTo>
                    <a:lnTo>
                      <a:pt x="288228" y="11264"/>
                    </a:lnTo>
                    <a:cubicBezTo>
                      <a:pt x="293433" y="12358"/>
                      <a:pt x="298594" y="13583"/>
                      <a:pt x="303668" y="14807"/>
                    </a:cubicBezTo>
                    <a:lnTo>
                      <a:pt x="303711" y="14807"/>
                    </a:lnTo>
                    <a:cubicBezTo>
                      <a:pt x="327023" y="20493"/>
                      <a:pt x="348892" y="27403"/>
                      <a:pt x="368268" y="34751"/>
                    </a:cubicBezTo>
                    <a:cubicBezTo>
                      <a:pt x="377321" y="38163"/>
                      <a:pt x="385806" y="41662"/>
                      <a:pt x="393635" y="45161"/>
                    </a:cubicBezTo>
                    <a:cubicBezTo>
                      <a:pt x="395516" y="45992"/>
                      <a:pt x="397440" y="46867"/>
                      <a:pt x="399452" y="47785"/>
                    </a:cubicBezTo>
                    <a:cubicBezTo>
                      <a:pt x="399802" y="47960"/>
                      <a:pt x="400196" y="48091"/>
                      <a:pt x="400546" y="48266"/>
                    </a:cubicBezTo>
                    <a:cubicBezTo>
                      <a:pt x="432386" y="62656"/>
                      <a:pt x="476780" y="84087"/>
                      <a:pt x="512644" y="122182"/>
                    </a:cubicBezTo>
                    <a:cubicBezTo>
                      <a:pt x="512907" y="122445"/>
                      <a:pt x="513169" y="122707"/>
                      <a:pt x="513388" y="122970"/>
                    </a:cubicBezTo>
                    <a:cubicBezTo>
                      <a:pt x="516056" y="125769"/>
                      <a:pt x="518636" y="128699"/>
                      <a:pt x="521173" y="131717"/>
                    </a:cubicBezTo>
                    <a:cubicBezTo>
                      <a:pt x="523229" y="134122"/>
                      <a:pt x="525197" y="136572"/>
                      <a:pt x="527078" y="139065"/>
                    </a:cubicBezTo>
                    <a:cubicBezTo>
                      <a:pt x="536656" y="151399"/>
                      <a:pt x="545272" y="165176"/>
                      <a:pt x="552401" y="180746"/>
                    </a:cubicBezTo>
                    <a:cubicBezTo>
                      <a:pt x="552576" y="181096"/>
                      <a:pt x="552751" y="181446"/>
                      <a:pt x="552883" y="181840"/>
                    </a:cubicBezTo>
                    <a:cubicBezTo>
                      <a:pt x="554413" y="185120"/>
                      <a:pt x="555857" y="188444"/>
                      <a:pt x="557212" y="191899"/>
                    </a:cubicBezTo>
                    <a:cubicBezTo>
                      <a:pt x="557912" y="193692"/>
                      <a:pt x="558612" y="195486"/>
                      <a:pt x="559268" y="197279"/>
                    </a:cubicBezTo>
                    <a:cubicBezTo>
                      <a:pt x="559399" y="197629"/>
                      <a:pt x="559531" y="197978"/>
                      <a:pt x="559662" y="198372"/>
                    </a:cubicBezTo>
                    <a:cubicBezTo>
                      <a:pt x="561018" y="202090"/>
                      <a:pt x="562242" y="205895"/>
                      <a:pt x="563379" y="209657"/>
                    </a:cubicBezTo>
                    <a:cubicBezTo>
                      <a:pt x="563511" y="210050"/>
                      <a:pt x="563642" y="210444"/>
                      <a:pt x="563729" y="210838"/>
                    </a:cubicBezTo>
                    <a:cubicBezTo>
                      <a:pt x="566047" y="218623"/>
                      <a:pt x="567884" y="226495"/>
                      <a:pt x="569371" y="234412"/>
                    </a:cubicBezTo>
                    <a:cubicBezTo>
                      <a:pt x="577944" y="281386"/>
                      <a:pt x="571733" y="329759"/>
                      <a:pt x="555551" y="373890"/>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0" name="Google Shape;2260;p48"/>
              <p:cNvSpPr/>
              <p:nvPr/>
            </p:nvSpPr>
            <p:spPr>
              <a:xfrm>
                <a:off x="4836979" y="6453299"/>
                <a:ext cx="8353" cy="13645"/>
              </a:xfrm>
              <a:custGeom>
                <a:rect b="b" l="l" r="r" t="t"/>
                <a:pathLst>
                  <a:path extrusionOk="0" h="13645" w="8353">
                    <a:moveTo>
                      <a:pt x="0" y="13646"/>
                    </a:moveTo>
                    <a:cubicBezTo>
                      <a:pt x="2493" y="9010"/>
                      <a:pt x="5248" y="4461"/>
                      <a:pt x="8354" y="0"/>
                    </a:cubicBezTo>
                    <a:cubicBezTo>
                      <a:pt x="5336" y="4505"/>
                      <a:pt x="2537" y="9054"/>
                      <a:pt x="0" y="1364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1" name="Google Shape;2261;p48"/>
            <p:cNvGrpSpPr/>
            <p:nvPr/>
          </p:nvGrpSpPr>
          <p:grpSpPr>
            <a:xfrm>
              <a:off x="4402975" y="6640999"/>
              <a:ext cx="520429" cy="216213"/>
              <a:chOff x="4402975" y="6640999"/>
              <a:chExt cx="520429" cy="216213"/>
            </a:xfrm>
          </p:grpSpPr>
          <p:sp>
            <p:nvSpPr>
              <p:cNvPr id="2262" name="Google Shape;2262;p48"/>
              <p:cNvSpPr/>
              <p:nvPr/>
            </p:nvSpPr>
            <p:spPr>
              <a:xfrm>
                <a:off x="4410541" y="6641846"/>
                <a:ext cx="511419" cy="214010"/>
              </a:xfrm>
              <a:custGeom>
                <a:rect b="b" l="l" r="r" t="t"/>
                <a:pathLst>
                  <a:path extrusionOk="0" h="214010" w="511419">
                    <a:moveTo>
                      <a:pt x="29348" y="51658"/>
                    </a:moveTo>
                    <a:cubicBezTo>
                      <a:pt x="32278" y="55944"/>
                      <a:pt x="35340" y="60099"/>
                      <a:pt x="38576" y="64211"/>
                    </a:cubicBezTo>
                    <a:cubicBezTo>
                      <a:pt x="38576" y="64254"/>
                      <a:pt x="38664" y="64298"/>
                      <a:pt x="38664" y="64298"/>
                    </a:cubicBezTo>
                    <a:cubicBezTo>
                      <a:pt x="40282" y="63117"/>
                      <a:pt x="41900" y="61849"/>
                      <a:pt x="43519" y="60581"/>
                    </a:cubicBezTo>
                    <a:cubicBezTo>
                      <a:pt x="53491" y="66703"/>
                      <a:pt x="63550" y="72695"/>
                      <a:pt x="73785" y="78513"/>
                    </a:cubicBezTo>
                    <a:lnTo>
                      <a:pt x="73828" y="78513"/>
                    </a:lnTo>
                    <a:cubicBezTo>
                      <a:pt x="74485" y="78906"/>
                      <a:pt x="75053" y="79256"/>
                      <a:pt x="75709" y="79606"/>
                    </a:cubicBezTo>
                    <a:cubicBezTo>
                      <a:pt x="86993" y="86036"/>
                      <a:pt x="98453" y="92203"/>
                      <a:pt x="110043" y="98151"/>
                    </a:cubicBezTo>
                    <a:cubicBezTo>
                      <a:pt x="117260" y="101912"/>
                      <a:pt x="124520" y="105542"/>
                      <a:pt x="131824" y="109085"/>
                    </a:cubicBezTo>
                    <a:cubicBezTo>
                      <a:pt x="131868" y="109085"/>
                      <a:pt x="131868" y="109085"/>
                      <a:pt x="131868" y="109085"/>
                    </a:cubicBezTo>
                    <a:cubicBezTo>
                      <a:pt x="166202" y="125749"/>
                      <a:pt x="201716" y="140314"/>
                      <a:pt x="238106" y="152954"/>
                    </a:cubicBezTo>
                    <a:cubicBezTo>
                      <a:pt x="243442" y="154484"/>
                      <a:pt x="248777" y="156103"/>
                      <a:pt x="254070" y="157896"/>
                    </a:cubicBezTo>
                    <a:cubicBezTo>
                      <a:pt x="258662" y="159427"/>
                      <a:pt x="263211" y="161133"/>
                      <a:pt x="267716" y="162882"/>
                    </a:cubicBezTo>
                    <a:cubicBezTo>
                      <a:pt x="273401" y="164675"/>
                      <a:pt x="279087" y="166425"/>
                      <a:pt x="284861" y="168087"/>
                    </a:cubicBezTo>
                    <a:cubicBezTo>
                      <a:pt x="290372" y="169705"/>
                      <a:pt x="295926" y="171279"/>
                      <a:pt x="301481" y="172766"/>
                    </a:cubicBezTo>
                    <a:cubicBezTo>
                      <a:pt x="301787" y="172898"/>
                      <a:pt x="302137" y="172985"/>
                      <a:pt x="302443" y="173073"/>
                    </a:cubicBezTo>
                    <a:cubicBezTo>
                      <a:pt x="302968" y="173204"/>
                      <a:pt x="303536" y="173379"/>
                      <a:pt x="304061" y="173510"/>
                    </a:cubicBezTo>
                    <a:cubicBezTo>
                      <a:pt x="309485" y="174997"/>
                      <a:pt x="314952" y="176397"/>
                      <a:pt x="320419" y="177796"/>
                    </a:cubicBezTo>
                    <a:cubicBezTo>
                      <a:pt x="342288" y="183307"/>
                      <a:pt x="364419" y="188118"/>
                      <a:pt x="386856" y="192142"/>
                    </a:cubicBezTo>
                    <a:cubicBezTo>
                      <a:pt x="386987" y="192186"/>
                      <a:pt x="387162" y="192186"/>
                      <a:pt x="387337" y="192230"/>
                    </a:cubicBezTo>
                    <a:cubicBezTo>
                      <a:pt x="387293" y="192273"/>
                      <a:pt x="387206" y="192317"/>
                      <a:pt x="387162" y="192404"/>
                    </a:cubicBezTo>
                    <a:cubicBezTo>
                      <a:pt x="386287" y="193236"/>
                      <a:pt x="385456" y="194023"/>
                      <a:pt x="384582" y="194854"/>
                    </a:cubicBezTo>
                    <a:cubicBezTo>
                      <a:pt x="384844" y="194898"/>
                      <a:pt x="385106" y="194941"/>
                      <a:pt x="385325" y="194985"/>
                    </a:cubicBezTo>
                    <a:cubicBezTo>
                      <a:pt x="386550" y="195204"/>
                      <a:pt x="387774" y="195510"/>
                      <a:pt x="388955" y="195772"/>
                    </a:cubicBezTo>
                    <a:cubicBezTo>
                      <a:pt x="390005" y="194854"/>
                      <a:pt x="391055" y="193979"/>
                      <a:pt x="392061" y="193060"/>
                    </a:cubicBezTo>
                    <a:lnTo>
                      <a:pt x="392104" y="193060"/>
                    </a:lnTo>
                    <a:cubicBezTo>
                      <a:pt x="392979" y="193236"/>
                      <a:pt x="393810" y="193367"/>
                      <a:pt x="394729" y="193541"/>
                    </a:cubicBezTo>
                    <a:cubicBezTo>
                      <a:pt x="405094" y="195335"/>
                      <a:pt x="415548" y="196953"/>
                      <a:pt x="426045" y="198396"/>
                    </a:cubicBezTo>
                    <a:cubicBezTo>
                      <a:pt x="451543" y="201939"/>
                      <a:pt x="477392" y="204520"/>
                      <a:pt x="503503" y="206094"/>
                    </a:cubicBezTo>
                    <a:cubicBezTo>
                      <a:pt x="506084" y="208762"/>
                      <a:pt x="508708" y="211387"/>
                      <a:pt x="511420" y="214011"/>
                    </a:cubicBezTo>
                    <a:cubicBezTo>
                      <a:pt x="511201" y="213267"/>
                      <a:pt x="510982" y="212524"/>
                      <a:pt x="510764" y="211780"/>
                    </a:cubicBezTo>
                    <a:lnTo>
                      <a:pt x="510764" y="211736"/>
                    </a:lnTo>
                    <a:cubicBezTo>
                      <a:pt x="510239" y="209943"/>
                      <a:pt x="509714" y="208194"/>
                      <a:pt x="509101" y="206400"/>
                    </a:cubicBezTo>
                    <a:cubicBezTo>
                      <a:pt x="507614" y="201546"/>
                      <a:pt x="505865" y="196735"/>
                      <a:pt x="503984" y="191923"/>
                    </a:cubicBezTo>
                    <a:cubicBezTo>
                      <a:pt x="497861" y="176441"/>
                      <a:pt x="490338" y="162532"/>
                      <a:pt x="481766" y="150023"/>
                    </a:cubicBezTo>
                    <a:cubicBezTo>
                      <a:pt x="481678" y="149804"/>
                      <a:pt x="481547" y="149586"/>
                      <a:pt x="481416" y="149411"/>
                    </a:cubicBezTo>
                    <a:cubicBezTo>
                      <a:pt x="479098" y="146043"/>
                      <a:pt x="476736" y="142763"/>
                      <a:pt x="474287" y="139614"/>
                    </a:cubicBezTo>
                    <a:cubicBezTo>
                      <a:pt x="474243" y="139526"/>
                      <a:pt x="474199" y="139482"/>
                      <a:pt x="474112" y="139395"/>
                    </a:cubicBezTo>
                    <a:cubicBezTo>
                      <a:pt x="474068" y="139264"/>
                      <a:pt x="473937" y="139133"/>
                      <a:pt x="473806" y="139001"/>
                    </a:cubicBezTo>
                    <a:cubicBezTo>
                      <a:pt x="466195" y="129117"/>
                      <a:pt x="457929" y="120195"/>
                      <a:pt x="449313" y="112059"/>
                    </a:cubicBezTo>
                    <a:cubicBezTo>
                      <a:pt x="449007" y="111797"/>
                      <a:pt x="448700" y="111534"/>
                      <a:pt x="448394" y="111228"/>
                    </a:cubicBezTo>
                    <a:cubicBezTo>
                      <a:pt x="443977" y="107117"/>
                      <a:pt x="439472" y="103224"/>
                      <a:pt x="434923" y="99550"/>
                    </a:cubicBezTo>
                    <a:cubicBezTo>
                      <a:pt x="434311" y="99025"/>
                      <a:pt x="433655" y="98501"/>
                      <a:pt x="433042" y="98063"/>
                    </a:cubicBezTo>
                    <a:lnTo>
                      <a:pt x="433042" y="98019"/>
                    </a:lnTo>
                    <a:cubicBezTo>
                      <a:pt x="425870" y="92290"/>
                      <a:pt x="418609" y="87085"/>
                      <a:pt x="411305" y="82318"/>
                    </a:cubicBezTo>
                    <a:cubicBezTo>
                      <a:pt x="409162" y="80918"/>
                      <a:pt x="407019" y="79562"/>
                      <a:pt x="404876" y="78206"/>
                    </a:cubicBezTo>
                    <a:cubicBezTo>
                      <a:pt x="381345" y="63511"/>
                      <a:pt x="358295" y="53233"/>
                      <a:pt x="340363" y="45185"/>
                    </a:cubicBezTo>
                    <a:cubicBezTo>
                      <a:pt x="336689" y="43523"/>
                      <a:pt x="332928" y="41905"/>
                      <a:pt x="328948" y="40243"/>
                    </a:cubicBezTo>
                    <a:lnTo>
                      <a:pt x="328904" y="40243"/>
                    </a:lnTo>
                    <a:cubicBezTo>
                      <a:pt x="327373" y="39630"/>
                      <a:pt x="325799" y="38974"/>
                      <a:pt x="324180" y="38318"/>
                    </a:cubicBezTo>
                    <a:cubicBezTo>
                      <a:pt x="290328" y="24760"/>
                      <a:pt x="247422" y="12076"/>
                      <a:pt x="202066" y="5253"/>
                    </a:cubicBezTo>
                    <a:lnTo>
                      <a:pt x="202022" y="5253"/>
                    </a:lnTo>
                    <a:cubicBezTo>
                      <a:pt x="174380" y="1098"/>
                      <a:pt x="145864" y="-914"/>
                      <a:pt x="117828" y="398"/>
                    </a:cubicBezTo>
                    <a:cubicBezTo>
                      <a:pt x="116297" y="442"/>
                      <a:pt x="114767" y="529"/>
                      <a:pt x="113279" y="660"/>
                    </a:cubicBezTo>
                    <a:cubicBezTo>
                      <a:pt x="109562" y="835"/>
                      <a:pt x="105888" y="1098"/>
                      <a:pt x="102214" y="1448"/>
                    </a:cubicBezTo>
                    <a:lnTo>
                      <a:pt x="102170" y="1448"/>
                    </a:lnTo>
                    <a:cubicBezTo>
                      <a:pt x="102126" y="1448"/>
                      <a:pt x="102126" y="1404"/>
                      <a:pt x="102126" y="1404"/>
                    </a:cubicBezTo>
                    <a:cubicBezTo>
                      <a:pt x="102083" y="1404"/>
                      <a:pt x="102039" y="1448"/>
                      <a:pt x="102039" y="1448"/>
                    </a:cubicBezTo>
                    <a:cubicBezTo>
                      <a:pt x="101120" y="1535"/>
                      <a:pt x="100158" y="1622"/>
                      <a:pt x="99240" y="1754"/>
                    </a:cubicBezTo>
                    <a:lnTo>
                      <a:pt x="98977" y="1754"/>
                    </a:lnTo>
                    <a:cubicBezTo>
                      <a:pt x="92329" y="2410"/>
                      <a:pt x="85769" y="3284"/>
                      <a:pt x="79252" y="4422"/>
                    </a:cubicBezTo>
                    <a:cubicBezTo>
                      <a:pt x="68799" y="6127"/>
                      <a:pt x="58564" y="8446"/>
                      <a:pt x="48548" y="11376"/>
                    </a:cubicBezTo>
                    <a:cubicBezTo>
                      <a:pt x="45181" y="12338"/>
                      <a:pt x="41813" y="13432"/>
                      <a:pt x="38489" y="14569"/>
                    </a:cubicBezTo>
                    <a:cubicBezTo>
                      <a:pt x="38139" y="14657"/>
                      <a:pt x="37789" y="14787"/>
                      <a:pt x="37483" y="14919"/>
                    </a:cubicBezTo>
                    <a:cubicBezTo>
                      <a:pt x="29173" y="17762"/>
                      <a:pt x="21081" y="21086"/>
                      <a:pt x="13252" y="24978"/>
                    </a:cubicBezTo>
                    <a:cubicBezTo>
                      <a:pt x="12115" y="25503"/>
                      <a:pt x="10978" y="26072"/>
                      <a:pt x="9841" y="26684"/>
                    </a:cubicBezTo>
                    <a:cubicBezTo>
                      <a:pt x="6517" y="28390"/>
                      <a:pt x="3237" y="30183"/>
                      <a:pt x="0" y="32108"/>
                    </a:cubicBezTo>
                    <a:cubicBezTo>
                      <a:pt x="962" y="32807"/>
                      <a:pt x="1968" y="33507"/>
                      <a:pt x="2974" y="34163"/>
                    </a:cubicBezTo>
                    <a:cubicBezTo>
                      <a:pt x="11678" y="40111"/>
                      <a:pt x="20469" y="45972"/>
                      <a:pt x="29348" y="5165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48"/>
              <p:cNvSpPr/>
              <p:nvPr/>
            </p:nvSpPr>
            <p:spPr>
              <a:xfrm>
                <a:off x="4520584" y="6732622"/>
                <a:ext cx="210376" cy="87019"/>
              </a:xfrm>
              <a:custGeom>
                <a:rect b="b" l="l" r="r" t="t"/>
                <a:pathLst>
                  <a:path extrusionOk="0" h="87019" w="210376">
                    <a:moveTo>
                      <a:pt x="21825" y="18309"/>
                    </a:moveTo>
                    <a:cubicBezTo>
                      <a:pt x="56159" y="34972"/>
                      <a:pt x="91673" y="49537"/>
                      <a:pt x="128063" y="62177"/>
                    </a:cubicBezTo>
                    <a:cubicBezTo>
                      <a:pt x="133399" y="63708"/>
                      <a:pt x="138735" y="65326"/>
                      <a:pt x="144027" y="67120"/>
                    </a:cubicBezTo>
                    <a:cubicBezTo>
                      <a:pt x="148619" y="68650"/>
                      <a:pt x="153168" y="70356"/>
                      <a:pt x="157673" y="72105"/>
                    </a:cubicBezTo>
                    <a:cubicBezTo>
                      <a:pt x="163359" y="73898"/>
                      <a:pt x="169044" y="75648"/>
                      <a:pt x="174818" y="77310"/>
                    </a:cubicBezTo>
                    <a:cubicBezTo>
                      <a:pt x="180329" y="78928"/>
                      <a:pt x="185883" y="80503"/>
                      <a:pt x="191438" y="81990"/>
                    </a:cubicBezTo>
                    <a:cubicBezTo>
                      <a:pt x="191744" y="82121"/>
                      <a:pt x="192094" y="82209"/>
                      <a:pt x="192400" y="82296"/>
                    </a:cubicBezTo>
                    <a:cubicBezTo>
                      <a:pt x="192925" y="82428"/>
                      <a:pt x="193494" y="82602"/>
                      <a:pt x="194018" y="82733"/>
                    </a:cubicBezTo>
                    <a:cubicBezTo>
                      <a:pt x="199442" y="84220"/>
                      <a:pt x="204909" y="85620"/>
                      <a:pt x="210376" y="87020"/>
                    </a:cubicBezTo>
                    <a:cubicBezTo>
                      <a:pt x="203728" y="77354"/>
                      <a:pt x="196074" y="68169"/>
                      <a:pt x="187502" y="59509"/>
                    </a:cubicBezTo>
                    <a:cubicBezTo>
                      <a:pt x="186058" y="58066"/>
                      <a:pt x="184571" y="56622"/>
                      <a:pt x="183084" y="55223"/>
                    </a:cubicBezTo>
                    <a:cubicBezTo>
                      <a:pt x="182647" y="54785"/>
                      <a:pt x="182209" y="54392"/>
                      <a:pt x="181772" y="53955"/>
                    </a:cubicBezTo>
                    <a:cubicBezTo>
                      <a:pt x="177879" y="50368"/>
                      <a:pt x="173856" y="46869"/>
                      <a:pt x="169613" y="43501"/>
                    </a:cubicBezTo>
                    <a:cubicBezTo>
                      <a:pt x="167426" y="41752"/>
                      <a:pt x="165239" y="40090"/>
                      <a:pt x="163052" y="38471"/>
                    </a:cubicBezTo>
                    <a:cubicBezTo>
                      <a:pt x="112492" y="1382"/>
                      <a:pt x="51085" y="-8677"/>
                      <a:pt x="0" y="7374"/>
                    </a:cubicBezTo>
                    <a:cubicBezTo>
                      <a:pt x="7217" y="11136"/>
                      <a:pt x="14477" y="14766"/>
                      <a:pt x="21781" y="18309"/>
                    </a:cubicBezTo>
                    <a:cubicBezTo>
                      <a:pt x="21825" y="18309"/>
                      <a:pt x="21825" y="18309"/>
                      <a:pt x="21825" y="18309"/>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48"/>
              <p:cNvSpPr/>
              <p:nvPr/>
            </p:nvSpPr>
            <p:spPr>
              <a:xfrm>
                <a:off x="4542409" y="6741059"/>
                <a:ext cx="172193" cy="74296"/>
              </a:xfrm>
              <a:custGeom>
                <a:rect b="b" l="l" r="r" t="t"/>
                <a:pathLst>
                  <a:path extrusionOk="0" h="74296" w="172193">
                    <a:moveTo>
                      <a:pt x="122202" y="58683"/>
                    </a:moveTo>
                    <a:cubicBezTo>
                      <a:pt x="126794" y="60213"/>
                      <a:pt x="131343" y="61919"/>
                      <a:pt x="135848" y="63668"/>
                    </a:cubicBezTo>
                    <a:cubicBezTo>
                      <a:pt x="141534" y="65462"/>
                      <a:pt x="147220" y="67211"/>
                      <a:pt x="152993" y="68873"/>
                    </a:cubicBezTo>
                    <a:cubicBezTo>
                      <a:pt x="158504" y="70492"/>
                      <a:pt x="164058" y="72066"/>
                      <a:pt x="169613" y="73553"/>
                    </a:cubicBezTo>
                    <a:cubicBezTo>
                      <a:pt x="169919" y="73684"/>
                      <a:pt x="170269" y="73772"/>
                      <a:pt x="170575" y="73859"/>
                    </a:cubicBezTo>
                    <a:cubicBezTo>
                      <a:pt x="171100" y="73991"/>
                      <a:pt x="171669" y="74165"/>
                      <a:pt x="172194" y="74297"/>
                    </a:cubicBezTo>
                    <a:cubicBezTo>
                      <a:pt x="171188" y="72460"/>
                      <a:pt x="170138" y="70667"/>
                      <a:pt x="169044" y="68873"/>
                    </a:cubicBezTo>
                    <a:cubicBezTo>
                      <a:pt x="168476" y="67911"/>
                      <a:pt x="167864" y="66949"/>
                      <a:pt x="167251" y="66030"/>
                    </a:cubicBezTo>
                    <a:cubicBezTo>
                      <a:pt x="167251" y="65987"/>
                      <a:pt x="167251" y="65987"/>
                      <a:pt x="167208" y="65943"/>
                    </a:cubicBezTo>
                    <a:cubicBezTo>
                      <a:pt x="164365" y="61525"/>
                      <a:pt x="161215" y="57195"/>
                      <a:pt x="157804" y="53040"/>
                    </a:cubicBezTo>
                    <a:cubicBezTo>
                      <a:pt x="153693" y="48054"/>
                      <a:pt x="149232" y="43287"/>
                      <a:pt x="144333" y="38738"/>
                    </a:cubicBezTo>
                    <a:cubicBezTo>
                      <a:pt x="139915" y="34627"/>
                      <a:pt x="135148" y="30735"/>
                      <a:pt x="130118" y="27104"/>
                    </a:cubicBezTo>
                    <a:cubicBezTo>
                      <a:pt x="89268" y="-2287"/>
                      <a:pt x="39145" y="-7361"/>
                      <a:pt x="0" y="9872"/>
                    </a:cubicBezTo>
                    <a:cubicBezTo>
                      <a:pt x="34334" y="26535"/>
                      <a:pt x="69848" y="41100"/>
                      <a:pt x="106238" y="53740"/>
                    </a:cubicBezTo>
                    <a:cubicBezTo>
                      <a:pt x="111574" y="55315"/>
                      <a:pt x="116910" y="56933"/>
                      <a:pt x="122202" y="586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48"/>
              <p:cNvSpPr/>
              <p:nvPr/>
            </p:nvSpPr>
            <p:spPr>
              <a:xfrm>
                <a:off x="4402975" y="6640999"/>
                <a:ext cx="520429" cy="216213"/>
              </a:xfrm>
              <a:custGeom>
                <a:rect b="b" l="l" r="r" t="t"/>
                <a:pathLst>
                  <a:path extrusionOk="0" h="216213" w="520429">
                    <a:moveTo>
                      <a:pt x="519817" y="214026"/>
                    </a:moveTo>
                    <a:lnTo>
                      <a:pt x="519817" y="213983"/>
                    </a:lnTo>
                    <a:cubicBezTo>
                      <a:pt x="519249" y="211753"/>
                      <a:pt x="518549" y="209522"/>
                      <a:pt x="517849" y="207291"/>
                    </a:cubicBezTo>
                    <a:cubicBezTo>
                      <a:pt x="516231" y="202130"/>
                      <a:pt x="514437" y="197013"/>
                      <a:pt x="512426" y="191939"/>
                    </a:cubicBezTo>
                    <a:cubicBezTo>
                      <a:pt x="506302" y="176544"/>
                      <a:pt x="498823" y="162679"/>
                      <a:pt x="490338" y="150214"/>
                    </a:cubicBezTo>
                    <a:cubicBezTo>
                      <a:pt x="490251" y="149996"/>
                      <a:pt x="490120" y="149820"/>
                      <a:pt x="489945" y="149602"/>
                    </a:cubicBezTo>
                    <a:cubicBezTo>
                      <a:pt x="487758" y="146321"/>
                      <a:pt x="485440" y="143129"/>
                      <a:pt x="483034" y="140023"/>
                    </a:cubicBezTo>
                    <a:cubicBezTo>
                      <a:pt x="483034" y="139980"/>
                      <a:pt x="482990" y="139892"/>
                      <a:pt x="482903" y="139848"/>
                    </a:cubicBezTo>
                    <a:cubicBezTo>
                      <a:pt x="482815" y="139717"/>
                      <a:pt x="482728" y="139586"/>
                      <a:pt x="482597" y="139455"/>
                    </a:cubicBezTo>
                    <a:cubicBezTo>
                      <a:pt x="474768" y="129220"/>
                      <a:pt x="466239" y="120035"/>
                      <a:pt x="457404" y="111726"/>
                    </a:cubicBezTo>
                    <a:cubicBezTo>
                      <a:pt x="457098" y="111463"/>
                      <a:pt x="456792" y="111157"/>
                      <a:pt x="456486" y="110894"/>
                    </a:cubicBezTo>
                    <a:cubicBezTo>
                      <a:pt x="451587" y="106345"/>
                      <a:pt x="446601" y="102103"/>
                      <a:pt x="441527" y="98123"/>
                    </a:cubicBezTo>
                    <a:lnTo>
                      <a:pt x="441484" y="98080"/>
                    </a:lnTo>
                    <a:cubicBezTo>
                      <a:pt x="440871" y="97554"/>
                      <a:pt x="440303" y="97073"/>
                      <a:pt x="439691" y="96636"/>
                    </a:cubicBezTo>
                    <a:cubicBezTo>
                      <a:pt x="433261" y="91562"/>
                      <a:pt x="426701" y="86926"/>
                      <a:pt x="420184" y="82640"/>
                    </a:cubicBezTo>
                    <a:cubicBezTo>
                      <a:pt x="417866" y="81066"/>
                      <a:pt x="415504" y="79578"/>
                      <a:pt x="413142" y="78135"/>
                    </a:cubicBezTo>
                    <a:cubicBezTo>
                      <a:pt x="389655" y="63483"/>
                      <a:pt x="366737" y="53161"/>
                      <a:pt x="348805" y="45157"/>
                    </a:cubicBezTo>
                    <a:cubicBezTo>
                      <a:pt x="345437" y="43670"/>
                      <a:pt x="341982" y="42139"/>
                      <a:pt x="338395" y="40696"/>
                    </a:cubicBezTo>
                    <a:cubicBezTo>
                      <a:pt x="336514" y="39865"/>
                      <a:pt x="334590" y="39077"/>
                      <a:pt x="332622" y="38290"/>
                    </a:cubicBezTo>
                    <a:cubicBezTo>
                      <a:pt x="298200" y="24513"/>
                      <a:pt x="254507" y="11655"/>
                      <a:pt x="208320" y="4875"/>
                    </a:cubicBezTo>
                    <a:lnTo>
                      <a:pt x="208277" y="4875"/>
                    </a:lnTo>
                    <a:cubicBezTo>
                      <a:pt x="178579" y="589"/>
                      <a:pt x="147876" y="-1204"/>
                      <a:pt x="117916" y="851"/>
                    </a:cubicBezTo>
                    <a:cubicBezTo>
                      <a:pt x="115991" y="982"/>
                      <a:pt x="114110" y="1114"/>
                      <a:pt x="112230" y="1289"/>
                    </a:cubicBezTo>
                    <a:lnTo>
                      <a:pt x="112099" y="1289"/>
                    </a:lnTo>
                    <a:cubicBezTo>
                      <a:pt x="111136" y="1376"/>
                      <a:pt x="110218" y="1464"/>
                      <a:pt x="109256" y="1551"/>
                    </a:cubicBezTo>
                    <a:cubicBezTo>
                      <a:pt x="108643" y="1595"/>
                      <a:pt x="108075" y="1682"/>
                      <a:pt x="107462" y="1726"/>
                    </a:cubicBezTo>
                    <a:cubicBezTo>
                      <a:pt x="107375" y="1726"/>
                      <a:pt x="107244" y="1770"/>
                      <a:pt x="107156" y="1770"/>
                    </a:cubicBezTo>
                    <a:cubicBezTo>
                      <a:pt x="100246" y="2469"/>
                      <a:pt x="93335" y="3388"/>
                      <a:pt x="86556" y="4569"/>
                    </a:cubicBezTo>
                    <a:cubicBezTo>
                      <a:pt x="72604" y="6974"/>
                      <a:pt x="59001" y="10342"/>
                      <a:pt x="45880" y="14891"/>
                    </a:cubicBezTo>
                    <a:cubicBezTo>
                      <a:pt x="45530" y="15022"/>
                      <a:pt x="45224" y="15153"/>
                      <a:pt x="44874" y="15241"/>
                    </a:cubicBezTo>
                    <a:cubicBezTo>
                      <a:pt x="36564" y="18171"/>
                      <a:pt x="28473" y="21583"/>
                      <a:pt x="20688" y="25431"/>
                    </a:cubicBezTo>
                    <a:cubicBezTo>
                      <a:pt x="17320" y="27137"/>
                      <a:pt x="13996" y="28887"/>
                      <a:pt x="10759" y="30768"/>
                    </a:cubicBezTo>
                    <a:cubicBezTo>
                      <a:pt x="10584" y="30855"/>
                      <a:pt x="10453" y="30942"/>
                      <a:pt x="10278" y="31030"/>
                    </a:cubicBezTo>
                    <a:cubicBezTo>
                      <a:pt x="9272" y="31599"/>
                      <a:pt x="8310" y="32167"/>
                      <a:pt x="7304" y="32736"/>
                    </a:cubicBezTo>
                    <a:cubicBezTo>
                      <a:pt x="4811" y="34223"/>
                      <a:pt x="2406" y="35797"/>
                      <a:pt x="0" y="37372"/>
                    </a:cubicBezTo>
                    <a:cubicBezTo>
                      <a:pt x="87" y="37415"/>
                      <a:pt x="131" y="37503"/>
                      <a:pt x="219" y="37547"/>
                    </a:cubicBezTo>
                    <a:cubicBezTo>
                      <a:pt x="2668" y="35972"/>
                      <a:pt x="5117" y="34442"/>
                      <a:pt x="7610" y="32955"/>
                    </a:cubicBezTo>
                    <a:cubicBezTo>
                      <a:pt x="8572" y="33654"/>
                      <a:pt x="9578" y="34354"/>
                      <a:pt x="10584" y="35010"/>
                    </a:cubicBezTo>
                    <a:cubicBezTo>
                      <a:pt x="14608" y="33042"/>
                      <a:pt x="18676" y="31249"/>
                      <a:pt x="22831" y="29587"/>
                    </a:cubicBezTo>
                    <a:lnTo>
                      <a:pt x="22875" y="29587"/>
                    </a:lnTo>
                    <a:cubicBezTo>
                      <a:pt x="30878" y="26394"/>
                      <a:pt x="39145" y="23769"/>
                      <a:pt x="47586" y="21626"/>
                    </a:cubicBezTo>
                    <a:cubicBezTo>
                      <a:pt x="47936" y="21539"/>
                      <a:pt x="48242" y="21452"/>
                      <a:pt x="48592" y="21364"/>
                    </a:cubicBezTo>
                    <a:cubicBezTo>
                      <a:pt x="62544" y="17909"/>
                      <a:pt x="77021" y="15766"/>
                      <a:pt x="91717" y="14760"/>
                    </a:cubicBezTo>
                    <a:cubicBezTo>
                      <a:pt x="93729" y="14628"/>
                      <a:pt x="95741" y="14497"/>
                      <a:pt x="97753" y="14410"/>
                    </a:cubicBezTo>
                    <a:lnTo>
                      <a:pt x="97971" y="14410"/>
                    </a:lnTo>
                    <a:cubicBezTo>
                      <a:pt x="104969" y="14016"/>
                      <a:pt x="112011" y="13929"/>
                      <a:pt x="119053" y="14060"/>
                    </a:cubicBezTo>
                    <a:cubicBezTo>
                      <a:pt x="146607" y="14541"/>
                      <a:pt x="174249" y="18302"/>
                      <a:pt x="200185" y="23988"/>
                    </a:cubicBezTo>
                    <a:cubicBezTo>
                      <a:pt x="201323" y="24207"/>
                      <a:pt x="202460" y="24469"/>
                      <a:pt x="203553" y="24732"/>
                    </a:cubicBezTo>
                    <a:cubicBezTo>
                      <a:pt x="203641" y="24732"/>
                      <a:pt x="203728" y="24776"/>
                      <a:pt x="203772" y="24776"/>
                    </a:cubicBezTo>
                    <a:cubicBezTo>
                      <a:pt x="235787" y="32036"/>
                      <a:pt x="264916" y="42139"/>
                      <a:pt x="287572" y="52286"/>
                    </a:cubicBezTo>
                    <a:cubicBezTo>
                      <a:pt x="293171" y="54780"/>
                      <a:pt x="299338" y="57579"/>
                      <a:pt x="305942" y="60728"/>
                    </a:cubicBezTo>
                    <a:cubicBezTo>
                      <a:pt x="305986" y="60728"/>
                      <a:pt x="305986" y="60728"/>
                      <a:pt x="305986" y="60728"/>
                    </a:cubicBezTo>
                    <a:cubicBezTo>
                      <a:pt x="325493" y="70000"/>
                      <a:pt x="348455" y="82334"/>
                      <a:pt x="369842" y="100091"/>
                    </a:cubicBezTo>
                    <a:cubicBezTo>
                      <a:pt x="374085" y="103634"/>
                      <a:pt x="378283" y="107352"/>
                      <a:pt x="382351" y="111375"/>
                    </a:cubicBezTo>
                    <a:cubicBezTo>
                      <a:pt x="398053" y="126552"/>
                      <a:pt x="412267" y="145228"/>
                      <a:pt x="422677" y="168277"/>
                    </a:cubicBezTo>
                    <a:cubicBezTo>
                      <a:pt x="422895" y="168671"/>
                      <a:pt x="423070" y="169021"/>
                      <a:pt x="423202" y="169415"/>
                    </a:cubicBezTo>
                    <a:cubicBezTo>
                      <a:pt x="423289" y="169546"/>
                      <a:pt x="423377" y="169721"/>
                      <a:pt x="423420" y="169852"/>
                    </a:cubicBezTo>
                    <a:cubicBezTo>
                      <a:pt x="423508" y="170071"/>
                      <a:pt x="423639" y="170289"/>
                      <a:pt x="423683" y="170552"/>
                    </a:cubicBezTo>
                    <a:cubicBezTo>
                      <a:pt x="424164" y="171558"/>
                      <a:pt x="424601" y="172564"/>
                      <a:pt x="424995" y="173613"/>
                    </a:cubicBezTo>
                    <a:cubicBezTo>
                      <a:pt x="425476" y="174620"/>
                      <a:pt x="425913" y="175669"/>
                      <a:pt x="426307" y="176719"/>
                    </a:cubicBezTo>
                    <a:cubicBezTo>
                      <a:pt x="427007" y="178468"/>
                      <a:pt x="427663" y="180261"/>
                      <a:pt x="428319" y="182055"/>
                    </a:cubicBezTo>
                    <a:cubicBezTo>
                      <a:pt x="428363" y="182186"/>
                      <a:pt x="428450" y="182317"/>
                      <a:pt x="428494" y="182492"/>
                    </a:cubicBezTo>
                    <a:cubicBezTo>
                      <a:pt x="430462" y="188003"/>
                      <a:pt x="432168" y="193602"/>
                      <a:pt x="433655" y="199243"/>
                    </a:cubicBezTo>
                    <a:cubicBezTo>
                      <a:pt x="459154" y="202786"/>
                      <a:pt x="485002" y="205367"/>
                      <a:pt x="511113" y="206941"/>
                    </a:cubicBezTo>
                    <a:cubicBezTo>
                      <a:pt x="513694" y="209609"/>
                      <a:pt x="516318" y="212234"/>
                      <a:pt x="519030" y="214858"/>
                    </a:cubicBezTo>
                    <a:cubicBezTo>
                      <a:pt x="519511" y="215295"/>
                      <a:pt x="519948" y="215732"/>
                      <a:pt x="520429" y="216213"/>
                    </a:cubicBezTo>
                    <a:cubicBezTo>
                      <a:pt x="520254" y="215514"/>
                      <a:pt x="520080" y="214770"/>
                      <a:pt x="519817" y="21402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6" name="Google Shape;2266;p48"/>
            <p:cNvGrpSpPr/>
            <p:nvPr/>
          </p:nvGrpSpPr>
          <p:grpSpPr>
            <a:xfrm>
              <a:off x="4795123" y="6771367"/>
              <a:ext cx="301786" cy="85845"/>
              <a:chOff x="4795123" y="6771367"/>
              <a:chExt cx="301786" cy="85845"/>
            </a:xfrm>
          </p:grpSpPr>
          <p:sp>
            <p:nvSpPr>
              <p:cNvPr id="2267" name="Google Shape;2267;p48"/>
              <p:cNvSpPr/>
              <p:nvPr/>
            </p:nvSpPr>
            <p:spPr>
              <a:xfrm>
                <a:off x="4795123" y="6771367"/>
                <a:ext cx="300737" cy="85845"/>
              </a:xfrm>
              <a:custGeom>
                <a:rect b="b" l="l" r="r" t="t"/>
                <a:pathLst>
                  <a:path extrusionOk="0" h="85845" w="300737">
                    <a:moveTo>
                      <a:pt x="160428" y="470"/>
                    </a:moveTo>
                    <a:cubicBezTo>
                      <a:pt x="156492" y="208"/>
                      <a:pt x="152512" y="33"/>
                      <a:pt x="148488" y="33"/>
                    </a:cubicBezTo>
                    <a:cubicBezTo>
                      <a:pt x="144508" y="-54"/>
                      <a:pt x="140484" y="33"/>
                      <a:pt x="136460" y="295"/>
                    </a:cubicBezTo>
                    <a:cubicBezTo>
                      <a:pt x="131387" y="601"/>
                      <a:pt x="126401" y="1126"/>
                      <a:pt x="121502" y="1826"/>
                    </a:cubicBezTo>
                    <a:cubicBezTo>
                      <a:pt x="121021" y="1870"/>
                      <a:pt x="120496" y="1957"/>
                      <a:pt x="120015" y="2045"/>
                    </a:cubicBezTo>
                    <a:cubicBezTo>
                      <a:pt x="112886" y="3138"/>
                      <a:pt x="105975" y="4625"/>
                      <a:pt x="99240" y="6462"/>
                    </a:cubicBezTo>
                    <a:cubicBezTo>
                      <a:pt x="96266" y="7249"/>
                      <a:pt x="93335" y="8124"/>
                      <a:pt x="90449" y="9087"/>
                    </a:cubicBezTo>
                    <a:cubicBezTo>
                      <a:pt x="90055" y="9218"/>
                      <a:pt x="89661" y="9349"/>
                      <a:pt x="89268" y="9480"/>
                    </a:cubicBezTo>
                    <a:cubicBezTo>
                      <a:pt x="83975" y="11230"/>
                      <a:pt x="78814" y="13198"/>
                      <a:pt x="73785" y="15384"/>
                    </a:cubicBezTo>
                    <a:cubicBezTo>
                      <a:pt x="73435" y="15516"/>
                      <a:pt x="73085" y="15647"/>
                      <a:pt x="72735" y="15822"/>
                    </a:cubicBezTo>
                    <a:cubicBezTo>
                      <a:pt x="57864" y="22295"/>
                      <a:pt x="44043" y="30387"/>
                      <a:pt x="31272" y="39484"/>
                    </a:cubicBezTo>
                    <a:cubicBezTo>
                      <a:pt x="30835" y="39746"/>
                      <a:pt x="30354" y="40096"/>
                      <a:pt x="29916" y="40446"/>
                    </a:cubicBezTo>
                    <a:cubicBezTo>
                      <a:pt x="29872" y="40490"/>
                      <a:pt x="29872" y="40490"/>
                      <a:pt x="29829" y="40533"/>
                    </a:cubicBezTo>
                    <a:cubicBezTo>
                      <a:pt x="28604" y="41365"/>
                      <a:pt x="27336" y="42283"/>
                      <a:pt x="26111" y="43201"/>
                    </a:cubicBezTo>
                    <a:cubicBezTo>
                      <a:pt x="26111" y="43201"/>
                      <a:pt x="26111" y="43201"/>
                      <a:pt x="26067" y="43245"/>
                    </a:cubicBezTo>
                    <a:cubicBezTo>
                      <a:pt x="17976" y="49325"/>
                      <a:pt x="10278" y="55754"/>
                      <a:pt x="3105" y="62402"/>
                    </a:cubicBezTo>
                    <a:cubicBezTo>
                      <a:pt x="2974" y="62490"/>
                      <a:pt x="2887" y="62577"/>
                      <a:pt x="2755" y="62708"/>
                    </a:cubicBezTo>
                    <a:cubicBezTo>
                      <a:pt x="2712" y="62752"/>
                      <a:pt x="2624" y="62796"/>
                      <a:pt x="2580" y="62883"/>
                    </a:cubicBezTo>
                    <a:cubicBezTo>
                      <a:pt x="1706" y="63714"/>
                      <a:pt x="875" y="64501"/>
                      <a:pt x="0" y="65333"/>
                    </a:cubicBezTo>
                    <a:cubicBezTo>
                      <a:pt x="262" y="65376"/>
                      <a:pt x="525" y="65420"/>
                      <a:pt x="744" y="65464"/>
                    </a:cubicBezTo>
                    <a:cubicBezTo>
                      <a:pt x="1968" y="65682"/>
                      <a:pt x="3193" y="65989"/>
                      <a:pt x="4374" y="66251"/>
                    </a:cubicBezTo>
                    <a:cubicBezTo>
                      <a:pt x="5423" y="65333"/>
                      <a:pt x="6473" y="64458"/>
                      <a:pt x="7479" y="63539"/>
                    </a:cubicBezTo>
                    <a:lnTo>
                      <a:pt x="7523" y="63539"/>
                    </a:lnTo>
                    <a:cubicBezTo>
                      <a:pt x="8398" y="63714"/>
                      <a:pt x="9228" y="63846"/>
                      <a:pt x="10147" y="64020"/>
                    </a:cubicBezTo>
                    <a:cubicBezTo>
                      <a:pt x="20513" y="65814"/>
                      <a:pt x="30966" y="67432"/>
                      <a:pt x="41463" y="68875"/>
                    </a:cubicBezTo>
                    <a:cubicBezTo>
                      <a:pt x="66962" y="72418"/>
                      <a:pt x="92810" y="74998"/>
                      <a:pt x="118922" y="76573"/>
                    </a:cubicBezTo>
                    <a:cubicBezTo>
                      <a:pt x="121502" y="79241"/>
                      <a:pt x="124126" y="81865"/>
                      <a:pt x="126838" y="84489"/>
                    </a:cubicBezTo>
                    <a:cubicBezTo>
                      <a:pt x="127319" y="84927"/>
                      <a:pt x="127756" y="85364"/>
                      <a:pt x="128238" y="85845"/>
                    </a:cubicBezTo>
                    <a:cubicBezTo>
                      <a:pt x="128063" y="85146"/>
                      <a:pt x="127888" y="84402"/>
                      <a:pt x="127625" y="83658"/>
                    </a:cubicBezTo>
                    <a:lnTo>
                      <a:pt x="127625" y="83615"/>
                    </a:lnTo>
                    <a:cubicBezTo>
                      <a:pt x="127057" y="81384"/>
                      <a:pt x="126357" y="79154"/>
                      <a:pt x="125657" y="76923"/>
                    </a:cubicBezTo>
                    <a:cubicBezTo>
                      <a:pt x="143502" y="77929"/>
                      <a:pt x="161478" y="78410"/>
                      <a:pt x="179541" y="78410"/>
                    </a:cubicBezTo>
                    <a:cubicBezTo>
                      <a:pt x="188026" y="78410"/>
                      <a:pt x="196380" y="78322"/>
                      <a:pt x="204821" y="78104"/>
                    </a:cubicBezTo>
                    <a:lnTo>
                      <a:pt x="204865" y="78104"/>
                    </a:lnTo>
                    <a:cubicBezTo>
                      <a:pt x="231939" y="77404"/>
                      <a:pt x="258750" y="75654"/>
                      <a:pt x="285254" y="72855"/>
                    </a:cubicBezTo>
                    <a:cubicBezTo>
                      <a:pt x="290459" y="72287"/>
                      <a:pt x="295620" y="71718"/>
                      <a:pt x="300737" y="71062"/>
                    </a:cubicBezTo>
                    <a:cubicBezTo>
                      <a:pt x="261417" y="32573"/>
                      <a:pt x="214181" y="4450"/>
                      <a:pt x="160428" y="47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48"/>
              <p:cNvSpPr/>
              <p:nvPr/>
            </p:nvSpPr>
            <p:spPr>
              <a:xfrm>
                <a:off x="4796129" y="6777304"/>
                <a:ext cx="101645" cy="60313"/>
              </a:xfrm>
              <a:custGeom>
                <a:rect b="b" l="l" r="r" t="t"/>
                <a:pathLst>
                  <a:path extrusionOk="0" h="60313" w="101645">
                    <a:moveTo>
                      <a:pt x="3411" y="60313"/>
                    </a:moveTo>
                    <a:cubicBezTo>
                      <a:pt x="4461" y="59395"/>
                      <a:pt x="5511" y="58520"/>
                      <a:pt x="6517" y="57602"/>
                    </a:cubicBezTo>
                    <a:lnTo>
                      <a:pt x="6561" y="57602"/>
                    </a:lnTo>
                    <a:cubicBezTo>
                      <a:pt x="7435" y="57777"/>
                      <a:pt x="8266" y="57908"/>
                      <a:pt x="9185" y="58083"/>
                    </a:cubicBezTo>
                    <a:cubicBezTo>
                      <a:pt x="10628" y="56596"/>
                      <a:pt x="12159" y="55065"/>
                      <a:pt x="13690" y="53578"/>
                    </a:cubicBezTo>
                    <a:cubicBezTo>
                      <a:pt x="13865" y="53359"/>
                      <a:pt x="14040" y="53228"/>
                      <a:pt x="14258" y="53010"/>
                    </a:cubicBezTo>
                    <a:lnTo>
                      <a:pt x="14302" y="52966"/>
                    </a:lnTo>
                    <a:cubicBezTo>
                      <a:pt x="19769" y="47586"/>
                      <a:pt x="25630" y="42337"/>
                      <a:pt x="31841" y="37307"/>
                    </a:cubicBezTo>
                    <a:cubicBezTo>
                      <a:pt x="44043" y="27336"/>
                      <a:pt x="57602" y="18282"/>
                      <a:pt x="72429" y="11065"/>
                    </a:cubicBezTo>
                    <a:cubicBezTo>
                      <a:pt x="72779" y="10891"/>
                      <a:pt x="73129" y="10715"/>
                      <a:pt x="73479" y="10584"/>
                    </a:cubicBezTo>
                    <a:cubicBezTo>
                      <a:pt x="78421" y="8179"/>
                      <a:pt x="83538" y="6036"/>
                      <a:pt x="88743" y="4155"/>
                    </a:cubicBezTo>
                    <a:cubicBezTo>
                      <a:pt x="89136" y="3980"/>
                      <a:pt x="89530" y="3849"/>
                      <a:pt x="89880" y="3718"/>
                    </a:cubicBezTo>
                    <a:cubicBezTo>
                      <a:pt x="92767" y="2668"/>
                      <a:pt x="95610" y="1749"/>
                      <a:pt x="98540" y="875"/>
                    </a:cubicBezTo>
                    <a:lnTo>
                      <a:pt x="98584" y="875"/>
                    </a:lnTo>
                    <a:cubicBezTo>
                      <a:pt x="99590" y="569"/>
                      <a:pt x="100639" y="262"/>
                      <a:pt x="101645" y="0"/>
                    </a:cubicBezTo>
                    <a:cubicBezTo>
                      <a:pt x="100596" y="262"/>
                      <a:pt x="99546" y="569"/>
                      <a:pt x="98540" y="831"/>
                    </a:cubicBezTo>
                    <a:cubicBezTo>
                      <a:pt x="95566" y="1662"/>
                      <a:pt x="92635" y="2580"/>
                      <a:pt x="89749" y="3542"/>
                    </a:cubicBezTo>
                    <a:cubicBezTo>
                      <a:pt x="89355" y="3630"/>
                      <a:pt x="88962" y="3761"/>
                      <a:pt x="88568" y="3936"/>
                    </a:cubicBezTo>
                    <a:cubicBezTo>
                      <a:pt x="83276" y="5686"/>
                      <a:pt x="78115" y="7698"/>
                      <a:pt x="73085" y="9885"/>
                    </a:cubicBezTo>
                    <a:cubicBezTo>
                      <a:pt x="72735" y="10059"/>
                      <a:pt x="72341" y="10191"/>
                      <a:pt x="71991" y="10366"/>
                    </a:cubicBezTo>
                    <a:cubicBezTo>
                      <a:pt x="57121" y="16926"/>
                      <a:pt x="43256" y="25105"/>
                      <a:pt x="30529" y="34246"/>
                    </a:cubicBezTo>
                    <a:cubicBezTo>
                      <a:pt x="29304" y="35121"/>
                      <a:pt x="28079" y="36039"/>
                      <a:pt x="26855" y="36914"/>
                    </a:cubicBezTo>
                    <a:cubicBezTo>
                      <a:pt x="25411" y="38007"/>
                      <a:pt x="24012" y="39057"/>
                      <a:pt x="22568" y="40150"/>
                    </a:cubicBezTo>
                    <a:cubicBezTo>
                      <a:pt x="16008" y="45224"/>
                      <a:pt x="9797" y="50516"/>
                      <a:pt x="3849" y="55983"/>
                    </a:cubicBezTo>
                    <a:lnTo>
                      <a:pt x="3805" y="56027"/>
                    </a:lnTo>
                    <a:cubicBezTo>
                      <a:pt x="3630" y="56202"/>
                      <a:pt x="3411" y="56377"/>
                      <a:pt x="3237" y="56508"/>
                    </a:cubicBezTo>
                    <a:lnTo>
                      <a:pt x="3193" y="56552"/>
                    </a:lnTo>
                    <a:cubicBezTo>
                      <a:pt x="3062" y="56727"/>
                      <a:pt x="2930" y="56815"/>
                      <a:pt x="2755" y="56945"/>
                    </a:cubicBezTo>
                    <a:cubicBezTo>
                      <a:pt x="1837" y="57821"/>
                      <a:pt x="918" y="58695"/>
                      <a:pt x="0" y="59570"/>
                    </a:cubicBezTo>
                    <a:cubicBezTo>
                      <a:pt x="1137" y="59788"/>
                      <a:pt x="2274" y="60095"/>
                      <a:pt x="3411" y="60313"/>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48"/>
              <p:cNvSpPr/>
              <p:nvPr/>
            </p:nvSpPr>
            <p:spPr>
              <a:xfrm>
                <a:off x="4921261" y="6771400"/>
                <a:ext cx="175648" cy="72822"/>
              </a:xfrm>
              <a:custGeom>
                <a:rect b="b" l="l" r="r" t="t"/>
                <a:pathLst>
                  <a:path extrusionOk="0" h="72822" w="175648">
                    <a:moveTo>
                      <a:pt x="34290" y="438"/>
                    </a:moveTo>
                    <a:cubicBezTo>
                      <a:pt x="88480" y="4068"/>
                      <a:pt x="136023" y="32234"/>
                      <a:pt x="175649" y="70898"/>
                    </a:cubicBezTo>
                    <a:cubicBezTo>
                      <a:pt x="175343" y="70986"/>
                      <a:pt x="174993" y="71029"/>
                      <a:pt x="174643" y="71029"/>
                    </a:cubicBezTo>
                    <a:cubicBezTo>
                      <a:pt x="169526" y="71685"/>
                      <a:pt x="164365" y="72254"/>
                      <a:pt x="159160" y="72823"/>
                    </a:cubicBezTo>
                    <a:cubicBezTo>
                      <a:pt x="118965" y="29085"/>
                      <a:pt x="67836" y="-2886"/>
                      <a:pt x="8091" y="700"/>
                    </a:cubicBezTo>
                    <a:cubicBezTo>
                      <a:pt x="5380" y="831"/>
                      <a:pt x="2668" y="1093"/>
                      <a:pt x="0" y="1400"/>
                    </a:cubicBezTo>
                    <a:cubicBezTo>
                      <a:pt x="3761" y="963"/>
                      <a:pt x="7610" y="569"/>
                      <a:pt x="11503" y="350"/>
                    </a:cubicBezTo>
                    <a:cubicBezTo>
                      <a:pt x="15133" y="131"/>
                      <a:pt x="18763" y="0"/>
                      <a:pt x="22350" y="0"/>
                    </a:cubicBezTo>
                    <a:cubicBezTo>
                      <a:pt x="26374" y="0"/>
                      <a:pt x="30354" y="175"/>
                      <a:pt x="34290" y="43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48"/>
              <p:cNvSpPr/>
              <p:nvPr/>
            </p:nvSpPr>
            <p:spPr>
              <a:xfrm>
                <a:off x="4901186" y="6773412"/>
                <a:ext cx="15701" cy="3061"/>
              </a:xfrm>
              <a:custGeom>
                <a:rect b="b" l="l" r="r" t="t"/>
                <a:pathLst>
                  <a:path extrusionOk="0" h="3061" w="15701">
                    <a:moveTo>
                      <a:pt x="0" y="3061"/>
                    </a:moveTo>
                    <a:cubicBezTo>
                      <a:pt x="5073" y="1750"/>
                      <a:pt x="10322" y="699"/>
                      <a:pt x="15702" y="0"/>
                    </a:cubicBezTo>
                    <a:cubicBezTo>
                      <a:pt x="10322" y="787"/>
                      <a:pt x="5117" y="1837"/>
                      <a:pt x="0" y="3061"/>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71" name="Google Shape;2271;p48"/>
            <p:cNvGrpSpPr/>
            <p:nvPr/>
          </p:nvGrpSpPr>
          <p:grpSpPr>
            <a:xfrm>
              <a:off x="4334555" y="6265070"/>
              <a:ext cx="553146" cy="572547"/>
              <a:chOff x="4334555" y="6265070"/>
              <a:chExt cx="553146" cy="572547"/>
            </a:xfrm>
          </p:grpSpPr>
          <p:sp>
            <p:nvSpPr>
              <p:cNvPr id="2272" name="Google Shape;2272;p48"/>
              <p:cNvSpPr/>
              <p:nvPr/>
            </p:nvSpPr>
            <p:spPr>
              <a:xfrm>
                <a:off x="4334555" y="6265070"/>
                <a:ext cx="552062" cy="572285"/>
              </a:xfrm>
              <a:custGeom>
                <a:rect b="b" l="l" r="r" t="t"/>
                <a:pathLst>
                  <a:path extrusionOk="0" h="572285" w="552062">
                    <a:moveTo>
                      <a:pt x="933" y="351500"/>
                    </a:moveTo>
                    <a:cubicBezTo>
                      <a:pt x="1283" y="351762"/>
                      <a:pt x="1677" y="352069"/>
                      <a:pt x="2026" y="352375"/>
                    </a:cubicBezTo>
                    <a:cubicBezTo>
                      <a:pt x="13879" y="362347"/>
                      <a:pt x="25951" y="372013"/>
                      <a:pt x="38241" y="381416"/>
                    </a:cubicBezTo>
                    <a:cubicBezTo>
                      <a:pt x="47907" y="388808"/>
                      <a:pt x="57704" y="396024"/>
                      <a:pt x="67632" y="403022"/>
                    </a:cubicBezTo>
                    <a:cubicBezTo>
                      <a:pt x="67938" y="403241"/>
                      <a:pt x="68245" y="403460"/>
                      <a:pt x="68551" y="403635"/>
                    </a:cubicBezTo>
                    <a:cubicBezTo>
                      <a:pt x="70869" y="405297"/>
                      <a:pt x="73187" y="406959"/>
                      <a:pt x="75549" y="408577"/>
                    </a:cubicBezTo>
                    <a:cubicBezTo>
                      <a:pt x="75593" y="408621"/>
                      <a:pt x="75636" y="408665"/>
                      <a:pt x="75724" y="408665"/>
                    </a:cubicBezTo>
                    <a:cubicBezTo>
                      <a:pt x="73231" y="410151"/>
                      <a:pt x="70825" y="411726"/>
                      <a:pt x="68420" y="413301"/>
                    </a:cubicBezTo>
                    <a:cubicBezTo>
                      <a:pt x="68507" y="413344"/>
                      <a:pt x="68551" y="413432"/>
                      <a:pt x="68638" y="413476"/>
                    </a:cubicBezTo>
                    <a:cubicBezTo>
                      <a:pt x="71088" y="411901"/>
                      <a:pt x="73537" y="410370"/>
                      <a:pt x="76030" y="408883"/>
                    </a:cubicBezTo>
                    <a:cubicBezTo>
                      <a:pt x="76992" y="409583"/>
                      <a:pt x="77998" y="410283"/>
                      <a:pt x="79004" y="410939"/>
                    </a:cubicBezTo>
                    <a:cubicBezTo>
                      <a:pt x="87664" y="416887"/>
                      <a:pt x="96455" y="422748"/>
                      <a:pt x="105334" y="428434"/>
                    </a:cubicBezTo>
                    <a:cubicBezTo>
                      <a:pt x="108264" y="432720"/>
                      <a:pt x="111326" y="436875"/>
                      <a:pt x="114562" y="440986"/>
                    </a:cubicBezTo>
                    <a:cubicBezTo>
                      <a:pt x="114562" y="441030"/>
                      <a:pt x="114650" y="441074"/>
                      <a:pt x="114650" y="441074"/>
                    </a:cubicBezTo>
                    <a:cubicBezTo>
                      <a:pt x="116268" y="439893"/>
                      <a:pt x="117886" y="438624"/>
                      <a:pt x="119505" y="437356"/>
                    </a:cubicBezTo>
                    <a:cubicBezTo>
                      <a:pt x="129477" y="443479"/>
                      <a:pt x="139536" y="449471"/>
                      <a:pt x="149771" y="455289"/>
                    </a:cubicBezTo>
                    <a:lnTo>
                      <a:pt x="149815" y="455289"/>
                    </a:lnTo>
                    <a:cubicBezTo>
                      <a:pt x="150471" y="455682"/>
                      <a:pt x="151039" y="456032"/>
                      <a:pt x="151695" y="456382"/>
                    </a:cubicBezTo>
                    <a:cubicBezTo>
                      <a:pt x="162980" y="462811"/>
                      <a:pt x="174439" y="468978"/>
                      <a:pt x="186029" y="474927"/>
                    </a:cubicBezTo>
                    <a:cubicBezTo>
                      <a:pt x="193246" y="478688"/>
                      <a:pt x="200506" y="482318"/>
                      <a:pt x="207810" y="485861"/>
                    </a:cubicBezTo>
                    <a:cubicBezTo>
                      <a:pt x="207854" y="485861"/>
                      <a:pt x="207854" y="485861"/>
                      <a:pt x="207854" y="485861"/>
                    </a:cubicBezTo>
                    <a:cubicBezTo>
                      <a:pt x="242188" y="502524"/>
                      <a:pt x="277702" y="517089"/>
                      <a:pt x="314092" y="529729"/>
                    </a:cubicBezTo>
                    <a:cubicBezTo>
                      <a:pt x="319428" y="531260"/>
                      <a:pt x="324764" y="532878"/>
                      <a:pt x="330056" y="534672"/>
                    </a:cubicBezTo>
                    <a:cubicBezTo>
                      <a:pt x="334648" y="536203"/>
                      <a:pt x="339197" y="537908"/>
                      <a:pt x="343702" y="539657"/>
                    </a:cubicBezTo>
                    <a:cubicBezTo>
                      <a:pt x="349388" y="541451"/>
                      <a:pt x="355073" y="543200"/>
                      <a:pt x="360847" y="544862"/>
                    </a:cubicBezTo>
                    <a:cubicBezTo>
                      <a:pt x="366358" y="546481"/>
                      <a:pt x="371912" y="548055"/>
                      <a:pt x="377467" y="549542"/>
                    </a:cubicBezTo>
                    <a:cubicBezTo>
                      <a:pt x="377773" y="549673"/>
                      <a:pt x="378123" y="549761"/>
                      <a:pt x="378429" y="549849"/>
                    </a:cubicBezTo>
                    <a:cubicBezTo>
                      <a:pt x="378954" y="549980"/>
                      <a:pt x="379523" y="550154"/>
                      <a:pt x="380047" y="550286"/>
                    </a:cubicBezTo>
                    <a:cubicBezTo>
                      <a:pt x="385471" y="551773"/>
                      <a:pt x="390938" y="553173"/>
                      <a:pt x="396405" y="554572"/>
                    </a:cubicBezTo>
                    <a:cubicBezTo>
                      <a:pt x="418274" y="560083"/>
                      <a:pt x="440405" y="564894"/>
                      <a:pt x="462842" y="568918"/>
                    </a:cubicBezTo>
                    <a:cubicBezTo>
                      <a:pt x="462973" y="568962"/>
                      <a:pt x="463148" y="568962"/>
                      <a:pt x="463323" y="569005"/>
                    </a:cubicBezTo>
                    <a:cubicBezTo>
                      <a:pt x="463279" y="569049"/>
                      <a:pt x="463192" y="569093"/>
                      <a:pt x="463148" y="569180"/>
                    </a:cubicBezTo>
                    <a:cubicBezTo>
                      <a:pt x="462273" y="570011"/>
                      <a:pt x="461442" y="570798"/>
                      <a:pt x="460568" y="571630"/>
                    </a:cubicBezTo>
                    <a:cubicBezTo>
                      <a:pt x="460830" y="571673"/>
                      <a:pt x="461093" y="571717"/>
                      <a:pt x="461311" y="571761"/>
                    </a:cubicBezTo>
                    <a:cubicBezTo>
                      <a:pt x="462099" y="571892"/>
                      <a:pt x="462886" y="572111"/>
                      <a:pt x="463673" y="572286"/>
                    </a:cubicBezTo>
                    <a:cubicBezTo>
                      <a:pt x="464723" y="571411"/>
                      <a:pt x="465772" y="570536"/>
                      <a:pt x="466735" y="569618"/>
                    </a:cubicBezTo>
                    <a:cubicBezTo>
                      <a:pt x="467478" y="568962"/>
                      <a:pt x="468222" y="568305"/>
                      <a:pt x="468922" y="567606"/>
                    </a:cubicBezTo>
                    <a:cubicBezTo>
                      <a:pt x="469140" y="567431"/>
                      <a:pt x="469359" y="567256"/>
                      <a:pt x="469534" y="567081"/>
                    </a:cubicBezTo>
                    <a:cubicBezTo>
                      <a:pt x="474739" y="562314"/>
                      <a:pt x="479593" y="557371"/>
                      <a:pt x="484098" y="552385"/>
                    </a:cubicBezTo>
                    <a:cubicBezTo>
                      <a:pt x="484929" y="551423"/>
                      <a:pt x="485804" y="550461"/>
                      <a:pt x="486591" y="549542"/>
                    </a:cubicBezTo>
                    <a:cubicBezTo>
                      <a:pt x="486635" y="549498"/>
                      <a:pt x="486635" y="549498"/>
                      <a:pt x="486635" y="549498"/>
                    </a:cubicBezTo>
                    <a:cubicBezTo>
                      <a:pt x="488166" y="547749"/>
                      <a:pt x="489653" y="546000"/>
                      <a:pt x="491053" y="544206"/>
                    </a:cubicBezTo>
                    <a:cubicBezTo>
                      <a:pt x="503080" y="529423"/>
                      <a:pt x="512484" y="513853"/>
                      <a:pt x="519919" y="498064"/>
                    </a:cubicBezTo>
                    <a:cubicBezTo>
                      <a:pt x="520094" y="497626"/>
                      <a:pt x="520313" y="497189"/>
                      <a:pt x="520531" y="496751"/>
                    </a:cubicBezTo>
                    <a:cubicBezTo>
                      <a:pt x="521887" y="493821"/>
                      <a:pt x="523156" y="490935"/>
                      <a:pt x="524380" y="488004"/>
                    </a:cubicBezTo>
                    <a:cubicBezTo>
                      <a:pt x="524555" y="487610"/>
                      <a:pt x="524730" y="487216"/>
                      <a:pt x="524861" y="486823"/>
                    </a:cubicBezTo>
                    <a:cubicBezTo>
                      <a:pt x="526873" y="481968"/>
                      <a:pt x="528710" y="477113"/>
                      <a:pt x="530372" y="472259"/>
                    </a:cubicBezTo>
                    <a:cubicBezTo>
                      <a:pt x="536146" y="455638"/>
                      <a:pt x="540082" y="439193"/>
                      <a:pt x="542925" y="423797"/>
                    </a:cubicBezTo>
                    <a:cubicBezTo>
                      <a:pt x="546205" y="405734"/>
                      <a:pt x="547998" y="389070"/>
                      <a:pt x="549442" y="375031"/>
                    </a:cubicBezTo>
                    <a:cubicBezTo>
                      <a:pt x="549442" y="374900"/>
                      <a:pt x="549442" y="374812"/>
                      <a:pt x="549486" y="374681"/>
                    </a:cubicBezTo>
                    <a:cubicBezTo>
                      <a:pt x="549529" y="373850"/>
                      <a:pt x="549617" y="373019"/>
                      <a:pt x="549704" y="372232"/>
                    </a:cubicBezTo>
                    <a:cubicBezTo>
                      <a:pt x="549748" y="371751"/>
                      <a:pt x="549792" y="371269"/>
                      <a:pt x="549835" y="370744"/>
                    </a:cubicBezTo>
                    <a:cubicBezTo>
                      <a:pt x="553203" y="336411"/>
                      <a:pt x="553159" y="292280"/>
                      <a:pt x="546861" y="246575"/>
                    </a:cubicBezTo>
                    <a:lnTo>
                      <a:pt x="546861" y="246531"/>
                    </a:lnTo>
                    <a:cubicBezTo>
                      <a:pt x="543231" y="219764"/>
                      <a:pt x="537458" y="192515"/>
                      <a:pt x="529017" y="166273"/>
                    </a:cubicBezTo>
                    <a:lnTo>
                      <a:pt x="529017" y="166229"/>
                    </a:lnTo>
                    <a:cubicBezTo>
                      <a:pt x="528929" y="166010"/>
                      <a:pt x="528842" y="165835"/>
                      <a:pt x="528798" y="165617"/>
                    </a:cubicBezTo>
                    <a:cubicBezTo>
                      <a:pt x="525736" y="156126"/>
                      <a:pt x="522281" y="146766"/>
                      <a:pt x="518476" y="137625"/>
                    </a:cubicBezTo>
                    <a:cubicBezTo>
                      <a:pt x="518170" y="136837"/>
                      <a:pt x="517863" y="136050"/>
                      <a:pt x="517514" y="135307"/>
                    </a:cubicBezTo>
                    <a:cubicBezTo>
                      <a:pt x="517514" y="135263"/>
                      <a:pt x="517514" y="135263"/>
                      <a:pt x="517514" y="135219"/>
                    </a:cubicBezTo>
                    <a:cubicBezTo>
                      <a:pt x="509378" y="116062"/>
                      <a:pt x="499581" y="97999"/>
                      <a:pt x="487860" y="81597"/>
                    </a:cubicBezTo>
                    <a:cubicBezTo>
                      <a:pt x="487073" y="80460"/>
                      <a:pt x="486285" y="79367"/>
                      <a:pt x="485454" y="78317"/>
                    </a:cubicBezTo>
                    <a:cubicBezTo>
                      <a:pt x="485454" y="78273"/>
                      <a:pt x="485454" y="78273"/>
                      <a:pt x="485454" y="78273"/>
                    </a:cubicBezTo>
                    <a:cubicBezTo>
                      <a:pt x="470409" y="57936"/>
                      <a:pt x="452389" y="40441"/>
                      <a:pt x="430826" y="27101"/>
                    </a:cubicBezTo>
                    <a:cubicBezTo>
                      <a:pt x="429383" y="26183"/>
                      <a:pt x="427940" y="25307"/>
                      <a:pt x="426453" y="24477"/>
                    </a:cubicBezTo>
                    <a:cubicBezTo>
                      <a:pt x="424791" y="23515"/>
                      <a:pt x="423129" y="22596"/>
                      <a:pt x="421423" y="21677"/>
                    </a:cubicBezTo>
                    <a:cubicBezTo>
                      <a:pt x="420067" y="20934"/>
                      <a:pt x="418711" y="20234"/>
                      <a:pt x="417312" y="19534"/>
                    </a:cubicBezTo>
                    <a:cubicBezTo>
                      <a:pt x="416962" y="19359"/>
                      <a:pt x="416612" y="19184"/>
                      <a:pt x="416262" y="19010"/>
                    </a:cubicBezTo>
                    <a:cubicBezTo>
                      <a:pt x="416087" y="18922"/>
                      <a:pt x="415912" y="18834"/>
                      <a:pt x="415781" y="18791"/>
                    </a:cubicBezTo>
                    <a:cubicBezTo>
                      <a:pt x="414556" y="18222"/>
                      <a:pt x="413288" y="17610"/>
                      <a:pt x="412019" y="17041"/>
                    </a:cubicBezTo>
                    <a:cubicBezTo>
                      <a:pt x="408170" y="15204"/>
                      <a:pt x="404190" y="13499"/>
                      <a:pt x="400123" y="11968"/>
                    </a:cubicBezTo>
                    <a:cubicBezTo>
                      <a:pt x="394350" y="9781"/>
                      <a:pt x="388576" y="7944"/>
                      <a:pt x="382803" y="6369"/>
                    </a:cubicBezTo>
                    <a:cubicBezTo>
                      <a:pt x="379216" y="5407"/>
                      <a:pt x="375674" y="4576"/>
                      <a:pt x="372087" y="3876"/>
                    </a:cubicBezTo>
                    <a:cubicBezTo>
                      <a:pt x="371694" y="3789"/>
                      <a:pt x="371344" y="3702"/>
                      <a:pt x="370950" y="3614"/>
                    </a:cubicBezTo>
                    <a:cubicBezTo>
                      <a:pt x="309106" y="-8589"/>
                      <a:pt x="248223" y="12230"/>
                      <a:pt x="204355" y="34449"/>
                    </a:cubicBezTo>
                    <a:cubicBezTo>
                      <a:pt x="197926" y="37685"/>
                      <a:pt x="191890" y="40966"/>
                      <a:pt x="186291" y="44202"/>
                    </a:cubicBezTo>
                    <a:cubicBezTo>
                      <a:pt x="186291" y="44202"/>
                      <a:pt x="186248" y="44202"/>
                      <a:pt x="186248" y="44246"/>
                    </a:cubicBezTo>
                    <a:lnTo>
                      <a:pt x="186204" y="44246"/>
                    </a:lnTo>
                    <a:cubicBezTo>
                      <a:pt x="185417" y="44640"/>
                      <a:pt x="184717" y="45077"/>
                      <a:pt x="183930" y="45514"/>
                    </a:cubicBezTo>
                    <a:cubicBezTo>
                      <a:pt x="180168" y="47701"/>
                      <a:pt x="176582" y="49844"/>
                      <a:pt x="173214" y="51944"/>
                    </a:cubicBezTo>
                    <a:cubicBezTo>
                      <a:pt x="172470" y="52381"/>
                      <a:pt x="171771" y="52818"/>
                      <a:pt x="171071" y="53256"/>
                    </a:cubicBezTo>
                    <a:cubicBezTo>
                      <a:pt x="170721" y="53475"/>
                      <a:pt x="170415" y="53693"/>
                      <a:pt x="170109" y="53868"/>
                    </a:cubicBezTo>
                    <a:cubicBezTo>
                      <a:pt x="157556" y="61741"/>
                      <a:pt x="148328" y="68432"/>
                      <a:pt x="143298" y="72063"/>
                    </a:cubicBezTo>
                    <a:cubicBezTo>
                      <a:pt x="137656" y="76174"/>
                      <a:pt x="129958" y="81991"/>
                      <a:pt x="121036" y="89514"/>
                    </a:cubicBezTo>
                    <a:cubicBezTo>
                      <a:pt x="117187" y="92750"/>
                      <a:pt x="113119" y="96337"/>
                      <a:pt x="108877" y="100186"/>
                    </a:cubicBezTo>
                    <a:cubicBezTo>
                      <a:pt x="92825" y="114925"/>
                      <a:pt x="74455" y="134170"/>
                      <a:pt x="57485" y="157788"/>
                    </a:cubicBezTo>
                    <a:cubicBezTo>
                      <a:pt x="56960" y="158488"/>
                      <a:pt x="56436" y="159187"/>
                      <a:pt x="55954" y="159887"/>
                    </a:cubicBezTo>
                    <a:cubicBezTo>
                      <a:pt x="40384" y="181799"/>
                      <a:pt x="26082" y="207386"/>
                      <a:pt x="15804" y="236471"/>
                    </a:cubicBezTo>
                    <a:cubicBezTo>
                      <a:pt x="15716" y="236734"/>
                      <a:pt x="15629" y="237040"/>
                      <a:pt x="15541" y="237302"/>
                    </a:cubicBezTo>
                    <a:cubicBezTo>
                      <a:pt x="5657" y="265425"/>
                      <a:pt x="-335" y="296872"/>
                      <a:pt x="15" y="331512"/>
                    </a:cubicBezTo>
                    <a:cubicBezTo>
                      <a:pt x="15" y="335842"/>
                      <a:pt x="146" y="340216"/>
                      <a:pt x="408" y="344677"/>
                    </a:cubicBezTo>
                    <a:cubicBezTo>
                      <a:pt x="583" y="346951"/>
                      <a:pt x="714" y="349226"/>
                      <a:pt x="933" y="35150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3" name="Google Shape;2273;p48"/>
              <p:cNvSpPr/>
              <p:nvPr/>
            </p:nvSpPr>
            <p:spPr>
              <a:xfrm rot="-4187783">
                <a:off x="4453087" y="6396348"/>
                <a:ext cx="359758" cy="314057"/>
              </a:xfrm>
              <a:custGeom>
                <a:rect b="b" l="l" r="r" t="t"/>
                <a:pathLst>
                  <a:path extrusionOk="0" h="314382" w="360131">
                    <a:moveTo>
                      <a:pt x="360132" y="157191"/>
                    </a:moveTo>
                    <a:cubicBezTo>
                      <a:pt x="360132" y="244006"/>
                      <a:pt x="279513" y="314382"/>
                      <a:pt x="180066" y="314382"/>
                    </a:cubicBezTo>
                    <a:cubicBezTo>
                      <a:pt x="80618" y="314382"/>
                      <a:pt x="0" y="244005"/>
                      <a:pt x="0" y="157191"/>
                    </a:cubicBezTo>
                    <a:cubicBezTo>
                      <a:pt x="0" y="70377"/>
                      <a:pt x="80618" y="0"/>
                      <a:pt x="180066" y="0"/>
                    </a:cubicBezTo>
                    <a:cubicBezTo>
                      <a:pt x="279513" y="0"/>
                      <a:pt x="360132" y="70377"/>
                      <a:pt x="360132" y="15719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48"/>
              <p:cNvSpPr/>
              <p:nvPr/>
            </p:nvSpPr>
            <p:spPr>
              <a:xfrm rot="-4353637">
                <a:off x="4522509" y="6389139"/>
                <a:ext cx="260932" cy="230198"/>
              </a:xfrm>
              <a:custGeom>
                <a:rect b="b" l="l" r="r" t="t"/>
                <a:pathLst>
                  <a:path extrusionOk="0" h="229965" w="260668">
                    <a:moveTo>
                      <a:pt x="260669" y="114983"/>
                    </a:moveTo>
                    <a:cubicBezTo>
                      <a:pt x="260669" y="178486"/>
                      <a:pt x="202316" y="229966"/>
                      <a:pt x="130334" y="229966"/>
                    </a:cubicBezTo>
                    <a:cubicBezTo>
                      <a:pt x="58353" y="229966"/>
                      <a:pt x="0" y="178487"/>
                      <a:pt x="0" y="114983"/>
                    </a:cubicBezTo>
                    <a:cubicBezTo>
                      <a:pt x="0" y="51480"/>
                      <a:pt x="58353" y="0"/>
                      <a:pt x="130334" y="0"/>
                    </a:cubicBezTo>
                    <a:cubicBezTo>
                      <a:pt x="202316" y="0"/>
                      <a:pt x="260669" y="51479"/>
                      <a:pt x="260669" y="1149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48"/>
              <p:cNvSpPr/>
              <p:nvPr/>
            </p:nvSpPr>
            <p:spPr>
              <a:xfrm>
                <a:off x="4335615" y="6265631"/>
                <a:ext cx="365953" cy="427873"/>
              </a:xfrm>
              <a:custGeom>
                <a:rect b="b" l="l" r="r" t="t"/>
                <a:pathLst>
                  <a:path extrusionOk="0" h="427873" w="365953">
                    <a:moveTo>
                      <a:pt x="201982" y="35681"/>
                    </a:moveTo>
                    <a:cubicBezTo>
                      <a:pt x="195422" y="39049"/>
                      <a:pt x="189255" y="42460"/>
                      <a:pt x="183525" y="45741"/>
                    </a:cubicBezTo>
                    <a:cubicBezTo>
                      <a:pt x="182694" y="46266"/>
                      <a:pt x="181907" y="46703"/>
                      <a:pt x="181120" y="47140"/>
                    </a:cubicBezTo>
                    <a:cubicBezTo>
                      <a:pt x="178189" y="48890"/>
                      <a:pt x="175390" y="50595"/>
                      <a:pt x="172722" y="52258"/>
                    </a:cubicBezTo>
                    <a:cubicBezTo>
                      <a:pt x="172066" y="52651"/>
                      <a:pt x="171410" y="53044"/>
                      <a:pt x="170798" y="53482"/>
                    </a:cubicBezTo>
                    <a:cubicBezTo>
                      <a:pt x="170448" y="53657"/>
                      <a:pt x="170142" y="53876"/>
                      <a:pt x="169835" y="54051"/>
                    </a:cubicBezTo>
                    <a:cubicBezTo>
                      <a:pt x="157458" y="61836"/>
                      <a:pt x="148317" y="68440"/>
                      <a:pt x="143331" y="72027"/>
                    </a:cubicBezTo>
                    <a:cubicBezTo>
                      <a:pt x="137557" y="76182"/>
                      <a:pt x="129685" y="82174"/>
                      <a:pt x="120544" y="89915"/>
                    </a:cubicBezTo>
                    <a:cubicBezTo>
                      <a:pt x="116651" y="93196"/>
                      <a:pt x="112540" y="96826"/>
                      <a:pt x="108253" y="100806"/>
                    </a:cubicBezTo>
                    <a:cubicBezTo>
                      <a:pt x="92202" y="115545"/>
                      <a:pt x="73963" y="134790"/>
                      <a:pt x="57125" y="158277"/>
                    </a:cubicBezTo>
                    <a:cubicBezTo>
                      <a:pt x="56512" y="159064"/>
                      <a:pt x="55944" y="159895"/>
                      <a:pt x="55375" y="160726"/>
                    </a:cubicBezTo>
                    <a:cubicBezTo>
                      <a:pt x="39936" y="182595"/>
                      <a:pt x="25721" y="208137"/>
                      <a:pt x="15618" y="237135"/>
                    </a:cubicBezTo>
                    <a:cubicBezTo>
                      <a:pt x="15574" y="237179"/>
                      <a:pt x="15618" y="237179"/>
                      <a:pt x="15618" y="237179"/>
                    </a:cubicBezTo>
                    <a:cubicBezTo>
                      <a:pt x="15487" y="237441"/>
                      <a:pt x="15399" y="237704"/>
                      <a:pt x="15312" y="237966"/>
                    </a:cubicBezTo>
                    <a:cubicBezTo>
                      <a:pt x="5733" y="265608"/>
                      <a:pt x="-171" y="296399"/>
                      <a:pt x="4" y="330295"/>
                    </a:cubicBezTo>
                    <a:cubicBezTo>
                      <a:pt x="47" y="335019"/>
                      <a:pt x="179" y="339786"/>
                      <a:pt x="441" y="344641"/>
                    </a:cubicBezTo>
                    <a:cubicBezTo>
                      <a:pt x="572" y="347003"/>
                      <a:pt x="747" y="349408"/>
                      <a:pt x="966" y="351814"/>
                    </a:cubicBezTo>
                    <a:cubicBezTo>
                      <a:pt x="12819" y="361786"/>
                      <a:pt x="24890" y="371452"/>
                      <a:pt x="37180" y="380855"/>
                    </a:cubicBezTo>
                    <a:cubicBezTo>
                      <a:pt x="46846" y="388247"/>
                      <a:pt x="56644" y="395464"/>
                      <a:pt x="66572" y="402461"/>
                    </a:cubicBezTo>
                    <a:cubicBezTo>
                      <a:pt x="66878" y="402680"/>
                      <a:pt x="67184" y="402899"/>
                      <a:pt x="67490" y="403074"/>
                    </a:cubicBezTo>
                    <a:cubicBezTo>
                      <a:pt x="69808" y="404736"/>
                      <a:pt x="72126" y="406398"/>
                      <a:pt x="74488" y="408016"/>
                    </a:cubicBezTo>
                    <a:cubicBezTo>
                      <a:pt x="74532" y="408060"/>
                      <a:pt x="74576" y="408104"/>
                      <a:pt x="74663" y="408104"/>
                    </a:cubicBezTo>
                    <a:cubicBezTo>
                      <a:pt x="72170" y="409591"/>
                      <a:pt x="69765" y="411165"/>
                      <a:pt x="67359" y="412740"/>
                    </a:cubicBezTo>
                    <a:cubicBezTo>
                      <a:pt x="67447" y="412783"/>
                      <a:pt x="67490" y="412871"/>
                      <a:pt x="67578" y="412915"/>
                    </a:cubicBezTo>
                    <a:cubicBezTo>
                      <a:pt x="70027" y="411340"/>
                      <a:pt x="72476" y="409810"/>
                      <a:pt x="74969" y="408323"/>
                    </a:cubicBezTo>
                    <a:cubicBezTo>
                      <a:pt x="75932" y="409022"/>
                      <a:pt x="76938" y="409722"/>
                      <a:pt x="77944" y="410378"/>
                    </a:cubicBezTo>
                    <a:cubicBezTo>
                      <a:pt x="86604" y="416326"/>
                      <a:pt x="95395" y="422187"/>
                      <a:pt x="104273" y="427873"/>
                    </a:cubicBezTo>
                    <a:cubicBezTo>
                      <a:pt x="99156" y="420437"/>
                      <a:pt x="94476" y="412783"/>
                      <a:pt x="90234" y="404955"/>
                    </a:cubicBezTo>
                    <a:lnTo>
                      <a:pt x="90190" y="404955"/>
                    </a:lnTo>
                    <a:cubicBezTo>
                      <a:pt x="89534" y="403730"/>
                      <a:pt x="88878" y="402505"/>
                      <a:pt x="88266" y="401281"/>
                    </a:cubicBezTo>
                    <a:cubicBezTo>
                      <a:pt x="88222" y="401281"/>
                      <a:pt x="88222" y="401237"/>
                      <a:pt x="88222" y="401193"/>
                    </a:cubicBezTo>
                    <a:cubicBezTo>
                      <a:pt x="88134" y="401062"/>
                      <a:pt x="88091" y="400931"/>
                      <a:pt x="88047" y="400799"/>
                    </a:cubicBezTo>
                    <a:cubicBezTo>
                      <a:pt x="87128" y="399094"/>
                      <a:pt x="86210" y="397388"/>
                      <a:pt x="85423" y="395639"/>
                    </a:cubicBezTo>
                    <a:lnTo>
                      <a:pt x="85379" y="395639"/>
                    </a:lnTo>
                    <a:cubicBezTo>
                      <a:pt x="85248" y="395376"/>
                      <a:pt x="85116" y="395114"/>
                      <a:pt x="85029" y="394807"/>
                    </a:cubicBezTo>
                    <a:lnTo>
                      <a:pt x="84985" y="394807"/>
                    </a:lnTo>
                    <a:cubicBezTo>
                      <a:pt x="78425" y="381555"/>
                      <a:pt x="73089" y="367866"/>
                      <a:pt x="68890" y="354001"/>
                    </a:cubicBezTo>
                    <a:cubicBezTo>
                      <a:pt x="62767" y="333707"/>
                      <a:pt x="59137" y="313107"/>
                      <a:pt x="57999" y="292944"/>
                    </a:cubicBezTo>
                    <a:cubicBezTo>
                      <a:pt x="57912" y="291719"/>
                      <a:pt x="57868" y="290494"/>
                      <a:pt x="57824" y="289313"/>
                    </a:cubicBezTo>
                    <a:lnTo>
                      <a:pt x="57824" y="289269"/>
                    </a:lnTo>
                    <a:cubicBezTo>
                      <a:pt x="57824" y="289051"/>
                      <a:pt x="57781" y="288876"/>
                      <a:pt x="57824" y="288658"/>
                    </a:cubicBezTo>
                    <a:cubicBezTo>
                      <a:pt x="56294" y="249644"/>
                      <a:pt x="64341" y="215266"/>
                      <a:pt x="77113" y="185700"/>
                    </a:cubicBezTo>
                    <a:cubicBezTo>
                      <a:pt x="87828" y="160682"/>
                      <a:pt x="101955" y="139120"/>
                      <a:pt x="116520" y="121144"/>
                    </a:cubicBezTo>
                    <a:cubicBezTo>
                      <a:pt x="120500" y="116201"/>
                      <a:pt x="124480" y="111609"/>
                      <a:pt x="128504" y="107235"/>
                    </a:cubicBezTo>
                    <a:lnTo>
                      <a:pt x="128504" y="107191"/>
                    </a:lnTo>
                    <a:cubicBezTo>
                      <a:pt x="139088" y="95558"/>
                      <a:pt x="149454" y="85847"/>
                      <a:pt x="158464" y="78106"/>
                    </a:cubicBezTo>
                    <a:cubicBezTo>
                      <a:pt x="159470" y="77275"/>
                      <a:pt x="160388" y="76488"/>
                      <a:pt x="161307" y="75701"/>
                    </a:cubicBezTo>
                    <a:cubicBezTo>
                      <a:pt x="167649" y="70409"/>
                      <a:pt x="173247" y="66166"/>
                      <a:pt x="177621" y="62929"/>
                    </a:cubicBezTo>
                    <a:cubicBezTo>
                      <a:pt x="177927" y="62711"/>
                      <a:pt x="178277" y="62492"/>
                      <a:pt x="178583" y="62230"/>
                    </a:cubicBezTo>
                    <a:cubicBezTo>
                      <a:pt x="178714" y="62142"/>
                      <a:pt x="178845" y="62055"/>
                      <a:pt x="178977" y="61967"/>
                    </a:cubicBezTo>
                    <a:cubicBezTo>
                      <a:pt x="179020" y="61923"/>
                      <a:pt x="179108" y="61880"/>
                      <a:pt x="179152" y="61836"/>
                    </a:cubicBezTo>
                    <a:cubicBezTo>
                      <a:pt x="181032" y="60480"/>
                      <a:pt x="183656" y="58555"/>
                      <a:pt x="186937" y="56325"/>
                    </a:cubicBezTo>
                    <a:cubicBezTo>
                      <a:pt x="214622" y="37037"/>
                      <a:pt x="288801" y="-9368"/>
                      <a:pt x="365953" y="2703"/>
                    </a:cubicBezTo>
                    <a:cubicBezTo>
                      <a:pt x="304721" y="-7662"/>
                      <a:pt x="244845" y="13594"/>
                      <a:pt x="201982" y="35681"/>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6" name="Google Shape;2276;p48"/>
              <p:cNvSpPr/>
              <p:nvPr/>
            </p:nvSpPr>
            <p:spPr>
              <a:xfrm>
                <a:off x="4663605" y="6275157"/>
                <a:ext cx="224096" cy="562460"/>
              </a:xfrm>
              <a:custGeom>
                <a:rect b="b" l="l" r="r" t="t"/>
                <a:pathLst>
                  <a:path extrusionOk="0" h="562460" w="224096">
                    <a:moveTo>
                      <a:pt x="1006" y="524585"/>
                    </a:moveTo>
                    <a:cubicBezTo>
                      <a:pt x="5598" y="526116"/>
                      <a:pt x="10147" y="527821"/>
                      <a:pt x="14652" y="529570"/>
                    </a:cubicBezTo>
                    <a:cubicBezTo>
                      <a:pt x="20338" y="531364"/>
                      <a:pt x="26024" y="533113"/>
                      <a:pt x="31797" y="534775"/>
                    </a:cubicBezTo>
                    <a:cubicBezTo>
                      <a:pt x="37308" y="536394"/>
                      <a:pt x="42863" y="537968"/>
                      <a:pt x="48417" y="539455"/>
                    </a:cubicBezTo>
                    <a:cubicBezTo>
                      <a:pt x="48723" y="539586"/>
                      <a:pt x="49073" y="539674"/>
                      <a:pt x="49379" y="539762"/>
                    </a:cubicBezTo>
                    <a:cubicBezTo>
                      <a:pt x="49904" y="539893"/>
                      <a:pt x="50473" y="540067"/>
                      <a:pt x="50998" y="540199"/>
                    </a:cubicBezTo>
                    <a:cubicBezTo>
                      <a:pt x="56421" y="541686"/>
                      <a:pt x="61888" y="543086"/>
                      <a:pt x="67355" y="544485"/>
                    </a:cubicBezTo>
                    <a:cubicBezTo>
                      <a:pt x="89224" y="549996"/>
                      <a:pt x="111355" y="554807"/>
                      <a:pt x="133792" y="558831"/>
                    </a:cubicBezTo>
                    <a:cubicBezTo>
                      <a:pt x="133923" y="558875"/>
                      <a:pt x="134098" y="558875"/>
                      <a:pt x="134273" y="558918"/>
                    </a:cubicBezTo>
                    <a:cubicBezTo>
                      <a:pt x="134230" y="558962"/>
                      <a:pt x="134142" y="559006"/>
                      <a:pt x="134098" y="559093"/>
                    </a:cubicBezTo>
                    <a:cubicBezTo>
                      <a:pt x="133224" y="559924"/>
                      <a:pt x="132393" y="560711"/>
                      <a:pt x="131518" y="561543"/>
                    </a:cubicBezTo>
                    <a:cubicBezTo>
                      <a:pt x="131780" y="561586"/>
                      <a:pt x="132043" y="561630"/>
                      <a:pt x="132261" y="561674"/>
                    </a:cubicBezTo>
                    <a:cubicBezTo>
                      <a:pt x="133486" y="561892"/>
                      <a:pt x="134711" y="562199"/>
                      <a:pt x="135892" y="562461"/>
                    </a:cubicBezTo>
                    <a:cubicBezTo>
                      <a:pt x="136941" y="561543"/>
                      <a:pt x="137991" y="560668"/>
                      <a:pt x="138997" y="559749"/>
                    </a:cubicBezTo>
                    <a:lnTo>
                      <a:pt x="139041" y="559749"/>
                    </a:lnTo>
                    <a:cubicBezTo>
                      <a:pt x="140090" y="558787"/>
                      <a:pt x="141140" y="557869"/>
                      <a:pt x="142146" y="556906"/>
                    </a:cubicBezTo>
                    <a:cubicBezTo>
                      <a:pt x="142365" y="556732"/>
                      <a:pt x="142540" y="556556"/>
                      <a:pt x="142715" y="556381"/>
                    </a:cubicBezTo>
                    <a:cubicBezTo>
                      <a:pt x="148750" y="550783"/>
                      <a:pt x="154261" y="545010"/>
                      <a:pt x="159335" y="539062"/>
                    </a:cubicBezTo>
                    <a:cubicBezTo>
                      <a:pt x="160035" y="538275"/>
                      <a:pt x="160647" y="537531"/>
                      <a:pt x="161303" y="536743"/>
                    </a:cubicBezTo>
                    <a:cubicBezTo>
                      <a:pt x="161347" y="536700"/>
                      <a:pt x="161347" y="536700"/>
                      <a:pt x="161390" y="536656"/>
                    </a:cubicBezTo>
                    <a:cubicBezTo>
                      <a:pt x="161784" y="536175"/>
                      <a:pt x="162134" y="535738"/>
                      <a:pt x="162528" y="535256"/>
                    </a:cubicBezTo>
                    <a:cubicBezTo>
                      <a:pt x="174599" y="520517"/>
                      <a:pt x="184046" y="504990"/>
                      <a:pt x="191525" y="489245"/>
                    </a:cubicBezTo>
                    <a:cubicBezTo>
                      <a:pt x="191744" y="488851"/>
                      <a:pt x="191963" y="488414"/>
                      <a:pt x="192138" y="487977"/>
                    </a:cubicBezTo>
                    <a:cubicBezTo>
                      <a:pt x="193581" y="484915"/>
                      <a:pt x="194981" y="481810"/>
                      <a:pt x="196249" y="478748"/>
                    </a:cubicBezTo>
                    <a:cubicBezTo>
                      <a:pt x="196424" y="478354"/>
                      <a:pt x="196599" y="477961"/>
                      <a:pt x="196730" y="477567"/>
                    </a:cubicBezTo>
                    <a:cubicBezTo>
                      <a:pt x="198698" y="472843"/>
                      <a:pt x="200492" y="468164"/>
                      <a:pt x="202110" y="463483"/>
                    </a:cubicBezTo>
                    <a:cubicBezTo>
                      <a:pt x="208277" y="445945"/>
                      <a:pt x="212344" y="428625"/>
                      <a:pt x="215231" y="412486"/>
                    </a:cubicBezTo>
                    <a:cubicBezTo>
                      <a:pt x="218380" y="395122"/>
                      <a:pt x="220086" y="379115"/>
                      <a:pt x="221485" y="365512"/>
                    </a:cubicBezTo>
                    <a:cubicBezTo>
                      <a:pt x="221485" y="365381"/>
                      <a:pt x="221485" y="365294"/>
                      <a:pt x="221529" y="365162"/>
                    </a:cubicBezTo>
                    <a:cubicBezTo>
                      <a:pt x="221573" y="364331"/>
                      <a:pt x="221660" y="363500"/>
                      <a:pt x="221748" y="362713"/>
                    </a:cubicBezTo>
                    <a:cubicBezTo>
                      <a:pt x="221792" y="362275"/>
                      <a:pt x="221835" y="361838"/>
                      <a:pt x="221879" y="361357"/>
                    </a:cubicBezTo>
                    <a:cubicBezTo>
                      <a:pt x="225247" y="327111"/>
                      <a:pt x="225159" y="283111"/>
                      <a:pt x="218949" y="237450"/>
                    </a:cubicBezTo>
                    <a:cubicBezTo>
                      <a:pt x="215231" y="210158"/>
                      <a:pt x="209326" y="182297"/>
                      <a:pt x="200623" y="155530"/>
                    </a:cubicBezTo>
                    <a:cubicBezTo>
                      <a:pt x="200535" y="155311"/>
                      <a:pt x="200448" y="155092"/>
                      <a:pt x="200404" y="154874"/>
                    </a:cubicBezTo>
                    <a:cubicBezTo>
                      <a:pt x="197168" y="145033"/>
                      <a:pt x="193537" y="135367"/>
                      <a:pt x="189513" y="125876"/>
                    </a:cubicBezTo>
                    <a:cubicBezTo>
                      <a:pt x="189513" y="125832"/>
                      <a:pt x="189513" y="125832"/>
                      <a:pt x="189513" y="125832"/>
                    </a:cubicBezTo>
                    <a:cubicBezTo>
                      <a:pt x="189207" y="125088"/>
                      <a:pt x="188901" y="124345"/>
                      <a:pt x="188551" y="123602"/>
                    </a:cubicBezTo>
                    <a:cubicBezTo>
                      <a:pt x="180416" y="104750"/>
                      <a:pt x="170575" y="86906"/>
                      <a:pt x="158897" y="70767"/>
                    </a:cubicBezTo>
                    <a:cubicBezTo>
                      <a:pt x="158110" y="69630"/>
                      <a:pt x="157279" y="68536"/>
                      <a:pt x="156448" y="67443"/>
                    </a:cubicBezTo>
                    <a:cubicBezTo>
                      <a:pt x="141403" y="47411"/>
                      <a:pt x="123339" y="30091"/>
                      <a:pt x="101777" y="17014"/>
                    </a:cubicBezTo>
                    <a:cubicBezTo>
                      <a:pt x="100333" y="16096"/>
                      <a:pt x="98890" y="15220"/>
                      <a:pt x="97403" y="14390"/>
                    </a:cubicBezTo>
                    <a:cubicBezTo>
                      <a:pt x="95741" y="13428"/>
                      <a:pt x="94079" y="12509"/>
                      <a:pt x="92373" y="11590"/>
                    </a:cubicBezTo>
                    <a:cubicBezTo>
                      <a:pt x="91017" y="10847"/>
                      <a:pt x="89661" y="10147"/>
                      <a:pt x="88262" y="9447"/>
                    </a:cubicBezTo>
                    <a:cubicBezTo>
                      <a:pt x="87912" y="9316"/>
                      <a:pt x="87562" y="9141"/>
                      <a:pt x="87212" y="8966"/>
                    </a:cubicBezTo>
                    <a:lnTo>
                      <a:pt x="87212" y="8923"/>
                    </a:lnTo>
                    <a:cubicBezTo>
                      <a:pt x="87081" y="8879"/>
                      <a:pt x="86906" y="8791"/>
                      <a:pt x="86731" y="8747"/>
                    </a:cubicBezTo>
                    <a:cubicBezTo>
                      <a:pt x="86731" y="8704"/>
                      <a:pt x="86731" y="8704"/>
                      <a:pt x="86731" y="8704"/>
                    </a:cubicBezTo>
                    <a:cubicBezTo>
                      <a:pt x="85506" y="8135"/>
                      <a:pt x="84238" y="7523"/>
                      <a:pt x="82970" y="6954"/>
                    </a:cubicBezTo>
                    <a:cubicBezTo>
                      <a:pt x="79427" y="5336"/>
                      <a:pt x="75797" y="3805"/>
                      <a:pt x="72079" y="2406"/>
                    </a:cubicBezTo>
                    <a:cubicBezTo>
                      <a:pt x="69761" y="1531"/>
                      <a:pt x="67487" y="744"/>
                      <a:pt x="65168" y="0"/>
                    </a:cubicBezTo>
                    <a:cubicBezTo>
                      <a:pt x="66393" y="393"/>
                      <a:pt x="67618" y="875"/>
                      <a:pt x="68842" y="1356"/>
                    </a:cubicBezTo>
                    <a:cubicBezTo>
                      <a:pt x="75053" y="3718"/>
                      <a:pt x="80958" y="6385"/>
                      <a:pt x="86600" y="9404"/>
                    </a:cubicBezTo>
                    <a:cubicBezTo>
                      <a:pt x="86818" y="9535"/>
                      <a:pt x="87037" y="9666"/>
                      <a:pt x="87212" y="9753"/>
                    </a:cubicBezTo>
                    <a:cubicBezTo>
                      <a:pt x="116647" y="25674"/>
                      <a:pt x="138866" y="50342"/>
                      <a:pt x="155355" y="79471"/>
                    </a:cubicBezTo>
                    <a:lnTo>
                      <a:pt x="155355" y="79515"/>
                    </a:lnTo>
                    <a:cubicBezTo>
                      <a:pt x="156142" y="80870"/>
                      <a:pt x="156929" y="82226"/>
                      <a:pt x="157673" y="83669"/>
                    </a:cubicBezTo>
                    <a:cubicBezTo>
                      <a:pt x="169176" y="104838"/>
                      <a:pt x="177704" y="128238"/>
                      <a:pt x="183915" y="152162"/>
                    </a:cubicBezTo>
                    <a:cubicBezTo>
                      <a:pt x="183915" y="152206"/>
                      <a:pt x="183915" y="152250"/>
                      <a:pt x="183959" y="152293"/>
                    </a:cubicBezTo>
                    <a:cubicBezTo>
                      <a:pt x="184352" y="153868"/>
                      <a:pt x="184746" y="155442"/>
                      <a:pt x="185096" y="157017"/>
                    </a:cubicBezTo>
                    <a:lnTo>
                      <a:pt x="185096" y="157061"/>
                    </a:lnTo>
                    <a:cubicBezTo>
                      <a:pt x="185358" y="158023"/>
                      <a:pt x="185577" y="158941"/>
                      <a:pt x="185796" y="159904"/>
                    </a:cubicBezTo>
                    <a:cubicBezTo>
                      <a:pt x="186583" y="163053"/>
                      <a:pt x="187283" y="166158"/>
                      <a:pt x="187895" y="169307"/>
                    </a:cubicBezTo>
                    <a:cubicBezTo>
                      <a:pt x="187939" y="169350"/>
                      <a:pt x="187939" y="169394"/>
                      <a:pt x="187939" y="169438"/>
                    </a:cubicBezTo>
                    <a:cubicBezTo>
                      <a:pt x="187983" y="169482"/>
                      <a:pt x="187983" y="169526"/>
                      <a:pt x="187983" y="169569"/>
                    </a:cubicBezTo>
                    <a:cubicBezTo>
                      <a:pt x="190957" y="183740"/>
                      <a:pt x="193187" y="197911"/>
                      <a:pt x="194718" y="211863"/>
                    </a:cubicBezTo>
                    <a:cubicBezTo>
                      <a:pt x="196949" y="231851"/>
                      <a:pt x="197824" y="251270"/>
                      <a:pt x="197649" y="269159"/>
                    </a:cubicBezTo>
                    <a:lnTo>
                      <a:pt x="197649" y="269203"/>
                    </a:lnTo>
                    <a:cubicBezTo>
                      <a:pt x="197561" y="282805"/>
                      <a:pt x="196818" y="295445"/>
                      <a:pt x="195680" y="306817"/>
                    </a:cubicBezTo>
                    <a:cubicBezTo>
                      <a:pt x="194762" y="315958"/>
                      <a:pt x="193669" y="326499"/>
                      <a:pt x="191963" y="337958"/>
                    </a:cubicBezTo>
                    <a:lnTo>
                      <a:pt x="191963" y="338002"/>
                    </a:lnTo>
                    <a:cubicBezTo>
                      <a:pt x="191613" y="340451"/>
                      <a:pt x="191219" y="342900"/>
                      <a:pt x="190826" y="345437"/>
                    </a:cubicBezTo>
                    <a:cubicBezTo>
                      <a:pt x="190782" y="345612"/>
                      <a:pt x="190738" y="345787"/>
                      <a:pt x="190738" y="346005"/>
                    </a:cubicBezTo>
                    <a:cubicBezTo>
                      <a:pt x="187589" y="364506"/>
                      <a:pt x="182603" y="384975"/>
                      <a:pt x="173987" y="405401"/>
                    </a:cubicBezTo>
                    <a:cubicBezTo>
                      <a:pt x="171581" y="411174"/>
                      <a:pt x="168826" y="416947"/>
                      <a:pt x="165764" y="422677"/>
                    </a:cubicBezTo>
                    <a:cubicBezTo>
                      <a:pt x="165764" y="422677"/>
                      <a:pt x="165764" y="422677"/>
                      <a:pt x="165764" y="422721"/>
                    </a:cubicBezTo>
                    <a:cubicBezTo>
                      <a:pt x="165502" y="423114"/>
                      <a:pt x="165283" y="423551"/>
                      <a:pt x="165064" y="423989"/>
                    </a:cubicBezTo>
                    <a:cubicBezTo>
                      <a:pt x="161390" y="430724"/>
                      <a:pt x="157192" y="437416"/>
                      <a:pt x="152468" y="443977"/>
                    </a:cubicBezTo>
                    <a:cubicBezTo>
                      <a:pt x="152293" y="444283"/>
                      <a:pt x="152074" y="444589"/>
                      <a:pt x="151812" y="444895"/>
                    </a:cubicBezTo>
                    <a:cubicBezTo>
                      <a:pt x="149319" y="448394"/>
                      <a:pt x="146607" y="451806"/>
                      <a:pt x="143764" y="455174"/>
                    </a:cubicBezTo>
                    <a:cubicBezTo>
                      <a:pt x="137291" y="462871"/>
                      <a:pt x="129987" y="470263"/>
                      <a:pt x="121677" y="477217"/>
                    </a:cubicBezTo>
                    <a:cubicBezTo>
                      <a:pt x="121546" y="477348"/>
                      <a:pt x="121371" y="477480"/>
                      <a:pt x="121240" y="477611"/>
                    </a:cubicBezTo>
                    <a:cubicBezTo>
                      <a:pt x="98453" y="496724"/>
                      <a:pt x="72123" y="509539"/>
                      <a:pt x="44437" y="516974"/>
                    </a:cubicBezTo>
                    <a:cubicBezTo>
                      <a:pt x="43606" y="517193"/>
                      <a:pt x="42731" y="517456"/>
                      <a:pt x="41900" y="517630"/>
                    </a:cubicBezTo>
                    <a:cubicBezTo>
                      <a:pt x="41638" y="517718"/>
                      <a:pt x="41375" y="517805"/>
                      <a:pt x="41113" y="517849"/>
                    </a:cubicBezTo>
                    <a:cubicBezTo>
                      <a:pt x="39582" y="518243"/>
                      <a:pt x="38095" y="518593"/>
                      <a:pt x="36564" y="518943"/>
                    </a:cubicBezTo>
                    <a:cubicBezTo>
                      <a:pt x="33765" y="519599"/>
                      <a:pt x="30922" y="520211"/>
                      <a:pt x="28036" y="520736"/>
                    </a:cubicBezTo>
                    <a:cubicBezTo>
                      <a:pt x="18807" y="522485"/>
                      <a:pt x="9403" y="523666"/>
                      <a:pt x="0" y="524278"/>
                    </a:cubicBezTo>
                    <a:cubicBezTo>
                      <a:pt x="350" y="524410"/>
                      <a:pt x="700" y="524497"/>
                      <a:pt x="1006" y="52458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7" name="Google Shape;2277;p48"/>
              <p:cNvSpPr/>
              <p:nvPr/>
            </p:nvSpPr>
            <p:spPr>
              <a:xfrm>
                <a:off x="4705024" y="6268946"/>
                <a:ext cx="15570" cy="3630"/>
              </a:xfrm>
              <a:custGeom>
                <a:rect b="b" l="l" r="r" t="t"/>
                <a:pathLst>
                  <a:path extrusionOk="0" h="3630" w="15570">
                    <a:moveTo>
                      <a:pt x="0" y="0"/>
                    </a:moveTo>
                    <a:cubicBezTo>
                      <a:pt x="5161" y="919"/>
                      <a:pt x="10409" y="2100"/>
                      <a:pt x="15570" y="3631"/>
                    </a:cubicBezTo>
                    <a:cubicBezTo>
                      <a:pt x="10366" y="2187"/>
                      <a:pt x="5161" y="963"/>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78" name="Google Shape;2278;p48"/>
            <p:cNvGrpSpPr/>
            <p:nvPr/>
          </p:nvGrpSpPr>
          <p:grpSpPr>
            <a:xfrm>
              <a:off x="4052421" y="6196144"/>
              <a:ext cx="513827" cy="510000"/>
              <a:chOff x="4052421" y="6196144"/>
              <a:chExt cx="513827" cy="510000"/>
            </a:xfrm>
          </p:grpSpPr>
          <p:sp>
            <p:nvSpPr>
              <p:cNvPr id="2279" name="Google Shape;2279;p48"/>
              <p:cNvSpPr/>
              <p:nvPr/>
            </p:nvSpPr>
            <p:spPr>
              <a:xfrm>
                <a:off x="4052596" y="6196974"/>
                <a:ext cx="512827" cy="509170"/>
              </a:xfrm>
              <a:custGeom>
                <a:rect b="b" l="l" r="r" t="t"/>
                <a:pathLst>
                  <a:path extrusionOk="0" h="509170" w="512827">
                    <a:moveTo>
                      <a:pt x="509233" y="236118"/>
                    </a:moveTo>
                    <a:cubicBezTo>
                      <a:pt x="509189" y="235681"/>
                      <a:pt x="509102" y="235200"/>
                      <a:pt x="508970" y="234763"/>
                    </a:cubicBezTo>
                    <a:cubicBezTo>
                      <a:pt x="507483" y="226277"/>
                      <a:pt x="505471" y="217793"/>
                      <a:pt x="502891" y="209439"/>
                    </a:cubicBezTo>
                    <a:cubicBezTo>
                      <a:pt x="501141" y="203534"/>
                      <a:pt x="499086" y="197717"/>
                      <a:pt x="496811" y="191900"/>
                    </a:cubicBezTo>
                    <a:cubicBezTo>
                      <a:pt x="488108" y="169900"/>
                      <a:pt x="476605" y="151093"/>
                      <a:pt x="463440" y="134910"/>
                    </a:cubicBezTo>
                    <a:cubicBezTo>
                      <a:pt x="462565" y="133773"/>
                      <a:pt x="461647" y="132680"/>
                      <a:pt x="460641" y="131586"/>
                    </a:cubicBezTo>
                    <a:cubicBezTo>
                      <a:pt x="459416" y="130012"/>
                      <a:pt x="458060" y="128481"/>
                      <a:pt x="456704" y="126994"/>
                    </a:cubicBezTo>
                    <a:cubicBezTo>
                      <a:pt x="456529" y="126731"/>
                      <a:pt x="456311" y="126513"/>
                      <a:pt x="456048" y="126250"/>
                    </a:cubicBezTo>
                    <a:cubicBezTo>
                      <a:pt x="454999" y="125069"/>
                      <a:pt x="453905" y="123888"/>
                      <a:pt x="452855" y="122708"/>
                    </a:cubicBezTo>
                    <a:cubicBezTo>
                      <a:pt x="452593" y="122445"/>
                      <a:pt x="452374" y="122227"/>
                      <a:pt x="452112" y="121964"/>
                    </a:cubicBezTo>
                    <a:cubicBezTo>
                      <a:pt x="431293" y="99920"/>
                      <a:pt x="407631" y="83475"/>
                      <a:pt x="385194" y="70748"/>
                    </a:cubicBezTo>
                    <a:cubicBezTo>
                      <a:pt x="385150" y="70704"/>
                      <a:pt x="385063" y="70660"/>
                      <a:pt x="384975" y="70617"/>
                    </a:cubicBezTo>
                    <a:cubicBezTo>
                      <a:pt x="384757" y="70485"/>
                      <a:pt x="384494" y="70354"/>
                      <a:pt x="384232" y="70223"/>
                    </a:cubicBezTo>
                    <a:cubicBezTo>
                      <a:pt x="377934" y="66636"/>
                      <a:pt x="371723" y="63400"/>
                      <a:pt x="365731" y="60382"/>
                    </a:cubicBezTo>
                    <a:cubicBezTo>
                      <a:pt x="353922" y="54434"/>
                      <a:pt x="342856" y="49448"/>
                      <a:pt x="333234" y="45161"/>
                    </a:cubicBezTo>
                    <a:cubicBezTo>
                      <a:pt x="324793" y="41356"/>
                      <a:pt x="315564" y="37595"/>
                      <a:pt x="305723" y="33965"/>
                    </a:cubicBezTo>
                    <a:cubicBezTo>
                      <a:pt x="296976" y="30685"/>
                      <a:pt x="287747" y="27492"/>
                      <a:pt x="278081" y="24474"/>
                    </a:cubicBezTo>
                    <a:cubicBezTo>
                      <a:pt x="276594" y="23993"/>
                      <a:pt x="275020" y="23512"/>
                      <a:pt x="273489" y="23074"/>
                    </a:cubicBezTo>
                    <a:cubicBezTo>
                      <a:pt x="273139" y="22943"/>
                      <a:pt x="272745" y="22855"/>
                      <a:pt x="272396" y="22725"/>
                    </a:cubicBezTo>
                    <a:cubicBezTo>
                      <a:pt x="258837" y="18657"/>
                      <a:pt x="244535" y="14895"/>
                      <a:pt x="229752" y="11703"/>
                    </a:cubicBezTo>
                    <a:cubicBezTo>
                      <a:pt x="155748" y="-4480"/>
                      <a:pt x="69630" y="-7542"/>
                      <a:pt x="3105" y="26442"/>
                    </a:cubicBezTo>
                    <a:cubicBezTo>
                      <a:pt x="2056" y="26967"/>
                      <a:pt x="1006" y="27492"/>
                      <a:pt x="0" y="28104"/>
                    </a:cubicBezTo>
                    <a:cubicBezTo>
                      <a:pt x="437" y="29241"/>
                      <a:pt x="918" y="30422"/>
                      <a:pt x="1356" y="31559"/>
                    </a:cubicBezTo>
                    <a:cubicBezTo>
                      <a:pt x="15002" y="65325"/>
                      <a:pt x="30441" y="98171"/>
                      <a:pt x="47586" y="130012"/>
                    </a:cubicBezTo>
                    <a:cubicBezTo>
                      <a:pt x="54409" y="142739"/>
                      <a:pt x="61538" y="155292"/>
                      <a:pt x="68930" y="167669"/>
                    </a:cubicBezTo>
                    <a:cubicBezTo>
                      <a:pt x="77634" y="182278"/>
                      <a:pt x="86687" y="196667"/>
                      <a:pt x="96134" y="210751"/>
                    </a:cubicBezTo>
                    <a:cubicBezTo>
                      <a:pt x="122421" y="250158"/>
                      <a:pt x="151506" y="287597"/>
                      <a:pt x="183040" y="322718"/>
                    </a:cubicBezTo>
                    <a:cubicBezTo>
                      <a:pt x="183390" y="323112"/>
                      <a:pt x="183696" y="323505"/>
                      <a:pt x="184090" y="323855"/>
                    </a:cubicBezTo>
                    <a:cubicBezTo>
                      <a:pt x="184090" y="323899"/>
                      <a:pt x="184134" y="323899"/>
                      <a:pt x="184134" y="323899"/>
                    </a:cubicBezTo>
                    <a:cubicBezTo>
                      <a:pt x="188989" y="329366"/>
                      <a:pt x="193931" y="334746"/>
                      <a:pt x="199004" y="340082"/>
                    </a:cubicBezTo>
                    <a:cubicBezTo>
                      <a:pt x="221048" y="363612"/>
                      <a:pt x="244273" y="386006"/>
                      <a:pt x="268590" y="407262"/>
                    </a:cubicBezTo>
                    <a:cubicBezTo>
                      <a:pt x="273314" y="411417"/>
                      <a:pt x="278081" y="415529"/>
                      <a:pt x="282893" y="419596"/>
                    </a:cubicBezTo>
                    <a:cubicBezTo>
                      <a:pt x="283242" y="419858"/>
                      <a:pt x="283636" y="420165"/>
                      <a:pt x="283986" y="420471"/>
                    </a:cubicBezTo>
                    <a:cubicBezTo>
                      <a:pt x="295839" y="430443"/>
                      <a:pt x="307910" y="440109"/>
                      <a:pt x="320200" y="449512"/>
                    </a:cubicBezTo>
                    <a:cubicBezTo>
                      <a:pt x="329866" y="456904"/>
                      <a:pt x="339663" y="464121"/>
                      <a:pt x="349592" y="471118"/>
                    </a:cubicBezTo>
                    <a:cubicBezTo>
                      <a:pt x="349898" y="471337"/>
                      <a:pt x="350204" y="471556"/>
                      <a:pt x="350510" y="471731"/>
                    </a:cubicBezTo>
                    <a:cubicBezTo>
                      <a:pt x="352828" y="473393"/>
                      <a:pt x="355146" y="475055"/>
                      <a:pt x="357508" y="476673"/>
                    </a:cubicBezTo>
                    <a:cubicBezTo>
                      <a:pt x="357552" y="476717"/>
                      <a:pt x="357596" y="476761"/>
                      <a:pt x="357683" y="476761"/>
                    </a:cubicBezTo>
                    <a:cubicBezTo>
                      <a:pt x="355190" y="478248"/>
                      <a:pt x="352785" y="479822"/>
                      <a:pt x="350379" y="481397"/>
                    </a:cubicBezTo>
                    <a:cubicBezTo>
                      <a:pt x="350467" y="481440"/>
                      <a:pt x="350510" y="481528"/>
                      <a:pt x="350598" y="481572"/>
                    </a:cubicBezTo>
                    <a:cubicBezTo>
                      <a:pt x="353047" y="479997"/>
                      <a:pt x="355496" y="478466"/>
                      <a:pt x="357989" y="476980"/>
                    </a:cubicBezTo>
                    <a:cubicBezTo>
                      <a:pt x="358952" y="477679"/>
                      <a:pt x="359958" y="478379"/>
                      <a:pt x="360963" y="479035"/>
                    </a:cubicBezTo>
                    <a:cubicBezTo>
                      <a:pt x="369623" y="484983"/>
                      <a:pt x="378415" y="490844"/>
                      <a:pt x="387293" y="496530"/>
                    </a:cubicBezTo>
                    <a:cubicBezTo>
                      <a:pt x="390224" y="500816"/>
                      <a:pt x="393285" y="504971"/>
                      <a:pt x="396522" y="509083"/>
                    </a:cubicBezTo>
                    <a:cubicBezTo>
                      <a:pt x="396522" y="509126"/>
                      <a:pt x="396609" y="509170"/>
                      <a:pt x="396609" y="509170"/>
                    </a:cubicBezTo>
                    <a:cubicBezTo>
                      <a:pt x="398228" y="507989"/>
                      <a:pt x="399846" y="506721"/>
                      <a:pt x="401464" y="505453"/>
                    </a:cubicBezTo>
                    <a:cubicBezTo>
                      <a:pt x="405488" y="502303"/>
                      <a:pt x="409424" y="498979"/>
                      <a:pt x="413273" y="495568"/>
                    </a:cubicBezTo>
                    <a:cubicBezTo>
                      <a:pt x="413536" y="495349"/>
                      <a:pt x="413798" y="495130"/>
                      <a:pt x="414017" y="494868"/>
                    </a:cubicBezTo>
                    <a:cubicBezTo>
                      <a:pt x="416160" y="492987"/>
                      <a:pt x="418259" y="491063"/>
                      <a:pt x="420359" y="489051"/>
                    </a:cubicBezTo>
                    <a:cubicBezTo>
                      <a:pt x="422327" y="487170"/>
                      <a:pt x="424295" y="485246"/>
                      <a:pt x="426263" y="483277"/>
                    </a:cubicBezTo>
                    <a:cubicBezTo>
                      <a:pt x="427969" y="481615"/>
                      <a:pt x="429631" y="479910"/>
                      <a:pt x="431249" y="478160"/>
                    </a:cubicBezTo>
                    <a:cubicBezTo>
                      <a:pt x="433130" y="476104"/>
                      <a:pt x="435011" y="474049"/>
                      <a:pt x="436891" y="471950"/>
                    </a:cubicBezTo>
                    <a:cubicBezTo>
                      <a:pt x="439472" y="469019"/>
                      <a:pt x="442052" y="466045"/>
                      <a:pt x="444502" y="462983"/>
                    </a:cubicBezTo>
                    <a:cubicBezTo>
                      <a:pt x="445770" y="461496"/>
                      <a:pt x="446951" y="459966"/>
                      <a:pt x="448132" y="458435"/>
                    </a:cubicBezTo>
                    <a:cubicBezTo>
                      <a:pt x="451150" y="454630"/>
                      <a:pt x="454124" y="450693"/>
                      <a:pt x="456967" y="446626"/>
                    </a:cubicBezTo>
                    <a:cubicBezTo>
                      <a:pt x="457010" y="446582"/>
                      <a:pt x="457010" y="446538"/>
                      <a:pt x="457054" y="446494"/>
                    </a:cubicBezTo>
                    <a:cubicBezTo>
                      <a:pt x="457229" y="446276"/>
                      <a:pt x="457404" y="446013"/>
                      <a:pt x="457535" y="445795"/>
                    </a:cubicBezTo>
                    <a:cubicBezTo>
                      <a:pt x="457667" y="445664"/>
                      <a:pt x="457754" y="445488"/>
                      <a:pt x="457841" y="445357"/>
                    </a:cubicBezTo>
                    <a:cubicBezTo>
                      <a:pt x="458016" y="445182"/>
                      <a:pt x="458148" y="444964"/>
                      <a:pt x="458279" y="444789"/>
                    </a:cubicBezTo>
                    <a:cubicBezTo>
                      <a:pt x="458410" y="444614"/>
                      <a:pt x="458541" y="444395"/>
                      <a:pt x="458629" y="444220"/>
                    </a:cubicBezTo>
                    <a:cubicBezTo>
                      <a:pt x="461996" y="439409"/>
                      <a:pt x="465189" y="434510"/>
                      <a:pt x="468295" y="429481"/>
                    </a:cubicBezTo>
                    <a:cubicBezTo>
                      <a:pt x="468295" y="429437"/>
                      <a:pt x="468295" y="429437"/>
                      <a:pt x="468295" y="429393"/>
                    </a:cubicBezTo>
                    <a:cubicBezTo>
                      <a:pt x="479185" y="411636"/>
                      <a:pt x="488458" y="392479"/>
                      <a:pt x="495674" y="372447"/>
                    </a:cubicBezTo>
                    <a:lnTo>
                      <a:pt x="495674" y="372404"/>
                    </a:lnTo>
                    <a:cubicBezTo>
                      <a:pt x="498211" y="365450"/>
                      <a:pt x="500485" y="358451"/>
                      <a:pt x="502497" y="351279"/>
                    </a:cubicBezTo>
                    <a:cubicBezTo>
                      <a:pt x="503591" y="347211"/>
                      <a:pt x="504640" y="343100"/>
                      <a:pt x="505603" y="338945"/>
                    </a:cubicBezTo>
                    <a:cubicBezTo>
                      <a:pt x="510457" y="318213"/>
                      <a:pt x="512994" y="296913"/>
                      <a:pt x="512819" y="275569"/>
                    </a:cubicBezTo>
                    <a:cubicBezTo>
                      <a:pt x="512688" y="262404"/>
                      <a:pt x="511551" y="249196"/>
                      <a:pt x="509233" y="23611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48"/>
              <p:cNvSpPr/>
              <p:nvPr/>
            </p:nvSpPr>
            <p:spPr>
              <a:xfrm>
                <a:off x="4100182" y="6287756"/>
                <a:ext cx="298514" cy="316480"/>
              </a:xfrm>
              <a:custGeom>
                <a:rect b="b" l="l" r="r" t="t"/>
                <a:pathLst>
                  <a:path extrusionOk="0" h="316480" w="298514">
                    <a:moveTo>
                      <a:pt x="282630" y="255598"/>
                    </a:moveTo>
                    <a:cubicBezTo>
                      <a:pt x="282586" y="255773"/>
                      <a:pt x="282499" y="255948"/>
                      <a:pt x="282411" y="256123"/>
                    </a:cubicBezTo>
                    <a:cubicBezTo>
                      <a:pt x="278344" y="263952"/>
                      <a:pt x="273489" y="271474"/>
                      <a:pt x="267803" y="278604"/>
                    </a:cubicBezTo>
                    <a:cubicBezTo>
                      <a:pt x="258443" y="290325"/>
                      <a:pt x="247553" y="300210"/>
                      <a:pt x="235438" y="308170"/>
                    </a:cubicBezTo>
                    <a:cubicBezTo>
                      <a:pt x="235131" y="308389"/>
                      <a:pt x="234782" y="308608"/>
                      <a:pt x="234432" y="308826"/>
                    </a:cubicBezTo>
                    <a:cubicBezTo>
                      <a:pt x="230102" y="311625"/>
                      <a:pt x="225597" y="314162"/>
                      <a:pt x="221004" y="316480"/>
                    </a:cubicBezTo>
                    <a:cubicBezTo>
                      <a:pt x="196686" y="295224"/>
                      <a:pt x="173462" y="272830"/>
                      <a:pt x="151418" y="249300"/>
                    </a:cubicBezTo>
                    <a:cubicBezTo>
                      <a:pt x="146345" y="243964"/>
                      <a:pt x="141403" y="238584"/>
                      <a:pt x="136548" y="233117"/>
                    </a:cubicBezTo>
                    <a:cubicBezTo>
                      <a:pt x="136548" y="233117"/>
                      <a:pt x="136504" y="233117"/>
                      <a:pt x="136504" y="233073"/>
                    </a:cubicBezTo>
                    <a:cubicBezTo>
                      <a:pt x="136110" y="232723"/>
                      <a:pt x="135804" y="232330"/>
                      <a:pt x="135454" y="231936"/>
                    </a:cubicBezTo>
                    <a:cubicBezTo>
                      <a:pt x="103920" y="196815"/>
                      <a:pt x="74834" y="159376"/>
                      <a:pt x="48548" y="119969"/>
                    </a:cubicBezTo>
                    <a:cubicBezTo>
                      <a:pt x="39101" y="105885"/>
                      <a:pt x="30047" y="91496"/>
                      <a:pt x="21344" y="76887"/>
                    </a:cubicBezTo>
                    <a:cubicBezTo>
                      <a:pt x="13952" y="64510"/>
                      <a:pt x="6823" y="51957"/>
                      <a:pt x="0" y="39230"/>
                    </a:cubicBezTo>
                    <a:cubicBezTo>
                      <a:pt x="8529" y="31270"/>
                      <a:pt x="17932" y="24490"/>
                      <a:pt x="28036" y="18936"/>
                    </a:cubicBezTo>
                    <a:cubicBezTo>
                      <a:pt x="61582" y="479"/>
                      <a:pt x="102520" y="-4595"/>
                      <a:pt x="142933" y="4196"/>
                    </a:cubicBezTo>
                    <a:cubicBezTo>
                      <a:pt x="162396" y="8395"/>
                      <a:pt x="181772" y="15874"/>
                      <a:pt x="200098" y="26546"/>
                    </a:cubicBezTo>
                    <a:cubicBezTo>
                      <a:pt x="200448" y="26765"/>
                      <a:pt x="200798" y="26940"/>
                      <a:pt x="201148" y="27202"/>
                    </a:cubicBezTo>
                    <a:cubicBezTo>
                      <a:pt x="206352" y="30220"/>
                      <a:pt x="211513" y="33588"/>
                      <a:pt x="216543" y="37218"/>
                    </a:cubicBezTo>
                    <a:cubicBezTo>
                      <a:pt x="219342" y="39186"/>
                      <a:pt x="222098" y="41286"/>
                      <a:pt x="224853" y="43473"/>
                    </a:cubicBezTo>
                    <a:cubicBezTo>
                      <a:pt x="244098" y="58781"/>
                      <a:pt x="259755" y="76800"/>
                      <a:pt x="271608" y="96219"/>
                    </a:cubicBezTo>
                    <a:cubicBezTo>
                      <a:pt x="275457" y="102474"/>
                      <a:pt x="278912" y="108947"/>
                      <a:pt x="281974" y="115464"/>
                    </a:cubicBezTo>
                    <a:cubicBezTo>
                      <a:pt x="283067" y="117913"/>
                      <a:pt x="284117" y="120319"/>
                      <a:pt x="285079" y="122768"/>
                    </a:cubicBezTo>
                    <a:cubicBezTo>
                      <a:pt x="285254" y="123074"/>
                      <a:pt x="285386" y="123424"/>
                      <a:pt x="285517" y="123774"/>
                    </a:cubicBezTo>
                    <a:cubicBezTo>
                      <a:pt x="285823" y="124517"/>
                      <a:pt x="286129" y="125217"/>
                      <a:pt x="286391" y="125961"/>
                    </a:cubicBezTo>
                    <a:cubicBezTo>
                      <a:pt x="286391" y="125961"/>
                      <a:pt x="286348" y="126005"/>
                      <a:pt x="286391" y="126005"/>
                    </a:cubicBezTo>
                    <a:cubicBezTo>
                      <a:pt x="287879" y="129722"/>
                      <a:pt x="289191" y="133440"/>
                      <a:pt x="290372" y="137201"/>
                    </a:cubicBezTo>
                    <a:cubicBezTo>
                      <a:pt x="290547" y="137682"/>
                      <a:pt x="290678" y="138120"/>
                      <a:pt x="290809" y="138601"/>
                    </a:cubicBezTo>
                    <a:cubicBezTo>
                      <a:pt x="303099" y="178358"/>
                      <a:pt x="300912" y="220171"/>
                      <a:pt x="282630" y="255598"/>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48"/>
              <p:cNvSpPr/>
              <p:nvPr/>
            </p:nvSpPr>
            <p:spPr>
              <a:xfrm>
                <a:off x="4121525" y="6296177"/>
                <a:ext cx="243942" cy="240919"/>
              </a:xfrm>
              <a:custGeom>
                <a:rect b="b" l="l" r="r" t="t"/>
                <a:pathLst>
                  <a:path extrusionOk="0" h="240919" w="243942">
                    <a:moveTo>
                      <a:pt x="243923" y="136828"/>
                    </a:moveTo>
                    <a:cubicBezTo>
                      <a:pt x="243923" y="139321"/>
                      <a:pt x="243791" y="141770"/>
                      <a:pt x="243529" y="144264"/>
                    </a:cubicBezTo>
                    <a:lnTo>
                      <a:pt x="243529" y="144307"/>
                    </a:lnTo>
                    <a:cubicBezTo>
                      <a:pt x="243529" y="144788"/>
                      <a:pt x="243485" y="145269"/>
                      <a:pt x="243441" y="145750"/>
                    </a:cubicBezTo>
                    <a:cubicBezTo>
                      <a:pt x="243441" y="145750"/>
                      <a:pt x="243441" y="145750"/>
                      <a:pt x="243441" y="145794"/>
                    </a:cubicBezTo>
                    <a:cubicBezTo>
                      <a:pt x="241648" y="163858"/>
                      <a:pt x="235438" y="181309"/>
                      <a:pt x="224416" y="196617"/>
                    </a:cubicBezTo>
                    <a:cubicBezTo>
                      <a:pt x="224241" y="196880"/>
                      <a:pt x="224066" y="197098"/>
                      <a:pt x="223847" y="197361"/>
                    </a:cubicBezTo>
                    <a:cubicBezTo>
                      <a:pt x="223716" y="197579"/>
                      <a:pt x="223585" y="197754"/>
                      <a:pt x="223410" y="197973"/>
                    </a:cubicBezTo>
                    <a:cubicBezTo>
                      <a:pt x="201716" y="227145"/>
                      <a:pt x="166858" y="241797"/>
                      <a:pt x="130075" y="240879"/>
                    </a:cubicBezTo>
                    <a:cubicBezTo>
                      <a:pt x="125001" y="235543"/>
                      <a:pt x="120059" y="230164"/>
                      <a:pt x="115204" y="224696"/>
                    </a:cubicBezTo>
                    <a:cubicBezTo>
                      <a:pt x="115204" y="224696"/>
                      <a:pt x="115160" y="224696"/>
                      <a:pt x="115160" y="224653"/>
                    </a:cubicBezTo>
                    <a:cubicBezTo>
                      <a:pt x="114767" y="224302"/>
                      <a:pt x="114460" y="223909"/>
                      <a:pt x="114110" y="223515"/>
                    </a:cubicBezTo>
                    <a:cubicBezTo>
                      <a:pt x="82576" y="188394"/>
                      <a:pt x="53491" y="150955"/>
                      <a:pt x="27205" y="111548"/>
                    </a:cubicBezTo>
                    <a:cubicBezTo>
                      <a:pt x="17757" y="97464"/>
                      <a:pt x="8704" y="83075"/>
                      <a:pt x="0" y="68467"/>
                    </a:cubicBezTo>
                    <a:cubicBezTo>
                      <a:pt x="3105" y="59982"/>
                      <a:pt x="7392" y="51847"/>
                      <a:pt x="12859" y="44280"/>
                    </a:cubicBezTo>
                    <a:cubicBezTo>
                      <a:pt x="19857" y="34570"/>
                      <a:pt x="28254" y="26435"/>
                      <a:pt x="37745" y="19875"/>
                    </a:cubicBezTo>
                    <a:cubicBezTo>
                      <a:pt x="59745" y="4610"/>
                      <a:pt x="87431" y="-2038"/>
                      <a:pt x="115685" y="543"/>
                    </a:cubicBezTo>
                    <a:cubicBezTo>
                      <a:pt x="136985" y="2423"/>
                      <a:pt x="158591" y="9596"/>
                      <a:pt x="178404" y="22149"/>
                    </a:cubicBezTo>
                    <a:cubicBezTo>
                      <a:pt x="178754" y="22324"/>
                      <a:pt x="179148" y="22586"/>
                      <a:pt x="179498" y="22849"/>
                    </a:cubicBezTo>
                    <a:cubicBezTo>
                      <a:pt x="181641" y="24204"/>
                      <a:pt x="183740" y="25648"/>
                      <a:pt x="185840" y="27135"/>
                    </a:cubicBezTo>
                    <a:cubicBezTo>
                      <a:pt x="188376" y="28972"/>
                      <a:pt x="190869" y="30896"/>
                      <a:pt x="193275" y="32908"/>
                    </a:cubicBezTo>
                    <a:cubicBezTo>
                      <a:pt x="226734" y="60244"/>
                      <a:pt x="244622" y="99345"/>
                      <a:pt x="243923" y="13682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48"/>
              <p:cNvSpPr/>
              <p:nvPr/>
            </p:nvSpPr>
            <p:spPr>
              <a:xfrm>
                <a:off x="4052421" y="6196144"/>
                <a:ext cx="513827" cy="509912"/>
              </a:xfrm>
              <a:custGeom>
                <a:rect b="b" l="l" r="r" t="t"/>
                <a:pathLst>
                  <a:path extrusionOk="0" h="509912" w="513827">
                    <a:moveTo>
                      <a:pt x="510107" y="235111"/>
                    </a:moveTo>
                    <a:cubicBezTo>
                      <a:pt x="510020" y="234892"/>
                      <a:pt x="509976" y="234630"/>
                      <a:pt x="509976" y="234411"/>
                    </a:cubicBezTo>
                    <a:cubicBezTo>
                      <a:pt x="508445" y="226101"/>
                      <a:pt x="506477" y="217835"/>
                      <a:pt x="503984" y="209656"/>
                    </a:cubicBezTo>
                    <a:lnTo>
                      <a:pt x="503984" y="209612"/>
                    </a:lnTo>
                    <a:cubicBezTo>
                      <a:pt x="502191" y="203664"/>
                      <a:pt x="500135" y="197759"/>
                      <a:pt x="497817" y="191899"/>
                    </a:cubicBezTo>
                    <a:cubicBezTo>
                      <a:pt x="489070" y="169767"/>
                      <a:pt x="477436" y="150873"/>
                      <a:pt x="464271" y="134690"/>
                    </a:cubicBezTo>
                    <a:cubicBezTo>
                      <a:pt x="463440" y="133684"/>
                      <a:pt x="462609" y="132678"/>
                      <a:pt x="461778" y="131716"/>
                    </a:cubicBezTo>
                    <a:cubicBezTo>
                      <a:pt x="460422" y="130098"/>
                      <a:pt x="459022" y="128480"/>
                      <a:pt x="457579" y="126905"/>
                    </a:cubicBezTo>
                    <a:cubicBezTo>
                      <a:pt x="457404" y="126643"/>
                      <a:pt x="457185" y="126424"/>
                      <a:pt x="456923" y="126162"/>
                    </a:cubicBezTo>
                    <a:cubicBezTo>
                      <a:pt x="456005" y="125068"/>
                      <a:pt x="454999" y="124018"/>
                      <a:pt x="453993" y="122969"/>
                    </a:cubicBezTo>
                    <a:cubicBezTo>
                      <a:pt x="453774" y="122706"/>
                      <a:pt x="453511" y="122444"/>
                      <a:pt x="453249" y="122181"/>
                    </a:cubicBezTo>
                    <a:cubicBezTo>
                      <a:pt x="432211" y="99832"/>
                      <a:pt x="408243" y="83211"/>
                      <a:pt x="385588" y="70353"/>
                    </a:cubicBezTo>
                    <a:cubicBezTo>
                      <a:pt x="385500" y="70353"/>
                      <a:pt x="385413" y="70309"/>
                      <a:pt x="385369" y="70265"/>
                    </a:cubicBezTo>
                    <a:cubicBezTo>
                      <a:pt x="385106" y="70134"/>
                      <a:pt x="384844" y="69959"/>
                      <a:pt x="384582" y="69828"/>
                    </a:cubicBezTo>
                    <a:cubicBezTo>
                      <a:pt x="378196" y="66241"/>
                      <a:pt x="371942" y="62961"/>
                      <a:pt x="365906" y="59987"/>
                    </a:cubicBezTo>
                    <a:cubicBezTo>
                      <a:pt x="354403" y="54213"/>
                      <a:pt x="343644" y="49359"/>
                      <a:pt x="334240" y="45160"/>
                    </a:cubicBezTo>
                    <a:cubicBezTo>
                      <a:pt x="325624" y="41311"/>
                      <a:pt x="316220" y="37462"/>
                      <a:pt x="306161" y="33745"/>
                    </a:cubicBezTo>
                    <a:cubicBezTo>
                      <a:pt x="297282" y="30421"/>
                      <a:pt x="287922" y="27228"/>
                      <a:pt x="278081" y="24166"/>
                    </a:cubicBezTo>
                    <a:cubicBezTo>
                      <a:pt x="276769" y="23773"/>
                      <a:pt x="275457" y="23335"/>
                      <a:pt x="274101" y="22942"/>
                    </a:cubicBezTo>
                    <a:cubicBezTo>
                      <a:pt x="273751" y="22810"/>
                      <a:pt x="273358" y="22723"/>
                      <a:pt x="273008" y="22635"/>
                    </a:cubicBezTo>
                    <a:cubicBezTo>
                      <a:pt x="259318" y="18524"/>
                      <a:pt x="244885" y="14719"/>
                      <a:pt x="229970" y="11526"/>
                    </a:cubicBezTo>
                    <a:cubicBezTo>
                      <a:pt x="155792" y="-4569"/>
                      <a:pt x="69586" y="-7456"/>
                      <a:pt x="3149" y="26921"/>
                    </a:cubicBezTo>
                    <a:cubicBezTo>
                      <a:pt x="2099" y="27446"/>
                      <a:pt x="1050" y="28015"/>
                      <a:pt x="0" y="28584"/>
                    </a:cubicBezTo>
                    <a:cubicBezTo>
                      <a:pt x="44" y="28715"/>
                      <a:pt x="87" y="28802"/>
                      <a:pt x="175" y="28934"/>
                    </a:cubicBezTo>
                    <a:cubicBezTo>
                      <a:pt x="612" y="30071"/>
                      <a:pt x="1093" y="31251"/>
                      <a:pt x="1531" y="32389"/>
                    </a:cubicBezTo>
                    <a:cubicBezTo>
                      <a:pt x="2537" y="31908"/>
                      <a:pt x="3543" y="31470"/>
                      <a:pt x="4592" y="31077"/>
                    </a:cubicBezTo>
                    <a:cubicBezTo>
                      <a:pt x="72604" y="2297"/>
                      <a:pt x="160691" y="14194"/>
                      <a:pt x="226603" y="34838"/>
                    </a:cubicBezTo>
                    <a:cubicBezTo>
                      <a:pt x="239680" y="38949"/>
                      <a:pt x="251927" y="43411"/>
                      <a:pt x="262905" y="47959"/>
                    </a:cubicBezTo>
                    <a:cubicBezTo>
                      <a:pt x="263298" y="48091"/>
                      <a:pt x="263648" y="48265"/>
                      <a:pt x="263998" y="48397"/>
                    </a:cubicBezTo>
                    <a:cubicBezTo>
                      <a:pt x="267103" y="49709"/>
                      <a:pt x="270121" y="50977"/>
                      <a:pt x="273008" y="52289"/>
                    </a:cubicBezTo>
                    <a:cubicBezTo>
                      <a:pt x="275282" y="53339"/>
                      <a:pt x="277688" y="54389"/>
                      <a:pt x="280181" y="55526"/>
                    </a:cubicBezTo>
                    <a:cubicBezTo>
                      <a:pt x="286479" y="58369"/>
                      <a:pt x="293346" y="61562"/>
                      <a:pt x="300519" y="65192"/>
                    </a:cubicBezTo>
                    <a:cubicBezTo>
                      <a:pt x="319982" y="74945"/>
                      <a:pt x="341850" y="87804"/>
                      <a:pt x="361838" y="105824"/>
                    </a:cubicBezTo>
                    <a:cubicBezTo>
                      <a:pt x="365950" y="109454"/>
                      <a:pt x="369973" y="113390"/>
                      <a:pt x="373822" y="117502"/>
                    </a:cubicBezTo>
                    <a:cubicBezTo>
                      <a:pt x="374128" y="117764"/>
                      <a:pt x="374391" y="118070"/>
                      <a:pt x="374610" y="118332"/>
                    </a:cubicBezTo>
                    <a:cubicBezTo>
                      <a:pt x="377321" y="121219"/>
                      <a:pt x="379945" y="124193"/>
                      <a:pt x="382482" y="127299"/>
                    </a:cubicBezTo>
                    <a:cubicBezTo>
                      <a:pt x="390136" y="136571"/>
                      <a:pt x="397178" y="146937"/>
                      <a:pt x="403214" y="158440"/>
                    </a:cubicBezTo>
                    <a:cubicBezTo>
                      <a:pt x="403432" y="158746"/>
                      <a:pt x="403607" y="159096"/>
                      <a:pt x="403739" y="159402"/>
                    </a:cubicBezTo>
                    <a:cubicBezTo>
                      <a:pt x="406625" y="164869"/>
                      <a:pt x="409293" y="170642"/>
                      <a:pt x="411699" y="176678"/>
                    </a:cubicBezTo>
                    <a:lnTo>
                      <a:pt x="411699" y="176722"/>
                    </a:lnTo>
                    <a:cubicBezTo>
                      <a:pt x="413492" y="181183"/>
                      <a:pt x="415066" y="185688"/>
                      <a:pt x="416466" y="190237"/>
                    </a:cubicBezTo>
                    <a:cubicBezTo>
                      <a:pt x="416597" y="190718"/>
                      <a:pt x="416772" y="191155"/>
                      <a:pt x="416903" y="191636"/>
                    </a:cubicBezTo>
                    <a:cubicBezTo>
                      <a:pt x="420053" y="202046"/>
                      <a:pt x="422239" y="212586"/>
                      <a:pt x="423595" y="223170"/>
                    </a:cubicBezTo>
                    <a:cubicBezTo>
                      <a:pt x="423814" y="224789"/>
                      <a:pt x="423989" y="226407"/>
                      <a:pt x="424164" y="228026"/>
                    </a:cubicBezTo>
                    <a:cubicBezTo>
                      <a:pt x="426876" y="254224"/>
                      <a:pt x="424470" y="280685"/>
                      <a:pt x="418041" y="306053"/>
                    </a:cubicBezTo>
                    <a:cubicBezTo>
                      <a:pt x="416466" y="312132"/>
                      <a:pt x="414717" y="318124"/>
                      <a:pt x="412705" y="324073"/>
                    </a:cubicBezTo>
                    <a:lnTo>
                      <a:pt x="412705" y="324116"/>
                    </a:lnTo>
                    <a:cubicBezTo>
                      <a:pt x="404788" y="347778"/>
                      <a:pt x="393504" y="370128"/>
                      <a:pt x="379770" y="390028"/>
                    </a:cubicBezTo>
                    <a:cubicBezTo>
                      <a:pt x="379683" y="390116"/>
                      <a:pt x="379639" y="390203"/>
                      <a:pt x="379596" y="390247"/>
                    </a:cubicBezTo>
                    <a:cubicBezTo>
                      <a:pt x="379158" y="390903"/>
                      <a:pt x="378721" y="391559"/>
                      <a:pt x="378283" y="392171"/>
                    </a:cubicBezTo>
                    <a:cubicBezTo>
                      <a:pt x="377934" y="392652"/>
                      <a:pt x="377627" y="393090"/>
                      <a:pt x="377321" y="393527"/>
                    </a:cubicBezTo>
                    <a:cubicBezTo>
                      <a:pt x="372116" y="400744"/>
                      <a:pt x="366649" y="407654"/>
                      <a:pt x="360876" y="414127"/>
                    </a:cubicBezTo>
                    <a:cubicBezTo>
                      <a:pt x="358033" y="417364"/>
                      <a:pt x="355103" y="420470"/>
                      <a:pt x="352085" y="423487"/>
                    </a:cubicBezTo>
                    <a:cubicBezTo>
                      <a:pt x="342156" y="433547"/>
                      <a:pt x="331528" y="442513"/>
                      <a:pt x="320375" y="450342"/>
                    </a:cubicBezTo>
                    <a:cubicBezTo>
                      <a:pt x="330041" y="457733"/>
                      <a:pt x="339838" y="464950"/>
                      <a:pt x="349767" y="471948"/>
                    </a:cubicBezTo>
                    <a:cubicBezTo>
                      <a:pt x="350073" y="472167"/>
                      <a:pt x="350379" y="472386"/>
                      <a:pt x="350685" y="472560"/>
                    </a:cubicBezTo>
                    <a:cubicBezTo>
                      <a:pt x="353003" y="474222"/>
                      <a:pt x="355321" y="475884"/>
                      <a:pt x="357683" y="477503"/>
                    </a:cubicBezTo>
                    <a:cubicBezTo>
                      <a:pt x="357727" y="477546"/>
                      <a:pt x="357771" y="477590"/>
                      <a:pt x="357858" y="477590"/>
                    </a:cubicBezTo>
                    <a:cubicBezTo>
                      <a:pt x="355365" y="479077"/>
                      <a:pt x="352960" y="480652"/>
                      <a:pt x="350554" y="482227"/>
                    </a:cubicBezTo>
                    <a:cubicBezTo>
                      <a:pt x="350641" y="482270"/>
                      <a:pt x="350685" y="482357"/>
                      <a:pt x="350773" y="482401"/>
                    </a:cubicBezTo>
                    <a:cubicBezTo>
                      <a:pt x="353222" y="480827"/>
                      <a:pt x="355671" y="479296"/>
                      <a:pt x="358164" y="477809"/>
                    </a:cubicBezTo>
                    <a:cubicBezTo>
                      <a:pt x="359127" y="478509"/>
                      <a:pt x="360132" y="479208"/>
                      <a:pt x="361138" y="479865"/>
                    </a:cubicBezTo>
                    <a:cubicBezTo>
                      <a:pt x="369798" y="485813"/>
                      <a:pt x="378590" y="491674"/>
                      <a:pt x="387468" y="497360"/>
                    </a:cubicBezTo>
                    <a:cubicBezTo>
                      <a:pt x="390399" y="501646"/>
                      <a:pt x="393460" y="505801"/>
                      <a:pt x="396697" y="509912"/>
                    </a:cubicBezTo>
                    <a:cubicBezTo>
                      <a:pt x="398315" y="508687"/>
                      <a:pt x="399933" y="507463"/>
                      <a:pt x="401552" y="506195"/>
                    </a:cubicBezTo>
                    <a:cubicBezTo>
                      <a:pt x="405575" y="503045"/>
                      <a:pt x="409556" y="499765"/>
                      <a:pt x="413404" y="496310"/>
                    </a:cubicBezTo>
                    <a:cubicBezTo>
                      <a:pt x="413667" y="496091"/>
                      <a:pt x="413929" y="495873"/>
                      <a:pt x="414148" y="495654"/>
                    </a:cubicBezTo>
                    <a:cubicBezTo>
                      <a:pt x="416291" y="493773"/>
                      <a:pt x="418434" y="491849"/>
                      <a:pt x="420534" y="489881"/>
                    </a:cubicBezTo>
                    <a:cubicBezTo>
                      <a:pt x="422502" y="488000"/>
                      <a:pt x="424470" y="486076"/>
                      <a:pt x="426438" y="484107"/>
                    </a:cubicBezTo>
                    <a:cubicBezTo>
                      <a:pt x="428144" y="482445"/>
                      <a:pt x="429806" y="480739"/>
                      <a:pt x="431424" y="478990"/>
                    </a:cubicBezTo>
                    <a:cubicBezTo>
                      <a:pt x="433611" y="476672"/>
                      <a:pt x="435754" y="474354"/>
                      <a:pt x="437897" y="471948"/>
                    </a:cubicBezTo>
                    <a:cubicBezTo>
                      <a:pt x="440215" y="469324"/>
                      <a:pt x="442533" y="466656"/>
                      <a:pt x="444764" y="463900"/>
                    </a:cubicBezTo>
                    <a:cubicBezTo>
                      <a:pt x="446032" y="462370"/>
                      <a:pt x="447257" y="460839"/>
                      <a:pt x="448482" y="459265"/>
                    </a:cubicBezTo>
                    <a:lnTo>
                      <a:pt x="448525" y="459265"/>
                    </a:lnTo>
                    <a:cubicBezTo>
                      <a:pt x="451543" y="455416"/>
                      <a:pt x="454517" y="451479"/>
                      <a:pt x="457360" y="447455"/>
                    </a:cubicBezTo>
                    <a:lnTo>
                      <a:pt x="457404" y="447455"/>
                    </a:lnTo>
                    <a:cubicBezTo>
                      <a:pt x="457404" y="447411"/>
                      <a:pt x="457448" y="447368"/>
                      <a:pt x="457448" y="447324"/>
                    </a:cubicBezTo>
                    <a:lnTo>
                      <a:pt x="457492" y="447324"/>
                    </a:lnTo>
                    <a:cubicBezTo>
                      <a:pt x="457666" y="447106"/>
                      <a:pt x="457841" y="446843"/>
                      <a:pt x="458016" y="446581"/>
                    </a:cubicBezTo>
                    <a:cubicBezTo>
                      <a:pt x="458104" y="446449"/>
                      <a:pt x="458191" y="446318"/>
                      <a:pt x="458279" y="446187"/>
                    </a:cubicBezTo>
                    <a:cubicBezTo>
                      <a:pt x="458410" y="446012"/>
                      <a:pt x="458541" y="445793"/>
                      <a:pt x="458673" y="445619"/>
                    </a:cubicBezTo>
                    <a:cubicBezTo>
                      <a:pt x="458760" y="445487"/>
                      <a:pt x="458891" y="445356"/>
                      <a:pt x="458935" y="445225"/>
                    </a:cubicBezTo>
                    <a:cubicBezTo>
                      <a:pt x="462346" y="440414"/>
                      <a:pt x="465583" y="435471"/>
                      <a:pt x="468732" y="430398"/>
                    </a:cubicBezTo>
                    <a:cubicBezTo>
                      <a:pt x="468732" y="430354"/>
                      <a:pt x="468732" y="430354"/>
                      <a:pt x="468776" y="430311"/>
                    </a:cubicBezTo>
                    <a:cubicBezTo>
                      <a:pt x="479623" y="412728"/>
                      <a:pt x="488895" y="393746"/>
                      <a:pt x="496155" y="373889"/>
                    </a:cubicBezTo>
                    <a:cubicBezTo>
                      <a:pt x="498648" y="367110"/>
                      <a:pt x="500923" y="360243"/>
                      <a:pt x="502935" y="353245"/>
                    </a:cubicBezTo>
                    <a:lnTo>
                      <a:pt x="502935" y="353202"/>
                    </a:lnTo>
                    <a:cubicBezTo>
                      <a:pt x="504203" y="348828"/>
                      <a:pt x="505340" y="344367"/>
                      <a:pt x="506390" y="339905"/>
                    </a:cubicBezTo>
                    <a:cubicBezTo>
                      <a:pt x="511288" y="319174"/>
                      <a:pt x="513913" y="297830"/>
                      <a:pt x="513825" y="276486"/>
                    </a:cubicBezTo>
                    <a:cubicBezTo>
                      <a:pt x="513738" y="262665"/>
                      <a:pt x="512557" y="248844"/>
                      <a:pt x="510107" y="235111"/>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3" name="Google Shape;2283;p48"/>
            <p:cNvGrpSpPr/>
            <p:nvPr/>
          </p:nvGrpSpPr>
          <p:grpSpPr>
            <a:xfrm>
              <a:off x="4402187" y="6641730"/>
              <a:ext cx="310797" cy="173187"/>
              <a:chOff x="4402187" y="6641730"/>
              <a:chExt cx="310797" cy="173187"/>
            </a:xfrm>
          </p:grpSpPr>
          <p:sp>
            <p:nvSpPr>
              <p:cNvPr id="2284" name="Google Shape;2284;p48"/>
              <p:cNvSpPr/>
              <p:nvPr/>
            </p:nvSpPr>
            <p:spPr>
              <a:xfrm>
                <a:off x="4402187" y="6641730"/>
                <a:ext cx="309834" cy="172881"/>
              </a:xfrm>
              <a:custGeom>
                <a:rect b="b" l="l" r="r" t="t"/>
                <a:pathLst>
                  <a:path extrusionOk="0" h="172881" w="309834">
                    <a:moveTo>
                      <a:pt x="7916" y="31917"/>
                    </a:moveTo>
                    <a:cubicBezTo>
                      <a:pt x="7960" y="31961"/>
                      <a:pt x="8004" y="32004"/>
                      <a:pt x="8091" y="32004"/>
                    </a:cubicBezTo>
                    <a:cubicBezTo>
                      <a:pt x="5598" y="33491"/>
                      <a:pt x="3193" y="35066"/>
                      <a:pt x="787" y="36641"/>
                    </a:cubicBezTo>
                    <a:cubicBezTo>
                      <a:pt x="875" y="36684"/>
                      <a:pt x="918" y="36772"/>
                      <a:pt x="1006" y="36815"/>
                    </a:cubicBezTo>
                    <a:cubicBezTo>
                      <a:pt x="3455" y="35241"/>
                      <a:pt x="5905" y="33710"/>
                      <a:pt x="8398" y="32223"/>
                    </a:cubicBezTo>
                    <a:cubicBezTo>
                      <a:pt x="9360" y="32923"/>
                      <a:pt x="10366" y="33623"/>
                      <a:pt x="11372" y="34279"/>
                    </a:cubicBezTo>
                    <a:cubicBezTo>
                      <a:pt x="20032" y="40227"/>
                      <a:pt x="28823" y="46088"/>
                      <a:pt x="37701" y="51774"/>
                    </a:cubicBezTo>
                    <a:cubicBezTo>
                      <a:pt x="40632" y="56060"/>
                      <a:pt x="43693" y="60215"/>
                      <a:pt x="46930" y="64326"/>
                    </a:cubicBezTo>
                    <a:cubicBezTo>
                      <a:pt x="46930" y="64370"/>
                      <a:pt x="47018" y="64414"/>
                      <a:pt x="47018" y="64414"/>
                    </a:cubicBezTo>
                    <a:cubicBezTo>
                      <a:pt x="48636" y="63233"/>
                      <a:pt x="50254" y="61964"/>
                      <a:pt x="51872" y="60696"/>
                    </a:cubicBezTo>
                    <a:cubicBezTo>
                      <a:pt x="61844" y="66819"/>
                      <a:pt x="71904" y="72811"/>
                      <a:pt x="82139" y="78629"/>
                    </a:cubicBezTo>
                    <a:lnTo>
                      <a:pt x="82182" y="78629"/>
                    </a:lnTo>
                    <a:cubicBezTo>
                      <a:pt x="82838" y="79022"/>
                      <a:pt x="83407" y="79372"/>
                      <a:pt x="84063" y="79722"/>
                    </a:cubicBezTo>
                    <a:cubicBezTo>
                      <a:pt x="95347" y="86151"/>
                      <a:pt x="106806" y="92318"/>
                      <a:pt x="118397" y="98267"/>
                    </a:cubicBezTo>
                    <a:cubicBezTo>
                      <a:pt x="125613" y="102028"/>
                      <a:pt x="132874" y="105658"/>
                      <a:pt x="140178" y="109201"/>
                    </a:cubicBezTo>
                    <a:cubicBezTo>
                      <a:pt x="140222" y="109201"/>
                      <a:pt x="140222" y="109201"/>
                      <a:pt x="140222" y="109201"/>
                    </a:cubicBezTo>
                    <a:cubicBezTo>
                      <a:pt x="174555" y="125864"/>
                      <a:pt x="210070" y="140429"/>
                      <a:pt x="246459" y="153069"/>
                    </a:cubicBezTo>
                    <a:cubicBezTo>
                      <a:pt x="251795" y="154600"/>
                      <a:pt x="257131" y="156218"/>
                      <a:pt x="262423" y="158012"/>
                    </a:cubicBezTo>
                    <a:cubicBezTo>
                      <a:pt x="267016" y="159542"/>
                      <a:pt x="271565" y="161248"/>
                      <a:pt x="276069" y="162997"/>
                    </a:cubicBezTo>
                    <a:cubicBezTo>
                      <a:pt x="281755" y="164791"/>
                      <a:pt x="287441" y="166540"/>
                      <a:pt x="293214" y="168202"/>
                    </a:cubicBezTo>
                    <a:cubicBezTo>
                      <a:pt x="298725" y="169821"/>
                      <a:pt x="304280" y="171395"/>
                      <a:pt x="309835" y="172882"/>
                    </a:cubicBezTo>
                    <a:cubicBezTo>
                      <a:pt x="309091" y="170345"/>
                      <a:pt x="308304" y="167853"/>
                      <a:pt x="307473" y="165359"/>
                    </a:cubicBezTo>
                    <a:cubicBezTo>
                      <a:pt x="307473" y="165316"/>
                      <a:pt x="307473" y="165316"/>
                      <a:pt x="307429" y="165272"/>
                    </a:cubicBezTo>
                    <a:cubicBezTo>
                      <a:pt x="305942" y="160592"/>
                      <a:pt x="304324" y="155912"/>
                      <a:pt x="302574" y="151276"/>
                    </a:cubicBezTo>
                    <a:cubicBezTo>
                      <a:pt x="301831" y="149133"/>
                      <a:pt x="301000" y="146990"/>
                      <a:pt x="300169" y="144847"/>
                    </a:cubicBezTo>
                    <a:cubicBezTo>
                      <a:pt x="294702" y="130807"/>
                      <a:pt x="288360" y="117205"/>
                      <a:pt x="281099" y="104346"/>
                    </a:cubicBezTo>
                    <a:cubicBezTo>
                      <a:pt x="276463" y="96167"/>
                      <a:pt x="271477" y="88294"/>
                      <a:pt x="266054" y="80772"/>
                    </a:cubicBezTo>
                    <a:cubicBezTo>
                      <a:pt x="249477" y="57766"/>
                      <a:pt x="229139" y="38172"/>
                      <a:pt x="204340" y="24001"/>
                    </a:cubicBezTo>
                    <a:cubicBezTo>
                      <a:pt x="202985" y="23213"/>
                      <a:pt x="201585" y="22426"/>
                      <a:pt x="200185" y="21683"/>
                    </a:cubicBezTo>
                    <a:cubicBezTo>
                      <a:pt x="198830" y="20939"/>
                      <a:pt x="197474" y="20239"/>
                      <a:pt x="196074" y="19539"/>
                    </a:cubicBezTo>
                    <a:cubicBezTo>
                      <a:pt x="190563" y="16740"/>
                      <a:pt x="184834" y="14204"/>
                      <a:pt x="178885" y="11973"/>
                    </a:cubicBezTo>
                    <a:cubicBezTo>
                      <a:pt x="161303" y="5325"/>
                      <a:pt x="143677" y="1738"/>
                      <a:pt x="126226" y="514"/>
                    </a:cubicBezTo>
                    <a:cubicBezTo>
                      <a:pt x="123689" y="295"/>
                      <a:pt x="121196" y="164"/>
                      <a:pt x="118703" y="120"/>
                    </a:cubicBezTo>
                    <a:cubicBezTo>
                      <a:pt x="115598" y="-11"/>
                      <a:pt x="112536" y="-11"/>
                      <a:pt x="109474" y="33"/>
                    </a:cubicBezTo>
                    <a:lnTo>
                      <a:pt x="109431" y="33"/>
                    </a:lnTo>
                    <a:cubicBezTo>
                      <a:pt x="109256" y="-11"/>
                      <a:pt x="109081" y="-11"/>
                      <a:pt x="108906" y="33"/>
                    </a:cubicBezTo>
                    <a:lnTo>
                      <a:pt x="108687" y="33"/>
                    </a:lnTo>
                    <a:cubicBezTo>
                      <a:pt x="101121" y="120"/>
                      <a:pt x="93641" y="645"/>
                      <a:pt x="86250" y="1520"/>
                    </a:cubicBezTo>
                    <a:cubicBezTo>
                      <a:pt x="72035" y="3182"/>
                      <a:pt x="58214" y="6112"/>
                      <a:pt x="44962" y="9874"/>
                    </a:cubicBezTo>
                    <a:cubicBezTo>
                      <a:pt x="44612" y="9961"/>
                      <a:pt x="44262" y="10048"/>
                      <a:pt x="43912" y="10180"/>
                    </a:cubicBezTo>
                    <a:cubicBezTo>
                      <a:pt x="35121" y="12716"/>
                      <a:pt x="26636" y="15603"/>
                      <a:pt x="18457" y="18708"/>
                    </a:cubicBezTo>
                    <a:lnTo>
                      <a:pt x="18413" y="18708"/>
                    </a:lnTo>
                    <a:cubicBezTo>
                      <a:pt x="12028" y="21158"/>
                      <a:pt x="5948" y="23738"/>
                      <a:pt x="0" y="26362"/>
                    </a:cubicBezTo>
                    <a:cubicBezTo>
                      <a:pt x="306" y="26581"/>
                      <a:pt x="612" y="26800"/>
                      <a:pt x="918" y="26975"/>
                    </a:cubicBezTo>
                    <a:cubicBezTo>
                      <a:pt x="3237" y="28637"/>
                      <a:pt x="5555" y="30299"/>
                      <a:pt x="7916" y="3191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48"/>
              <p:cNvSpPr/>
              <p:nvPr/>
            </p:nvSpPr>
            <p:spPr>
              <a:xfrm>
                <a:off x="4403106" y="6642288"/>
                <a:ext cx="144814" cy="31359"/>
              </a:xfrm>
              <a:custGeom>
                <a:rect b="b" l="l" r="r" t="t"/>
                <a:pathLst>
                  <a:path extrusionOk="0" h="31359" w="144814">
                    <a:moveTo>
                      <a:pt x="144814" y="2712"/>
                    </a:moveTo>
                    <a:cubicBezTo>
                      <a:pt x="132961" y="875"/>
                      <a:pt x="121196" y="393"/>
                      <a:pt x="109693" y="1006"/>
                    </a:cubicBezTo>
                    <a:lnTo>
                      <a:pt x="109649" y="1006"/>
                    </a:lnTo>
                    <a:cubicBezTo>
                      <a:pt x="109606" y="1006"/>
                      <a:pt x="109606" y="962"/>
                      <a:pt x="109606" y="962"/>
                    </a:cubicBezTo>
                    <a:cubicBezTo>
                      <a:pt x="109562" y="962"/>
                      <a:pt x="109518" y="1006"/>
                      <a:pt x="109518" y="1006"/>
                    </a:cubicBezTo>
                    <a:cubicBezTo>
                      <a:pt x="108600" y="1050"/>
                      <a:pt x="107725" y="1093"/>
                      <a:pt x="106806" y="1180"/>
                    </a:cubicBezTo>
                    <a:lnTo>
                      <a:pt x="106763" y="1180"/>
                    </a:lnTo>
                    <a:cubicBezTo>
                      <a:pt x="106675" y="1137"/>
                      <a:pt x="106631" y="1180"/>
                      <a:pt x="106544" y="1180"/>
                    </a:cubicBezTo>
                    <a:cubicBezTo>
                      <a:pt x="99765" y="1618"/>
                      <a:pt x="93117" y="2449"/>
                      <a:pt x="86556" y="3586"/>
                    </a:cubicBezTo>
                    <a:cubicBezTo>
                      <a:pt x="76015" y="5336"/>
                      <a:pt x="65825" y="7872"/>
                      <a:pt x="56027" y="10934"/>
                    </a:cubicBezTo>
                    <a:cubicBezTo>
                      <a:pt x="52616" y="11984"/>
                      <a:pt x="49292" y="13121"/>
                      <a:pt x="46012" y="14302"/>
                    </a:cubicBezTo>
                    <a:cubicBezTo>
                      <a:pt x="45662" y="14389"/>
                      <a:pt x="45312" y="14521"/>
                      <a:pt x="45006" y="14652"/>
                    </a:cubicBezTo>
                    <a:cubicBezTo>
                      <a:pt x="36477" y="17713"/>
                      <a:pt x="28385" y="21081"/>
                      <a:pt x="20775" y="24624"/>
                    </a:cubicBezTo>
                    <a:cubicBezTo>
                      <a:pt x="19594" y="25149"/>
                      <a:pt x="18457" y="25674"/>
                      <a:pt x="17320" y="26242"/>
                    </a:cubicBezTo>
                    <a:cubicBezTo>
                      <a:pt x="15046" y="27292"/>
                      <a:pt x="12815" y="28385"/>
                      <a:pt x="10628" y="29479"/>
                    </a:cubicBezTo>
                    <a:cubicBezTo>
                      <a:pt x="10453" y="29566"/>
                      <a:pt x="10322" y="29653"/>
                      <a:pt x="10147" y="29741"/>
                    </a:cubicBezTo>
                    <a:cubicBezTo>
                      <a:pt x="9097" y="30266"/>
                      <a:pt x="8048" y="30791"/>
                      <a:pt x="6998" y="31359"/>
                    </a:cubicBezTo>
                    <a:cubicBezTo>
                      <a:pt x="4636" y="29741"/>
                      <a:pt x="2318" y="28079"/>
                      <a:pt x="0" y="26417"/>
                    </a:cubicBezTo>
                    <a:cubicBezTo>
                      <a:pt x="5773" y="23837"/>
                      <a:pt x="11722" y="21344"/>
                      <a:pt x="17889" y="18982"/>
                    </a:cubicBezTo>
                    <a:lnTo>
                      <a:pt x="17932" y="18982"/>
                    </a:lnTo>
                    <a:cubicBezTo>
                      <a:pt x="26067" y="15833"/>
                      <a:pt x="34509" y="12946"/>
                      <a:pt x="43256" y="10409"/>
                    </a:cubicBezTo>
                    <a:cubicBezTo>
                      <a:pt x="43606" y="10278"/>
                      <a:pt x="43956" y="10191"/>
                      <a:pt x="44306" y="10103"/>
                    </a:cubicBezTo>
                    <a:cubicBezTo>
                      <a:pt x="57558" y="6298"/>
                      <a:pt x="71379" y="3324"/>
                      <a:pt x="85638" y="1618"/>
                    </a:cubicBezTo>
                    <a:cubicBezTo>
                      <a:pt x="92767" y="743"/>
                      <a:pt x="100027" y="218"/>
                      <a:pt x="107331" y="43"/>
                    </a:cubicBezTo>
                    <a:lnTo>
                      <a:pt x="108949" y="43"/>
                    </a:lnTo>
                    <a:cubicBezTo>
                      <a:pt x="109955" y="0"/>
                      <a:pt x="110961" y="0"/>
                      <a:pt x="111967" y="0"/>
                    </a:cubicBezTo>
                    <a:lnTo>
                      <a:pt x="112099" y="0"/>
                    </a:lnTo>
                    <a:cubicBezTo>
                      <a:pt x="114985" y="0"/>
                      <a:pt x="117872" y="43"/>
                      <a:pt x="120759" y="218"/>
                    </a:cubicBezTo>
                    <a:cubicBezTo>
                      <a:pt x="128719" y="525"/>
                      <a:pt x="136766" y="1356"/>
                      <a:pt x="144814" y="2712"/>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48"/>
              <p:cNvSpPr/>
              <p:nvPr/>
            </p:nvSpPr>
            <p:spPr>
              <a:xfrm>
                <a:off x="4571188" y="6650466"/>
                <a:ext cx="141796" cy="164451"/>
              </a:xfrm>
              <a:custGeom>
                <a:rect b="b" l="l" r="r" t="t"/>
                <a:pathLst>
                  <a:path extrusionOk="0" h="164451" w="141796">
                    <a:moveTo>
                      <a:pt x="140265" y="159466"/>
                    </a:moveTo>
                    <a:cubicBezTo>
                      <a:pt x="140790" y="161128"/>
                      <a:pt x="141315" y="162790"/>
                      <a:pt x="141796" y="164452"/>
                    </a:cubicBezTo>
                    <a:cubicBezTo>
                      <a:pt x="141490" y="164364"/>
                      <a:pt x="141140" y="164277"/>
                      <a:pt x="140834" y="164145"/>
                    </a:cubicBezTo>
                    <a:cubicBezTo>
                      <a:pt x="135279" y="162659"/>
                      <a:pt x="129725" y="161084"/>
                      <a:pt x="124214" y="159466"/>
                    </a:cubicBezTo>
                    <a:cubicBezTo>
                      <a:pt x="123077" y="154786"/>
                      <a:pt x="121852" y="150062"/>
                      <a:pt x="120496" y="145426"/>
                    </a:cubicBezTo>
                    <a:cubicBezTo>
                      <a:pt x="118965" y="140003"/>
                      <a:pt x="117347" y="134667"/>
                      <a:pt x="115554" y="129331"/>
                    </a:cubicBezTo>
                    <a:cubicBezTo>
                      <a:pt x="114548" y="126400"/>
                      <a:pt x="113542" y="123514"/>
                      <a:pt x="112448" y="120627"/>
                    </a:cubicBezTo>
                    <a:cubicBezTo>
                      <a:pt x="109081" y="111486"/>
                      <a:pt x="105319" y="102520"/>
                      <a:pt x="101033" y="93904"/>
                    </a:cubicBezTo>
                    <a:cubicBezTo>
                      <a:pt x="97753" y="87124"/>
                      <a:pt x="94166" y="80520"/>
                      <a:pt x="90274" y="74178"/>
                    </a:cubicBezTo>
                    <a:cubicBezTo>
                      <a:pt x="75403" y="49904"/>
                      <a:pt x="56290" y="29085"/>
                      <a:pt x="31972" y="14521"/>
                    </a:cubicBezTo>
                    <a:cubicBezTo>
                      <a:pt x="24362" y="9928"/>
                      <a:pt x="16270" y="5992"/>
                      <a:pt x="7654" y="2712"/>
                    </a:cubicBezTo>
                    <a:cubicBezTo>
                      <a:pt x="5117" y="1705"/>
                      <a:pt x="2537" y="831"/>
                      <a:pt x="0" y="0"/>
                    </a:cubicBezTo>
                    <a:cubicBezTo>
                      <a:pt x="3630" y="1137"/>
                      <a:pt x="7304" y="2361"/>
                      <a:pt x="10891" y="3761"/>
                    </a:cubicBezTo>
                    <a:cubicBezTo>
                      <a:pt x="16489" y="5861"/>
                      <a:pt x="21869" y="8223"/>
                      <a:pt x="27073" y="10803"/>
                    </a:cubicBezTo>
                    <a:cubicBezTo>
                      <a:pt x="28473" y="11503"/>
                      <a:pt x="29829" y="12202"/>
                      <a:pt x="31185" y="12946"/>
                    </a:cubicBezTo>
                    <a:cubicBezTo>
                      <a:pt x="32672" y="13690"/>
                      <a:pt x="34115" y="14521"/>
                      <a:pt x="35558" y="15308"/>
                    </a:cubicBezTo>
                    <a:cubicBezTo>
                      <a:pt x="60489" y="29435"/>
                      <a:pt x="80958" y="48942"/>
                      <a:pt x="97578" y="71904"/>
                    </a:cubicBezTo>
                    <a:cubicBezTo>
                      <a:pt x="103089" y="79470"/>
                      <a:pt x="108206" y="87431"/>
                      <a:pt x="112842" y="95697"/>
                    </a:cubicBezTo>
                    <a:cubicBezTo>
                      <a:pt x="120409" y="108905"/>
                      <a:pt x="126882" y="122902"/>
                      <a:pt x="132480" y="137378"/>
                    </a:cubicBezTo>
                    <a:cubicBezTo>
                      <a:pt x="133136" y="138997"/>
                      <a:pt x="133749" y="140659"/>
                      <a:pt x="134361" y="142321"/>
                    </a:cubicBezTo>
                    <a:cubicBezTo>
                      <a:pt x="136460" y="147963"/>
                      <a:pt x="138428" y="153692"/>
                      <a:pt x="140265" y="15946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48"/>
              <p:cNvSpPr/>
              <p:nvPr/>
            </p:nvSpPr>
            <p:spPr>
              <a:xfrm>
                <a:off x="4551375" y="6645611"/>
                <a:ext cx="15570" cy="3630"/>
              </a:xfrm>
              <a:custGeom>
                <a:rect b="b" l="l" r="r" t="t"/>
                <a:pathLst>
                  <a:path extrusionOk="0" h="3630" w="15570">
                    <a:moveTo>
                      <a:pt x="0" y="0"/>
                    </a:moveTo>
                    <a:cubicBezTo>
                      <a:pt x="5161" y="919"/>
                      <a:pt x="10409" y="2100"/>
                      <a:pt x="15570" y="3631"/>
                    </a:cubicBezTo>
                    <a:cubicBezTo>
                      <a:pt x="10366" y="2144"/>
                      <a:pt x="5161" y="963"/>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8" name="Google Shape;2288;p48"/>
            <p:cNvGrpSpPr/>
            <p:nvPr/>
          </p:nvGrpSpPr>
          <p:grpSpPr>
            <a:xfrm>
              <a:off x="4026572" y="5090315"/>
              <a:ext cx="511367" cy="529909"/>
              <a:chOff x="4026572" y="5090315"/>
              <a:chExt cx="511367" cy="529909"/>
            </a:xfrm>
          </p:grpSpPr>
          <p:sp>
            <p:nvSpPr>
              <p:cNvPr id="2289" name="Google Shape;2289;p48"/>
              <p:cNvSpPr/>
              <p:nvPr/>
            </p:nvSpPr>
            <p:spPr>
              <a:xfrm>
                <a:off x="4026572" y="5091059"/>
                <a:ext cx="510543" cy="529165"/>
              </a:xfrm>
              <a:custGeom>
                <a:rect b="b" l="l" r="r" t="t"/>
                <a:pathLst>
                  <a:path extrusionOk="0" h="529165" w="510543">
                    <a:moveTo>
                      <a:pt x="508402" y="206046"/>
                    </a:moveTo>
                    <a:cubicBezTo>
                      <a:pt x="505952" y="187983"/>
                      <a:pt x="501447" y="170094"/>
                      <a:pt x="494537" y="152643"/>
                    </a:cubicBezTo>
                    <a:cubicBezTo>
                      <a:pt x="493706" y="150544"/>
                      <a:pt x="492875" y="148488"/>
                      <a:pt x="491957" y="146476"/>
                    </a:cubicBezTo>
                    <a:cubicBezTo>
                      <a:pt x="491650" y="145732"/>
                      <a:pt x="491344" y="144989"/>
                      <a:pt x="490994" y="144245"/>
                    </a:cubicBezTo>
                    <a:cubicBezTo>
                      <a:pt x="490863" y="143896"/>
                      <a:pt x="490688" y="143545"/>
                      <a:pt x="490513" y="143196"/>
                    </a:cubicBezTo>
                    <a:cubicBezTo>
                      <a:pt x="490120" y="142234"/>
                      <a:pt x="489682" y="141315"/>
                      <a:pt x="489201" y="140396"/>
                    </a:cubicBezTo>
                    <a:cubicBezTo>
                      <a:pt x="478267" y="116953"/>
                      <a:pt x="464008" y="97403"/>
                      <a:pt x="448176" y="81045"/>
                    </a:cubicBezTo>
                    <a:cubicBezTo>
                      <a:pt x="443889" y="76584"/>
                      <a:pt x="439428" y="72342"/>
                      <a:pt x="434923" y="68318"/>
                    </a:cubicBezTo>
                    <a:cubicBezTo>
                      <a:pt x="415066" y="50560"/>
                      <a:pt x="393635" y="37045"/>
                      <a:pt x="373691" y="26417"/>
                    </a:cubicBezTo>
                    <a:cubicBezTo>
                      <a:pt x="359433" y="18807"/>
                      <a:pt x="345962" y="12684"/>
                      <a:pt x="334371" y="7435"/>
                    </a:cubicBezTo>
                    <a:cubicBezTo>
                      <a:pt x="333190" y="6910"/>
                      <a:pt x="332053" y="6429"/>
                      <a:pt x="330916" y="5904"/>
                    </a:cubicBezTo>
                    <a:cubicBezTo>
                      <a:pt x="326542" y="3936"/>
                      <a:pt x="321950" y="1968"/>
                      <a:pt x="317139" y="0"/>
                    </a:cubicBezTo>
                    <a:cubicBezTo>
                      <a:pt x="313290" y="3193"/>
                      <a:pt x="309485" y="6385"/>
                      <a:pt x="305680" y="9622"/>
                    </a:cubicBezTo>
                    <a:cubicBezTo>
                      <a:pt x="300956" y="13646"/>
                      <a:pt x="296232" y="17757"/>
                      <a:pt x="291596" y="21869"/>
                    </a:cubicBezTo>
                    <a:cubicBezTo>
                      <a:pt x="288316" y="20338"/>
                      <a:pt x="285167" y="18850"/>
                      <a:pt x="282105" y="17451"/>
                    </a:cubicBezTo>
                    <a:cubicBezTo>
                      <a:pt x="284073" y="19988"/>
                      <a:pt x="285954" y="22612"/>
                      <a:pt x="287747" y="25324"/>
                    </a:cubicBezTo>
                    <a:cubicBezTo>
                      <a:pt x="282193" y="30223"/>
                      <a:pt x="276682" y="35252"/>
                      <a:pt x="271258" y="40326"/>
                    </a:cubicBezTo>
                    <a:cubicBezTo>
                      <a:pt x="269246" y="39888"/>
                      <a:pt x="267235" y="39364"/>
                      <a:pt x="265266" y="38751"/>
                    </a:cubicBezTo>
                    <a:cubicBezTo>
                      <a:pt x="264392" y="41900"/>
                      <a:pt x="263561" y="45050"/>
                      <a:pt x="262861" y="48199"/>
                    </a:cubicBezTo>
                    <a:lnTo>
                      <a:pt x="262817" y="48242"/>
                    </a:lnTo>
                    <a:cubicBezTo>
                      <a:pt x="254157" y="56509"/>
                      <a:pt x="245585" y="64993"/>
                      <a:pt x="237275" y="73610"/>
                    </a:cubicBezTo>
                    <a:cubicBezTo>
                      <a:pt x="236400" y="74441"/>
                      <a:pt x="235569" y="75272"/>
                      <a:pt x="234782" y="76147"/>
                    </a:cubicBezTo>
                    <a:cubicBezTo>
                      <a:pt x="230452" y="80607"/>
                      <a:pt x="226165" y="85113"/>
                      <a:pt x="221923" y="89661"/>
                    </a:cubicBezTo>
                    <a:cubicBezTo>
                      <a:pt x="210988" y="101383"/>
                      <a:pt x="200317" y="113410"/>
                      <a:pt x="189951" y="125657"/>
                    </a:cubicBezTo>
                    <a:cubicBezTo>
                      <a:pt x="179410" y="138122"/>
                      <a:pt x="169176" y="150850"/>
                      <a:pt x="159247" y="163796"/>
                    </a:cubicBezTo>
                    <a:cubicBezTo>
                      <a:pt x="159247" y="163840"/>
                      <a:pt x="159204" y="163840"/>
                      <a:pt x="159204" y="163883"/>
                    </a:cubicBezTo>
                    <a:lnTo>
                      <a:pt x="159204" y="163927"/>
                    </a:lnTo>
                    <a:cubicBezTo>
                      <a:pt x="154786" y="169701"/>
                      <a:pt x="150456" y="175474"/>
                      <a:pt x="146126" y="181334"/>
                    </a:cubicBezTo>
                    <a:cubicBezTo>
                      <a:pt x="146039" y="181510"/>
                      <a:pt x="145864" y="181728"/>
                      <a:pt x="145732" y="181903"/>
                    </a:cubicBezTo>
                    <a:cubicBezTo>
                      <a:pt x="142015" y="187021"/>
                      <a:pt x="138297" y="192181"/>
                      <a:pt x="134667" y="197386"/>
                    </a:cubicBezTo>
                    <a:cubicBezTo>
                      <a:pt x="132218" y="195549"/>
                      <a:pt x="129768" y="193625"/>
                      <a:pt x="127407" y="191613"/>
                    </a:cubicBezTo>
                    <a:cubicBezTo>
                      <a:pt x="127100" y="191350"/>
                      <a:pt x="126751" y="191044"/>
                      <a:pt x="126444" y="190738"/>
                    </a:cubicBezTo>
                    <a:cubicBezTo>
                      <a:pt x="127582" y="195156"/>
                      <a:pt x="128850" y="199529"/>
                      <a:pt x="130206" y="203859"/>
                    </a:cubicBezTo>
                    <a:cubicBezTo>
                      <a:pt x="118747" y="220480"/>
                      <a:pt x="107769" y="237450"/>
                      <a:pt x="97315" y="254813"/>
                    </a:cubicBezTo>
                    <a:cubicBezTo>
                      <a:pt x="97228" y="254988"/>
                      <a:pt x="97097" y="255119"/>
                      <a:pt x="97009" y="255294"/>
                    </a:cubicBezTo>
                    <a:lnTo>
                      <a:pt x="97009" y="255338"/>
                    </a:lnTo>
                    <a:cubicBezTo>
                      <a:pt x="91542" y="264435"/>
                      <a:pt x="86206" y="273620"/>
                      <a:pt x="81001" y="282936"/>
                    </a:cubicBezTo>
                    <a:cubicBezTo>
                      <a:pt x="73129" y="297064"/>
                      <a:pt x="65562" y="311365"/>
                      <a:pt x="58389" y="325930"/>
                    </a:cubicBezTo>
                    <a:cubicBezTo>
                      <a:pt x="56771" y="324661"/>
                      <a:pt x="55153" y="323349"/>
                      <a:pt x="53578" y="321994"/>
                    </a:cubicBezTo>
                    <a:cubicBezTo>
                      <a:pt x="55021" y="323524"/>
                      <a:pt x="56552" y="325055"/>
                      <a:pt x="58083" y="326542"/>
                    </a:cubicBezTo>
                    <a:cubicBezTo>
                      <a:pt x="48373" y="346049"/>
                      <a:pt x="39364" y="365950"/>
                      <a:pt x="30966" y="386200"/>
                    </a:cubicBezTo>
                    <a:cubicBezTo>
                      <a:pt x="30791" y="386550"/>
                      <a:pt x="30660" y="386900"/>
                      <a:pt x="30529" y="387250"/>
                    </a:cubicBezTo>
                    <a:cubicBezTo>
                      <a:pt x="27642" y="394204"/>
                      <a:pt x="24843" y="401202"/>
                      <a:pt x="22131" y="408243"/>
                    </a:cubicBezTo>
                    <a:cubicBezTo>
                      <a:pt x="17320" y="420708"/>
                      <a:pt x="12728" y="433261"/>
                      <a:pt x="8398" y="445989"/>
                    </a:cubicBezTo>
                    <a:cubicBezTo>
                      <a:pt x="5642" y="443277"/>
                      <a:pt x="3018" y="440521"/>
                      <a:pt x="394" y="437766"/>
                    </a:cubicBezTo>
                    <a:cubicBezTo>
                      <a:pt x="262" y="438203"/>
                      <a:pt x="131" y="438641"/>
                      <a:pt x="0" y="439078"/>
                    </a:cubicBezTo>
                    <a:cubicBezTo>
                      <a:pt x="2580" y="441790"/>
                      <a:pt x="5205" y="444545"/>
                      <a:pt x="7916" y="447213"/>
                    </a:cubicBezTo>
                    <a:cubicBezTo>
                      <a:pt x="17451" y="456617"/>
                      <a:pt x="27904" y="465670"/>
                      <a:pt x="39364" y="474068"/>
                    </a:cubicBezTo>
                    <a:cubicBezTo>
                      <a:pt x="52397" y="483690"/>
                      <a:pt x="66743" y="492525"/>
                      <a:pt x="82445" y="500135"/>
                    </a:cubicBezTo>
                    <a:cubicBezTo>
                      <a:pt x="82795" y="500310"/>
                      <a:pt x="83101" y="500485"/>
                      <a:pt x="83451" y="500616"/>
                    </a:cubicBezTo>
                    <a:cubicBezTo>
                      <a:pt x="89224" y="503416"/>
                      <a:pt x="95172" y="506040"/>
                      <a:pt x="101339" y="508445"/>
                    </a:cubicBezTo>
                    <a:cubicBezTo>
                      <a:pt x="104488" y="509758"/>
                      <a:pt x="107681" y="510938"/>
                      <a:pt x="110961" y="512119"/>
                    </a:cubicBezTo>
                    <a:cubicBezTo>
                      <a:pt x="111224" y="512207"/>
                      <a:pt x="111443" y="512294"/>
                      <a:pt x="111705" y="512382"/>
                    </a:cubicBezTo>
                    <a:cubicBezTo>
                      <a:pt x="118178" y="514656"/>
                      <a:pt x="124870" y="516712"/>
                      <a:pt x="131780" y="518592"/>
                    </a:cubicBezTo>
                    <a:cubicBezTo>
                      <a:pt x="149800" y="523447"/>
                      <a:pt x="168651" y="526727"/>
                      <a:pt x="187983" y="528171"/>
                    </a:cubicBezTo>
                    <a:cubicBezTo>
                      <a:pt x="200841" y="529221"/>
                      <a:pt x="213831" y="529440"/>
                      <a:pt x="226953" y="528827"/>
                    </a:cubicBezTo>
                    <a:lnTo>
                      <a:pt x="226996" y="528827"/>
                    </a:lnTo>
                    <a:cubicBezTo>
                      <a:pt x="266841" y="527034"/>
                      <a:pt x="307342" y="517762"/>
                      <a:pt x="344956" y="499873"/>
                    </a:cubicBezTo>
                    <a:cubicBezTo>
                      <a:pt x="345306" y="499698"/>
                      <a:pt x="345699" y="499523"/>
                      <a:pt x="346049" y="499305"/>
                    </a:cubicBezTo>
                    <a:cubicBezTo>
                      <a:pt x="356065" y="494537"/>
                      <a:pt x="365862" y="489113"/>
                      <a:pt x="375397" y="483034"/>
                    </a:cubicBezTo>
                    <a:cubicBezTo>
                      <a:pt x="385894" y="476386"/>
                      <a:pt x="396084" y="468951"/>
                      <a:pt x="405838" y="460640"/>
                    </a:cubicBezTo>
                    <a:cubicBezTo>
                      <a:pt x="409556" y="457579"/>
                      <a:pt x="413186" y="454343"/>
                      <a:pt x="416772" y="450975"/>
                    </a:cubicBezTo>
                    <a:cubicBezTo>
                      <a:pt x="416903" y="450843"/>
                      <a:pt x="417035" y="450713"/>
                      <a:pt x="417166" y="450581"/>
                    </a:cubicBezTo>
                    <a:cubicBezTo>
                      <a:pt x="418740" y="449138"/>
                      <a:pt x="420315" y="447607"/>
                      <a:pt x="421846" y="446076"/>
                    </a:cubicBezTo>
                    <a:cubicBezTo>
                      <a:pt x="422546" y="445420"/>
                      <a:pt x="423245" y="444720"/>
                      <a:pt x="423945" y="444021"/>
                    </a:cubicBezTo>
                    <a:cubicBezTo>
                      <a:pt x="427532" y="440390"/>
                      <a:pt x="431118" y="436585"/>
                      <a:pt x="434573" y="432692"/>
                    </a:cubicBezTo>
                    <a:lnTo>
                      <a:pt x="435361" y="431774"/>
                    </a:lnTo>
                    <a:cubicBezTo>
                      <a:pt x="440172" y="426351"/>
                      <a:pt x="444808" y="420665"/>
                      <a:pt x="449182" y="414760"/>
                    </a:cubicBezTo>
                    <a:cubicBezTo>
                      <a:pt x="449182" y="414716"/>
                      <a:pt x="449182" y="414716"/>
                      <a:pt x="449182" y="414716"/>
                    </a:cubicBezTo>
                    <a:cubicBezTo>
                      <a:pt x="450843" y="412573"/>
                      <a:pt x="452418" y="410474"/>
                      <a:pt x="453993" y="408287"/>
                    </a:cubicBezTo>
                    <a:cubicBezTo>
                      <a:pt x="454211" y="407981"/>
                      <a:pt x="454430" y="407675"/>
                      <a:pt x="454692" y="407325"/>
                    </a:cubicBezTo>
                    <a:cubicBezTo>
                      <a:pt x="454736" y="407237"/>
                      <a:pt x="454824" y="407150"/>
                      <a:pt x="454867" y="407062"/>
                    </a:cubicBezTo>
                    <a:cubicBezTo>
                      <a:pt x="462171" y="396697"/>
                      <a:pt x="468951" y="385762"/>
                      <a:pt x="475030" y="374303"/>
                    </a:cubicBezTo>
                    <a:cubicBezTo>
                      <a:pt x="480235" y="364637"/>
                      <a:pt x="484915" y="354621"/>
                      <a:pt x="489070" y="344343"/>
                    </a:cubicBezTo>
                    <a:lnTo>
                      <a:pt x="489070" y="344299"/>
                    </a:lnTo>
                    <a:cubicBezTo>
                      <a:pt x="489901" y="342332"/>
                      <a:pt x="490688" y="340363"/>
                      <a:pt x="491475" y="338307"/>
                    </a:cubicBezTo>
                    <a:cubicBezTo>
                      <a:pt x="491957" y="337039"/>
                      <a:pt x="492438" y="335771"/>
                      <a:pt x="492919" y="334459"/>
                    </a:cubicBezTo>
                    <a:cubicBezTo>
                      <a:pt x="494231" y="330916"/>
                      <a:pt x="495456" y="327329"/>
                      <a:pt x="496636" y="323699"/>
                    </a:cubicBezTo>
                    <a:lnTo>
                      <a:pt x="496636" y="323656"/>
                    </a:lnTo>
                    <a:cubicBezTo>
                      <a:pt x="496724" y="323349"/>
                      <a:pt x="496855" y="323043"/>
                      <a:pt x="496943" y="322694"/>
                    </a:cubicBezTo>
                    <a:cubicBezTo>
                      <a:pt x="498430" y="318101"/>
                      <a:pt x="499785" y="313465"/>
                      <a:pt x="501010" y="308785"/>
                    </a:cubicBezTo>
                    <a:cubicBezTo>
                      <a:pt x="504553" y="295664"/>
                      <a:pt x="507133" y="282237"/>
                      <a:pt x="508708" y="268721"/>
                    </a:cubicBezTo>
                    <a:cubicBezTo>
                      <a:pt x="508752" y="268372"/>
                      <a:pt x="508795" y="268022"/>
                      <a:pt x="508839" y="267672"/>
                    </a:cubicBezTo>
                    <a:cubicBezTo>
                      <a:pt x="511201" y="247247"/>
                      <a:pt x="511157" y="226559"/>
                      <a:pt x="508402" y="206046"/>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48"/>
              <p:cNvSpPr/>
              <p:nvPr/>
            </p:nvSpPr>
            <p:spPr>
              <a:xfrm>
                <a:off x="4080150" y="5164668"/>
                <a:ext cx="290226" cy="310791"/>
              </a:xfrm>
              <a:custGeom>
                <a:rect b="b" l="l" r="r" t="t"/>
                <a:pathLst>
                  <a:path extrusionOk="0" h="310791" w="290226">
                    <a:moveTo>
                      <a:pt x="290153" y="171188"/>
                    </a:moveTo>
                    <a:cubicBezTo>
                      <a:pt x="290153" y="171363"/>
                      <a:pt x="290153" y="171538"/>
                      <a:pt x="290109" y="171712"/>
                    </a:cubicBezTo>
                    <a:cubicBezTo>
                      <a:pt x="290065" y="173856"/>
                      <a:pt x="289978" y="175999"/>
                      <a:pt x="289803" y="178142"/>
                    </a:cubicBezTo>
                    <a:cubicBezTo>
                      <a:pt x="289584" y="181072"/>
                      <a:pt x="289278" y="183959"/>
                      <a:pt x="288885" y="186846"/>
                    </a:cubicBezTo>
                    <a:cubicBezTo>
                      <a:pt x="287179" y="199748"/>
                      <a:pt x="283811" y="212345"/>
                      <a:pt x="278694" y="224285"/>
                    </a:cubicBezTo>
                    <a:cubicBezTo>
                      <a:pt x="273883" y="235656"/>
                      <a:pt x="267497" y="246503"/>
                      <a:pt x="259537" y="256519"/>
                    </a:cubicBezTo>
                    <a:cubicBezTo>
                      <a:pt x="252145" y="265791"/>
                      <a:pt x="243748" y="273926"/>
                      <a:pt x="234563" y="280837"/>
                    </a:cubicBezTo>
                    <a:cubicBezTo>
                      <a:pt x="231326" y="283286"/>
                      <a:pt x="228002" y="285604"/>
                      <a:pt x="224547" y="287748"/>
                    </a:cubicBezTo>
                    <a:cubicBezTo>
                      <a:pt x="224547" y="287791"/>
                      <a:pt x="224503" y="287791"/>
                      <a:pt x="224503" y="287791"/>
                    </a:cubicBezTo>
                    <a:cubicBezTo>
                      <a:pt x="219255" y="291072"/>
                      <a:pt x="213744" y="294002"/>
                      <a:pt x="208102" y="296583"/>
                    </a:cubicBezTo>
                    <a:cubicBezTo>
                      <a:pt x="208058" y="296626"/>
                      <a:pt x="208014" y="296670"/>
                      <a:pt x="207927" y="296670"/>
                    </a:cubicBezTo>
                    <a:cubicBezTo>
                      <a:pt x="207052" y="297107"/>
                      <a:pt x="206177" y="297501"/>
                      <a:pt x="205259" y="297894"/>
                    </a:cubicBezTo>
                    <a:cubicBezTo>
                      <a:pt x="205215" y="297894"/>
                      <a:pt x="205215" y="297938"/>
                      <a:pt x="205171" y="297938"/>
                    </a:cubicBezTo>
                    <a:lnTo>
                      <a:pt x="205128" y="297938"/>
                    </a:lnTo>
                    <a:cubicBezTo>
                      <a:pt x="202985" y="298857"/>
                      <a:pt x="200841" y="299731"/>
                      <a:pt x="198655" y="300563"/>
                    </a:cubicBezTo>
                    <a:lnTo>
                      <a:pt x="198611" y="300563"/>
                    </a:lnTo>
                    <a:cubicBezTo>
                      <a:pt x="184790" y="305811"/>
                      <a:pt x="170138" y="309048"/>
                      <a:pt x="155005" y="310229"/>
                    </a:cubicBezTo>
                    <a:cubicBezTo>
                      <a:pt x="144202" y="311103"/>
                      <a:pt x="133224" y="310972"/>
                      <a:pt x="122158" y="309747"/>
                    </a:cubicBezTo>
                    <a:cubicBezTo>
                      <a:pt x="122114" y="309747"/>
                      <a:pt x="122071" y="309747"/>
                      <a:pt x="122027" y="309704"/>
                    </a:cubicBezTo>
                    <a:cubicBezTo>
                      <a:pt x="106588" y="308085"/>
                      <a:pt x="91017" y="304411"/>
                      <a:pt x="75797" y="298638"/>
                    </a:cubicBezTo>
                    <a:cubicBezTo>
                      <a:pt x="73741" y="297894"/>
                      <a:pt x="71642" y="297064"/>
                      <a:pt x="69586" y="296189"/>
                    </a:cubicBezTo>
                    <a:cubicBezTo>
                      <a:pt x="69324" y="296101"/>
                      <a:pt x="69061" y="296014"/>
                      <a:pt x="68755" y="295839"/>
                    </a:cubicBezTo>
                    <a:cubicBezTo>
                      <a:pt x="56027" y="290547"/>
                      <a:pt x="43606" y="283724"/>
                      <a:pt x="31710" y="275457"/>
                    </a:cubicBezTo>
                    <a:cubicBezTo>
                      <a:pt x="27992" y="272921"/>
                      <a:pt x="24318" y="270165"/>
                      <a:pt x="20731" y="267322"/>
                    </a:cubicBezTo>
                    <a:cubicBezTo>
                      <a:pt x="15002" y="262774"/>
                      <a:pt x="9578" y="257962"/>
                      <a:pt x="4505" y="252933"/>
                    </a:cubicBezTo>
                    <a:cubicBezTo>
                      <a:pt x="2974" y="251445"/>
                      <a:pt x="1443" y="249915"/>
                      <a:pt x="0" y="248384"/>
                    </a:cubicBezTo>
                    <a:cubicBezTo>
                      <a:pt x="1575" y="249740"/>
                      <a:pt x="3193" y="251052"/>
                      <a:pt x="4811" y="252320"/>
                    </a:cubicBezTo>
                    <a:cubicBezTo>
                      <a:pt x="11984" y="237756"/>
                      <a:pt x="19551" y="223454"/>
                      <a:pt x="27423" y="209326"/>
                    </a:cubicBezTo>
                    <a:cubicBezTo>
                      <a:pt x="32628" y="200010"/>
                      <a:pt x="37964" y="190826"/>
                      <a:pt x="43431" y="181728"/>
                    </a:cubicBezTo>
                    <a:lnTo>
                      <a:pt x="43431" y="181685"/>
                    </a:lnTo>
                    <a:cubicBezTo>
                      <a:pt x="43519" y="181510"/>
                      <a:pt x="43650" y="181379"/>
                      <a:pt x="43737" y="181204"/>
                    </a:cubicBezTo>
                    <a:cubicBezTo>
                      <a:pt x="54190" y="163840"/>
                      <a:pt x="65168" y="146870"/>
                      <a:pt x="76628" y="130250"/>
                    </a:cubicBezTo>
                    <a:cubicBezTo>
                      <a:pt x="75272" y="125920"/>
                      <a:pt x="74003" y="121546"/>
                      <a:pt x="72866" y="117128"/>
                    </a:cubicBezTo>
                    <a:cubicBezTo>
                      <a:pt x="73172" y="117434"/>
                      <a:pt x="73522" y="117741"/>
                      <a:pt x="73828" y="118003"/>
                    </a:cubicBezTo>
                    <a:cubicBezTo>
                      <a:pt x="76190" y="120015"/>
                      <a:pt x="78640" y="121939"/>
                      <a:pt x="81089" y="123777"/>
                    </a:cubicBezTo>
                    <a:cubicBezTo>
                      <a:pt x="84719" y="118572"/>
                      <a:pt x="88437" y="113411"/>
                      <a:pt x="92154" y="108293"/>
                    </a:cubicBezTo>
                    <a:cubicBezTo>
                      <a:pt x="92286" y="108119"/>
                      <a:pt x="92461" y="107900"/>
                      <a:pt x="92548" y="107725"/>
                    </a:cubicBezTo>
                    <a:cubicBezTo>
                      <a:pt x="96878" y="101864"/>
                      <a:pt x="101208" y="96091"/>
                      <a:pt x="105625" y="90318"/>
                    </a:cubicBezTo>
                    <a:lnTo>
                      <a:pt x="105625" y="90274"/>
                    </a:lnTo>
                    <a:cubicBezTo>
                      <a:pt x="105625" y="90230"/>
                      <a:pt x="105669" y="90230"/>
                      <a:pt x="105669" y="90186"/>
                    </a:cubicBezTo>
                    <a:cubicBezTo>
                      <a:pt x="115598" y="77240"/>
                      <a:pt x="125832" y="64512"/>
                      <a:pt x="136373" y="52047"/>
                    </a:cubicBezTo>
                    <a:cubicBezTo>
                      <a:pt x="146738" y="39801"/>
                      <a:pt x="157410" y="27773"/>
                      <a:pt x="168345" y="16052"/>
                    </a:cubicBezTo>
                    <a:cubicBezTo>
                      <a:pt x="172587" y="11503"/>
                      <a:pt x="176873" y="6998"/>
                      <a:pt x="181203" y="2537"/>
                    </a:cubicBezTo>
                    <a:cubicBezTo>
                      <a:pt x="181991" y="1662"/>
                      <a:pt x="182822" y="831"/>
                      <a:pt x="183696" y="0"/>
                    </a:cubicBezTo>
                    <a:cubicBezTo>
                      <a:pt x="190782" y="3674"/>
                      <a:pt x="197692" y="7829"/>
                      <a:pt x="204472" y="12465"/>
                    </a:cubicBezTo>
                    <a:cubicBezTo>
                      <a:pt x="208583" y="15264"/>
                      <a:pt x="212607" y="18239"/>
                      <a:pt x="216587" y="21388"/>
                    </a:cubicBezTo>
                    <a:cubicBezTo>
                      <a:pt x="222360" y="25980"/>
                      <a:pt x="227827" y="30835"/>
                      <a:pt x="232945" y="35865"/>
                    </a:cubicBezTo>
                    <a:cubicBezTo>
                      <a:pt x="241386" y="44218"/>
                      <a:pt x="248952" y="53053"/>
                      <a:pt x="255557" y="62369"/>
                    </a:cubicBezTo>
                    <a:cubicBezTo>
                      <a:pt x="271258" y="84326"/>
                      <a:pt x="281799" y="108556"/>
                      <a:pt x="286785" y="133180"/>
                    </a:cubicBezTo>
                    <a:cubicBezTo>
                      <a:pt x="286873" y="133399"/>
                      <a:pt x="286916" y="133574"/>
                      <a:pt x="286916" y="133793"/>
                    </a:cubicBezTo>
                    <a:cubicBezTo>
                      <a:pt x="288622" y="142190"/>
                      <a:pt x="289672" y="150631"/>
                      <a:pt x="290022" y="159029"/>
                    </a:cubicBezTo>
                    <a:cubicBezTo>
                      <a:pt x="290240" y="163096"/>
                      <a:pt x="290284" y="167120"/>
                      <a:pt x="290153" y="171188"/>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48"/>
              <p:cNvSpPr/>
              <p:nvPr/>
            </p:nvSpPr>
            <p:spPr>
              <a:xfrm>
                <a:off x="4123581" y="5167205"/>
                <a:ext cx="213606" cy="224727"/>
              </a:xfrm>
              <a:custGeom>
                <a:rect b="b" l="l" r="r" t="t"/>
                <a:pathLst>
                  <a:path extrusionOk="0" h="224727" w="213606">
                    <a:moveTo>
                      <a:pt x="212869" y="131474"/>
                    </a:moveTo>
                    <a:cubicBezTo>
                      <a:pt x="212869" y="131649"/>
                      <a:pt x="212825" y="131824"/>
                      <a:pt x="212825" y="131999"/>
                    </a:cubicBezTo>
                    <a:cubicBezTo>
                      <a:pt x="212694" y="132918"/>
                      <a:pt x="212563" y="133792"/>
                      <a:pt x="212476" y="134667"/>
                    </a:cubicBezTo>
                    <a:cubicBezTo>
                      <a:pt x="210901" y="145207"/>
                      <a:pt x="207839" y="155442"/>
                      <a:pt x="203116" y="165152"/>
                    </a:cubicBezTo>
                    <a:cubicBezTo>
                      <a:pt x="203116" y="165239"/>
                      <a:pt x="203072" y="165326"/>
                      <a:pt x="202985" y="165414"/>
                    </a:cubicBezTo>
                    <a:cubicBezTo>
                      <a:pt x="202547" y="166420"/>
                      <a:pt x="202066" y="167382"/>
                      <a:pt x="201497" y="168345"/>
                    </a:cubicBezTo>
                    <a:cubicBezTo>
                      <a:pt x="199354" y="172499"/>
                      <a:pt x="196861" y="176523"/>
                      <a:pt x="194062" y="180416"/>
                    </a:cubicBezTo>
                    <a:cubicBezTo>
                      <a:pt x="191001" y="184615"/>
                      <a:pt x="187720" y="188551"/>
                      <a:pt x="184134" y="192181"/>
                    </a:cubicBezTo>
                    <a:cubicBezTo>
                      <a:pt x="158854" y="218074"/>
                      <a:pt x="121458" y="228833"/>
                      <a:pt x="83801" y="223322"/>
                    </a:cubicBezTo>
                    <a:lnTo>
                      <a:pt x="83801" y="223278"/>
                    </a:lnTo>
                    <a:cubicBezTo>
                      <a:pt x="83757" y="223322"/>
                      <a:pt x="83713" y="223278"/>
                      <a:pt x="83626" y="223278"/>
                    </a:cubicBezTo>
                    <a:cubicBezTo>
                      <a:pt x="83494" y="223278"/>
                      <a:pt x="83363" y="223235"/>
                      <a:pt x="83188" y="223235"/>
                    </a:cubicBezTo>
                    <a:lnTo>
                      <a:pt x="83188" y="223191"/>
                    </a:lnTo>
                    <a:cubicBezTo>
                      <a:pt x="83057" y="223191"/>
                      <a:pt x="82926" y="223191"/>
                      <a:pt x="82795" y="223147"/>
                    </a:cubicBezTo>
                    <a:cubicBezTo>
                      <a:pt x="81176" y="222885"/>
                      <a:pt x="79558" y="222622"/>
                      <a:pt x="77896" y="222272"/>
                    </a:cubicBezTo>
                    <a:lnTo>
                      <a:pt x="77852" y="222272"/>
                    </a:lnTo>
                    <a:cubicBezTo>
                      <a:pt x="77284" y="222185"/>
                      <a:pt x="76715" y="222097"/>
                      <a:pt x="76147" y="221967"/>
                    </a:cubicBezTo>
                    <a:cubicBezTo>
                      <a:pt x="75928" y="221923"/>
                      <a:pt x="75665" y="221879"/>
                      <a:pt x="75447" y="221791"/>
                    </a:cubicBezTo>
                    <a:cubicBezTo>
                      <a:pt x="56683" y="217855"/>
                      <a:pt x="38095" y="209851"/>
                      <a:pt x="21081" y="197605"/>
                    </a:cubicBezTo>
                    <a:cubicBezTo>
                      <a:pt x="15221" y="193362"/>
                      <a:pt x="9753" y="188813"/>
                      <a:pt x="4724" y="183959"/>
                    </a:cubicBezTo>
                    <a:cubicBezTo>
                      <a:pt x="3105" y="182384"/>
                      <a:pt x="1531" y="180810"/>
                      <a:pt x="0" y="179191"/>
                    </a:cubicBezTo>
                    <a:lnTo>
                      <a:pt x="0" y="179148"/>
                    </a:lnTo>
                    <a:cubicBezTo>
                      <a:pt x="87" y="178972"/>
                      <a:pt x="219" y="178842"/>
                      <a:pt x="306" y="178667"/>
                    </a:cubicBezTo>
                    <a:cubicBezTo>
                      <a:pt x="10759" y="161303"/>
                      <a:pt x="21737" y="144333"/>
                      <a:pt x="33197" y="127713"/>
                    </a:cubicBezTo>
                    <a:cubicBezTo>
                      <a:pt x="31841" y="123383"/>
                      <a:pt x="30572" y="119009"/>
                      <a:pt x="29435" y="114591"/>
                    </a:cubicBezTo>
                    <a:cubicBezTo>
                      <a:pt x="29741" y="114897"/>
                      <a:pt x="30091" y="115204"/>
                      <a:pt x="30397" y="115466"/>
                    </a:cubicBezTo>
                    <a:cubicBezTo>
                      <a:pt x="32759" y="117478"/>
                      <a:pt x="35208" y="119402"/>
                      <a:pt x="37658" y="121240"/>
                    </a:cubicBezTo>
                    <a:cubicBezTo>
                      <a:pt x="41288" y="116035"/>
                      <a:pt x="45006" y="110874"/>
                      <a:pt x="48723" y="105756"/>
                    </a:cubicBezTo>
                    <a:cubicBezTo>
                      <a:pt x="48854" y="105582"/>
                      <a:pt x="49029" y="105363"/>
                      <a:pt x="49117" y="105188"/>
                    </a:cubicBezTo>
                    <a:cubicBezTo>
                      <a:pt x="53447" y="99327"/>
                      <a:pt x="57777" y="93554"/>
                      <a:pt x="62194" y="87780"/>
                    </a:cubicBezTo>
                    <a:lnTo>
                      <a:pt x="62194" y="87737"/>
                    </a:lnTo>
                    <a:cubicBezTo>
                      <a:pt x="62194" y="87693"/>
                      <a:pt x="62238" y="87693"/>
                      <a:pt x="62238" y="87649"/>
                    </a:cubicBezTo>
                    <a:cubicBezTo>
                      <a:pt x="72166" y="74703"/>
                      <a:pt x="82401" y="61975"/>
                      <a:pt x="92942" y="49510"/>
                    </a:cubicBezTo>
                    <a:cubicBezTo>
                      <a:pt x="103307" y="37264"/>
                      <a:pt x="113979" y="25236"/>
                      <a:pt x="124914" y="13515"/>
                    </a:cubicBezTo>
                    <a:cubicBezTo>
                      <a:pt x="129156" y="8966"/>
                      <a:pt x="133442" y="4461"/>
                      <a:pt x="137772" y="0"/>
                    </a:cubicBezTo>
                    <a:cubicBezTo>
                      <a:pt x="143808" y="3149"/>
                      <a:pt x="149756" y="6823"/>
                      <a:pt x="155486" y="10934"/>
                    </a:cubicBezTo>
                    <a:cubicBezTo>
                      <a:pt x="157367" y="12290"/>
                      <a:pt x="159160" y="13646"/>
                      <a:pt x="160953" y="15133"/>
                    </a:cubicBezTo>
                    <a:cubicBezTo>
                      <a:pt x="167295" y="20075"/>
                      <a:pt x="173068" y="25499"/>
                      <a:pt x="178273" y="31228"/>
                    </a:cubicBezTo>
                    <a:cubicBezTo>
                      <a:pt x="191044" y="45224"/>
                      <a:pt x="200535" y="61145"/>
                      <a:pt x="206440" y="77808"/>
                    </a:cubicBezTo>
                    <a:lnTo>
                      <a:pt x="206440" y="77852"/>
                    </a:lnTo>
                    <a:cubicBezTo>
                      <a:pt x="212650" y="95434"/>
                      <a:pt x="214925" y="113804"/>
                      <a:pt x="212869" y="1314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48"/>
              <p:cNvSpPr/>
              <p:nvPr/>
            </p:nvSpPr>
            <p:spPr>
              <a:xfrm>
                <a:off x="4034969" y="5090315"/>
                <a:ext cx="502970" cy="529118"/>
              </a:xfrm>
              <a:custGeom>
                <a:rect b="b" l="l" r="r" t="t"/>
                <a:pathLst>
                  <a:path extrusionOk="0" h="529118" w="502970">
                    <a:moveTo>
                      <a:pt x="501316" y="267628"/>
                    </a:moveTo>
                    <a:cubicBezTo>
                      <a:pt x="501273" y="268022"/>
                      <a:pt x="501229" y="268459"/>
                      <a:pt x="501185" y="268853"/>
                    </a:cubicBezTo>
                    <a:cubicBezTo>
                      <a:pt x="499567" y="282499"/>
                      <a:pt x="496899" y="296058"/>
                      <a:pt x="493356" y="309310"/>
                    </a:cubicBezTo>
                    <a:cubicBezTo>
                      <a:pt x="492044" y="314165"/>
                      <a:pt x="490601" y="319020"/>
                      <a:pt x="489026" y="323787"/>
                    </a:cubicBezTo>
                    <a:cubicBezTo>
                      <a:pt x="488939" y="324137"/>
                      <a:pt x="488807" y="324443"/>
                      <a:pt x="488720" y="324793"/>
                    </a:cubicBezTo>
                    <a:cubicBezTo>
                      <a:pt x="487845" y="327461"/>
                      <a:pt x="486927" y="330129"/>
                      <a:pt x="485965" y="332797"/>
                    </a:cubicBezTo>
                    <a:cubicBezTo>
                      <a:pt x="485483" y="334196"/>
                      <a:pt x="484959" y="335553"/>
                      <a:pt x="484434" y="336908"/>
                    </a:cubicBezTo>
                    <a:cubicBezTo>
                      <a:pt x="483384" y="339751"/>
                      <a:pt x="482247" y="342594"/>
                      <a:pt x="481066" y="345393"/>
                    </a:cubicBezTo>
                    <a:cubicBezTo>
                      <a:pt x="476867" y="355759"/>
                      <a:pt x="472056" y="365862"/>
                      <a:pt x="466764" y="375615"/>
                    </a:cubicBezTo>
                    <a:cubicBezTo>
                      <a:pt x="460684" y="386900"/>
                      <a:pt x="453949" y="397703"/>
                      <a:pt x="446645" y="407937"/>
                    </a:cubicBezTo>
                    <a:cubicBezTo>
                      <a:pt x="446645" y="407981"/>
                      <a:pt x="446601" y="407981"/>
                      <a:pt x="446601" y="408025"/>
                    </a:cubicBezTo>
                    <a:cubicBezTo>
                      <a:pt x="446382" y="408375"/>
                      <a:pt x="446120" y="408681"/>
                      <a:pt x="445901" y="408987"/>
                    </a:cubicBezTo>
                    <a:cubicBezTo>
                      <a:pt x="444239" y="411305"/>
                      <a:pt x="442577" y="413536"/>
                      <a:pt x="440871" y="415767"/>
                    </a:cubicBezTo>
                    <a:cubicBezTo>
                      <a:pt x="436454" y="421627"/>
                      <a:pt x="431818" y="427226"/>
                      <a:pt x="427050" y="432605"/>
                    </a:cubicBezTo>
                    <a:cubicBezTo>
                      <a:pt x="423333" y="436804"/>
                      <a:pt x="419484" y="440872"/>
                      <a:pt x="415591" y="444764"/>
                    </a:cubicBezTo>
                    <a:cubicBezTo>
                      <a:pt x="414891" y="445464"/>
                      <a:pt x="414192" y="446164"/>
                      <a:pt x="413492" y="446820"/>
                    </a:cubicBezTo>
                    <a:cubicBezTo>
                      <a:pt x="411961" y="448351"/>
                      <a:pt x="410387" y="449881"/>
                      <a:pt x="408812" y="451325"/>
                    </a:cubicBezTo>
                    <a:cubicBezTo>
                      <a:pt x="408681" y="451456"/>
                      <a:pt x="408550" y="451587"/>
                      <a:pt x="408418" y="451718"/>
                    </a:cubicBezTo>
                    <a:cubicBezTo>
                      <a:pt x="404832" y="455042"/>
                      <a:pt x="401158" y="458279"/>
                      <a:pt x="397484" y="461384"/>
                    </a:cubicBezTo>
                    <a:cubicBezTo>
                      <a:pt x="387687" y="469563"/>
                      <a:pt x="377496" y="476955"/>
                      <a:pt x="366955" y="483559"/>
                    </a:cubicBezTo>
                    <a:cubicBezTo>
                      <a:pt x="357421" y="489595"/>
                      <a:pt x="347624" y="494975"/>
                      <a:pt x="337608" y="499742"/>
                    </a:cubicBezTo>
                    <a:cubicBezTo>
                      <a:pt x="337258" y="499917"/>
                      <a:pt x="336908" y="500092"/>
                      <a:pt x="336514" y="500223"/>
                    </a:cubicBezTo>
                    <a:cubicBezTo>
                      <a:pt x="298769" y="518068"/>
                      <a:pt x="258181" y="527209"/>
                      <a:pt x="218293" y="528827"/>
                    </a:cubicBezTo>
                    <a:lnTo>
                      <a:pt x="218249" y="528827"/>
                    </a:lnTo>
                    <a:cubicBezTo>
                      <a:pt x="205215" y="529396"/>
                      <a:pt x="192313" y="529133"/>
                      <a:pt x="179541" y="528040"/>
                    </a:cubicBezTo>
                    <a:cubicBezTo>
                      <a:pt x="160516" y="526553"/>
                      <a:pt x="141971" y="523316"/>
                      <a:pt x="124258" y="518505"/>
                    </a:cubicBezTo>
                    <a:cubicBezTo>
                      <a:pt x="117347" y="516624"/>
                      <a:pt x="110611" y="514525"/>
                      <a:pt x="104095" y="512251"/>
                    </a:cubicBezTo>
                    <a:cubicBezTo>
                      <a:pt x="103876" y="512163"/>
                      <a:pt x="103614" y="512076"/>
                      <a:pt x="103351" y="511988"/>
                    </a:cubicBezTo>
                    <a:cubicBezTo>
                      <a:pt x="99852" y="510720"/>
                      <a:pt x="96353" y="509408"/>
                      <a:pt x="92985" y="508052"/>
                    </a:cubicBezTo>
                    <a:cubicBezTo>
                      <a:pt x="86862" y="505602"/>
                      <a:pt x="81001" y="503022"/>
                      <a:pt x="75272" y="500223"/>
                    </a:cubicBezTo>
                    <a:cubicBezTo>
                      <a:pt x="74922" y="500048"/>
                      <a:pt x="74572" y="499917"/>
                      <a:pt x="74222" y="499698"/>
                    </a:cubicBezTo>
                    <a:cubicBezTo>
                      <a:pt x="58695" y="492132"/>
                      <a:pt x="44568" y="483384"/>
                      <a:pt x="31666" y="473850"/>
                    </a:cubicBezTo>
                    <a:cubicBezTo>
                      <a:pt x="20119" y="465321"/>
                      <a:pt x="9622" y="456223"/>
                      <a:pt x="0" y="446732"/>
                    </a:cubicBezTo>
                    <a:cubicBezTo>
                      <a:pt x="4330" y="434005"/>
                      <a:pt x="8922" y="421452"/>
                      <a:pt x="13733" y="408987"/>
                    </a:cubicBezTo>
                    <a:cubicBezTo>
                      <a:pt x="26111" y="418216"/>
                      <a:pt x="39845" y="426613"/>
                      <a:pt x="55065" y="433699"/>
                    </a:cubicBezTo>
                    <a:cubicBezTo>
                      <a:pt x="64600" y="438116"/>
                      <a:pt x="74747" y="442053"/>
                      <a:pt x="85550" y="445333"/>
                    </a:cubicBezTo>
                    <a:cubicBezTo>
                      <a:pt x="85856" y="445464"/>
                      <a:pt x="86162" y="445551"/>
                      <a:pt x="86512" y="445639"/>
                    </a:cubicBezTo>
                    <a:cubicBezTo>
                      <a:pt x="88743" y="446339"/>
                      <a:pt x="91017" y="446995"/>
                      <a:pt x="93335" y="447607"/>
                    </a:cubicBezTo>
                    <a:cubicBezTo>
                      <a:pt x="95041" y="448088"/>
                      <a:pt x="96747" y="448526"/>
                      <a:pt x="98496" y="448919"/>
                    </a:cubicBezTo>
                    <a:cubicBezTo>
                      <a:pt x="106763" y="451018"/>
                      <a:pt x="115248" y="452681"/>
                      <a:pt x="123864" y="453905"/>
                    </a:cubicBezTo>
                    <a:cubicBezTo>
                      <a:pt x="124826" y="454037"/>
                      <a:pt x="125788" y="454168"/>
                      <a:pt x="126751" y="454343"/>
                    </a:cubicBezTo>
                    <a:cubicBezTo>
                      <a:pt x="131518" y="454955"/>
                      <a:pt x="136329" y="455436"/>
                      <a:pt x="141184" y="455786"/>
                    </a:cubicBezTo>
                    <a:cubicBezTo>
                      <a:pt x="141359" y="455830"/>
                      <a:pt x="141534" y="455830"/>
                      <a:pt x="141709" y="455830"/>
                    </a:cubicBezTo>
                    <a:cubicBezTo>
                      <a:pt x="156754" y="456967"/>
                      <a:pt x="172150" y="456880"/>
                      <a:pt x="187589" y="455392"/>
                    </a:cubicBezTo>
                    <a:cubicBezTo>
                      <a:pt x="193231" y="454867"/>
                      <a:pt x="198873" y="454124"/>
                      <a:pt x="204515" y="453205"/>
                    </a:cubicBezTo>
                    <a:cubicBezTo>
                      <a:pt x="246459" y="446514"/>
                      <a:pt x="287879" y="429544"/>
                      <a:pt x="323087" y="400633"/>
                    </a:cubicBezTo>
                    <a:cubicBezTo>
                      <a:pt x="323218" y="400590"/>
                      <a:pt x="323349" y="400458"/>
                      <a:pt x="323481" y="400327"/>
                    </a:cubicBezTo>
                    <a:cubicBezTo>
                      <a:pt x="327636" y="396959"/>
                      <a:pt x="331660" y="393417"/>
                      <a:pt x="335596" y="389656"/>
                    </a:cubicBezTo>
                    <a:cubicBezTo>
                      <a:pt x="336033" y="389261"/>
                      <a:pt x="336471" y="388868"/>
                      <a:pt x="336864" y="388431"/>
                    </a:cubicBezTo>
                    <a:cubicBezTo>
                      <a:pt x="341369" y="384101"/>
                      <a:pt x="345787" y="379552"/>
                      <a:pt x="350029" y="374785"/>
                    </a:cubicBezTo>
                    <a:cubicBezTo>
                      <a:pt x="351997" y="372554"/>
                      <a:pt x="353922" y="370280"/>
                      <a:pt x="355846" y="367961"/>
                    </a:cubicBezTo>
                    <a:cubicBezTo>
                      <a:pt x="357421" y="366081"/>
                      <a:pt x="358952" y="364156"/>
                      <a:pt x="360482" y="362188"/>
                    </a:cubicBezTo>
                    <a:cubicBezTo>
                      <a:pt x="361926" y="360351"/>
                      <a:pt x="363325" y="358471"/>
                      <a:pt x="364725" y="356546"/>
                    </a:cubicBezTo>
                    <a:cubicBezTo>
                      <a:pt x="373647" y="344387"/>
                      <a:pt x="381651" y="331179"/>
                      <a:pt x="388474" y="317270"/>
                    </a:cubicBezTo>
                    <a:cubicBezTo>
                      <a:pt x="390661" y="312809"/>
                      <a:pt x="392760" y="308260"/>
                      <a:pt x="394685" y="303668"/>
                    </a:cubicBezTo>
                    <a:cubicBezTo>
                      <a:pt x="397572" y="296888"/>
                      <a:pt x="400196" y="289891"/>
                      <a:pt x="402514" y="282849"/>
                    </a:cubicBezTo>
                    <a:cubicBezTo>
                      <a:pt x="403826" y="278781"/>
                      <a:pt x="405051" y="274670"/>
                      <a:pt x="406144" y="270559"/>
                    </a:cubicBezTo>
                    <a:cubicBezTo>
                      <a:pt x="406232" y="270296"/>
                      <a:pt x="406319" y="270034"/>
                      <a:pt x="406319" y="269772"/>
                    </a:cubicBezTo>
                    <a:cubicBezTo>
                      <a:pt x="408593" y="261505"/>
                      <a:pt x="410343" y="253107"/>
                      <a:pt x="411699" y="244623"/>
                    </a:cubicBezTo>
                    <a:cubicBezTo>
                      <a:pt x="413711" y="231545"/>
                      <a:pt x="414673" y="218249"/>
                      <a:pt x="414367" y="204953"/>
                    </a:cubicBezTo>
                    <a:cubicBezTo>
                      <a:pt x="414323" y="204909"/>
                      <a:pt x="414367" y="204909"/>
                      <a:pt x="414367" y="204909"/>
                    </a:cubicBezTo>
                    <a:cubicBezTo>
                      <a:pt x="414323" y="203685"/>
                      <a:pt x="414279" y="202416"/>
                      <a:pt x="414192" y="201191"/>
                    </a:cubicBezTo>
                    <a:cubicBezTo>
                      <a:pt x="414192" y="201148"/>
                      <a:pt x="414192" y="201148"/>
                      <a:pt x="414192" y="201148"/>
                    </a:cubicBezTo>
                    <a:cubicBezTo>
                      <a:pt x="414192" y="200798"/>
                      <a:pt x="414192" y="200492"/>
                      <a:pt x="414148" y="200142"/>
                    </a:cubicBezTo>
                    <a:cubicBezTo>
                      <a:pt x="414017" y="196512"/>
                      <a:pt x="413754" y="192838"/>
                      <a:pt x="413361" y="189207"/>
                    </a:cubicBezTo>
                    <a:cubicBezTo>
                      <a:pt x="413361" y="188901"/>
                      <a:pt x="413317" y="188595"/>
                      <a:pt x="413273" y="188289"/>
                    </a:cubicBezTo>
                    <a:cubicBezTo>
                      <a:pt x="411961" y="175780"/>
                      <a:pt x="409468" y="163359"/>
                      <a:pt x="405663" y="151112"/>
                    </a:cubicBezTo>
                    <a:cubicBezTo>
                      <a:pt x="404263" y="146520"/>
                      <a:pt x="402645" y="141928"/>
                      <a:pt x="400852" y="137379"/>
                    </a:cubicBezTo>
                    <a:cubicBezTo>
                      <a:pt x="396303" y="125832"/>
                      <a:pt x="390792" y="115335"/>
                      <a:pt x="384669" y="105757"/>
                    </a:cubicBezTo>
                    <a:cubicBezTo>
                      <a:pt x="369886" y="82751"/>
                      <a:pt x="351254" y="65081"/>
                      <a:pt x="332141" y="51260"/>
                    </a:cubicBezTo>
                    <a:cubicBezTo>
                      <a:pt x="328948" y="48942"/>
                      <a:pt x="325755" y="46712"/>
                      <a:pt x="322562" y="44612"/>
                    </a:cubicBezTo>
                    <a:cubicBezTo>
                      <a:pt x="321556" y="43956"/>
                      <a:pt x="320507" y="43256"/>
                      <a:pt x="319457" y="42644"/>
                    </a:cubicBezTo>
                    <a:cubicBezTo>
                      <a:pt x="306948" y="34640"/>
                      <a:pt x="294527" y="28123"/>
                      <a:pt x="283199" y="22612"/>
                    </a:cubicBezTo>
                    <a:cubicBezTo>
                      <a:pt x="287835" y="18501"/>
                      <a:pt x="292558" y="14390"/>
                      <a:pt x="297282" y="10366"/>
                    </a:cubicBezTo>
                    <a:cubicBezTo>
                      <a:pt x="301087" y="7129"/>
                      <a:pt x="304892" y="3936"/>
                      <a:pt x="308741" y="744"/>
                    </a:cubicBezTo>
                    <a:cubicBezTo>
                      <a:pt x="309091" y="525"/>
                      <a:pt x="309397" y="263"/>
                      <a:pt x="309703" y="0"/>
                    </a:cubicBezTo>
                    <a:cubicBezTo>
                      <a:pt x="314427" y="1925"/>
                      <a:pt x="319019" y="3849"/>
                      <a:pt x="323349" y="5817"/>
                    </a:cubicBezTo>
                    <a:cubicBezTo>
                      <a:pt x="324312" y="6255"/>
                      <a:pt x="325274" y="6692"/>
                      <a:pt x="326236" y="7085"/>
                    </a:cubicBezTo>
                    <a:cubicBezTo>
                      <a:pt x="338089" y="12422"/>
                      <a:pt x="351910" y="18720"/>
                      <a:pt x="366518" y="26549"/>
                    </a:cubicBezTo>
                    <a:cubicBezTo>
                      <a:pt x="385500" y="36696"/>
                      <a:pt x="405882" y="49511"/>
                      <a:pt x="424951" y="66087"/>
                    </a:cubicBezTo>
                    <a:cubicBezTo>
                      <a:pt x="430374" y="70767"/>
                      <a:pt x="435710" y="75797"/>
                      <a:pt x="440784" y="81133"/>
                    </a:cubicBezTo>
                    <a:cubicBezTo>
                      <a:pt x="456617" y="97578"/>
                      <a:pt x="470875" y="117128"/>
                      <a:pt x="481809" y="140659"/>
                    </a:cubicBezTo>
                    <a:cubicBezTo>
                      <a:pt x="482247" y="141490"/>
                      <a:pt x="482597" y="142277"/>
                      <a:pt x="482947" y="143109"/>
                    </a:cubicBezTo>
                    <a:cubicBezTo>
                      <a:pt x="483122" y="143458"/>
                      <a:pt x="483297" y="143852"/>
                      <a:pt x="483428" y="144202"/>
                    </a:cubicBezTo>
                    <a:cubicBezTo>
                      <a:pt x="483865" y="145077"/>
                      <a:pt x="484215" y="145907"/>
                      <a:pt x="484521" y="146782"/>
                    </a:cubicBezTo>
                    <a:cubicBezTo>
                      <a:pt x="484609" y="146826"/>
                      <a:pt x="484609" y="146870"/>
                      <a:pt x="484609" y="146914"/>
                    </a:cubicBezTo>
                    <a:cubicBezTo>
                      <a:pt x="485440" y="148750"/>
                      <a:pt x="486227" y="150631"/>
                      <a:pt x="486970" y="152556"/>
                    </a:cubicBezTo>
                    <a:cubicBezTo>
                      <a:pt x="493881" y="170050"/>
                      <a:pt x="498430" y="187983"/>
                      <a:pt x="500879" y="206090"/>
                    </a:cubicBezTo>
                    <a:cubicBezTo>
                      <a:pt x="503591" y="226559"/>
                      <a:pt x="503591" y="247247"/>
                      <a:pt x="501316" y="26762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3" name="Google Shape;2293;p48"/>
            <p:cNvGrpSpPr/>
            <p:nvPr/>
          </p:nvGrpSpPr>
          <p:grpSpPr>
            <a:xfrm>
              <a:off x="4185775" y="4939553"/>
              <a:ext cx="412747" cy="359757"/>
              <a:chOff x="4185775" y="4939553"/>
              <a:chExt cx="412747" cy="359757"/>
            </a:xfrm>
          </p:grpSpPr>
          <p:sp>
            <p:nvSpPr>
              <p:cNvPr id="2294" name="Google Shape;2294;p48"/>
              <p:cNvSpPr/>
              <p:nvPr/>
            </p:nvSpPr>
            <p:spPr>
              <a:xfrm>
                <a:off x="4185775" y="4939946"/>
                <a:ext cx="411697" cy="358807"/>
              </a:xfrm>
              <a:custGeom>
                <a:rect b="b" l="l" r="r" t="t"/>
                <a:pathLst>
                  <a:path extrusionOk="0" h="358807" w="411697">
                    <a:moveTo>
                      <a:pt x="409337" y="101471"/>
                    </a:moveTo>
                    <a:cubicBezTo>
                      <a:pt x="408900" y="105626"/>
                      <a:pt x="408462" y="110087"/>
                      <a:pt x="407937" y="114723"/>
                    </a:cubicBezTo>
                    <a:cubicBezTo>
                      <a:pt x="407631" y="117522"/>
                      <a:pt x="407325" y="120365"/>
                      <a:pt x="406931" y="123296"/>
                    </a:cubicBezTo>
                    <a:cubicBezTo>
                      <a:pt x="406494" y="127188"/>
                      <a:pt x="405969" y="131212"/>
                      <a:pt x="405357" y="135323"/>
                    </a:cubicBezTo>
                    <a:cubicBezTo>
                      <a:pt x="403389" y="149231"/>
                      <a:pt x="400633" y="164365"/>
                      <a:pt x="396522" y="180023"/>
                    </a:cubicBezTo>
                    <a:cubicBezTo>
                      <a:pt x="396434" y="180329"/>
                      <a:pt x="396347" y="180679"/>
                      <a:pt x="396259" y="180985"/>
                    </a:cubicBezTo>
                    <a:cubicBezTo>
                      <a:pt x="395253" y="184746"/>
                      <a:pt x="394160" y="188595"/>
                      <a:pt x="393023" y="192400"/>
                    </a:cubicBezTo>
                    <a:cubicBezTo>
                      <a:pt x="393023" y="192444"/>
                      <a:pt x="392979" y="192488"/>
                      <a:pt x="392979" y="192531"/>
                    </a:cubicBezTo>
                    <a:cubicBezTo>
                      <a:pt x="392935" y="192575"/>
                      <a:pt x="392935" y="192575"/>
                      <a:pt x="392935" y="192619"/>
                    </a:cubicBezTo>
                    <a:cubicBezTo>
                      <a:pt x="391973" y="195593"/>
                      <a:pt x="390967" y="198611"/>
                      <a:pt x="389918" y="201672"/>
                    </a:cubicBezTo>
                    <a:cubicBezTo>
                      <a:pt x="389918" y="201760"/>
                      <a:pt x="389874" y="201804"/>
                      <a:pt x="389830" y="201891"/>
                    </a:cubicBezTo>
                    <a:cubicBezTo>
                      <a:pt x="389830" y="201935"/>
                      <a:pt x="389786" y="201979"/>
                      <a:pt x="389786" y="202023"/>
                    </a:cubicBezTo>
                    <a:cubicBezTo>
                      <a:pt x="387381" y="208889"/>
                      <a:pt x="384713" y="215800"/>
                      <a:pt x="381607" y="222710"/>
                    </a:cubicBezTo>
                    <a:cubicBezTo>
                      <a:pt x="381607" y="222754"/>
                      <a:pt x="381564" y="222798"/>
                      <a:pt x="381520" y="222842"/>
                    </a:cubicBezTo>
                    <a:cubicBezTo>
                      <a:pt x="380208" y="225772"/>
                      <a:pt x="378852" y="228746"/>
                      <a:pt x="377365" y="231677"/>
                    </a:cubicBezTo>
                    <a:cubicBezTo>
                      <a:pt x="377365" y="231720"/>
                      <a:pt x="377321" y="231720"/>
                      <a:pt x="377321" y="231764"/>
                    </a:cubicBezTo>
                    <a:cubicBezTo>
                      <a:pt x="369886" y="246766"/>
                      <a:pt x="360570" y="261549"/>
                      <a:pt x="348892" y="275588"/>
                    </a:cubicBezTo>
                    <a:cubicBezTo>
                      <a:pt x="348630" y="275939"/>
                      <a:pt x="348323" y="276245"/>
                      <a:pt x="348061" y="276594"/>
                    </a:cubicBezTo>
                    <a:cubicBezTo>
                      <a:pt x="345174" y="280006"/>
                      <a:pt x="342200" y="283330"/>
                      <a:pt x="339051" y="286610"/>
                    </a:cubicBezTo>
                    <a:lnTo>
                      <a:pt x="339007" y="286654"/>
                    </a:lnTo>
                    <a:lnTo>
                      <a:pt x="338920" y="286698"/>
                    </a:lnTo>
                    <a:cubicBezTo>
                      <a:pt x="336777" y="289016"/>
                      <a:pt x="334502" y="291247"/>
                      <a:pt x="332141" y="293477"/>
                    </a:cubicBezTo>
                    <a:cubicBezTo>
                      <a:pt x="331878" y="293783"/>
                      <a:pt x="331572" y="294045"/>
                      <a:pt x="331310" y="294308"/>
                    </a:cubicBezTo>
                    <a:cubicBezTo>
                      <a:pt x="328204" y="297239"/>
                      <a:pt x="324924" y="300125"/>
                      <a:pt x="321556" y="302968"/>
                    </a:cubicBezTo>
                    <a:cubicBezTo>
                      <a:pt x="321425" y="303056"/>
                      <a:pt x="321338" y="303143"/>
                      <a:pt x="321206" y="303231"/>
                    </a:cubicBezTo>
                    <a:lnTo>
                      <a:pt x="321163" y="303274"/>
                    </a:lnTo>
                    <a:lnTo>
                      <a:pt x="320332" y="303974"/>
                    </a:lnTo>
                    <a:cubicBezTo>
                      <a:pt x="320288" y="303974"/>
                      <a:pt x="320288" y="304018"/>
                      <a:pt x="320288" y="304018"/>
                    </a:cubicBezTo>
                    <a:cubicBezTo>
                      <a:pt x="320244" y="304061"/>
                      <a:pt x="320244" y="304061"/>
                      <a:pt x="320200" y="304105"/>
                    </a:cubicBezTo>
                    <a:cubicBezTo>
                      <a:pt x="320157" y="304105"/>
                      <a:pt x="320113" y="304149"/>
                      <a:pt x="320069" y="304193"/>
                    </a:cubicBezTo>
                    <a:cubicBezTo>
                      <a:pt x="313990" y="309223"/>
                      <a:pt x="307692" y="313859"/>
                      <a:pt x="301175" y="318101"/>
                    </a:cubicBezTo>
                    <a:cubicBezTo>
                      <a:pt x="298419" y="319982"/>
                      <a:pt x="295533" y="321731"/>
                      <a:pt x="292690" y="323437"/>
                    </a:cubicBezTo>
                    <a:cubicBezTo>
                      <a:pt x="292646" y="323481"/>
                      <a:pt x="292602" y="323525"/>
                      <a:pt x="292515" y="323568"/>
                    </a:cubicBezTo>
                    <a:cubicBezTo>
                      <a:pt x="291640" y="324137"/>
                      <a:pt x="290721" y="324618"/>
                      <a:pt x="289803" y="325099"/>
                    </a:cubicBezTo>
                    <a:cubicBezTo>
                      <a:pt x="289759" y="325143"/>
                      <a:pt x="289716" y="325187"/>
                      <a:pt x="289672" y="325187"/>
                    </a:cubicBezTo>
                    <a:cubicBezTo>
                      <a:pt x="288928" y="325668"/>
                      <a:pt x="288141" y="326105"/>
                      <a:pt x="287354" y="326542"/>
                    </a:cubicBezTo>
                    <a:cubicBezTo>
                      <a:pt x="287310" y="326499"/>
                      <a:pt x="287266" y="326586"/>
                      <a:pt x="287266" y="326586"/>
                    </a:cubicBezTo>
                    <a:cubicBezTo>
                      <a:pt x="279219" y="331135"/>
                      <a:pt x="270909" y="335115"/>
                      <a:pt x="262467" y="338658"/>
                    </a:cubicBezTo>
                    <a:cubicBezTo>
                      <a:pt x="245191" y="345874"/>
                      <a:pt x="227128" y="351035"/>
                      <a:pt x="208758" y="354315"/>
                    </a:cubicBezTo>
                    <a:cubicBezTo>
                      <a:pt x="199617" y="355978"/>
                      <a:pt x="190432" y="357159"/>
                      <a:pt x="181160" y="357902"/>
                    </a:cubicBezTo>
                    <a:cubicBezTo>
                      <a:pt x="171013" y="358689"/>
                      <a:pt x="160822" y="358952"/>
                      <a:pt x="150675" y="358733"/>
                    </a:cubicBezTo>
                    <a:cubicBezTo>
                      <a:pt x="149319" y="358689"/>
                      <a:pt x="147919" y="358689"/>
                      <a:pt x="146564" y="358602"/>
                    </a:cubicBezTo>
                    <a:cubicBezTo>
                      <a:pt x="132874" y="358121"/>
                      <a:pt x="119228" y="356721"/>
                      <a:pt x="105888" y="354403"/>
                    </a:cubicBezTo>
                    <a:cubicBezTo>
                      <a:pt x="88393" y="351472"/>
                      <a:pt x="71379" y="347055"/>
                      <a:pt x="55153" y="341326"/>
                    </a:cubicBezTo>
                    <a:cubicBezTo>
                      <a:pt x="48942" y="339183"/>
                      <a:pt x="42819" y="336777"/>
                      <a:pt x="36870" y="334240"/>
                    </a:cubicBezTo>
                    <a:cubicBezTo>
                      <a:pt x="35121" y="333497"/>
                      <a:pt x="33372" y="332710"/>
                      <a:pt x="31666" y="331966"/>
                    </a:cubicBezTo>
                    <a:cubicBezTo>
                      <a:pt x="29960" y="331179"/>
                      <a:pt x="28254" y="330391"/>
                      <a:pt x="26549" y="329561"/>
                    </a:cubicBezTo>
                    <a:cubicBezTo>
                      <a:pt x="23531" y="328117"/>
                      <a:pt x="20513" y="326586"/>
                      <a:pt x="17582" y="325056"/>
                    </a:cubicBezTo>
                    <a:cubicBezTo>
                      <a:pt x="11547" y="321907"/>
                      <a:pt x="5686" y="318582"/>
                      <a:pt x="0" y="315040"/>
                    </a:cubicBezTo>
                    <a:lnTo>
                      <a:pt x="0" y="314996"/>
                    </a:lnTo>
                    <a:cubicBezTo>
                      <a:pt x="0" y="314952"/>
                      <a:pt x="44" y="314952"/>
                      <a:pt x="44" y="314908"/>
                    </a:cubicBezTo>
                    <a:cubicBezTo>
                      <a:pt x="9972" y="301962"/>
                      <a:pt x="20207" y="289234"/>
                      <a:pt x="30747" y="276769"/>
                    </a:cubicBezTo>
                    <a:cubicBezTo>
                      <a:pt x="41113" y="264523"/>
                      <a:pt x="51785" y="252495"/>
                      <a:pt x="62719" y="240774"/>
                    </a:cubicBezTo>
                    <a:cubicBezTo>
                      <a:pt x="66962" y="236225"/>
                      <a:pt x="71248" y="231720"/>
                      <a:pt x="75578" y="227259"/>
                    </a:cubicBezTo>
                    <a:cubicBezTo>
                      <a:pt x="76365" y="226384"/>
                      <a:pt x="77196" y="225553"/>
                      <a:pt x="78071" y="224722"/>
                    </a:cubicBezTo>
                    <a:cubicBezTo>
                      <a:pt x="86381" y="216106"/>
                      <a:pt x="94954" y="207621"/>
                      <a:pt x="103614" y="199355"/>
                    </a:cubicBezTo>
                    <a:lnTo>
                      <a:pt x="103657" y="199311"/>
                    </a:lnTo>
                    <a:cubicBezTo>
                      <a:pt x="104357" y="196162"/>
                      <a:pt x="105188" y="193012"/>
                      <a:pt x="106063" y="189864"/>
                    </a:cubicBezTo>
                    <a:cubicBezTo>
                      <a:pt x="108031" y="190476"/>
                      <a:pt x="110043" y="191001"/>
                      <a:pt x="112055" y="191438"/>
                    </a:cubicBezTo>
                    <a:cubicBezTo>
                      <a:pt x="117478" y="186364"/>
                      <a:pt x="122989" y="181335"/>
                      <a:pt x="128544" y="176436"/>
                    </a:cubicBezTo>
                    <a:cubicBezTo>
                      <a:pt x="126751" y="173725"/>
                      <a:pt x="124870" y="171100"/>
                      <a:pt x="122902" y="168564"/>
                    </a:cubicBezTo>
                    <a:cubicBezTo>
                      <a:pt x="125963" y="169963"/>
                      <a:pt x="129112" y="171450"/>
                      <a:pt x="132393" y="172981"/>
                    </a:cubicBezTo>
                    <a:cubicBezTo>
                      <a:pt x="137029" y="168869"/>
                      <a:pt x="141752" y="164758"/>
                      <a:pt x="146476" y="160734"/>
                    </a:cubicBezTo>
                    <a:cubicBezTo>
                      <a:pt x="150281" y="157498"/>
                      <a:pt x="154086" y="154305"/>
                      <a:pt x="157935" y="151112"/>
                    </a:cubicBezTo>
                    <a:cubicBezTo>
                      <a:pt x="158285" y="150894"/>
                      <a:pt x="158591" y="150631"/>
                      <a:pt x="158897" y="150369"/>
                    </a:cubicBezTo>
                    <a:cubicBezTo>
                      <a:pt x="167557" y="143239"/>
                      <a:pt x="176349" y="136242"/>
                      <a:pt x="185227" y="129419"/>
                    </a:cubicBezTo>
                    <a:cubicBezTo>
                      <a:pt x="190344" y="125482"/>
                      <a:pt x="195505" y="121634"/>
                      <a:pt x="200710" y="117785"/>
                    </a:cubicBezTo>
                    <a:cubicBezTo>
                      <a:pt x="206571" y="113455"/>
                      <a:pt x="212519" y="109169"/>
                      <a:pt x="218511" y="104969"/>
                    </a:cubicBezTo>
                    <a:cubicBezTo>
                      <a:pt x="218774" y="104795"/>
                      <a:pt x="219036" y="104576"/>
                      <a:pt x="219342" y="104401"/>
                    </a:cubicBezTo>
                    <a:cubicBezTo>
                      <a:pt x="227040" y="98977"/>
                      <a:pt x="234869" y="93642"/>
                      <a:pt x="242742" y="88437"/>
                    </a:cubicBezTo>
                    <a:cubicBezTo>
                      <a:pt x="243092" y="88218"/>
                      <a:pt x="243442" y="87999"/>
                      <a:pt x="243748" y="87781"/>
                    </a:cubicBezTo>
                    <a:cubicBezTo>
                      <a:pt x="253982" y="81045"/>
                      <a:pt x="264304" y="74485"/>
                      <a:pt x="274801" y="68143"/>
                    </a:cubicBezTo>
                    <a:cubicBezTo>
                      <a:pt x="285298" y="61757"/>
                      <a:pt x="295882" y="55590"/>
                      <a:pt x="306642" y="49555"/>
                    </a:cubicBezTo>
                    <a:lnTo>
                      <a:pt x="306729" y="49555"/>
                    </a:lnTo>
                    <a:cubicBezTo>
                      <a:pt x="306904" y="49467"/>
                      <a:pt x="307123" y="49336"/>
                      <a:pt x="307342" y="49248"/>
                    </a:cubicBezTo>
                    <a:lnTo>
                      <a:pt x="307385" y="49248"/>
                    </a:lnTo>
                    <a:cubicBezTo>
                      <a:pt x="309310" y="48155"/>
                      <a:pt x="311278" y="47061"/>
                      <a:pt x="313202" y="46012"/>
                    </a:cubicBezTo>
                    <a:lnTo>
                      <a:pt x="313246" y="46012"/>
                    </a:lnTo>
                    <a:cubicBezTo>
                      <a:pt x="328554" y="37614"/>
                      <a:pt x="344081" y="29610"/>
                      <a:pt x="359870" y="22044"/>
                    </a:cubicBezTo>
                    <a:cubicBezTo>
                      <a:pt x="368617" y="17845"/>
                      <a:pt x="377409" y="13777"/>
                      <a:pt x="386287" y="9885"/>
                    </a:cubicBezTo>
                    <a:cubicBezTo>
                      <a:pt x="393854" y="6473"/>
                      <a:pt x="401508" y="3193"/>
                      <a:pt x="409249" y="0"/>
                    </a:cubicBezTo>
                    <a:cubicBezTo>
                      <a:pt x="410561" y="13777"/>
                      <a:pt x="411305" y="27205"/>
                      <a:pt x="411567" y="40151"/>
                    </a:cubicBezTo>
                    <a:cubicBezTo>
                      <a:pt x="412049" y="62544"/>
                      <a:pt x="411174" y="83407"/>
                      <a:pt x="409337" y="101471"/>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48"/>
              <p:cNvSpPr/>
              <p:nvPr/>
            </p:nvSpPr>
            <p:spPr>
              <a:xfrm>
                <a:off x="4297830" y="4985958"/>
                <a:ext cx="201147" cy="149144"/>
              </a:xfrm>
              <a:custGeom>
                <a:rect b="b" l="l" r="r" t="t"/>
                <a:pathLst>
                  <a:path extrusionOk="0" h="149144" w="201147">
                    <a:moveTo>
                      <a:pt x="201148" y="0"/>
                    </a:moveTo>
                    <a:cubicBezTo>
                      <a:pt x="200885" y="1312"/>
                      <a:pt x="200579" y="2624"/>
                      <a:pt x="200273" y="3936"/>
                    </a:cubicBezTo>
                    <a:cubicBezTo>
                      <a:pt x="200229" y="4024"/>
                      <a:pt x="200185" y="4112"/>
                      <a:pt x="200185" y="4199"/>
                    </a:cubicBezTo>
                    <a:cubicBezTo>
                      <a:pt x="198392" y="11415"/>
                      <a:pt x="196162" y="18632"/>
                      <a:pt x="193537" y="25805"/>
                    </a:cubicBezTo>
                    <a:cubicBezTo>
                      <a:pt x="191919" y="30179"/>
                      <a:pt x="190213" y="34421"/>
                      <a:pt x="188289" y="38620"/>
                    </a:cubicBezTo>
                    <a:cubicBezTo>
                      <a:pt x="182341" y="52135"/>
                      <a:pt x="175036" y="64688"/>
                      <a:pt x="166683" y="76059"/>
                    </a:cubicBezTo>
                    <a:cubicBezTo>
                      <a:pt x="166420" y="76409"/>
                      <a:pt x="166201" y="76715"/>
                      <a:pt x="165983" y="77021"/>
                    </a:cubicBezTo>
                    <a:cubicBezTo>
                      <a:pt x="160341" y="84588"/>
                      <a:pt x="154261" y="91630"/>
                      <a:pt x="147832" y="98147"/>
                    </a:cubicBezTo>
                    <a:cubicBezTo>
                      <a:pt x="147569" y="98409"/>
                      <a:pt x="147307" y="98628"/>
                      <a:pt x="147088" y="98846"/>
                    </a:cubicBezTo>
                    <a:cubicBezTo>
                      <a:pt x="140659" y="105276"/>
                      <a:pt x="133836" y="111136"/>
                      <a:pt x="126751" y="116385"/>
                    </a:cubicBezTo>
                    <a:cubicBezTo>
                      <a:pt x="119359" y="121896"/>
                      <a:pt x="111617" y="126750"/>
                      <a:pt x="103657" y="130906"/>
                    </a:cubicBezTo>
                    <a:cubicBezTo>
                      <a:pt x="103264" y="131124"/>
                      <a:pt x="102870" y="131343"/>
                      <a:pt x="102433" y="131518"/>
                    </a:cubicBezTo>
                    <a:cubicBezTo>
                      <a:pt x="89661" y="138123"/>
                      <a:pt x="76278" y="142934"/>
                      <a:pt x="62588" y="145820"/>
                    </a:cubicBezTo>
                    <a:cubicBezTo>
                      <a:pt x="61626" y="146083"/>
                      <a:pt x="60620" y="146301"/>
                      <a:pt x="59614" y="146432"/>
                    </a:cubicBezTo>
                    <a:cubicBezTo>
                      <a:pt x="58608" y="146651"/>
                      <a:pt x="57602" y="146870"/>
                      <a:pt x="56596" y="147001"/>
                    </a:cubicBezTo>
                    <a:cubicBezTo>
                      <a:pt x="46843" y="148707"/>
                      <a:pt x="36914" y="149407"/>
                      <a:pt x="27030" y="149057"/>
                    </a:cubicBezTo>
                    <a:cubicBezTo>
                      <a:pt x="17976" y="148750"/>
                      <a:pt x="8966" y="147569"/>
                      <a:pt x="0" y="145426"/>
                    </a:cubicBezTo>
                    <a:cubicBezTo>
                      <a:pt x="5423" y="140353"/>
                      <a:pt x="10934" y="135323"/>
                      <a:pt x="16489" y="130425"/>
                    </a:cubicBezTo>
                    <a:cubicBezTo>
                      <a:pt x="14696" y="127713"/>
                      <a:pt x="12815" y="125088"/>
                      <a:pt x="10847" y="122552"/>
                    </a:cubicBezTo>
                    <a:cubicBezTo>
                      <a:pt x="13908" y="123951"/>
                      <a:pt x="17057" y="125439"/>
                      <a:pt x="20338" y="126969"/>
                    </a:cubicBezTo>
                    <a:cubicBezTo>
                      <a:pt x="24974" y="122858"/>
                      <a:pt x="29698" y="118747"/>
                      <a:pt x="34421" y="114723"/>
                    </a:cubicBezTo>
                    <a:cubicBezTo>
                      <a:pt x="38226" y="111486"/>
                      <a:pt x="42031" y="108293"/>
                      <a:pt x="45880" y="105101"/>
                    </a:cubicBezTo>
                    <a:cubicBezTo>
                      <a:pt x="46230" y="104882"/>
                      <a:pt x="46536" y="104620"/>
                      <a:pt x="46843" y="104357"/>
                    </a:cubicBezTo>
                    <a:cubicBezTo>
                      <a:pt x="55503" y="97228"/>
                      <a:pt x="64294" y="90230"/>
                      <a:pt x="73172" y="83407"/>
                    </a:cubicBezTo>
                    <a:cubicBezTo>
                      <a:pt x="78290" y="79471"/>
                      <a:pt x="83451" y="75622"/>
                      <a:pt x="88655" y="71773"/>
                    </a:cubicBezTo>
                    <a:cubicBezTo>
                      <a:pt x="94516" y="67443"/>
                      <a:pt x="100464" y="63157"/>
                      <a:pt x="106456" y="58958"/>
                    </a:cubicBezTo>
                    <a:cubicBezTo>
                      <a:pt x="106719" y="58783"/>
                      <a:pt x="106981" y="58564"/>
                      <a:pt x="107287" y="58389"/>
                    </a:cubicBezTo>
                    <a:cubicBezTo>
                      <a:pt x="114985" y="52966"/>
                      <a:pt x="122814" y="47630"/>
                      <a:pt x="130687" y="42425"/>
                    </a:cubicBezTo>
                    <a:cubicBezTo>
                      <a:pt x="131037" y="42207"/>
                      <a:pt x="131387" y="41988"/>
                      <a:pt x="131693" y="41769"/>
                    </a:cubicBezTo>
                    <a:cubicBezTo>
                      <a:pt x="141927" y="35034"/>
                      <a:pt x="152249" y="28473"/>
                      <a:pt x="162746" y="22131"/>
                    </a:cubicBezTo>
                    <a:cubicBezTo>
                      <a:pt x="173243" y="15745"/>
                      <a:pt x="183828" y="9579"/>
                      <a:pt x="194587" y="3543"/>
                    </a:cubicBezTo>
                    <a:lnTo>
                      <a:pt x="194674" y="3543"/>
                    </a:lnTo>
                    <a:cubicBezTo>
                      <a:pt x="194849" y="3455"/>
                      <a:pt x="195068" y="3324"/>
                      <a:pt x="195287" y="3237"/>
                    </a:cubicBezTo>
                    <a:lnTo>
                      <a:pt x="195331" y="3237"/>
                    </a:lnTo>
                    <a:cubicBezTo>
                      <a:pt x="197255" y="2143"/>
                      <a:pt x="199223" y="1050"/>
                      <a:pt x="201148" y="0"/>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48"/>
              <p:cNvSpPr/>
              <p:nvPr/>
            </p:nvSpPr>
            <p:spPr>
              <a:xfrm>
                <a:off x="4185819" y="4939553"/>
                <a:ext cx="412703" cy="359757"/>
              </a:xfrm>
              <a:custGeom>
                <a:rect b="b" l="l" r="r" t="t"/>
                <a:pathLst>
                  <a:path extrusionOk="0" h="359757" w="412703">
                    <a:moveTo>
                      <a:pt x="410343" y="102389"/>
                    </a:moveTo>
                    <a:cubicBezTo>
                      <a:pt x="409949" y="106413"/>
                      <a:pt x="409512" y="110699"/>
                      <a:pt x="408987" y="115160"/>
                    </a:cubicBezTo>
                    <a:cubicBezTo>
                      <a:pt x="408637" y="118484"/>
                      <a:pt x="408243" y="121939"/>
                      <a:pt x="407806" y="125482"/>
                    </a:cubicBezTo>
                    <a:cubicBezTo>
                      <a:pt x="407281" y="129769"/>
                      <a:pt x="406669" y="134273"/>
                      <a:pt x="405969" y="138866"/>
                    </a:cubicBezTo>
                    <a:cubicBezTo>
                      <a:pt x="405969" y="138910"/>
                      <a:pt x="405969" y="138910"/>
                      <a:pt x="405969" y="138953"/>
                    </a:cubicBezTo>
                    <a:cubicBezTo>
                      <a:pt x="404045" y="152031"/>
                      <a:pt x="401420" y="166114"/>
                      <a:pt x="397615" y="180635"/>
                    </a:cubicBezTo>
                    <a:cubicBezTo>
                      <a:pt x="397528" y="180941"/>
                      <a:pt x="397440" y="181291"/>
                      <a:pt x="397353" y="181597"/>
                    </a:cubicBezTo>
                    <a:cubicBezTo>
                      <a:pt x="396872" y="183478"/>
                      <a:pt x="396347" y="185358"/>
                      <a:pt x="395778" y="187239"/>
                    </a:cubicBezTo>
                    <a:cubicBezTo>
                      <a:pt x="395778" y="187239"/>
                      <a:pt x="395778" y="187239"/>
                      <a:pt x="395778" y="187283"/>
                    </a:cubicBezTo>
                    <a:cubicBezTo>
                      <a:pt x="395210" y="189295"/>
                      <a:pt x="394597" y="191307"/>
                      <a:pt x="393985" y="193362"/>
                    </a:cubicBezTo>
                    <a:cubicBezTo>
                      <a:pt x="389918" y="206396"/>
                      <a:pt x="384844" y="219692"/>
                      <a:pt x="378283" y="232769"/>
                    </a:cubicBezTo>
                    <a:cubicBezTo>
                      <a:pt x="378283" y="232813"/>
                      <a:pt x="378240" y="232813"/>
                      <a:pt x="378240" y="232857"/>
                    </a:cubicBezTo>
                    <a:cubicBezTo>
                      <a:pt x="377321" y="234738"/>
                      <a:pt x="376359" y="236575"/>
                      <a:pt x="375397" y="238456"/>
                    </a:cubicBezTo>
                    <a:cubicBezTo>
                      <a:pt x="375397" y="238499"/>
                      <a:pt x="375353" y="238499"/>
                      <a:pt x="375353" y="238543"/>
                    </a:cubicBezTo>
                    <a:cubicBezTo>
                      <a:pt x="368311" y="251752"/>
                      <a:pt x="359739" y="264785"/>
                      <a:pt x="349329" y="277163"/>
                    </a:cubicBezTo>
                    <a:cubicBezTo>
                      <a:pt x="349067" y="277513"/>
                      <a:pt x="348804" y="277819"/>
                      <a:pt x="348498" y="278169"/>
                    </a:cubicBezTo>
                    <a:cubicBezTo>
                      <a:pt x="346618" y="280399"/>
                      <a:pt x="344649" y="282586"/>
                      <a:pt x="342638" y="284773"/>
                    </a:cubicBezTo>
                    <a:cubicBezTo>
                      <a:pt x="339445" y="288229"/>
                      <a:pt x="336121" y="291640"/>
                      <a:pt x="332578" y="294964"/>
                    </a:cubicBezTo>
                    <a:cubicBezTo>
                      <a:pt x="332316" y="295226"/>
                      <a:pt x="332053" y="295489"/>
                      <a:pt x="331747" y="295751"/>
                    </a:cubicBezTo>
                    <a:cubicBezTo>
                      <a:pt x="329735" y="297632"/>
                      <a:pt x="327679" y="299513"/>
                      <a:pt x="325536" y="301350"/>
                    </a:cubicBezTo>
                    <a:lnTo>
                      <a:pt x="325493" y="301394"/>
                    </a:lnTo>
                    <a:cubicBezTo>
                      <a:pt x="325361" y="301525"/>
                      <a:pt x="325186" y="301656"/>
                      <a:pt x="325055" y="301787"/>
                    </a:cubicBezTo>
                    <a:cubicBezTo>
                      <a:pt x="325011" y="301831"/>
                      <a:pt x="324924" y="301875"/>
                      <a:pt x="324880" y="301918"/>
                    </a:cubicBezTo>
                    <a:cubicBezTo>
                      <a:pt x="324836" y="301962"/>
                      <a:pt x="324793" y="301962"/>
                      <a:pt x="324749" y="302050"/>
                    </a:cubicBezTo>
                    <a:lnTo>
                      <a:pt x="324705" y="302093"/>
                    </a:lnTo>
                    <a:cubicBezTo>
                      <a:pt x="324005" y="302662"/>
                      <a:pt x="323306" y="303274"/>
                      <a:pt x="322562" y="303886"/>
                    </a:cubicBezTo>
                    <a:cubicBezTo>
                      <a:pt x="315695" y="309660"/>
                      <a:pt x="308523" y="314952"/>
                      <a:pt x="301131" y="319719"/>
                    </a:cubicBezTo>
                    <a:cubicBezTo>
                      <a:pt x="297151" y="322343"/>
                      <a:pt x="293127" y="324793"/>
                      <a:pt x="289016" y="327111"/>
                    </a:cubicBezTo>
                    <a:cubicBezTo>
                      <a:pt x="287922" y="327723"/>
                      <a:pt x="286785" y="328379"/>
                      <a:pt x="285692" y="328991"/>
                    </a:cubicBezTo>
                    <a:cubicBezTo>
                      <a:pt x="285036" y="329342"/>
                      <a:pt x="284380" y="329648"/>
                      <a:pt x="283767" y="329997"/>
                    </a:cubicBezTo>
                    <a:cubicBezTo>
                      <a:pt x="276813" y="333715"/>
                      <a:pt x="269728" y="337039"/>
                      <a:pt x="262511" y="339970"/>
                    </a:cubicBezTo>
                    <a:cubicBezTo>
                      <a:pt x="245104" y="347186"/>
                      <a:pt x="226996" y="352260"/>
                      <a:pt x="208539" y="355496"/>
                    </a:cubicBezTo>
                    <a:cubicBezTo>
                      <a:pt x="199486" y="357071"/>
                      <a:pt x="190388" y="358208"/>
                      <a:pt x="181247" y="358908"/>
                    </a:cubicBezTo>
                    <a:cubicBezTo>
                      <a:pt x="171013" y="359695"/>
                      <a:pt x="160778" y="359914"/>
                      <a:pt x="150587" y="359651"/>
                    </a:cubicBezTo>
                    <a:cubicBezTo>
                      <a:pt x="149406" y="359608"/>
                      <a:pt x="148226" y="359564"/>
                      <a:pt x="147088" y="359520"/>
                    </a:cubicBezTo>
                    <a:cubicBezTo>
                      <a:pt x="133049" y="358995"/>
                      <a:pt x="119096" y="357508"/>
                      <a:pt x="105407" y="355103"/>
                    </a:cubicBezTo>
                    <a:cubicBezTo>
                      <a:pt x="88131" y="352085"/>
                      <a:pt x="71292" y="347667"/>
                      <a:pt x="55240" y="341982"/>
                    </a:cubicBezTo>
                    <a:cubicBezTo>
                      <a:pt x="49336" y="339882"/>
                      <a:pt x="43562" y="337608"/>
                      <a:pt x="37876" y="335159"/>
                    </a:cubicBezTo>
                    <a:cubicBezTo>
                      <a:pt x="35777" y="334240"/>
                      <a:pt x="33678" y="333321"/>
                      <a:pt x="31622" y="332359"/>
                    </a:cubicBezTo>
                    <a:cubicBezTo>
                      <a:pt x="29916" y="331572"/>
                      <a:pt x="28211" y="330785"/>
                      <a:pt x="26505" y="329954"/>
                    </a:cubicBezTo>
                    <a:cubicBezTo>
                      <a:pt x="23487" y="328510"/>
                      <a:pt x="20469" y="326980"/>
                      <a:pt x="17539" y="325449"/>
                    </a:cubicBezTo>
                    <a:cubicBezTo>
                      <a:pt x="11503" y="322256"/>
                      <a:pt x="5686" y="318888"/>
                      <a:pt x="0" y="315302"/>
                    </a:cubicBezTo>
                    <a:cubicBezTo>
                      <a:pt x="9928" y="302356"/>
                      <a:pt x="20163" y="289628"/>
                      <a:pt x="30704" y="277163"/>
                    </a:cubicBezTo>
                    <a:cubicBezTo>
                      <a:pt x="41069" y="264916"/>
                      <a:pt x="51741" y="252889"/>
                      <a:pt x="62675" y="241167"/>
                    </a:cubicBezTo>
                    <a:cubicBezTo>
                      <a:pt x="64600" y="242129"/>
                      <a:pt x="66524" y="243004"/>
                      <a:pt x="68493" y="243835"/>
                    </a:cubicBezTo>
                    <a:cubicBezTo>
                      <a:pt x="78290" y="248034"/>
                      <a:pt x="88568" y="251664"/>
                      <a:pt x="99152" y="254682"/>
                    </a:cubicBezTo>
                    <a:cubicBezTo>
                      <a:pt x="104707" y="256256"/>
                      <a:pt x="110349" y="257656"/>
                      <a:pt x="116035" y="258881"/>
                    </a:cubicBezTo>
                    <a:cubicBezTo>
                      <a:pt x="119753" y="259668"/>
                      <a:pt x="123470" y="260368"/>
                      <a:pt x="127275" y="260980"/>
                    </a:cubicBezTo>
                    <a:cubicBezTo>
                      <a:pt x="135760" y="262467"/>
                      <a:pt x="144420" y="263473"/>
                      <a:pt x="153124" y="264042"/>
                    </a:cubicBezTo>
                    <a:cubicBezTo>
                      <a:pt x="167076" y="265048"/>
                      <a:pt x="181247" y="264916"/>
                      <a:pt x="195287" y="263517"/>
                    </a:cubicBezTo>
                    <a:cubicBezTo>
                      <a:pt x="199311" y="263123"/>
                      <a:pt x="203378" y="262642"/>
                      <a:pt x="207402" y="262030"/>
                    </a:cubicBezTo>
                    <a:cubicBezTo>
                      <a:pt x="216324" y="260718"/>
                      <a:pt x="225116" y="258881"/>
                      <a:pt x="233819" y="256519"/>
                    </a:cubicBezTo>
                    <a:cubicBezTo>
                      <a:pt x="251052" y="251795"/>
                      <a:pt x="267716" y="245016"/>
                      <a:pt x="283374" y="235919"/>
                    </a:cubicBezTo>
                    <a:cubicBezTo>
                      <a:pt x="285254" y="234826"/>
                      <a:pt x="287091" y="233688"/>
                      <a:pt x="288928" y="232551"/>
                    </a:cubicBezTo>
                    <a:cubicBezTo>
                      <a:pt x="289278" y="232332"/>
                      <a:pt x="289628" y="232113"/>
                      <a:pt x="289934" y="231895"/>
                    </a:cubicBezTo>
                    <a:cubicBezTo>
                      <a:pt x="296845" y="227521"/>
                      <a:pt x="303493" y="222666"/>
                      <a:pt x="309878" y="217331"/>
                    </a:cubicBezTo>
                    <a:cubicBezTo>
                      <a:pt x="311016" y="216368"/>
                      <a:pt x="312153" y="215406"/>
                      <a:pt x="313246" y="214400"/>
                    </a:cubicBezTo>
                    <a:cubicBezTo>
                      <a:pt x="313509" y="214181"/>
                      <a:pt x="313815" y="213963"/>
                      <a:pt x="314077" y="213700"/>
                    </a:cubicBezTo>
                    <a:cubicBezTo>
                      <a:pt x="330041" y="199529"/>
                      <a:pt x="342200" y="183784"/>
                      <a:pt x="351472" y="167514"/>
                    </a:cubicBezTo>
                    <a:cubicBezTo>
                      <a:pt x="351691" y="167207"/>
                      <a:pt x="351910" y="166858"/>
                      <a:pt x="352041" y="166551"/>
                    </a:cubicBezTo>
                    <a:cubicBezTo>
                      <a:pt x="362494" y="148226"/>
                      <a:pt x="369317" y="129244"/>
                      <a:pt x="373997" y="111180"/>
                    </a:cubicBezTo>
                    <a:cubicBezTo>
                      <a:pt x="376140" y="102651"/>
                      <a:pt x="377846" y="94385"/>
                      <a:pt x="379202" y="86425"/>
                    </a:cubicBezTo>
                    <a:cubicBezTo>
                      <a:pt x="379333" y="85769"/>
                      <a:pt x="379421" y="85113"/>
                      <a:pt x="379552" y="84457"/>
                    </a:cubicBezTo>
                    <a:cubicBezTo>
                      <a:pt x="381870" y="70373"/>
                      <a:pt x="383182" y="57427"/>
                      <a:pt x="384319" y="46493"/>
                    </a:cubicBezTo>
                    <a:cubicBezTo>
                      <a:pt x="384757" y="42338"/>
                      <a:pt x="385106" y="38008"/>
                      <a:pt x="385369" y="33503"/>
                    </a:cubicBezTo>
                    <a:cubicBezTo>
                      <a:pt x="385894" y="26155"/>
                      <a:pt x="386156" y="18369"/>
                      <a:pt x="386244" y="10278"/>
                    </a:cubicBezTo>
                    <a:cubicBezTo>
                      <a:pt x="393810" y="6867"/>
                      <a:pt x="401464" y="3586"/>
                      <a:pt x="409206" y="393"/>
                    </a:cubicBezTo>
                    <a:cubicBezTo>
                      <a:pt x="409512" y="263"/>
                      <a:pt x="409818" y="131"/>
                      <a:pt x="410168" y="0"/>
                    </a:cubicBezTo>
                    <a:cubicBezTo>
                      <a:pt x="411524" y="13996"/>
                      <a:pt x="412267" y="27642"/>
                      <a:pt x="412573" y="40763"/>
                    </a:cubicBezTo>
                    <a:cubicBezTo>
                      <a:pt x="413055" y="63288"/>
                      <a:pt x="412180" y="84238"/>
                      <a:pt x="410343" y="102389"/>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7" name="Google Shape;2297;p48"/>
            <p:cNvGrpSpPr/>
            <p:nvPr/>
          </p:nvGrpSpPr>
          <p:grpSpPr>
            <a:xfrm>
              <a:off x="4299234" y="6002563"/>
              <a:ext cx="554727" cy="633488"/>
              <a:chOff x="4299234" y="6002563"/>
              <a:chExt cx="554727" cy="633488"/>
            </a:xfrm>
          </p:grpSpPr>
          <p:sp>
            <p:nvSpPr>
              <p:cNvPr id="2298" name="Google Shape;2298;p48"/>
              <p:cNvSpPr/>
              <p:nvPr/>
            </p:nvSpPr>
            <p:spPr>
              <a:xfrm>
                <a:off x="4299234" y="6002563"/>
                <a:ext cx="553630" cy="633087"/>
              </a:xfrm>
              <a:custGeom>
                <a:rect b="b" l="l" r="r" t="t"/>
                <a:pathLst>
                  <a:path extrusionOk="0" h="633087" w="553630">
                    <a:moveTo>
                      <a:pt x="553141" y="342923"/>
                    </a:moveTo>
                    <a:cubicBezTo>
                      <a:pt x="550166" y="236335"/>
                      <a:pt x="502187" y="39037"/>
                      <a:pt x="358379" y="4922"/>
                    </a:cubicBezTo>
                    <a:cubicBezTo>
                      <a:pt x="239938" y="-23201"/>
                      <a:pt x="132826" y="77482"/>
                      <a:pt x="111438" y="97601"/>
                    </a:cubicBezTo>
                    <a:cubicBezTo>
                      <a:pt x="79466" y="127692"/>
                      <a:pt x="-23273" y="235898"/>
                      <a:pt x="4807" y="386311"/>
                    </a:cubicBezTo>
                    <a:cubicBezTo>
                      <a:pt x="23439" y="486076"/>
                      <a:pt x="96699" y="588464"/>
                      <a:pt x="213696" y="621705"/>
                    </a:cubicBezTo>
                    <a:cubicBezTo>
                      <a:pt x="304844" y="647597"/>
                      <a:pt x="421010" y="631064"/>
                      <a:pt x="491996" y="554043"/>
                    </a:cubicBezTo>
                    <a:cubicBezTo>
                      <a:pt x="557033" y="483451"/>
                      <a:pt x="554584" y="394227"/>
                      <a:pt x="553141" y="342923"/>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48"/>
              <p:cNvSpPr/>
              <p:nvPr/>
            </p:nvSpPr>
            <p:spPr>
              <a:xfrm rot="-4628697">
                <a:off x="4412537" y="6137376"/>
                <a:ext cx="360154" cy="314402"/>
              </a:xfrm>
              <a:custGeom>
                <a:rect b="b" l="l" r="r" t="t"/>
                <a:pathLst>
                  <a:path extrusionOk="0" h="314381" w="360130">
                    <a:moveTo>
                      <a:pt x="360130" y="157190"/>
                    </a:moveTo>
                    <a:cubicBezTo>
                      <a:pt x="360130" y="244005"/>
                      <a:pt x="279512" y="314381"/>
                      <a:pt x="180065" y="314381"/>
                    </a:cubicBezTo>
                    <a:cubicBezTo>
                      <a:pt x="80618" y="314381"/>
                      <a:pt x="0" y="244004"/>
                      <a:pt x="0" y="157190"/>
                    </a:cubicBezTo>
                    <a:cubicBezTo>
                      <a:pt x="0" y="70376"/>
                      <a:pt x="80618" y="0"/>
                      <a:pt x="180065" y="0"/>
                    </a:cubicBezTo>
                    <a:cubicBezTo>
                      <a:pt x="279512" y="0"/>
                      <a:pt x="360130" y="70377"/>
                      <a:pt x="360130" y="157190"/>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48"/>
              <p:cNvSpPr/>
              <p:nvPr/>
            </p:nvSpPr>
            <p:spPr>
              <a:xfrm rot="-4795540">
                <a:off x="4475651" y="6128498"/>
                <a:ext cx="260789" cy="230072"/>
              </a:xfrm>
              <a:custGeom>
                <a:rect b="b" l="l" r="r" t="t"/>
                <a:pathLst>
                  <a:path extrusionOk="0" h="229974" w="260678">
                    <a:moveTo>
                      <a:pt x="260679" y="114987"/>
                    </a:moveTo>
                    <a:cubicBezTo>
                      <a:pt x="260679" y="178493"/>
                      <a:pt x="202324" y="229975"/>
                      <a:pt x="130339" y="229975"/>
                    </a:cubicBezTo>
                    <a:cubicBezTo>
                      <a:pt x="58355" y="229975"/>
                      <a:pt x="0" y="178494"/>
                      <a:pt x="0" y="114987"/>
                    </a:cubicBezTo>
                    <a:cubicBezTo>
                      <a:pt x="0" y="51482"/>
                      <a:pt x="58355" y="0"/>
                      <a:pt x="130339" y="0"/>
                    </a:cubicBezTo>
                    <a:cubicBezTo>
                      <a:pt x="202324" y="0"/>
                      <a:pt x="260679" y="51481"/>
                      <a:pt x="260679" y="1149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48"/>
              <p:cNvSpPr/>
              <p:nvPr/>
            </p:nvSpPr>
            <p:spPr>
              <a:xfrm>
                <a:off x="4300358" y="6003011"/>
                <a:ext cx="553603" cy="633040"/>
              </a:xfrm>
              <a:custGeom>
                <a:rect b="b" l="l" r="r" t="t"/>
                <a:pathLst>
                  <a:path extrusionOk="0" h="633040" w="553603">
                    <a:moveTo>
                      <a:pt x="492010" y="553989"/>
                    </a:moveTo>
                    <a:cubicBezTo>
                      <a:pt x="421024" y="631054"/>
                      <a:pt x="304902" y="647542"/>
                      <a:pt x="213710" y="621650"/>
                    </a:cubicBezTo>
                    <a:cubicBezTo>
                      <a:pt x="96712" y="588410"/>
                      <a:pt x="23453" y="486021"/>
                      <a:pt x="4820" y="386256"/>
                    </a:cubicBezTo>
                    <a:cubicBezTo>
                      <a:pt x="-23303" y="235843"/>
                      <a:pt x="79436" y="127638"/>
                      <a:pt x="111408" y="97546"/>
                    </a:cubicBezTo>
                    <a:cubicBezTo>
                      <a:pt x="130696" y="79440"/>
                      <a:pt x="219352" y="-3924"/>
                      <a:pt x="323228" y="144"/>
                    </a:cubicBezTo>
                    <a:cubicBezTo>
                      <a:pt x="235972" y="-2130"/>
                      <a:pt x="161793" y="67586"/>
                      <a:pt x="145611" y="82807"/>
                    </a:cubicBezTo>
                    <a:cubicBezTo>
                      <a:pt x="118494" y="108306"/>
                      <a:pt x="31369" y="200067"/>
                      <a:pt x="55206" y="327605"/>
                    </a:cubicBezTo>
                    <a:cubicBezTo>
                      <a:pt x="70995" y="412236"/>
                      <a:pt x="133102" y="499011"/>
                      <a:pt x="232298" y="527178"/>
                    </a:cubicBezTo>
                    <a:cubicBezTo>
                      <a:pt x="309625" y="549177"/>
                      <a:pt x="408034" y="535138"/>
                      <a:pt x="468260" y="469838"/>
                    </a:cubicBezTo>
                    <a:cubicBezTo>
                      <a:pt x="523413" y="410005"/>
                      <a:pt x="521314" y="334340"/>
                      <a:pt x="520089" y="290865"/>
                    </a:cubicBezTo>
                    <a:cubicBezTo>
                      <a:pt x="517552" y="200504"/>
                      <a:pt x="476877" y="33253"/>
                      <a:pt x="354981" y="4299"/>
                    </a:cubicBezTo>
                    <a:cubicBezTo>
                      <a:pt x="352313" y="3643"/>
                      <a:pt x="349645" y="3074"/>
                      <a:pt x="347021" y="2637"/>
                    </a:cubicBezTo>
                    <a:cubicBezTo>
                      <a:pt x="350738" y="3293"/>
                      <a:pt x="354543" y="4036"/>
                      <a:pt x="358349" y="4955"/>
                    </a:cubicBezTo>
                    <a:cubicBezTo>
                      <a:pt x="502157" y="39113"/>
                      <a:pt x="550136" y="236369"/>
                      <a:pt x="553111" y="342956"/>
                    </a:cubicBezTo>
                    <a:cubicBezTo>
                      <a:pt x="554554" y="394216"/>
                      <a:pt x="557047" y="483397"/>
                      <a:pt x="492010" y="553989"/>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48"/>
              <p:cNvSpPr/>
              <p:nvPr/>
            </p:nvSpPr>
            <p:spPr>
              <a:xfrm>
                <a:off x="4627128" y="6003286"/>
                <a:ext cx="15920" cy="1618"/>
              </a:xfrm>
              <a:custGeom>
                <a:rect b="b" l="l" r="r" t="t"/>
                <a:pathLst>
                  <a:path extrusionOk="0" h="1618" w="15920">
                    <a:moveTo>
                      <a:pt x="0" y="0"/>
                    </a:moveTo>
                    <a:cubicBezTo>
                      <a:pt x="5248" y="219"/>
                      <a:pt x="10584" y="744"/>
                      <a:pt x="15920" y="1618"/>
                    </a:cubicBezTo>
                    <a:cubicBezTo>
                      <a:pt x="10584" y="788"/>
                      <a:pt x="5248" y="263"/>
                      <a:pt x="0"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03" name="Google Shape;2303;p48"/>
            <p:cNvGrpSpPr/>
            <p:nvPr/>
          </p:nvGrpSpPr>
          <p:grpSpPr>
            <a:xfrm>
              <a:off x="4366915" y="5221500"/>
              <a:ext cx="584013" cy="617638"/>
              <a:chOff x="4366915" y="5221500"/>
              <a:chExt cx="584013" cy="617638"/>
            </a:xfrm>
          </p:grpSpPr>
          <p:sp>
            <p:nvSpPr>
              <p:cNvPr id="2304" name="Google Shape;2304;p48"/>
              <p:cNvSpPr/>
              <p:nvPr/>
            </p:nvSpPr>
            <p:spPr>
              <a:xfrm>
                <a:off x="4366915" y="5221762"/>
                <a:ext cx="582876" cy="617376"/>
              </a:xfrm>
              <a:custGeom>
                <a:rect b="b" l="l" r="r" t="t"/>
                <a:pathLst>
                  <a:path extrusionOk="0" h="617376" w="582876">
                    <a:moveTo>
                      <a:pt x="512358" y="181799"/>
                    </a:moveTo>
                    <a:cubicBezTo>
                      <a:pt x="449945" y="95287"/>
                      <a:pt x="299401" y="-40867"/>
                      <a:pt x="161279" y="11749"/>
                    </a:cubicBezTo>
                    <a:cubicBezTo>
                      <a:pt x="47518" y="55092"/>
                      <a:pt x="15546" y="198551"/>
                      <a:pt x="9161" y="227198"/>
                    </a:cubicBezTo>
                    <a:cubicBezTo>
                      <a:pt x="-374" y="270061"/>
                      <a:pt x="-24517" y="417325"/>
                      <a:pt x="83295" y="525924"/>
                    </a:cubicBezTo>
                    <a:cubicBezTo>
                      <a:pt x="154806" y="597959"/>
                      <a:pt x="272940" y="641434"/>
                      <a:pt x="388406" y="603164"/>
                    </a:cubicBezTo>
                    <a:cubicBezTo>
                      <a:pt x="478374" y="573335"/>
                      <a:pt x="565105" y="494390"/>
                      <a:pt x="580500" y="390776"/>
                    </a:cubicBezTo>
                    <a:cubicBezTo>
                      <a:pt x="594627" y="295779"/>
                      <a:pt x="542405" y="223393"/>
                      <a:pt x="512358" y="181799"/>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48"/>
              <p:cNvSpPr/>
              <p:nvPr/>
            </p:nvSpPr>
            <p:spPr>
              <a:xfrm rot="-1285720">
                <a:off x="4478494" y="5327470"/>
                <a:ext cx="314079" cy="359784"/>
              </a:xfrm>
              <a:custGeom>
                <a:rect b="b" l="l" r="r" t="t"/>
                <a:pathLst>
                  <a:path extrusionOk="0" h="360122" w="314374">
                    <a:moveTo>
                      <a:pt x="314375" y="180061"/>
                    </a:moveTo>
                    <a:cubicBezTo>
                      <a:pt x="314375" y="279506"/>
                      <a:pt x="244000" y="360123"/>
                      <a:pt x="157187" y="360123"/>
                    </a:cubicBezTo>
                    <a:cubicBezTo>
                      <a:pt x="70375" y="360123"/>
                      <a:pt x="0" y="279506"/>
                      <a:pt x="0" y="180061"/>
                    </a:cubicBezTo>
                    <a:cubicBezTo>
                      <a:pt x="0" y="80616"/>
                      <a:pt x="70375" y="0"/>
                      <a:pt x="157187" y="0"/>
                    </a:cubicBezTo>
                    <a:cubicBezTo>
                      <a:pt x="244000" y="0"/>
                      <a:pt x="314375" y="80616"/>
                      <a:pt x="314375" y="18006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6" name="Google Shape;2306;p48"/>
              <p:cNvSpPr/>
              <p:nvPr/>
            </p:nvSpPr>
            <p:spPr>
              <a:xfrm rot="-1451706">
                <a:off x="4503084" y="5327334"/>
                <a:ext cx="230051" cy="260765"/>
              </a:xfrm>
              <a:custGeom>
                <a:rect b="b" l="l" r="r" t="t"/>
                <a:pathLst>
                  <a:path extrusionOk="0" h="260666" w="229964">
                    <a:moveTo>
                      <a:pt x="229964" y="130333"/>
                    </a:moveTo>
                    <a:cubicBezTo>
                      <a:pt x="229964" y="202315"/>
                      <a:pt x="178485" y="260667"/>
                      <a:pt x="114982" y="260667"/>
                    </a:cubicBezTo>
                    <a:cubicBezTo>
                      <a:pt x="51479" y="260667"/>
                      <a:pt x="0" y="202315"/>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48"/>
              <p:cNvSpPr/>
              <p:nvPr/>
            </p:nvSpPr>
            <p:spPr>
              <a:xfrm>
                <a:off x="4368066" y="5221500"/>
                <a:ext cx="582862" cy="617350"/>
              </a:xfrm>
              <a:custGeom>
                <a:rect b="b" l="l" r="r" t="t"/>
                <a:pathLst>
                  <a:path extrusionOk="0" h="617350" w="582862">
                    <a:moveTo>
                      <a:pt x="580487" y="390688"/>
                    </a:moveTo>
                    <a:cubicBezTo>
                      <a:pt x="565091" y="494302"/>
                      <a:pt x="478360" y="573248"/>
                      <a:pt x="388393" y="603120"/>
                    </a:cubicBezTo>
                    <a:cubicBezTo>
                      <a:pt x="272970" y="641434"/>
                      <a:pt x="154836" y="597915"/>
                      <a:pt x="83325" y="525880"/>
                    </a:cubicBezTo>
                    <a:cubicBezTo>
                      <a:pt x="-24487" y="417324"/>
                      <a:pt x="-388" y="270061"/>
                      <a:pt x="9147" y="227199"/>
                    </a:cubicBezTo>
                    <a:cubicBezTo>
                      <a:pt x="14920" y="201393"/>
                      <a:pt x="41381" y="82603"/>
                      <a:pt x="129556" y="27538"/>
                    </a:cubicBezTo>
                    <a:cubicBezTo>
                      <a:pt x="56121" y="74687"/>
                      <a:pt x="33946" y="174058"/>
                      <a:pt x="29135" y="195751"/>
                    </a:cubicBezTo>
                    <a:cubicBezTo>
                      <a:pt x="21044" y="232097"/>
                      <a:pt x="574" y="356923"/>
                      <a:pt x="91985" y="448990"/>
                    </a:cubicBezTo>
                    <a:cubicBezTo>
                      <a:pt x="152605" y="510091"/>
                      <a:pt x="252763" y="546961"/>
                      <a:pt x="350647" y="514508"/>
                    </a:cubicBezTo>
                    <a:cubicBezTo>
                      <a:pt x="426969" y="489228"/>
                      <a:pt x="500491" y="422310"/>
                      <a:pt x="513525" y="334442"/>
                    </a:cubicBezTo>
                    <a:cubicBezTo>
                      <a:pt x="525465" y="253966"/>
                      <a:pt x="481203" y="192558"/>
                      <a:pt x="455748" y="157263"/>
                    </a:cubicBezTo>
                    <a:cubicBezTo>
                      <a:pt x="402826" y="83959"/>
                      <a:pt x="275201" y="-31507"/>
                      <a:pt x="158072" y="13104"/>
                    </a:cubicBezTo>
                    <a:cubicBezTo>
                      <a:pt x="155492" y="14067"/>
                      <a:pt x="152999" y="15073"/>
                      <a:pt x="150550" y="16210"/>
                    </a:cubicBezTo>
                    <a:cubicBezTo>
                      <a:pt x="154005" y="14636"/>
                      <a:pt x="157591" y="13148"/>
                      <a:pt x="161221" y="11749"/>
                    </a:cubicBezTo>
                    <a:cubicBezTo>
                      <a:pt x="299344" y="-40867"/>
                      <a:pt x="449931" y="95287"/>
                      <a:pt x="512344" y="181799"/>
                    </a:cubicBezTo>
                    <a:cubicBezTo>
                      <a:pt x="542392" y="223393"/>
                      <a:pt x="594614" y="295734"/>
                      <a:pt x="580487" y="39068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8" name="Google Shape;2308;p48"/>
              <p:cNvSpPr/>
              <p:nvPr/>
            </p:nvSpPr>
            <p:spPr>
              <a:xfrm>
                <a:off x="4500596" y="5239546"/>
                <a:ext cx="14039" cy="7610"/>
              </a:xfrm>
              <a:custGeom>
                <a:rect b="b" l="l" r="r" t="t"/>
                <a:pathLst>
                  <a:path extrusionOk="0" h="7610" w="14039">
                    <a:moveTo>
                      <a:pt x="0" y="7610"/>
                    </a:moveTo>
                    <a:cubicBezTo>
                      <a:pt x="4461" y="4855"/>
                      <a:pt x="9141" y="2274"/>
                      <a:pt x="14040" y="0"/>
                    </a:cubicBezTo>
                    <a:cubicBezTo>
                      <a:pt x="9185" y="2318"/>
                      <a:pt x="4505" y="4899"/>
                      <a:pt x="0" y="761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09" name="Google Shape;2309;p48"/>
            <p:cNvGrpSpPr/>
            <p:nvPr/>
          </p:nvGrpSpPr>
          <p:grpSpPr>
            <a:xfrm>
              <a:off x="5163083" y="5187539"/>
              <a:ext cx="563005" cy="634570"/>
              <a:chOff x="5163083" y="5187539"/>
              <a:chExt cx="563005" cy="634570"/>
            </a:xfrm>
          </p:grpSpPr>
          <p:sp>
            <p:nvSpPr>
              <p:cNvPr id="2310" name="Google Shape;2310;p48"/>
              <p:cNvSpPr/>
              <p:nvPr/>
            </p:nvSpPr>
            <p:spPr>
              <a:xfrm>
                <a:off x="5163083" y="5187539"/>
                <a:ext cx="561857" cy="634350"/>
              </a:xfrm>
              <a:custGeom>
                <a:rect b="b" l="l" r="r" t="t"/>
                <a:pathLst>
                  <a:path extrusionOk="0" h="634350" w="561857">
                    <a:moveTo>
                      <a:pt x="550260" y="299342"/>
                    </a:moveTo>
                    <a:cubicBezTo>
                      <a:pt x="528785" y="194897"/>
                      <a:pt x="447258" y="8970"/>
                      <a:pt x="299733" y="310"/>
                    </a:cubicBezTo>
                    <a:cubicBezTo>
                      <a:pt x="178187" y="-6819"/>
                      <a:pt x="90231" y="110965"/>
                      <a:pt x="72693" y="134496"/>
                    </a:cubicBezTo>
                    <a:cubicBezTo>
                      <a:pt x="46407" y="169661"/>
                      <a:pt x="-35951" y="294094"/>
                      <a:pt x="17890" y="437333"/>
                    </a:cubicBezTo>
                    <a:cubicBezTo>
                      <a:pt x="53580" y="532330"/>
                      <a:pt x="143503" y="620461"/>
                      <a:pt x="264524" y="632839"/>
                    </a:cubicBezTo>
                    <a:cubicBezTo>
                      <a:pt x="358822" y="642504"/>
                      <a:pt x="470308" y="606028"/>
                      <a:pt x="526816" y="517853"/>
                    </a:cubicBezTo>
                    <a:cubicBezTo>
                      <a:pt x="578558" y="437071"/>
                      <a:pt x="560582" y="349640"/>
                      <a:pt x="550260" y="299342"/>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1" name="Google Shape;2311;p48"/>
              <p:cNvSpPr/>
              <p:nvPr/>
            </p:nvSpPr>
            <p:spPr>
              <a:xfrm rot="-5236830">
                <a:off x="5268192" y="5324540"/>
                <a:ext cx="360530" cy="314730"/>
              </a:xfrm>
              <a:custGeom>
                <a:rect b="b" l="l" r="r" t="t"/>
                <a:pathLst>
                  <a:path extrusionOk="0" h="314376" w="360124">
                    <a:moveTo>
                      <a:pt x="360124" y="157188"/>
                    </a:moveTo>
                    <a:cubicBezTo>
                      <a:pt x="360124" y="244001"/>
                      <a:pt x="279508" y="314376"/>
                      <a:pt x="180062" y="314376"/>
                    </a:cubicBezTo>
                    <a:cubicBezTo>
                      <a:pt x="80617" y="314376"/>
                      <a:pt x="0" y="244000"/>
                      <a:pt x="0" y="157188"/>
                    </a:cubicBezTo>
                    <a:cubicBezTo>
                      <a:pt x="0" y="70376"/>
                      <a:pt x="80616" y="0"/>
                      <a:pt x="180062" y="0"/>
                    </a:cubicBezTo>
                    <a:cubicBezTo>
                      <a:pt x="279507" y="0"/>
                      <a:pt x="360124" y="70376"/>
                      <a:pt x="360124" y="157188"/>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48"/>
              <p:cNvSpPr/>
              <p:nvPr/>
            </p:nvSpPr>
            <p:spPr>
              <a:xfrm>
                <a:off x="5337771" y="5299073"/>
                <a:ext cx="229970" cy="260673"/>
              </a:xfrm>
              <a:custGeom>
                <a:rect b="b" l="l" r="r" t="t"/>
                <a:pathLst>
                  <a:path extrusionOk="0" h="260673" w="229970">
                    <a:moveTo>
                      <a:pt x="229970" y="130337"/>
                    </a:moveTo>
                    <a:cubicBezTo>
                      <a:pt x="229970" y="202320"/>
                      <a:pt x="178490" y="260674"/>
                      <a:pt x="114985" y="260674"/>
                    </a:cubicBezTo>
                    <a:cubicBezTo>
                      <a:pt x="51481" y="260674"/>
                      <a:pt x="0" y="202320"/>
                      <a:pt x="0" y="130337"/>
                    </a:cubicBezTo>
                    <a:cubicBezTo>
                      <a:pt x="0" y="58354"/>
                      <a:pt x="51481" y="0"/>
                      <a:pt x="114985" y="0"/>
                    </a:cubicBezTo>
                    <a:cubicBezTo>
                      <a:pt x="178490" y="0"/>
                      <a:pt x="229970" y="58354"/>
                      <a:pt x="229970" y="1303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3" name="Google Shape;2313;p48"/>
              <p:cNvSpPr/>
              <p:nvPr/>
            </p:nvSpPr>
            <p:spPr>
              <a:xfrm>
                <a:off x="5164176" y="5187805"/>
                <a:ext cx="561912" cy="634304"/>
              </a:xfrm>
              <a:custGeom>
                <a:rect b="b" l="l" r="r" t="t"/>
                <a:pathLst>
                  <a:path extrusionOk="0" h="634304" w="561912">
                    <a:moveTo>
                      <a:pt x="526816" y="517805"/>
                    </a:moveTo>
                    <a:cubicBezTo>
                      <a:pt x="470308" y="606023"/>
                      <a:pt x="358822" y="642456"/>
                      <a:pt x="264524" y="632791"/>
                    </a:cubicBezTo>
                    <a:cubicBezTo>
                      <a:pt x="143547" y="620413"/>
                      <a:pt x="53623" y="532326"/>
                      <a:pt x="17890" y="437285"/>
                    </a:cubicBezTo>
                    <a:cubicBezTo>
                      <a:pt x="-35951" y="294045"/>
                      <a:pt x="46407" y="169613"/>
                      <a:pt x="72693" y="134448"/>
                    </a:cubicBezTo>
                    <a:cubicBezTo>
                      <a:pt x="88526" y="113280"/>
                      <a:pt x="161348" y="15745"/>
                      <a:pt x="264349" y="1706"/>
                    </a:cubicBezTo>
                    <a:cubicBezTo>
                      <a:pt x="178012" y="14608"/>
                      <a:pt x="117086" y="96178"/>
                      <a:pt x="103790" y="113979"/>
                    </a:cubicBezTo>
                    <a:cubicBezTo>
                      <a:pt x="81528" y="143808"/>
                      <a:pt x="11679" y="249302"/>
                      <a:pt x="57341" y="370761"/>
                    </a:cubicBezTo>
                    <a:cubicBezTo>
                      <a:pt x="87607" y="451324"/>
                      <a:pt x="163841" y="526028"/>
                      <a:pt x="266405" y="536525"/>
                    </a:cubicBezTo>
                    <a:cubicBezTo>
                      <a:pt x="346357" y="544748"/>
                      <a:pt x="440873" y="513825"/>
                      <a:pt x="488809" y="439035"/>
                    </a:cubicBezTo>
                    <a:cubicBezTo>
                      <a:pt x="532721" y="370542"/>
                      <a:pt x="517500" y="296407"/>
                      <a:pt x="508753" y="253764"/>
                    </a:cubicBezTo>
                    <a:cubicBezTo>
                      <a:pt x="490558" y="165196"/>
                      <a:pt x="421410" y="7566"/>
                      <a:pt x="296321" y="262"/>
                    </a:cubicBezTo>
                    <a:cubicBezTo>
                      <a:pt x="293609" y="88"/>
                      <a:pt x="290898" y="0"/>
                      <a:pt x="288186" y="0"/>
                    </a:cubicBezTo>
                    <a:cubicBezTo>
                      <a:pt x="291991" y="0"/>
                      <a:pt x="295840" y="88"/>
                      <a:pt x="299733" y="306"/>
                    </a:cubicBezTo>
                    <a:cubicBezTo>
                      <a:pt x="447302" y="8923"/>
                      <a:pt x="528828" y="194850"/>
                      <a:pt x="550303" y="299337"/>
                    </a:cubicBezTo>
                    <a:cubicBezTo>
                      <a:pt x="560625" y="349592"/>
                      <a:pt x="578645" y="436979"/>
                      <a:pt x="526816" y="51780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4" name="Google Shape;2314;p48"/>
              <p:cNvSpPr/>
              <p:nvPr/>
            </p:nvSpPr>
            <p:spPr>
              <a:xfrm>
                <a:off x="5432068" y="5187849"/>
                <a:ext cx="15964" cy="1180"/>
              </a:xfrm>
              <a:custGeom>
                <a:rect b="b" l="l" r="r" t="t"/>
                <a:pathLst>
                  <a:path extrusionOk="0" h="1180" w="15964">
                    <a:moveTo>
                      <a:pt x="0" y="1181"/>
                    </a:moveTo>
                    <a:cubicBezTo>
                      <a:pt x="5205" y="481"/>
                      <a:pt x="10541" y="88"/>
                      <a:pt x="15964" y="0"/>
                    </a:cubicBezTo>
                    <a:cubicBezTo>
                      <a:pt x="10541" y="131"/>
                      <a:pt x="5205" y="569"/>
                      <a:pt x="0" y="1181"/>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15" name="Google Shape;2315;p48"/>
            <p:cNvGrpSpPr/>
            <p:nvPr/>
          </p:nvGrpSpPr>
          <p:grpSpPr>
            <a:xfrm>
              <a:off x="4743671" y="5254651"/>
              <a:ext cx="629551" cy="553263"/>
              <a:chOff x="4743671" y="5254651"/>
              <a:chExt cx="629551" cy="553263"/>
            </a:xfrm>
          </p:grpSpPr>
          <p:sp>
            <p:nvSpPr>
              <p:cNvPr id="2316" name="Google Shape;2316;p48"/>
              <p:cNvSpPr/>
              <p:nvPr/>
            </p:nvSpPr>
            <p:spPr>
              <a:xfrm>
                <a:off x="4743671" y="5255682"/>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1"/>
                    </a:cubicBezTo>
                    <a:cubicBezTo>
                      <a:pt x="94095" y="440656"/>
                      <a:pt x="186293" y="558003"/>
                      <a:pt x="339199" y="552011"/>
                    </a:cubicBezTo>
                    <a:cubicBezTo>
                      <a:pt x="440625" y="548031"/>
                      <a:pt x="552549" y="490429"/>
                      <a:pt x="602409" y="379468"/>
                    </a:cubicBezTo>
                    <a:cubicBezTo>
                      <a:pt x="641248" y="292999"/>
                      <a:pt x="641729" y="175696"/>
                      <a:pt x="575817" y="94301"/>
                    </a:cubicBezTo>
                    <a:cubicBezTo>
                      <a:pt x="515372" y="19729"/>
                      <a:pt x="426761" y="9276"/>
                      <a:pt x="375763" y="324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7" name="Google Shape;2317;p48"/>
              <p:cNvSpPr/>
              <p:nvPr/>
            </p:nvSpPr>
            <p:spPr>
              <a:xfrm rot="-4133428">
                <a:off x="4874258" y="5328648"/>
                <a:ext cx="314250" cy="359981"/>
              </a:xfrm>
              <a:custGeom>
                <a:rect b="b" l="l" r="r" t="t"/>
                <a:pathLst>
                  <a:path extrusionOk="0" h="360133" w="314383">
                    <a:moveTo>
                      <a:pt x="314384" y="180067"/>
                    </a:moveTo>
                    <a:cubicBezTo>
                      <a:pt x="314384" y="279515"/>
                      <a:pt x="244007" y="360133"/>
                      <a:pt x="157192" y="360133"/>
                    </a:cubicBezTo>
                    <a:cubicBezTo>
                      <a:pt x="70377" y="360133"/>
                      <a:pt x="0" y="279515"/>
                      <a:pt x="0" y="180067"/>
                    </a:cubicBezTo>
                    <a:cubicBezTo>
                      <a:pt x="0" y="80619"/>
                      <a:pt x="70377" y="0"/>
                      <a:pt x="157192" y="0"/>
                    </a:cubicBezTo>
                    <a:cubicBezTo>
                      <a:pt x="244007" y="0"/>
                      <a:pt x="314384" y="80619"/>
                      <a:pt x="314384" y="180067"/>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8" name="Google Shape;2318;p48"/>
              <p:cNvSpPr/>
              <p:nvPr/>
            </p:nvSpPr>
            <p:spPr>
              <a:xfrm rot="-4299334">
                <a:off x="4917895" y="5338578"/>
                <a:ext cx="230177" cy="260909"/>
              </a:xfrm>
              <a:custGeom>
                <a:rect b="b" l="l" r="r" t="t"/>
                <a:pathLst>
                  <a:path extrusionOk="0" h="260684" w="229979">
                    <a:moveTo>
                      <a:pt x="229980" y="130342"/>
                    </a:moveTo>
                    <a:cubicBezTo>
                      <a:pt x="229980" y="202329"/>
                      <a:pt x="178497" y="260685"/>
                      <a:pt x="114990" y="260685"/>
                    </a:cubicBezTo>
                    <a:cubicBezTo>
                      <a:pt x="51483" y="260685"/>
                      <a:pt x="0" y="202329"/>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9" name="Google Shape;2319;p48"/>
              <p:cNvSpPr/>
              <p:nvPr/>
            </p:nvSpPr>
            <p:spPr>
              <a:xfrm>
                <a:off x="4744244" y="5254651"/>
                <a:ext cx="628978" cy="552258"/>
              </a:xfrm>
              <a:custGeom>
                <a:rect b="b" l="l" r="r" t="t"/>
                <a:pathLst>
                  <a:path extrusionOk="0" h="552258" w="628978">
                    <a:moveTo>
                      <a:pt x="575770" y="94326"/>
                    </a:moveTo>
                    <a:cubicBezTo>
                      <a:pt x="641726" y="175721"/>
                      <a:pt x="641201" y="293025"/>
                      <a:pt x="602362" y="379494"/>
                    </a:cubicBezTo>
                    <a:cubicBezTo>
                      <a:pt x="552545" y="490411"/>
                      <a:pt x="440578" y="548057"/>
                      <a:pt x="339151" y="552037"/>
                    </a:cubicBezTo>
                    <a:cubicBezTo>
                      <a:pt x="186290" y="558029"/>
                      <a:pt x="94092" y="440726"/>
                      <a:pt x="68943" y="404729"/>
                    </a:cubicBezTo>
                    <a:cubicBezTo>
                      <a:pt x="53853" y="383036"/>
                      <a:pt x="-15820" y="283228"/>
                      <a:pt x="3293" y="181014"/>
                    </a:cubicBezTo>
                    <a:cubicBezTo>
                      <a:pt x="-11621" y="267045"/>
                      <a:pt x="46593" y="350496"/>
                      <a:pt x="59320" y="368734"/>
                    </a:cubicBezTo>
                    <a:cubicBezTo>
                      <a:pt x="80620" y="399262"/>
                      <a:pt x="158779" y="498765"/>
                      <a:pt x="288416" y="493648"/>
                    </a:cubicBezTo>
                    <a:cubicBezTo>
                      <a:pt x="374404" y="490324"/>
                      <a:pt x="469313" y="441425"/>
                      <a:pt x="511564" y="347390"/>
                    </a:cubicBezTo>
                    <a:cubicBezTo>
                      <a:pt x="544541" y="274086"/>
                      <a:pt x="544935" y="174672"/>
                      <a:pt x="489039" y="105611"/>
                    </a:cubicBezTo>
                    <a:cubicBezTo>
                      <a:pt x="437823" y="42366"/>
                      <a:pt x="362682" y="33488"/>
                      <a:pt x="319470" y="28371"/>
                    </a:cubicBezTo>
                    <a:cubicBezTo>
                      <a:pt x="229677" y="17786"/>
                      <a:pt x="58315" y="33750"/>
                      <a:pt x="11997" y="150179"/>
                    </a:cubicBezTo>
                    <a:cubicBezTo>
                      <a:pt x="10947" y="152715"/>
                      <a:pt x="10029" y="155253"/>
                      <a:pt x="9198" y="157789"/>
                    </a:cubicBezTo>
                    <a:cubicBezTo>
                      <a:pt x="10378" y="154203"/>
                      <a:pt x="11691" y="150529"/>
                      <a:pt x="13134" y="146942"/>
                    </a:cubicBezTo>
                    <a:cubicBezTo>
                      <a:pt x="67762" y="9607"/>
                      <a:pt x="269915" y="-9243"/>
                      <a:pt x="375803" y="3222"/>
                    </a:cubicBezTo>
                    <a:cubicBezTo>
                      <a:pt x="426757" y="9301"/>
                      <a:pt x="515369" y="19755"/>
                      <a:pt x="575770" y="9432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0" name="Google Shape;2320;p48"/>
              <p:cNvSpPr/>
              <p:nvPr/>
            </p:nvSpPr>
            <p:spPr>
              <a:xfrm>
                <a:off x="4748193" y="5416638"/>
                <a:ext cx="3892" cy="15526"/>
              </a:xfrm>
              <a:custGeom>
                <a:rect b="b" l="l" r="r" t="t"/>
                <a:pathLst>
                  <a:path extrusionOk="0" h="15526" w="3892">
                    <a:moveTo>
                      <a:pt x="0" y="15527"/>
                    </a:moveTo>
                    <a:cubicBezTo>
                      <a:pt x="1006" y="10366"/>
                      <a:pt x="2274" y="5161"/>
                      <a:pt x="3893" y="0"/>
                    </a:cubicBezTo>
                    <a:cubicBezTo>
                      <a:pt x="2318" y="5205"/>
                      <a:pt x="1050" y="10366"/>
                      <a:pt x="0" y="1552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21" name="Google Shape;2321;p48"/>
            <p:cNvGrpSpPr/>
            <p:nvPr/>
          </p:nvGrpSpPr>
          <p:grpSpPr>
            <a:xfrm>
              <a:off x="4356159" y="5663594"/>
              <a:ext cx="629551" cy="553307"/>
              <a:chOff x="4356159" y="5663594"/>
              <a:chExt cx="629551" cy="553307"/>
            </a:xfrm>
          </p:grpSpPr>
          <p:sp>
            <p:nvSpPr>
              <p:cNvPr id="2322" name="Google Shape;2322;p48"/>
              <p:cNvSpPr/>
              <p:nvPr/>
            </p:nvSpPr>
            <p:spPr>
              <a:xfrm>
                <a:off x="4356159" y="5664669"/>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1"/>
                    </a:cubicBezTo>
                    <a:cubicBezTo>
                      <a:pt x="94095" y="440656"/>
                      <a:pt x="186293" y="558003"/>
                      <a:pt x="339199" y="552011"/>
                    </a:cubicBezTo>
                    <a:cubicBezTo>
                      <a:pt x="440625" y="548031"/>
                      <a:pt x="552549" y="490429"/>
                      <a:pt x="602409" y="379468"/>
                    </a:cubicBezTo>
                    <a:cubicBezTo>
                      <a:pt x="641248" y="292999"/>
                      <a:pt x="641729" y="175696"/>
                      <a:pt x="575817" y="94301"/>
                    </a:cubicBezTo>
                    <a:cubicBezTo>
                      <a:pt x="515372" y="19729"/>
                      <a:pt x="426761" y="9232"/>
                      <a:pt x="375763" y="324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48"/>
              <p:cNvSpPr/>
              <p:nvPr/>
            </p:nvSpPr>
            <p:spPr>
              <a:xfrm rot="-4133428">
                <a:off x="4486725" y="5737606"/>
                <a:ext cx="314250" cy="359981"/>
              </a:xfrm>
              <a:custGeom>
                <a:rect b="b" l="l" r="r" t="t"/>
                <a:pathLst>
                  <a:path extrusionOk="0" h="360133" w="314383">
                    <a:moveTo>
                      <a:pt x="314384" y="180067"/>
                    </a:moveTo>
                    <a:cubicBezTo>
                      <a:pt x="314384" y="279515"/>
                      <a:pt x="244007" y="360133"/>
                      <a:pt x="157192" y="360133"/>
                    </a:cubicBezTo>
                    <a:cubicBezTo>
                      <a:pt x="70377" y="360133"/>
                      <a:pt x="0" y="279515"/>
                      <a:pt x="0" y="180067"/>
                    </a:cubicBezTo>
                    <a:cubicBezTo>
                      <a:pt x="0" y="80619"/>
                      <a:pt x="70377" y="0"/>
                      <a:pt x="157192" y="0"/>
                    </a:cubicBezTo>
                    <a:cubicBezTo>
                      <a:pt x="244007" y="0"/>
                      <a:pt x="314384" y="80619"/>
                      <a:pt x="314384" y="180067"/>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48"/>
              <p:cNvSpPr/>
              <p:nvPr/>
            </p:nvSpPr>
            <p:spPr>
              <a:xfrm rot="-4299334">
                <a:off x="4530420" y="5747548"/>
                <a:ext cx="230177" cy="260909"/>
              </a:xfrm>
              <a:custGeom>
                <a:rect b="b" l="l" r="r" t="t"/>
                <a:pathLst>
                  <a:path extrusionOk="0" h="260684" w="229979">
                    <a:moveTo>
                      <a:pt x="229980" y="130342"/>
                    </a:moveTo>
                    <a:cubicBezTo>
                      <a:pt x="229980" y="202329"/>
                      <a:pt x="178497" y="260685"/>
                      <a:pt x="114990" y="260685"/>
                    </a:cubicBezTo>
                    <a:cubicBezTo>
                      <a:pt x="51483" y="260685"/>
                      <a:pt x="0" y="202329"/>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48"/>
              <p:cNvSpPr/>
              <p:nvPr/>
            </p:nvSpPr>
            <p:spPr>
              <a:xfrm>
                <a:off x="4356732" y="5663594"/>
                <a:ext cx="628978" cy="552258"/>
              </a:xfrm>
              <a:custGeom>
                <a:rect b="b" l="l" r="r" t="t"/>
                <a:pathLst>
                  <a:path extrusionOk="0" h="552258" w="628978">
                    <a:moveTo>
                      <a:pt x="575770" y="94326"/>
                    </a:moveTo>
                    <a:cubicBezTo>
                      <a:pt x="641726" y="175721"/>
                      <a:pt x="641201" y="293025"/>
                      <a:pt x="602362" y="379494"/>
                    </a:cubicBezTo>
                    <a:cubicBezTo>
                      <a:pt x="552545" y="490411"/>
                      <a:pt x="440578" y="548057"/>
                      <a:pt x="339151" y="552037"/>
                    </a:cubicBezTo>
                    <a:cubicBezTo>
                      <a:pt x="186290" y="558029"/>
                      <a:pt x="94092" y="440726"/>
                      <a:pt x="68943" y="404729"/>
                    </a:cubicBezTo>
                    <a:cubicBezTo>
                      <a:pt x="53853" y="383036"/>
                      <a:pt x="-15820" y="283228"/>
                      <a:pt x="3293" y="181014"/>
                    </a:cubicBezTo>
                    <a:cubicBezTo>
                      <a:pt x="-11621" y="267045"/>
                      <a:pt x="46593" y="350496"/>
                      <a:pt x="59321" y="368734"/>
                    </a:cubicBezTo>
                    <a:cubicBezTo>
                      <a:pt x="80621" y="399262"/>
                      <a:pt x="158779" y="498765"/>
                      <a:pt x="288416" y="493648"/>
                    </a:cubicBezTo>
                    <a:cubicBezTo>
                      <a:pt x="374404" y="490324"/>
                      <a:pt x="469313" y="441425"/>
                      <a:pt x="511564" y="347390"/>
                    </a:cubicBezTo>
                    <a:cubicBezTo>
                      <a:pt x="544541" y="274086"/>
                      <a:pt x="544935" y="174672"/>
                      <a:pt x="489039" y="105611"/>
                    </a:cubicBezTo>
                    <a:cubicBezTo>
                      <a:pt x="437823" y="42366"/>
                      <a:pt x="362682" y="33488"/>
                      <a:pt x="319470" y="28371"/>
                    </a:cubicBezTo>
                    <a:cubicBezTo>
                      <a:pt x="229677" y="17786"/>
                      <a:pt x="58315" y="33750"/>
                      <a:pt x="11997" y="150179"/>
                    </a:cubicBezTo>
                    <a:cubicBezTo>
                      <a:pt x="10947" y="152715"/>
                      <a:pt x="10029" y="155253"/>
                      <a:pt x="9198" y="157789"/>
                    </a:cubicBezTo>
                    <a:cubicBezTo>
                      <a:pt x="10379" y="154203"/>
                      <a:pt x="11691" y="150529"/>
                      <a:pt x="13134" y="146942"/>
                    </a:cubicBezTo>
                    <a:cubicBezTo>
                      <a:pt x="67762" y="9607"/>
                      <a:pt x="269915" y="-9243"/>
                      <a:pt x="375803" y="3222"/>
                    </a:cubicBezTo>
                    <a:cubicBezTo>
                      <a:pt x="426713" y="9301"/>
                      <a:pt x="515369" y="19755"/>
                      <a:pt x="575770" y="9432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48"/>
              <p:cNvSpPr/>
              <p:nvPr/>
            </p:nvSpPr>
            <p:spPr>
              <a:xfrm>
                <a:off x="4360681" y="5825582"/>
                <a:ext cx="3892" cy="15526"/>
              </a:xfrm>
              <a:custGeom>
                <a:rect b="b" l="l" r="r" t="t"/>
                <a:pathLst>
                  <a:path extrusionOk="0" h="15526" w="3892">
                    <a:moveTo>
                      <a:pt x="0" y="15527"/>
                    </a:moveTo>
                    <a:cubicBezTo>
                      <a:pt x="1006" y="10366"/>
                      <a:pt x="2274" y="5161"/>
                      <a:pt x="3893" y="0"/>
                    </a:cubicBezTo>
                    <a:cubicBezTo>
                      <a:pt x="2318" y="5205"/>
                      <a:pt x="1050" y="10409"/>
                      <a:pt x="0" y="1552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27" name="Google Shape;2327;p48"/>
            <p:cNvGrpSpPr/>
            <p:nvPr/>
          </p:nvGrpSpPr>
          <p:grpSpPr>
            <a:xfrm>
              <a:off x="4768336" y="5682665"/>
              <a:ext cx="584013" cy="617594"/>
              <a:chOff x="4768336" y="5682665"/>
              <a:chExt cx="584013" cy="617594"/>
            </a:xfrm>
          </p:grpSpPr>
          <p:sp>
            <p:nvSpPr>
              <p:cNvPr id="2328" name="Google Shape;2328;p48"/>
              <p:cNvSpPr/>
              <p:nvPr/>
            </p:nvSpPr>
            <p:spPr>
              <a:xfrm>
                <a:off x="4768336" y="5682884"/>
                <a:ext cx="582876" cy="617375"/>
              </a:xfrm>
              <a:custGeom>
                <a:rect b="b" l="l" r="r" t="t"/>
                <a:pathLst>
                  <a:path extrusionOk="0" h="617375" w="582876">
                    <a:moveTo>
                      <a:pt x="512358" y="181799"/>
                    </a:moveTo>
                    <a:cubicBezTo>
                      <a:pt x="449945" y="95287"/>
                      <a:pt x="299401" y="-40867"/>
                      <a:pt x="161279" y="11749"/>
                    </a:cubicBezTo>
                    <a:cubicBezTo>
                      <a:pt x="47518" y="55093"/>
                      <a:pt x="15546" y="198550"/>
                      <a:pt x="9161" y="227199"/>
                    </a:cubicBezTo>
                    <a:cubicBezTo>
                      <a:pt x="-374" y="270061"/>
                      <a:pt x="-24517" y="417324"/>
                      <a:pt x="83295" y="525924"/>
                    </a:cubicBezTo>
                    <a:cubicBezTo>
                      <a:pt x="154806" y="597959"/>
                      <a:pt x="272940" y="641434"/>
                      <a:pt x="388406" y="603164"/>
                    </a:cubicBezTo>
                    <a:cubicBezTo>
                      <a:pt x="478374" y="573335"/>
                      <a:pt x="565105" y="494389"/>
                      <a:pt x="580500" y="390776"/>
                    </a:cubicBezTo>
                    <a:cubicBezTo>
                      <a:pt x="594627" y="295822"/>
                      <a:pt x="542405" y="223437"/>
                      <a:pt x="512358" y="181799"/>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9" name="Google Shape;2329;p48"/>
              <p:cNvSpPr/>
              <p:nvPr/>
            </p:nvSpPr>
            <p:spPr>
              <a:xfrm rot="-1285720">
                <a:off x="4879892" y="5788582"/>
                <a:ext cx="314079" cy="359784"/>
              </a:xfrm>
              <a:custGeom>
                <a:rect b="b" l="l" r="r" t="t"/>
                <a:pathLst>
                  <a:path extrusionOk="0" h="360122" w="314374">
                    <a:moveTo>
                      <a:pt x="314375" y="180061"/>
                    </a:moveTo>
                    <a:cubicBezTo>
                      <a:pt x="314375" y="279506"/>
                      <a:pt x="244000" y="360123"/>
                      <a:pt x="157187" y="360123"/>
                    </a:cubicBezTo>
                    <a:cubicBezTo>
                      <a:pt x="70375" y="360123"/>
                      <a:pt x="0" y="279506"/>
                      <a:pt x="0" y="180061"/>
                    </a:cubicBezTo>
                    <a:cubicBezTo>
                      <a:pt x="0" y="80616"/>
                      <a:pt x="70375" y="0"/>
                      <a:pt x="157187" y="0"/>
                    </a:cubicBezTo>
                    <a:cubicBezTo>
                      <a:pt x="244000" y="0"/>
                      <a:pt x="314375" y="80616"/>
                      <a:pt x="314375" y="18006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0" name="Google Shape;2330;p48"/>
              <p:cNvSpPr/>
              <p:nvPr/>
            </p:nvSpPr>
            <p:spPr>
              <a:xfrm rot="-1451706">
                <a:off x="4904502" y="5788478"/>
                <a:ext cx="230051" cy="260765"/>
              </a:xfrm>
              <a:custGeom>
                <a:rect b="b" l="l" r="r" t="t"/>
                <a:pathLst>
                  <a:path extrusionOk="0" h="260666" w="229964">
                    <a:moveTo>
                      <a:pt x="229964" y="130333"/>
                    </a:moveTo>
                    <a:cubicBezTo>
                      <a:pt x="229964" y="202314"/>
                      <a:pt x="178485" y="260667"/>
                      <a:pt x="114982" y="260667"/>
                    </a:cubicBezTo>
                    <a:cubicBezTo>
                      <a:pt x="51479" y="260667"/>
                      <a:pt x="0" y="202314"/>
                      <a:pt x="0" y="130333"/>
                    </a:cubicBezTo>
                    <a:cubicBezTo>
                      <a:pt x="0" y="58352"/>
                      <a:pt x="51479" y="-1"/>
                      <a:pt x="114982" y="-1"/>
                    </a:cubicBezTo>
                    <a:cubicBezTo>
                      <a:pt x="178485" y="-1"/>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1" name="Google Shape;2331;p48"/>
              <p:cNvSpPr/>
              <p:nvPr/>
            </p:nvSpPr>
            <p:spPr>
              <a:xfrm>
                <a:off x="4769487" y="5682665"/>
                <a:ext cx="582862" cy="617350"/>
              </a:xfrm>
              <a:custGeom>
                <a:rect b="b" l="l" r="r" t="t"/>
                <a:pathLst>
                  <a:path extrusionOk="0" h="617350" w="582862">
                    <a:moveTo>
                      <a:pt x="580487" y="390688"/>
                    </a:moveTo>
                    <a:cubicBezTo>
                      <a:pt x="565091" y="494302"/>
                      <a:pt x="478360" y="573247"/>
                      <a:pt x="388393" y="603120"/>
                    </a:cubicBezTo>
                    <a:cubicBezTo>
                      <a:pt x="272970" y="641434"/>
                      <a:pt x="154836" y="597915"/>
                      <a:pt x="83325" y="525880"/>
                    </a:cubicBezTo>
                    <a:cubicBezTo>
                      <a:pt x="-24487" y="417324"/>
                      <a:pt x="-388" y="270061"/>
                      <a:pt x="9147" y="227198"/>
                    </a:cubicBezTo>
                    <a:cubicBezTo>
                      <a:pt x="14920" y="201393"/>
                      <a:pt x="41381" y="82603"/>
                      <a:pt x="129556" y="27538"/>
                    </a:cubicBezTo>
                    <a:cubicBezTo>
                      <a:pt x="56121" y="74687"/>
                      <a:pt x="33946" y="174057"/>
                      <a:pt x="29135" y="195752"/>
                    </a:cubicBezTo>
                    <a:cubicBezTo>
                      <a:pt x="21044" y="232097"/>
                      <a:pt x="574" y="356923"/>
                      <a:pt x="91985" y="448990"/>
                    </a:cubicBezTo>
                    <a:cubicBezTo>
                      <a:pt x="152605" y="510091"/>
                      <a:pt x="252763" y="546961"/>
                      <a:pt x="350647" y="514509"/>
                    </a:cubicBezTo>
                    <a:cubicBezTo>
                      <a:pt x="426969" y="489228"/>
                      <a:pt x="500491" y="422310"/>
                      <a:pt x="513525" y="334442"/>
                    </a:cubicBezTo>
                    <a:cubicBezTo>
                      <a:pt x="525465" y="253965"/>
                      <a:pt x="481203" y="192559"/>
                      <a:pt x="455748" y="157263"/>
                    </a:cubicBezTo>
                    <a:cubicBezTo>
                      <a:pt x="402826" y="83959"/>
                      <a:pt x="275201" y="-31508"/>
                      <a:pt x="158072" y="13105"/>
                    </a:cubicBezTo>
                    <a:cubicBezTo>
                      <a:pt x="155492" y="14067"/>
                      <a:pt x="152999" y="15073"/>
                      <a:pt x="150550" y="16210"/>
                    </a:cubicBezTo>
                    <a:cubicBezTo>
                      <a:pt x="154005" y="14635"/>
                      <a:pt x="157591" y="13148"/>
                      <a:pt x="161221" y="11749"/>
                    </a:cubicBezTo>
                    <a:cubicBezTo>
                      <a:pt x="299344" y="-40867"/>
                      <a:pt x="449931" y="95287"/>
                      <a:pt x="512344" y="181799"/>
                    </a:cubicBezTo>
                    <a:cubicBezTo>
                      <a:pt x="542392" y="223393"/>
                      <a:pt x="594614" y="295735"/>
                      <a:pt x="580487" y="390688"/>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2" name="Google Shape;2332;p48"/>
              <p:cNvSpPr/>
              <p:nvPr/>
            </p:nvSpPr>
            <p:spPr>
              <a:xfrm>
                <a:off x="4902017" y="5700668"/>
                <a:ext cx="14039" cy="7610"/>
              </a:xfrm>
              <a:custGeom>
                <a:rect b="b" l="l" r="r" t="t"/>
                <a:pathLst>
                  <a:path extrusionOk="0" h="7610" w="14039">
                    <a:moveTo>
                      <a:pt x="0" y="7610"/>
                    </a:moveTo>
                    <a:cubicBezTo>
                      <a:pt x="4461" y="4855"/>
                      <a:pt x="9141" y="2274"/>
                      <a:pt x="14040" y="0"/>
                    </a:cubicBezTo>
                    <a:cubicBezTo>
                      <a:pt x="9229" y="2362"/>
                      <a:pt x="4505" y="4942"/>
                      <a:pt x="0" y="761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33" name="Google Shape;2333;p48"/>
            <p:cNvGrpSpPr/>
            <p:nvPr/>
          </p:nvGrpSpPr>
          <p:grpSpPr>
            <a:xfrm>
              <a:off x="5093569" y="6012048"/>
              <a:ext cx="629507" cy="553264"/>
              <a:chOff x="5093569" y="6012048"/>
              <a:chExt cx="629507" cy="553264"/>
            </a:xfrm>
          </p:grpSpPr>
          <p:sp>
            <p:nvSpPr>
              <p:cNvPr id="2334" name="Google Shape;2334;p48"/>
              <p:cNvSpPr/>
              <p:nvPr/>
            </p:nvSpPr>
            <p:spPr>
              <a:xfrm>
                <a:off x="5093569" y="6013080"/>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0"/>
                    </a:cubicBezTo>
                    <a:cubicBezTo>
                      <a:pt x="94095" y="440656"/>
                      <a:pt x="186293" y="558003"/>
                      <a:pt x="339199" y="552011"/>
                    </a:cubicBezTo>
                    <a:cubicBezTo>
                      <a:pt x="440625" y="548031"/>
                      <a:pt x="552549" y="490429"/>
                      <a:pt x="602409" y="379467"/>
                    </a:cubicBezTo>
                    <a:cubicBezTo>
                      <a:pt x="641248" y="292999"/>
                      <a:pt x="641729" y="175696"/>
                      <a:pt x="575817" y="94301"/>
                    </a:cubicBezTo>
                    <a:cubicBezTo>
                      <a:pt x="515329" y="19772"/>
                      <a:pt x="426717" y="9275"/>
                      <a:pt x="375763" y="324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5" name="Google Shape;2335;p48"/>
              <p:cNvSpPr/>
              <p:nvPr/>
            </p:nvSpPr>
            <p:spPr>
              <a:xfrm rot="-4133428">
                <a:off x="5224118" y="6086071"/>
                <a:ext cx="314250" cy="359981"/>
              </a:xfrm>
              <a:custGeom>
                <a:rect b="b" l="l" r="r" t="t"/>
                <a:pathLst>
                  <a:path extrusionOk="0" h="360133" w="314383">
                    <a:moveTo>
                      <a:pt x="314384" y="180067"/>
                    </a:moveTo>
                    <a:cubicBezTo>
                      <a:pt x="314384" y="279515"/>
                      <a:pt x="244007" y="360134"/>
                      <a:pt x="157192" y="360134"/>
                    </a:cubicBezTo>
                    <a:cubicBezTo>
                      <a:pt x="70377" y="360134"/>
                      <a:pt x="0" y="279515"/>
                      <a:pt x="0" y="180067"/>
                    </a:cubicBezTo>
                    <a:cubicBezTo>
                      <a:pt x="0" y="80619"/>
                      <a:pt x="70377" y="0"/>
                      <a:pt x="157192" y="0"/>
                    </a:cubicBezTo>
                    <a:cubicBezTo>
                      <a:pt x="244007" y="0"/>
                      <a:pt x="314384" y="80619"/>
                      <a:pt x="314384" y="180067"/>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6" name="Google Shape;2336;p48"/>
              <p:cNvSpPr/>
              <p:nvPr/>
            </p:nvSpPr>
            <p:spPr>
              <a:xfrm rot="-4299334">
                <a:off x="5267824" y="6095923"/>
                <a:ext cx="230177" cy="260909"/>
              </a:xfrm>
              <a:custGeom>
                <a:rect b="b" l="l" r="r" t="t"/>
                <a:pathLst>
                  <a:path extrusionOk="0" h="260684" w="229979">
                    <a:moveTo>
                      <a:pt x="229980" y="130342"/>
                    </a:moveTo>
                    <a:cubicBezTo>
                      <a:pt x="229980" y="202328"/>
                      <a:pt x="178497" y="260684"/>
                      <a:pt x="114990" y="260684"/>
                    </a:cubicBezTo>
                    <a:cubicBezTo>
                      <a:pt x="51483" y="260684"/>
                      <a:pt x="0" y="202328"/>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7" name="Google Shape;2337;p48"/>
              <p:cNvSpPr/>
              <p:nvPr/>
            </p:nvSpPr>
            <p:spPr>
              <a:xfrm>
                <a:off x="5094098" y="6012048"/>
                <a:ext cx="628978" cy="552258"/>
              </a:xfrm>
              <a:custGeom>
                <a:rect b="b" l="l" r="r" t="t"/>
                <a:pathLst>
                  <a:path extrusionOk="0" h="552258" w="628978">
                    <a:moveTo>
                      <a:pt x="575770" y="94327"/>
                    </a:moveTo>
                    <a:cubicBezTo>
                      <a:pt x="641726" y="175722"/>
                      <a:pt x="641201" y="293025"/>
                      <a:pt x="602362" y="379494"/>
                    </a:cubicBezTo>
                    <a:cubicBezTo>
                      <a:pt x="552545" y="490411"/>
                      <a:pt x="440578" y="548057"/>
                      <a:pt x="339151" y="552037"/>
                    </a:cubicBezTo>
                    <a:cubicBezTo>
                      <a:pt x="186290" y="558029"/>
                      <a:pt x="94092" y="440726"/>
                      <a:pt x="68943" y="404730"/>
                    </a:cubicBezTo>
                    <a:cubicBezTo>
                      <a:pt x="53853" y="383036"/>
                      <a:pt x="-15820" y="283228"/>
                      <a:pt x="3293" y="181014"/>
                    </a:cubicBezTo>
                    <a:cubicBezTo>
                      <a:pt x="-11621" y="267045"/>
                      <a:pt x="46593" y="350496"/>
                      <a:pt x="59320" y="368734"/>
                    </a:cubicBezTo>
                    <a:cubicBezTo>
                      <a:pt x="80620" y="399263"/>
                      <a:pt x="158779" y="498765"/>
                      <a:pt x="288416" y="493648"/>
                    </a:cubicBezTo>
                    <a:cubicBezTo>
                      <a:pt x="374404" y="490324"/>
                      <a:pt x="469313" y="441426"/>
                      <a:pt x="511564" y="347391"/>
                    </a:cubicBezTo>
                    <a:cubicBezTo>
                      <a:pt x="544541" y="274087"/>
                      <a:pt x="544935" y="174672"/>
                      <a:pt x="489039" y="105611"/>
                    </a:cubicBezTo>
                    <a:cubicBezTo>
                      <a:pt x="437823" y="42367"/>
                      <a:pt x="362682" y="33488"/>
                      <a:pt x="319470" y="28371"/>
                    </a:cubicBezTo>
                    <a:cubicBezTo>
                      <a:pt x="229677" y="17787"/>
                      <a:pt x="58315" y="33751"/>
                      <a:pt x="11997" y="150179"/>
                    </a:cubicBezTo>
                    <a:cubicBezTo>
                      <a:pt x="10947" y="152716"/>
                      <a:pt x="10029" y="155253"/>
                      <a:pt x="9198" y="157790"/>
                    </a:cubicBezTo>
                    <a:cubicBezTo>
                      <a:pt x="10378" y="154203"/>
                      <a:pt x="11691" y="150529"/>
                      <a:pt x="13134" y="146943"/>
                    </a:cubicBezTo>
                    <a:cubicBezTo>
                      <a:pt x="67762" y="9608"/>
                      <a:pt x="269915" y="-9243"/>
                      <a:pt x="375803" y="3222"/>
                    </a:cubicBezTo>
                    <a:cubicBezTo>
                      <a:pt x="426757" y="9301"/>
                      <a:pt x="515369" y="19755"/>
                      <a:pt x="575770" y="94327"/>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8" name="Google Shape;2338;p48"/>
              <p:cNvSpPr/>
              <p:nvPr/>
            </p:nvSpPr>
            <p:spPr>
              <a:xfrm>
                <a:off x="5098047" y="6174036"/>
                <a:ext cx="3892" cy="15526"/>
              </a:xfrm>
              <a:custGeom>
                <a:rect b="b" l="l" r="r" t="t"/>
                <a:pathLst>
                  <a:path extrusionOk="0" h="15526" w="3892">
                    <a:moveTo>
                      <a:pt x="0" y="15527"/>
                    </a:moveTo>
                    <a:cubicBezTo>
                      <a:pt x="1006" y="10366"/>
                      <a:pt x="2274" y="5161"/>
                      <a:pt x="3893" y="0"/>
                    </a:cubicBezTo>
                    <a:cubicBezTo>
                      <a:pt x="2318" y="5205"/>
                      <a:pt x="1050" y="10366"/>
                      <a:pt x="0" y="15527"/>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39" name="Google Shape;2339;p48"/>
            <p:cNvGrpSpPr/>
            <p:nvPr/>
          </p:nvGrpSpPr>
          <p:grpSpPr>
            <a:xfrm>
              <a:off x="5094153" y="5614764"/>
              <a:ext cx="563033" cy="634570"/>
              <a:chOff x="5094153" y="5614764"/>
              <a:chExt cx="563033" cy="634570"/>
            </a:xfrm>
          </p:grpSpPr>
          <p:sp>
            <p:nvSpPr>
              <p:cNvPr id="2340" name="Google Shape;2340;p48"/>
              <p:cNvSpPr/>
              <p:nvPr/>
            </p:nvSpPr>
            <p:spPr>
              <a:xfrm>
                <a:off x="5094153" y="5614764"/>
                <a:ext cx="561857" cy="634350"/>
              </a:xfrm>
              <a:custGeom>
                <a:rect b="b" l="l" r="r" t="t"/>
                <a:pathLst>
                  <a:path extrusionOk="0" h="634350" w="561857">
                    <a:moveTo>
                      <a:pt x="550260" y="299342"/>
                    </a:moveTo>
                    <a:cubicBezTo>
                      <a:pt x="528785" y="194854"/>
                      <a:pt x="447258" y="8971"/>
                      <a:pt x="299733" y="310"/>
                    </a:cubicBezTo>
                    <a:cubicBezTo>
                      <a:pt x="178187" y="-6819"/>
                      <a:pt x="90231" y="110966"/>
                      <a:pt x="72693" y="134497"/>
                    </a:cubicBezTo>
                    <a:cubicBezTo>
                      <a:pt x="46407" y="169661"/>
                      <a:pt x="-35951" y="294094"/>
                      <a:pt x="17890" y="437333"/>
                    </a:cubicBezTo>
                    <a:cubicBezTo>
                      <a:pt x="53580" y="532330"/>
                      <a:pt x="143503" y="620461"/>
                      <a:pt x="264524" y="632839"/>
                    </a:cubicBezTo>
                    <a:cubicBezTo>
                      <a:pt x="358822" y="642505"/>
                      <a:pt x="470308" y="606028"/>
                      <a:pt x="526817" y="517854"/>
                    </a:cubicBezTo>
                    <a:cubicBezTo>
                      <a:pt x="578558" y="437071"/>
                      <a:pt x="560582" y="349640"/>
                      <a:pt x="550260" y="299342"/>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1" name="Google Shape;2341;p48"/>
              <p:cNvSpPr/>
              <p:nvPr/>
            </p:nvSpPr>
            <p:spPr>
              <a:xfrm rot="-5236830">
                <a:off x="5199231" y="5751760"/>
                <a:ext cx="360530" cy="314730"/>
              </a:xfrm>
              <a:custGeom>
                <a:rect b="b" l="l" r="r" t="t"/>
                <a:pathLst>
                  <a:path extrusionOk="0" h="314376" w="360124">
                    <a:moveTo>
                      <a:pt x="360124" y="157188"/>
                    </a:moveTo>
                    <a:cubicBezTo>
                      <a:pt x="360124" y="244000"/>
                      <a:pt x="279508" y="314376"/>
                      <a:pt x="180062" y="314376"/>
                    </a:cubicBezTo>
                    <a:cubicBezTo>
                      <a:pt x="80617" y="314376"/>
                      <a:pt x="0" y="244000"/>
                      <a:pt x="0" y="157188"/>
                    </a:cubicBezTo>
                    <a:cubicBezTo>
                      <a:pt x="0" y="70375"/>
                      <a:pt x="80616" y="0"/>
                      <a:pt x="180062" y="0"/>
                    </a:cubicBezTo>
                    <a:cubicBezTo>
                      <a:pt x="279507" y="0"/>
                      <a:pt x="360124" y="70376"/>
                      <a:pt x="360124" y="157188"/>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2" name="Google Shape;2342;p48"/>
              <p:cNvSpPr/>
              <p:nvPr/>
            </p:nvSpPr>
            <p:spPr>
              <a:xfrm>
                <a:off x="5268841" y="5726298"/>
                <a:ext cx="229970" cy="260673"/>
              </a:xfrm>
              <a:custGeom>
                <a:rect b="b" l="l" r="r" t="t"/>
                <a:pathLst>
                  <a:path extrusionOk="0" h="260673" w="229970">
                    <a:moveTo>
                      <a:pt x="229970" y="130337"/>
                    </a:moveTo>
                    <a:cubicBezTo>
                      <a:pt x="229970" y="202321"/>
                      <a:pt x="178490" y="260674"/>
                      <a:pt x="114985" y="260674"/>
                    </a:cubicBezTo>
                    <a:cubicBezTo>
                      <a:pt x="51481" y="260674"/>
                      <a:pt x="0" y="202321"/>
                      <a:pt x="0" y="130337"/>
                    </a:cubicBezTo>
                    <a:cubicBezTo>
                      <a:pt x="0" y="58354"/>
                      <a:pt x="51481" y="0"/>
                      <a:pt x="114985" y="0"/>
                    </a:cubicBezTo>
                    <a:cubicBezTo>
                      <a:pt x="178490" y="0"/>
                      <a:pt x="229970" y="58354"/>
                      <a:pt x="229970" y="1303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3" name="Google Shape;2343;p48"/>
              <p:cNvSpPr/>
              <p:nvPr/>
            </p:nvSpPr>
            <p:spPr>
              <a:xfrm>
                <a:off x="5095290" y="5615031"/>
                <a:ext cx="561896" cy="634303"/>
              </a:xfrm>
              <a:custGeom>
                <a:rect b="b" l="l" r="r" t="t"/>
                <a:pathLst>
                  <a:path extrusionOk="0" h="634303" w="561896">
                    <a:moveTo>
                      <a:pt x="526816" y="517805"/>
                    </a:moveTo>
                    <a:cubicBezTo>
                      <a:pt x="470308" y="606023"/>
                      <a:pt x="358822" y="642456"/>
                      <a:pt x="264524" y="632790"/>
                    </a:cubicBezTo>
                    <a:cubicBezTo>
                      <a:pt x="143547" y="620413"/>
                      <a:pt x="53623" y="532326"/>
                      <a:pt x="17890" y="437285"/>
                    </a:cubicBezTo>
                    <a:cubicBezTo>
                      <a:pt x="-35951" y="294045"/>
                      <a:pt x="46407" y="169613"/>
                      <a:pt x="72693" y="134448"/>
                    </a:cubicBezTo>
                    <a:cubicBezTo>
                      <a:pt x="88526" y="113279"/>
                      <a:pt x="161348" y="15745"/>
                      <a:pt x="264349" y="1705"/>
                    </a:cubicBezTo>
                    <a:cubicBezTo>
                      <a:pt x="178012" y="14608"/>
                      <a:pt x="117086" y="96178"/>
                      <a:pt x="103790" y="113979"/>
                    </a:cubicBezTo>
                    <a:cubicBezTo>
                      <a:pt x="81528" y="143808"/>
                      <a:pt x="11679" y="249302"/>
                      <a:pt x="57341" y="370760"/>
                    </a:cubicBezTo>
                    <a:cubicBezTo>
                      <a:pt x="87607" y="451324"/>
                      <a:pt x="163841" y="526027"/>
                      <a:pt x="266405" y="536524"/>
                    </a:cubicBezTo>
                    <a:cubicBezTo>
                      <a:pt x="346357" y="544747"/>
                      <a:pt x="440873" y="513825"/>
                      <a:pt x="488809" y="439034"/>
                    </a:cubicBezTo>
                    <a:cubicBezTo>
                      <a:pt x="532721" y="370542"/>
                      <a:pt x="517500" y="296407"/>
                      <a:pt x="508753" y="253763"/>
                    </a:cubicBezTo>
                    <a:cubicBezTo>
                      <a:pt x="490558" y="165195"/>
                      <a:pt x="421410" y="7566"/>
                      <a:pt x="296321" y="262"/>
                    </a:cubicBezTo>
                    <a:cubicBezTo>
                      <a:pt x="293609" y="87"/>
                      <a:pt x="290898" y="0"/>
                      <a:pt x="288186" y="0"/>
                    </a:cubicBezTo>
                    <a:cubicBezTo>
                      <a:pt x="291991" y="0"/>
                      <a:pt x="295840" y="87"/>
                      <a:pt x="299733" y="306"/>
                    </a:cubicBezTo>
                    <a:cubicBezTo>
                      <a:pt x="447302" y="8922"/>
                      <a:pt x="528828" y="194849"/>
                      <a:pt x="550303" y="299337"/>
                    </a:cubicBezTo>
                    <a:cubicBezTo>
                      <a:pt x="560625" y="349592"/>
                      <a:pt x="578601" y="436978"/>
                      <a:pt x="526816" y="517805"/>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4" name="Google Shape;2344;p48"/>
              <p:cNvSpPr/>
              <p:nvPr/>
            </p:nvSpPr>
            <p:spPr>
              <a:xfrm>
                <a:off x="5363138" y="5615074"/>
                <a:ext cx="15964" cy="1180"/>
              </a:xfrm>
              <a:custGeom>
                <a:rect b="b" l="l" r="r" t="t"/>
                <a:pathLst>
                  <a:path extrusionOk="0" h="1180" w="15964">
                    <a:moveTo>
                      <a:pt x="0" y="1181"/>
                    </a:moveTo>
                    <a:cubicBezTo>
                      <a:pt x="5205" y="482"/>
                      <a:pt x="10541" y="88"/>
                      <a:pt x="15964" y="0"/>
                    </a:cubicBezTo>
                    <a:cubicBezTo>
                      <a:pt x="10541" y="131"/>
                      <a:pt x="5205" y="569"/>
                      <a:pt x="0" y="1181"/>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45" name="Google Shape;2345;p48"/>
            <p:cNvGrpSpPr/>
            <p:nvPr/>
          </p:nvGrpSpPr>
          <p:grpSpPr>
            <a:xfrm>
              <a:off x="4705468" y="6026431"/>
              <a:ext cx="560513" cy="634690"/>
              <a:chOff x="4705468" y="6026431"/>
              <a:chExt cx="560513" cy="634690"/>
            </a:xfrm>
          </p:grpSpPr>
          <p:sp>
            <p:nvSpPr>
              <p:cNvPr id="2346" name="Google Shape;2346;p48"/>
              <p:cNvSpPr/>
              <p:nvPr/>
            </p:nvSpPr>
            <p:spPr>
              <a:xfrm>
                <a:off x="4706636" y="6026693"/>
                <a:ext cx="559345" cy="634428"/>
              </a:xfrm>
              <a:custGeom>
                <a:rect b="b" l="l" r="r" t="t"/>
                <a:pathLst>
                  <a:path extrusionOk="0" h="634428" w="559345">
                    <a:moveTo>
                      <a:pt x="7441" y="322598"/>
                    </a:moveTo>
                    <a:cubicBezTo>
                      <a:pt x="23799" y="427962"/>
                      <a:pt x="96228" y="617650"/>
                      <a:pt x="243185" y="633395"/>
                    </a:cubicBezTo>
                    <a:cubicBezTo>
                      <a:pt x="364250" y="646385"/>
                      <a:pt x="457804" y="533018"/>
                      <a:pt x="476479" y="510362"/>
                    </a:cubicBezTo>
                    <a:cubicBezTo>
                      <a:pt x="504428" y="476510"/>
                      <a:pt x="592733" y="356189"/>
                      <a:pt x="545890" y="210543"/>
                    </a:cubicBezTo>
                    <a:cubicBezTo>
                      <a:pt x="514837" y="113928"/>
                      <a:pt x="429287" y="21555"/>
                      <a:pt x="309009" y="3316"/>
                    </a:cubicBezTo>
                    <a:cubicBezTo>
                      <a:pt x="215324" y="-10898"/>
                      <a:pt x="102176" y="20112"/>
                      <a:pt x="41469" y="105487"/>
                    </a:cubicBezTo>
                    <a:cubicBezTo>
                      <a:pt x="-14121" y="183689"/>
                      <a:pt x="-431" y="271863"/>
                      <a:pt x="7441" y="322598"/>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7" name="Google Shape;2347;p48"/>
              <p:cNvSpPr/>
              <p:nvPr/>
            </p:nvSpPr>
            <p:spPr>
              <a:xfrm rot="-5064207">
                <a:off x="4798389" y="6209944"/>
                <a:ext cx="360047" cy="314308"/>
              </a:xfrm>
              <a:custGeom>
                <a:rect b="b" l="l" r="r" t="t"/>
                <a:pathLst>
                  <a:path extrusionOk="0" h="314382" w="360131">
                    <a:moveTo>
                      <a:pt x="360131" y="157191"/>
                    </a:moveTo>
                    <a:cubicBezTo>
                      <a:pt x="360131" y="244005"/>
                      <a:pt x="279513" y="314382"/>
                      <a:pt x="180066" y="314382"/>
                    </a:cubicBezTo>
                    <a:cubicBezTo>
                      <a:pt x="80618" y="314382"/>
                      <a:pt x="0" y="244005"/>
                      <a:pt x="0" y="157191"/>
                    </a:cubicBezTo>
                    <a:cubicBezTo>
                      <a:pt x="0" y="70377"/>
                      <a:pt x="80618" y="0"/>
                      <a:pt x="180066" y="0"/>
                    </a:cubicBezTo>
                    <a:cubicBezTo>
                      <a:pt x="279513" y="0"/>
                      <a:pt x="360131" y="70377"/>
                      <a:pt x="360131" y="157191"/>
                    </a:cubicBezTo>
                    <a:close/>
                  </a:path>
                </a:pathLst>
              </a:custGeom>
              <a:solidFill>
                <a:srgbClr val="5132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8" name="Google Shape;2348;p48"/>
              <p:cNvSpPr/>
              <p:nvPr/>
            </p:nvSpPr>
            <p:spPr>
              <a:xfrm rot="-5236830">
                <a:off x="4859663" y="6206955"/>
                <a:ext cx="260961" cy="230224"/>
              </a:xfrm>
              <a:custGeom>
                <a:rect b="b" l="l" r="r" t="t"/>
                <a:pathLst>
                  <a:path extrusionOk="0" h="229965" w="260667">
                    <a:moveTo>
                      <a:pt x="260668" y="114982"/>
                    </a:moveTo>
                    <a:cubicBezTo>
                      <a:pt x="260668" y="178485"/>
                      <a:pt x="202315" y="229965"/>
                      <a:pt x="130334" y="229965"/>
                    </a:cubicBezTo>
                    <a:cubicBezTo>
                      <a:pt x="58352" y="229965"/>
                      <a:pt x="0" y="178486"/>
                      <a:pt x="0" y="114982"/>
                    </a:cubicBezTo>
                    <a:cubicBezTo>
                      <a:pt x="0" y="51480"/>
                      <a:pt x="58352" y="0"/>
                      <a:pt x="130334" y="0"/>
                    </a:cubicBezTo>
                    <a:cubicBezTo>
                      <a:pt x="202315" y="0"/>
                      <a:pt x="260668" y="51479"/>
                      <a:pt x="260668" y="1149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9" name="Google Shape;2349;p48"/>
              <p:cNvSpPr/>
              <p:nvPr/>
            </p:nvSpPr>
            <p:spPr>
              <a:xfrm>
                <a:off x="4705468" y="6026431"/>
                <a:ext cx="559315" cy="634269"/>
              </a:xfrm>
              <a:custGeom>
                <a:rect b="b" l="l" r="r" t="t"/>
                <a:pathLst>
                  <a:path extrusionOk="0" h="634269" w="559315">
                    <a:moveTo>
                      <a:pt x="41500" y="105486"/>
                    </a:moveTo>
                    <a:cubicBezTo>
                      <a:pt x="102207" y="20111"/>
                      <a:pt x="215312" y="-10898"/>
                      <a:pt x="309041" y="3316"/>
                    </a:cubicBezTo>
                    <a:cubicBezTo>
                      <a:pt x="429274" y="21555"/>
                      <a:pt x="514824" y="113884"/>
                      <a:pt x="545878" y="210543"/>
                    </a:cubicBezTo>
                    <a:cubicBezTo>
                      <a:pt x="592676" y="356189"/>
                      <a:pt x="504415" y="476509"/>
                      <a:pt x="476467" y="510362"/>
                    </a:cubicBezTo>
                    <a:cubicBezTo>
                      <a:pt x="459628" y="530744"/>
                      <a:pt x="382169" y="624604"/>
                      <a:pt x="278599" y="633657"/>
                    </a:cubicBezTo>
                    <a:cubicBezTo>
                      <a:pt x="365462" y="624954"/>
                      <a:pt x="430236" y="546446"/>
                      <a:pt x="444407" y="529300"/>
                    </a:cubicBezTo>
                    <a:cubicBezTo>
                      <a:pt x="468113" y="500609"/>
                      <a:pt x="542991" y="398613"/>
                      <a:pt x="503278" y="275100"/>
                    </a:cubicBezTo>
                    <a:cubicBezTo>
                      <a:pt x="476992" y="193136"/>
                      <a:pt x="404431" y="114846"/>
                      <a:pt x="302480" y="99407"/>
                    </a:cubicBezTo>
                    <a:cubicBezTo>
                      <a:pt x="223009" y="87335"/>
                      <a:pt x="127137" y="113621"/>
                      <a:pt x="75615" y="186007"/>
                    </a:cubicBezTo>
                    <a:cubicBezTo>
                      <a:pt x="28466" y="252313"/>
                      <a:pt x="40056" y="327103"/>
                      <a:pt x="46705" y="370097"/>
                    </a:cubicBezTo>
                    <a:cubicBezTo>
                      <a:pt x="60613" y="459452"/>
                      <a:pt x="122020" y="620230"/>
                      <a:pt x="246584" y="633614"/>
                    </a:cubicBezTo>
                    <a:cubicBezTo>
                      <a:pt x="249295" y="633920"/>
                      <a:pt x="252007" y="634138"/>
                      <a:pt x="254675" y="634270"/>
                    </a:cubicBezTo>
                    <a:cubicBezTo>
                      <a:pt x="250870" y="634095"/>
                      <a:pt x="247021" y="633833"/>
                      <a:pt x="243172" y="633395"/>
                    </a:cubicBezTo>
                    <a:cubicBezTo>
                      <a:pt x="96215" y="617649"/>
                      <a:pt x="23786" y="427961"/>
                      <a:pt x="7385" y="322598"/>
                    </a:cubicBezTo>
                    <a:cubicBezTo>
                      <a:pt x="-401" y="271863"/>
                      <a:pt x="-14134" y="183689"/>
                      <a:pt x="41500" y="105486"/>
                    </a:cubicBezTo>
                    <a:close/>
                  </a:path>
                </a:pathLst>
              </a:custGeom>
              <a:solidFill>
                <a:srgbClr val="963D7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0" name="Google Shape;2350;p48"/>
              <p:cNvSpPr/>
              <p:nvPr/>
            </p:nvSpPr>
            <p:spPr>
              <a:xfrm>
                <a:off x="4964605" y="6660438"/>
                <a:ext cx="16007" cy="488"/>
              </a:xfrm>
              <a:custGeom>
                <a:rect b="b" l="l" r="r" t="t"/>
                <a:pathLst>
                  <a:path extrusionOk="0" h="488" w="16007">
                    <a:moveTo>
                      <a:pt x="16008" y="0"/>
                    </a:moveTo>
                    <a:cubicBezTo>
                      <a:pt x="10759" y="438"/>
                      <a:pt x="5423" y="612"/>
                      <a:pt x="0" y="394"/>
                    </a:cubicBezTo>
                    <a:cubicBezTo>
                      <a:pt x="5423" y="525"/>
                      <a:pt x="10759" y="350"/>
                      <a:pt x="16008" y="0"/>
                    </a:cubicBezTo>
                    <a:close/>
                  </a:path>
                </a:pathLst>
              </a:custGeom>
              <a:solidFill>
                <a:srgbClr val="BA6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51" name="Google Shape;2351;p48"/>
          <p:cNvGrpSpPr/>
          <p:nvPr/>
        </p:nvGrpSpPr>
        <p:grpSpPr>
          <a:xfrm>
            <a:off x="8995407" y="2253960"/>
            <a:ext cx="2294009" cy="2265443"/>
            <a:chOff x="1827712" y="2523114"/>
            <a:chExt cx="2019908" cy="1994754"/>
          </a:xfrm>
        </p:grpSpPr>
        <p:grpSp>
          <p:nvGrpSpPr>
            <p:cNvPr id="2352" name="Google Shape;2352;p48"/>
            <p:cNvGrpSpPr/>
            <p:nvPr/>
          </p:nvGrpSpPr>
          <p:grpSpPr>
            <a:xfrm>
              <a:off x="1902633" y="2702743"/>
              <a:ext cx="497181" cy="521909"/>
              <a:chOff x="3966564" y="2702743"/>
              <a:chExt cx="497181" cy="521909"/>
            </a:xfrm>
          </p:grpSpPr>
          <p:sp>
            <p:nvSpPr>
              <p:cNvPr id="2353" name="Google Shape;2353;p48"/>
              <p:cNvSpPr/>
              <p:nvPr/>
            </p:nvSpPr>
            <p:spPr>
              <a:xfrm>
                <a:off x="3966564" y="2703311"/>
                <a:ext cx="496042" cy="521341"/>
              </a:xfrm>
              <a:custGeom>
                <a:rect b="b" l="l" r="r" t="t"/>
                <a:pathLst>
                  <a:path extrusionOk="0" h="521341" w="496042">
                    <a:moveTo>
                      <a:pt x="493662" y="294745"/>
                    </a:moveTo>
                    <a:cubicBezTo>
                      <a:pt x="493269" y="297326"/>
                      <a:pt x="492831" y="299906"/>
                      <a:pt x="492350" y="302487"/>
                    </a:cubicBezTo>
                    <a:cubicBezTo>
                      <a:pt x="492175" y="303536"/>
                      <a:pt x="492000" y="304499"/>
                      <a:pt x="491782" y="305505"/>
                    </a:cubicBezTo>
                    <a:cubicBezTo>
                      <a:pt x="491738" y="305548"/>
                      <a:pt x="491738" y="305548"/>
                      <a:pt x="491738" y="305548"/>
                    </a:cubicBezTo>
                    <a:cubicBezTo>
                      <a:pt x="490426" y="312328"/>
                      <a:pt x="488764" y="318976"/>
                      <a:pt x="486795" y="325493"/>
                    </a:cubicBezTo>
                    <a:cubicBezTo>
                      <a:pt x="486795" y="325493"/>
                      <a:pt x="486795" y="325493"/>
                      <a:pt x="486795" y="325536"/>
                    </a:cubicBezTo>
                    <a:cubicBezTo>
                      <a:pt x="486577" y="326411"/>
                      <a:pt x="486271" y="327286"/>
                      <a:pt x="486008" y="328160"/>
                    </a:cubicBezTo>
                    <a:cubicBezTo>
                      <a:pt x="486008" y="328160"/>
                      <a:pt x="486008" y="328160"/>
                      <a:pt x="486008" y="328204"/>
                    </a:cubicBezTo>
                    <a:cubicBezTo>
                      <a:pt x="483428" y="336558"/>
                      <a:pt x="480366" y="344737"/>
                      <a:pt x="476867" y="352697"/>
                    </a:cubicBezTo>
                    <a:cubicBezTo>
                      <a:pt x="474243" y="358689"/>
                      <a:pt x="471400" y="364550"/>
                      <a:pt x="468251" y="370279"/>
                    </a:cubicBezTo>
                    <a:cubicBezTo>
                      <a:pt x="468120" y="370586"/>
                      <a:pt x="467945" y="370892"/>
                      <a:pt x="467814" y="371198"/>
                    </a:cubicBezTo>
                    <a:cubicBezTo>
                      <a:pt x="466501" y="373560"/>
                      <a:pt x="465189" y="375878"/>
                      <a:pt x="463833" y="378196"/>
                    </a:cubicBezTo>
                    <a:cubicBezTo>
                      <a:pt x="463352" y="379027"/>
                      <a:pt x="462915" y="379814"/>
                      <a:pt x="462434" y="380601"/>
                    </a:cubicBezTo>
                    <a:cubicBezTo>
                      <a:pt x="460728" y="383444"/>
                      <a:pt x="458935" y="386244"/>
                      <a:pt x="457142" y="388999"/>
                    </a:cubicBezTo>
                    <a:cubicBezTo>
                      <a:pt x="452812" y="395603"/>
                      <a:pt x="448219" y="401989"/>
                      <a:pt x="443364" y="408200"/>
                    </a:cubicBezTo>
                    <a:cubicBezTo>
                      <a:pt x="435667" y="417909"/>
                      <a:pt x="427357" y="427138"/>
                      <a:pt x="418478" y="435798"/>
                    </a:cubicBezTo>
                    <a:cubicBezTo>
                      <a:pt x="416554" y="437679"/>
                      <a:pt x="414542" y="439559"/>
                      <a:pt x="412573" y="441352"/>
                    </a:cubicBezTo>
                    <a:cubicBezTo>
                      <a:pt x="406800" y="446732"/>
                      <a:pt x="400808" y="451806"/>
                      <a:pt x="394641" y="456617"/>
                    </a:cubicBezTo>
                    <a:cubicBezTo>
                      <a:pt x="394379" y="456879"/>
                      <a:pt x="394116" y="457098"/>
                      <a:pt x="393854" y="457273"/>
                    </a:cubicBezTo>
                    <a:cubicBezTo>
                      <a:pt x="393810" y="457360"/>
                      <a:pt x="393723" y="457404"/>
                      <a:pt x="393679" y="457404"/>
                    </a:cubicBezTo>
                    <a:cubicBezTo>
                      <a:pt x="375703" y="471487"/>
                      <a:pt x="356284" y="483471"/>
                      <a:pt x="336296" y="493094"/>
                    </a:cubicBezTo>
                    <a:cubicBezTo>
                      <a:pt x="328029" y="497030"/>
                      <a:pt x="319719" y="500573"/>
                      <a:pt x="311322" y="503678"/>
                    </a:cubicBezTo>
                    <a:cubicBezTo>
                      <a:pt x="310972" y="503853"/>
                      <a:pt x="310578" y="503984"/>
                      <a:pt x="310185" y="504116"/>
                    </a:cubicBezTo>
                    <a:cubicBezTo>
                      <a:pt x="307342" y="505165"/>
                      <a:pt x="304455" y="506171"/>
                      <a:pt x="301568" y="507133"/>
                    </a:cubicBezTo>
                    <a:cubicBezTo>
                      <a:pt x="299731" y="507746"/>
                      <a:pt x="297894" y="508358"/>
                      <a:pt x="296057" y="508883"/>
                    </a:cubicBezTo>
                    <a:cubicBezTo>
                      <a:pt x="294220" y="509495"/>
                      <a:pt x="292340" y="510020"/>
                      <a:pt x="290503" y="510545"/>
                    </a:cubicBezTo>
                    <a:cubicBezTo>
                      <a:pt x="287179" y="511507"/>
                      <a:pt x="283898" y="512382"/>
                      <a:pt x="280574" y="513169"/>
                    </a:cubicBezTo>
                    <a:cubicBezTo>
                      <a:pt x="278737" y="513650"/>
                      <a:pt x="276901" y="514087"/>
                      <a:pt x="275064" y="514481"/>
                    </a:cubicBezTo>
                    <a:cubicBezTo>
                      <a:pt x="273183" y="514875"/>
                      <a:pt x="271346" y="515268"/>
                      <a:pt x="269509" y="515662"/>
                    </a:cubicBezTo>
                    <a:cubicBezTo>
                      <a:pt x="239899" y="521742"/>
                      <a:pt x="210464" y="522747"/>
                      <a:pt x="181947" y="519598"/>
                    </a:cubicBezTo>
                    <a:lnTo>
                      <a:pt x="181903" y="519598"/>
                    </a:lnTo>
                    <a:cubicBezTo>
                      <a:pt x="174905" y="518855"/>
                      <a:pt x="167995" y="517805"/>
                      <a:pt x="161172" y="516537"/>
                    </a:cubicBezTo>
                    <a:cubicBezTo>
                      <a:pt x="146214" y="513825"/>
                      <a:pt x="131605" y="509976"/>
                      <a:pt x="117478" y="505165"/>
                    </a:cubicBezTo>
                    <a:cubicBezTo>
                      <a:pt x="117303" y="505121"/>
                      <a:pt x="117172" y="505078"/>
                      <a:pt x="117041" y="504990"/>
                    </a:cubicBezTo>
                    <a:cubicBezTo>
                      <a:pt x="111880" y="503241"/>
                      <a:pt x="106763" y="501360"/>
                      <a:pt x="101733" y="499304"/>
                    </a:cubicBezTo>
                    <a:cubicBezTo>
                      <a:pt x="93466" y="495980"/>
                      <a:pt x="85419" y="492350"/>
                      <a:pt x="77546" y="488370"/>
                    </a:cubicBezTo>
                    <a:cubicBezTo>
                      <a:pt x="73916" y="486577"/>
                      <a:pt x="70329" y="484696"/>
                      <a:pt x="66787" y="482728"/>
                    </a:cubicBezTo>
                    <a:cubicBezTo>
                      <a:pt x="66481" y="482553"/>
                      <a:pt x="66131" y="482378"/>
                      <a:pt x="65825" y="482203"/>
                    </a:cubicBezTo>
                    <a:cubicBezTo>
                      <a:pt x="56465" y="476998"/>
                      <a:pt x="47455" y="471356"/>
                      <a:pt x="38839" y="465364"/>
                    </a:cubicBezTo>
                    <a:cubicBezTo>
                      <a:pt x="24799" y="455611"/>
                      <a:pt x="11809" y="444895"/>
                      <a:pt x="0" y="433392"/>
                    </a:cubicBezTo>
                    <a:cubicBezTo>
                      <a:pt x="131" y="433043"/>
                      <a:pt x="262" y="432693"/>
                      <a:pt x="437" y="432343"/>
                    </a:cubicBezTo>
                    <a:cubicBezTo>
                      <a:pt x="8835" y="412092"/>
                      <a:pt x="17845" y="392192"/>
                      <a:pt x="27554" y="372685"/>
                    </a:cubicBezTo>
                    <a:cubicBezTo>
                      <a:pt x="26024" y="371198"/>
                      <a:pt x="24493" y="369667"/>
                      <a:pt x="23050" y="368136"/>
                    </a:cubicBezTo>
                    <a:cubicBezTo>
                      <a:pt x="24624" y="369492"/>
                      <a:pt x="26242" y="370804"/>
                      <a:pt x="27861" y="372073"/>
                    </a:cubicBezTo>
                    <a:cubicBezTo>
                      <a:pt x="35034" y="357508"/>
                      <a:pt x="42600" y="343206"/>
                      <a:pt x="50473" y="329079"/>
                    </a:cubicBezTo>
                    <a:cubicBezTo>
                      <a:pt x="55678" y="319763"/>
                      <a:pt x="61013" y="310578"/>
                      <a:pt x="66481" y="301481"/>
                    </a:cubicBezTo>
                    <a:lnTo>
                      <a:pt x="66481" y="301437"/>
                    </a:lnTo>
                    <a:cubicBezTo>
                      <a:pt x="66568" y="301262"/>
                      <a:pt x="66699" y="301131"/>
                      <a:pt x="66787" y="300956"/>
                    </a:cubicBezTo>
                    <a:cubicBezTo>
                      <a:pt x="77240" y="283592"/>
                      <a:pt x="88218" y="266622"/>
                      <a:pt x="99677" y="250002"/>
                    </a:cubicBezTo>
                    <a:cubicBezTo>
                      <a:pt x="98321" y="245672"/>
                      <a:pt x="97053" y="241298"/>
                      <a:pt x="95916" y="236881"/>
                    </a:cubicBezTo>
                    <a:cubicBezTo>
                      <a:pt x="96222" y="237187"/>
                      <a:pt x="96572" y="237493"/>
                      <a:pt x="96878" y="237756"/>
                    </a:cubicBezTo>
                    <a:cubicBezTo>
                      <a:pt x="99240" y="239768"/>
                      <a:pt x="101689" y="241692"/>
                      <a:pt x="104138" y="243529"/>
                    </a:cubicBezTo>
                    <a:cubicBezTo>
                      <a:pt x="107769" y="238324"/>
                      <a:pt x="111486" y="233163"/>
                      <a:pt x="115204" y="228046"/>
                    </a:cubicBezTo>
                    <a:cubicBezTo>
                      <a:pt x="115335" y="227871"/>
                      <a:pt x="115510" y="227652"/>
                      <a:pt x="115598" y="227477"/>
                    </a:cubicBezTo>
                    <a:cubicBezTo>
                      <a:pt x="119928" y="221617"/>
                      <a:pt x="124258" y="215843"/>
                      <a:pt x="128675" y="210070"/>
                    </a:cubicBezTo>
                    <a:lnTo>
                      <a:pt x="128675" y="210026"/>
                    </a:lnTo>
                    <a:cubicBezTo>
                      <a:pt x="128675" y="209983"/>
                      <a:pt x="128719" y="209983"/>
                      <a:pt x="128719" y="209939"/>
                    </a:cubicBezTo>
                    <a:cubicBezTo>
                      <a:pt x="138647" y="196992"/>
                      <a:pt x="148882" y="184265"/>
                      <a:pt x="159422" y="171800"/>
                    </a:cubicBezTo>
                    <a:cubicBezTo>
                      <a:pt x="169788" y="159553"/>
                      <a:pt x="180460" y="147526"/>
                      <a:pt x="191394" y="135804"/>
                    </a:cubicBezTo>
                    <a:cubicBezTo>
                      <a:pt x="195637" y="131256"/>
                      <a:pt x="199923" y="126750"/>
                      <a:pt x="204253" y="122289"/>
                    </a:cubicBezTo>
                    <a:cubicBezTo>
                      <a:pt x="205040" y="121415"/>
                      <a:pt x="205871" y="120584"/>
                      <a:pt x="206746" y="119753"/>
                    </a:cubicBezTo>
                    <a:cubicBezTo>
                      <a:pt x="215056" y="111136"/>
                      <a:pt x="223629" y="102651"/>
                      <a:pt x="232288" y="94385"/>
                    </a:cubicBezTo>
                    <a:lnTo>
                      <a:pt x="232332" y="94341"/>
                    </a:lnTo>
                    <a:cubicBezTo>
                      <a:pt x="233032" y="91192"/>
                      <a:pt x="233863" y="88043"/>
                      <a:pt x="234738" y="84894"/>
                    </a:cubicBezTo>
                    <a:cubicBezTo>
                      <a:pt x="236706" y="85506"/>
                      <a:pt x="238718" y="86031"/>
                      <a:pt x="240730" y="86468"/>
                    </a:cubicBezTo>
                    <a:cubicBezTo>
                      <a:pt x="246153" y="81395"/>
                      <a:pt x="251664" y="76365"/>
                      <a:pt x="257219" y="71467"/>
                    </a:cubicBezTo>
                    <a:cubicBezTo>
                      <a:pt x="255425" y="68755"/>
                      <a:pt x="253545" y="66131"/>
                      <a:pt x="251577" y="63594"/>
                    </a:cubicBezTo>
                    <a:cubicBezTo>
                      <a:pt x="254638" y="64993"/>
                      <a:pt x="257787" y="66481"/>
                      <a:pt x="261068" y="68011"/>
                    </a:cubicBezTo>
                    <a:cubicBezTo>
                      <a:pt x="265704" y="63900"/>
                      <a:pt x="270427" y="59789"/>
                      <a:pt x="275151" y="55765"/>
                    </a:cubicBezTo>
                    <a:cubicBezTo>
                      <a:pt x="278956" y="52528"/>
                      <a:pt x="282761" y="49335"/>
                      <a:pt x="286610" y="46143"/>
                    </a:cubicBezTo>
                    <a:cubicBezTo>
                      <a:pt x="286960" y="45924"/>
                      <a:pt x="287266" y="45662"/>
                      <a:pt x="287572" y="45399"/>
                    </a:cubicBezTo>
                    <a:cubicBezTo>
                      <a:pt x="296232" y="38270"/>
                      <a:pt x="305024" y="31272"/>
                      <a:pt x="313902" y="24449"/>
                    </a:cubicBezTo>
                    <a:cubicBezTo>
                      <a:pt x="319019" y="20513"/>
                      <a:pt x="324180" y="16664"/>
                      <a:pt x="329385" y="12815"/>
                    </a:cubicBezTo>
                    <a:cubicBezTo>
                      <a:pt x="335246" y="8485"/>
                      <a:pt x="341194" y="4199"/>
                      <a:pt x="347186" y="0"/>
                    </a:cubicBezTo>
                    <a:cubicBezTo>
                      <a:pt x="361926" y="13034"/>
                      <a:pt x="375528" y="26549"/>
                      <a:pt x="387818" y="39888"/>
                    </a:cubicBezTo>
                    <a:cubicBezTo>
                      <a:pt x="402470" y="55809"/>
                      <a:pt x="415198" y="71467"/>
                      <a:pt x="425520" y="85769"/>
                    </a:cubicBezTo>
                    <a:cubicBezTo>
                      <a:pt x="430506" y="92679"/>
                      <a:pt x="436104" y="100464"/>
                      <a:pt x="441965" y="109037"/>
                    </a:cubicBezTo>
                    <a:cubicBezTo>
                      <a:pt x="453818" y="126619"/>
                      <a:pt x="466589" y="147569"/>
                      <a:pt x="476736" y="171625"/>
                    </a:cubicBezTo>
                    <a:cubicBezTo>
                      <a:pt x="476867" y="172018"/>
                      <a:pt x="477042" y="172412"/>
                      <a:pt x="477217" y="172806"/>
                    </a:cubicBezTo>
                    <a:cubicBezTo>
                      <a:pt x="477480" y="173462"/>
                      <a:pt x="477786" y="174118"/>
                      <a:pt x="478048" y="174818"/>
                    </a:cubicBezTo>
                    <a:lnTo>
                      <a:pt x="478048" y="174861"/>
                    </a:lnTo>
                    <a:cubicBezTo>
                      <a:pt x="479404" y="178142"/>
                      <a:pt x="480672" y="181466"/>
                      <a:pt x="481897" y="184877"/>
                    </a:cubicBezTo>
                    <a:cubicBezTo>
                      <a:pt x="481897" y="184877"/>
                      <a:pt x="481897" y="184877"/>
                      <a:pt x="481897" y="184921"/>
                    </a:cubicBezTo>
                    <a:cubicBezTo>
                      <a:pt x="481984" y="185052"/>
                      <a:pt x="482028" y="185183"/>
                      <a:pt x="482072" y="185358"/>
                    </a:cubicBezTo>
                    <a:cubicBezTo>
                      <a:pt x="484652" y="192575"/>
                      <a:pt x="487014" y="200054"/>
                      <a:pt x="488982" y="207752"/>
                    </a:cubicBezTo>
                    <a:cubicBezTo>
                      <a:pt x="489201" y="208670"/>
                      <a:pt x="489463" y="209589"/>
                      <a:pt x="489682" y="210551"/>
                    </a:cubicBezTo>
                    <a:lnTo>
                      <a:pt x="489682" y="210595"/>
                    </a:lnTo>
                    <a:cubicBezTo>
                      <a:pt x="491782" y="219211"/>
                      <a:pt x="493444" y="228133"/>
                      <a:pt x="494493" y="237362"/>
                    </a:cubicBezTo>
                    <a:cubicBezTo>
                      <a:pt x="496680" y="255425"/>
                      <a:pt x="496680" y="274582"/>
                      <a:pt x="493662" y="294745"/>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4" name="Google Shape;2354;p48"/>
              <p:cNvSpPr/>
              <p:nvPr/>
            </p:nvSpPr>
            <p:spPr>
              <a:xfrm>
                <a:off x="4033351" y="2759076"/>
                <a:ext cx="275651" cy="311344"/>
              </a:xfrm>
              <a:custGeom>
                <a:rect b="b" l="l" r="r" t="t"/>
                <a:pathLst>
                  <a:path extrusionOk="0" h="311344" w="275651">
                    <a:moveTo>
                      <a:pt x="270646" y="193581"/>
                    </a:moveTo>
                    <a:cubicBezTo>
                      <a:pt x="270602" y="193844"/>
                      <a:pt x="270559" y="194106"/>
                      <a:pt x="270471" y="194368"/>
                    </a:cubicBezTo>
                    <a:cubicBezTo>
                      <a:pt x="267628" y="206090"/>
                      <a:pt x="263648" y="217287"/>
                      <a:pt x="258618" y="227871"/>
                    </a:cubicBezTo>
                    <a:cubicBezTo>
                      <a:pt x="257175" y="230889"/>
                      <a:pt x="255644" y="233863"/>
                      <a:pt x="254026" y="236750"/>
                    </a:cubicBezTo>
                    <a:cubicBezTo>
                      <a:pt x="253938" y="236925"/>
                      <a:pt x="253851" y="237099"/>
                      <a:pt x="253763" y="237231"/>
                    </a:cubicBezTo>
                    <a:cubicBezTo>
                      <a:pt x="252583" y="239286"/>
                      <a:pt x="251402" y="241342"/>
                      <a:pt x="250133" y="243310"/>
                    </a:cubicBezTo>
                    <a:cubicBezTo>
                      <a:pt x="248559" y="245891"/>
                      <a:pt x="246897" y="248384"/>
                      <a:pt x="245147" y="250833"/>
                    </a:cubicBezTo>
                    <a:cubicBezTo>
                      <a:pt x="237449" y="261855"/>
                      <a:pt x="228308" y="271740"/>
                      <a:pt x="217899" y="280137"/>
                    </a:cubicBezTo>
                    <a:cubicBezTo>
                      <a:pt x="206921" y="289103"/>
                      <a:pt x="194587" y="296407"/>
                      <a:pt x="180941" y="301743"/>
                    </a:cubicBezTo>
                    <a:cubicBezTo>
                      <a:pt x="153999" y="312328"/>
                      <a:pt x="125526" y="313859"/>
                      <a:pt x="98146" y="307823"/>
                    </a:cubicBezTo>
                    <a:cubicBezTo>
                      <a:pt x="98015" y="307823"/>
                      <a:pt x="97928" y="307823"/>
                      <a:pt x="97840" y="307735"/>
                    </a:cubicBezTo>
                    <a:cubicBezTo>
                      <a:pt x="93292" y="306773"/>
                      <a:pt x="88830" y="305548"/>
                      <a:pt x="84369" y="304105"/>
                    </a:cubicBezTo>
                    <a:cubicBezTo>
                      <a:pt x="84325" y="304149"/>
                      <a:pt x="84282" y="304105"/>
                      <a:pt x="84238" y="304061"/>
                    </a:cubicBezTo>
                    <a:cubicBezTo>
                      <a:pt x="79208" y="302487"/>
                      <a:pt x="74222" y="300650"/>
                      <a:pt x="69324" y="298507"/>
                    </a:cubicBezTo>
                    <a:cubicBezTo>
                      <a:pt x="68624" y="298244"/>
                      <a:pt x="67968" y="297938"/>
                      <a:pt x="67312" y="297588"/>
                    </a:cubicBezTo>
                    <a:cubicBezTo>
                      <a:pt x="67093" y="297544"/>
                      <a:pt x="66874" y="297457"/>
                      <a:pt x="66656" y="297326"/>
                    </a:cubicBezTo>
                    <a:cubicBezTo>
                      <a:pt x="43562" y="286916"/>
                      <a:pt x="22219" y="270996"/>
                      <a:pt x="4417" y="250483"/>
                    </a:cubicBezTo>
                    <a:cubicBezTo>
                      <a:pt x="2930" y="248777"/>
                      <a:pt x="1443" y="246984"/>
                      <a:pt x="0" y="245191"/>
                    </a:cubicBezTo>
                    <a:cubicBezTo>
                      <a:pt x="10453" y="227827"/>
                      <a:pt x="21431" y="210857"/>
                      <a:pt x="32890" y="194237"/>
                    </a:cubicBezTo>
                    <a:cubicBezTo>
                      <a:pt x="31535" y="189907"/>
                      <a:pt x="30266" y="185533"/>
                      <a:pt x="29129" y="181116"/>
                    </a:cubicBezTo>
                    <a:cubicBezTo>
                      <a:pt x="29435" y="181422"/>
                      <a:pt x="29785" y="181728"/>
                      <a:pt x="30091" y="181991"/>
                    </a:cubicBezTo>
                    <a:cubicBezTo>
                      <a:pt x="32453" y="184003"/>
                      <a:pt x="34902" y="185927"/>
                      <a:pt x="37352" y="187764"/>
                    </a:cubicBezTo>
                    <a:cubicBezTo>
                      <a:pt x="40982" y="182559"/>
                      <a:pt x="44699" y="177398"/>
                      <a:pt x="48417" y="172281"/>
                    </a:cubicBezTo>
                    <a:cubicBezTo>
                      <a:pt x="48548" y="172106"/>
                      <a:pt x="48723" y="171887"/>
                      <a:pt x="48811" y="171712"/>
                    </a:cubicBezTo>
                    <a:cubicBezTo>
                      <a:pt x="53141" y="165852"/>
                      <a:pt x="57471" y="160078"/>
                      <a:pt x="61888" y="154305"/>
                    </a:cubicBezTo>
                    <a:lnTo>
                      <a:pt x="61888" y="154261"/>
                    </a:lnTo>
                    <a:cubicBezTo>
                      <a:pt x="61888" y="154218"/>
                      <a:pt x="61932" y="154218"/>
                      <a:pt x="61932" y="154174"/>
                    </a:cubicBezTo>
                    <a:cubicBezTo>
                      <a:pt x="71860" y="141227"/>
                      <a:pt x="82095" y="128500"/>
                      <a:pt x="92635" y="116035"/>
                    </a:cubicBezTo>
                    <a:cubicBezTo>
                      <a:pt x="103001" y="103788"/>
                      <a:pt x="113673" y="91761"/>
                      <a:pt x="124607" y="80039"/>
                    </a:cubicBezTo>
                    <a:cubicBezTo>
                      <a:pt x="128850" y="75491"/>
                      <a:pt x="133136" y="70985"/>
                      <a:pt x="137466" y="66524"/>
                    </a:cubicBezTo>
                    <a:cubicBezTo>
                      <a:pt x="138253" y="65650"/>
                      <a:pt x="139084" y="64819"/>
                      <a:pt x="139959" y="63988"/>
                    </a:cubicBezTo>
                    <a:cubicBezTo>
                      <a:pt x="148269" y="55371"/>
                      <a:pt x="156842" y="46886"/>
                      <a:pt x="165502" y="38620"/>
                    </a:cubicBezTo>
                    <a:lnTo>
                      <a:pt x="165545" y="38576"/>
                    </a:lnTo>
                    <a:cubicBezTo>
                      <a:pt x="166245" y="35427"/>
                      <a:pt x="167076" y="32278"/>
                      <a:pt x="167951" y="29129"/>
                    </a:cubicBezTo>
                    <a:cubicBezTo>
                      <a:pt x="169919" y="29741"/>
                      <a:pt x="171931" y="30266"/>
                      <a:pt x="173943" y="30703"/>
                    </a:cubicBezTo>
                    <a:cubicBezTo>
                      <a:pt x="179366" y="25630"/>
                      <a:pt x="184877" y="20600"/>
                      <a:pt x="190432" y="15702"/>
                    </a:cubicBezTo>
                    <a:cubicBezTo>
                      <a:pt x="188639" y="12990"/>
                      <a:pt x="186758" y="10366"/>
                      <a:pt x="184790" y="7829"/>
                    </a:cubicBezTo>
                    <a:cubicBezTo>
                      <a:pt x="187851" y="9228"/>
                      <a:pt x="191001" y="10716"/>
                      <a:pt x="194281" y="12246"/>
                    </a:cubicBezTo>
                    <a:cubicBezTo>
                      <a:pt x="198917" y="8135"/>
                      <a:pt x="203641" y="4024"/>
                      <a:pt x="208364" y="0"/>
                    </a:cubicBezTo>
                    <a:cubicBezTo>
                      <a:pt x="217462" y="8048"/>
                      <a:pt x="225903" y="17101"/>
                      <a:pt x="233513" y="27073"/>
                    </a:cubicBezTo>
                    <a:lnTo>
                      <a:pt x="233513" y="27117"/>
                    </a:lnTo>
                    <a:cubicBezTo>
                      <a:pt x="234563" y="28429"/>
                      <a:pt x="235569" y="29741"/>
                      <a:pt x="236531" y="31097"/>
                    </a:cubicBezTo>
                    <a:cubicBezTo>
                      <a:pt x="238893" y="34290"/>
                      <a:pt x="241123" y="37526"/>
                      <a:pt x="243223" y="40894"/>
                    </a:cubicBezTo>
                    <a:cubicBezTo>
                      <a:pt x="250308" y="51916"/>
                      <a:pt x="256475" y="63900"/>
                      <a:pt x="261505" y="76715"/>
                    </a:cubicBezTo>
                    <a:cubicBezTo>
                      <a:pt x="264654" y="84719"/>
                      <a:pt x="267278" y="92810"/>
                      <a:pt x="269334" y="100902"/>
                    </a:cubicBezTo>
                    <a:cubicBezTo>
                      <a:pt x="270908" y="106981"/>
                      <a:pt x="272177" y="113104"/>
                      <a:pt x="273139" y="119184"/>
                    </a:cubicBezTo>
                    <a:cubicBezTo>
                      <a:pt x="277250" y="144770"/>
                      <a:pt x="276244" y="170094"/>
                      <a:pt x="270646" y="19358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5" name="Google Shape;2355;p48"/>
              <p:cNvSpPr/>
              <p:nvPr/>
            </p:nvSpPr>
            <p:spPr>
              <a:xfrm>
                <a:off x="4070703" y="2774778"/>
                <a:ext cx="177866" cy="196605"/>
              </a:xfrm>
              <a:custGeom>
                <a:rect b="b" l="l" r="r" t="t"/>
                <a:pathLst>
                  <a:path extrusionOk="0" h="196605" w="177866">
                    <a:moveTo>
                      <a:pt x="177704" y="87212"/>
                    </a:moveTo>
                    <a:cubicBezTo>
                      <a:pt x="177311" y="95216"/>
                      <a:pt x="176217" y="103045"/>
                      <a:pt x="174468" y="110655"/>
                    </a:cubicBezTo>
                    <a:cubicBezTo>
                      <a:pt x="173025" y="116866"/>
                      <a:pt x="171144" y="122858"/>
                      <a:pt x="168782" y="128631"/>
                    </a:cubicBezTo>
                    <a:lnTo>
                      <a:pt x="168782" y="128675"/>
                    </a:lnTo>
                    <a:cubicBezTo>
                      <a:pt x="164408" y="139697"/>
                      <a:pt x="158460" y="149844"/>
                      <a:pt x="151068" y="158810"/>
                    </a:cubicBezTo>
                    <a:cubicBezTo>
                      <a:pt x="145120" y="166070"/>
                      <a:pt x="138210" y="172500"/>
                      <a:pt x="130424" y="177967"/>
                    </a:cubicBezTo>
                    <a:cubicBezTo>
                      <a:pt x="130293" y="178098"/>
                      <a:pt x="130162" y="178186"/>
                      <a:pt x="129987" y="178273"/>
                    </a:cubicBezTo>
                    <a:cubicBezTo>
                      <a:pt x="124870" y="181860"/>
                      <a:pt x="119403" y="184965"/>
                      <a:pt x="113542" y="187589"/>
                    </a:cubicBezTo>
                    <a:cubicBezTo>
                      <a:pt x="108293" y="189951"/>
                      <a:pt x="102957" y="191788"/>
                      <a:pt x="97578" y="193231"/>
                    </a:cubicBezTo>
                    <a:cubicBezTo>
                      <a:pt x="73741" y="199486"/>
                      <a:pt x="48636" y="196861"/>
                      <a:pt x="25674" y="186889"/>
                    </a:cubicBezTo>
                    <a:cubicBezTo>
                      <a:pt x="25455" y="186846"/>
                      <a:pt x="25236" y="186714"/>
                      <a:pt x="24974" y="186627"/>
                    </a:cubicBezTo>
                    <a:cubicBezTo>
                      <a:pt x="16270" y="182778"/>
                      <a:pt x="7873" y="177923"/>
                      <a:pt x="0" y="172062"/>
                    </a:cubicBezTo>
                    <a:cubicBezTo>
                      <a:pt x="3630" y="166858"/>
                      <a:pt x="7348" y="161697"/>
                      <a:pt x="11066" y="156579"/>
                    </a:cubicBezTo>
                    <a:cubicBezTo>
                      <a:pt x="11197" y="156404"/>
                      <a:pt x="11372" y="156186"/>
                      <a:pt x="11459" y="156011"/>
                    </a:cubicBezTo>
                    <a:cubicBezTo>
                      <a:pt x="15789" y="150150"/>
                      <a:pt x="20119" y="144377"/>
                      <a:pt x="24537" y="138603"/>
                    </a:cubicBezTo>
                    <a:lnTo>
                      <a:pt x="24537" y="138560"/>
                    </a:lnTo>
                    <a:cubicBezTo>
                      <a:pt x="24537" y="138516"/>
                      <a:pt x="24580" y="138516"/>
                      <a:pt x="24580" y="138472"/>
                    </a:cubicBezTo>
                    <a:cubicBezTo>
                      <a:pt x="34509" y="125526"/>
                      <a:pt x="44743" y="112799"/>
                      <a:pt x="55284" y="100333"/>
                    </a:cubicBezTo>
                    <a:cubicBezTo>
                      <a:pt x="65650" y="88087"/>
                      <a:pt x="76321" y="76059"/>
                      <a:pt x="87256" y="64338"/>
                    </a:cubicBezTo>
                    <a:cubicBezTo>
                      <a:pt x="91498" y="59789"/>
                      <a:pt x="95785" y="55284"/>
                      <a:pt x="100115" y="50823"/>
                    </a:cubicBezTo>
                    <a:cubicBezTo>
                      <a:pt x="100902" y="49948"/>
                      <a:pt x="101733" y="49117"/>
                      <a:pt x="102608" y="48286"/>
                    </a:cubicBezTo>
                    <a:cubicBezTo>
                      <a:pt x="110918" y="39670"/>
                      <a:pt x="119490" y="31185"/>
                      <a:pt x="128150" y="22918"/>
                    </a:cubicBezTo>
                    <a:lnTo>
                      <a:pt x="128194" y="22875"/>
                    </a:lnTo>
                    <a:cubicBezTo>
                      <a:pt x="128894" y="19726"/>
                      <a:pt x="129725" y="16577"/>
                      <a:pt x="130599" y="13427"/>
                    </a:cubicBezTo>
                    <a:cubicBezTo>
                      <a:pt x="132568" y="14040"/>
                      <a:pt x="134580" y="14565"/>
                      <a:pt x="136591" y="15002"/>
                    </a:cubicBezTo>
                    <a:cubicBezTo>
                      <a:pt x="142015" y="9928"/>
                      <a:pt x="147526" y="4899"/>
                      <a:pt x="153080" y="0"/>
                    </a:cubicBezTo>
                    <a:cubicBezTo>
                      <a:pt x="157017" y="5817"/>
                      <a:pt x="160559" y="12072"/>
                      <a:pt x="163621" y="18632"/>
                    </a:cubicBezTo>
                    <a:cubicBezTo>
                      <a:pt x="164146" y="19594"/>
                      <a:pt x="164583" y="20557"/>
                      <a:pt x="165021" y="21562"/>
                    </a:cubicBezTo>
                    <a:cubicBezTo>
                      <a:pt x="174730" y="43169"/>
                      <a:pt x="178754" y="65737"/>
                      <a:pt x="177704" y="8721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6" name="Google Shape;2356;p48"/>
              <p:cNvSpPr/>
              <p:nvPr/>
            </p:nvSpPr>
            <p:spPr>
              <a:xfrm>
                <a:off x="3967002" y="2702743"/>
                <a:ext cx="496743" cy="521631"/>
              </a:xfrm>
              <a:custGeom>
                <a:rect b="b" l="l" r="r" t="t"/>
                <a:pathLst>
                  <a:path extrusionOk="0" h="521631" w="496743">
                    <a:moveTo>
                      <a:pt x="494362" y="295008"/>
                    </a:moveTo>
                    <a:cubicBezTo>
                      <a:pt x="494012" y="297457"/>
                      <a:pt x="493619" y="299863"/>
                      <a:pt x="493137" y="302268"/>
                    </a:cubicBezTo>
                    <a:cubicBezTo>
                      <a:pt x="492962" y="303274"/>
                      <a:pt x="492787" y="304324"/>
                      <a:pt x="492569" y="305373"/>
                    </a:cubicBezTo>
                    <a:cubicBezTo>
                      <a:pt x="490994" y="313334"/>
                      <a:pt x="488982" y="321075"/>
                      <a:pt x="486577" y="328773"/>
                    </a:cubicBezTo>
                    <a:cubicBezTo>
                      <a:pt x="486577" y="328773"/>
                      <a:pt x="486577" y="328817"/>
                      <a:pt x="486577" y="328860"/>
                    </a:cubicBezTo>
                    <a:cubicBezTo>
                      <a:pt x="486358" y="329691"/>
                      <a:pt x="486096" y="330522"/>
                      <a:pt x="485833" y="331353"/>
                    </a:cubicBezTo>
                    <a:cubicBezTo>
                      <a:pt x="485833" y="331353"/>
                      <a:pt x="485833" y="331397"/>
                      <a:pt x="485833" y="331441"/>
                    </a:cubicBezTo>
                    <a:cubicBezTo>
                      <a:pt x="483428" y="338745"/>
                      <a:pt x="480716" y="345787"/>
                      <a:pt x="477654" y="352785"/>
                    </a:cubicBezTo>
                    <a:cubicBezTo>
                      <a:pt x="474855" y="359126"/>
                      <a:pt x="471837" y="365337"/>
                      <a:pt x="468513" y="371417"/>
                    </a:cubicBezTo>
                    <a:cubicBezTo>
                      <a:pt x="468382" y="371723"/>
                      <a:pt x="468207" y="372029"/>
                      <a:pt x="468032" y="372291"/>
                    </a:cubicBezTo>
                    <a:cubicBezTo>
                      <a:pt x="466064" y="375878"/>
                      <a:pt x="464052" y="379421"/>
                      <a:pt x="461865" y="382876"/>
                    </a:cubicBezTo>
                    <a:cubicBezTo>
                      <a:pt x="461472" y="383576"/>
                      <a:pt x="461034" y="384319"/>
                      <a:pt x="460553" y="385019"/>
                    </a:cubicBezTo>
                    <a:cubicBezTo>
                      <a:pt x="459503" y="386725"/>
                      <a:pt x="458410" y="388430"/>
                      <a:pt x="457273" y="390136"/>
                    </a:cubicBezTo>
                    <a:cubicBezTo>
                      <a:pt x="452812" y="396916"/>
                      <a:pt x="448044" y="403476"/>
                      <a:pt x="442971" y="409774"/>
                    </a:cubicBezTo>
                    <a:cubicBezTo>
                      <a:pt x="435273" y="419440"/>
                      <a:pt x="426919" y="428581"/>
                      <a:pt x="417997" y="437154"/>
                    </a:cubicBezTo>
                    <a:cubicBezTo>
                      <a:pt x="416204" y="438903"/>
                      <a:pt x="414410" y="440609"/>
                      <a:pt x="412573" y="442315"/>
                    </a:cubicBezTo>
                    <a:cubicBezTo>
                      <a:pt x="406888" y="447476"/>
                      <a:pt x="401027" y="452462"/>
                      <a:pt x="394991" y="457142"/>
                    </a:cubicBezTo>
                    <a:cubicBezTo>
                      <a:pt x="394641" y="457491"/>
                      <a:pt x="394335" y="457754"/>
                      <a:pt x="393985" y="457929"/>
                    </a:cubicBezTo>
                    <a:cubicBezTo>
                      <a:pt x="393854" y="458104"/>
                      <a:pt x="393766" y="458191"/>
                      <a:pt x="393635" y="458191"/>
                    </a:cubicBezTo>
                    <a:cubicBezTo>
                      <a:pt x="375528" y="472362"/>
                      <a:pt x="356021" y="484302"/>
                      <a:pt x="335902" y="493881"/>
                    </a:cubicBezTo>
                    <a:cubicBezTo>
                      <a:pt x="327636" y="497774"/>
                      <a:pt x="319282" y="501273"/>
                      <a:pt x="310884" y="504378"/>
                    </a:cubicBezTo>
                    <a:cubicBezTo>
                      <a:pt x="310534" y="504509"/>
                      <a:pt x="310141" y="504640"/>
                      <a:pt x="309747" y="504771"/>
                    </a:cubicBezTo>
                    <a:cubicBezTo>
                      <a:pt x="307254" y="505690"/>
                      <a:pt x="304761" y="506565"/>
                      <a:pt x="302268" y="507396"/>
                    </a:cubicBezTo>
                    <a:cubicBezTo>
                      <a:pt x="300038" y="508139"/>
                      <a:pt x="297851" y="508839"/>
                      <a:pt x="295620" y="509451"/>
                    </a:cubicBezTo>
                    <a:cubicBezTo>
                      <a:pt x="293783" y="510064"/>
                      <a:pt x="291902" y="510589"/>
                      <a:pt x="290065" y="511113"/>
                    </a:cubicBezTo>
                    <a:cubicBezTo>
                      <a:pt x="286741" y="512076"/>
                      <a:pt x="283461" y="512950"/>
                      <a:pt x="280137" y="513738"/>
                    </a:cubicBezTo>
                    <a:cubicBezTo>
                      <a:pt x="278300" y="514219"/>
                      <a:pt x="276463" y="514656"/>
                      <a:pt x="274626" y="515050"/>
                    </a:cubicBezTo>
                    <a:cubicBezTo>
                      <a:pt x="272745" y="515443"/>
                      <a:pt x="270908" y="515837"/>
                      <a:pt x="269072" y="516231"/>
                    </a:cubicBezTo>
                    <a:cubicBezTo>
                      <a:pt x="239461" y="522135"/>
                      <a:pt x="209982" y="523010"/>
                      <a:pt x="181466" y="519773"/>
                    </a:cubicBezTo>
                    <a:cubicBezTo>
                      <a:pt x="174512" y="518986"/>
                      <a:pt x="167645" y="517936"/>
                      <a:pt x="160822" y="516668"/>
                    </a:cubicBezTo>
                    <a:cubicBezTo>
                      <a:pt x="145951" y="513913"/>
                      <a:pt x="131430" y="510020"/>
                      <a:pt x="117347" y="505165"/>
                    </a:cubicBezTo>
                    <a:cubicBezTo>
                      <a:pt x="117216" y="505121"/>
                      <a:pt x="117041" y="505078"/>
                      <a:pt x="116910" y="504990"/>
                    </a:cubicBezTo>
                    <a:cubicBezTo>
                      <a:pt x="112623" y="503547"/>
                      <a:pt x="108381" y="501972"/>
                      <a:pt x="104182" y="500310"/>
                    </a:cubicBezTo>
                    <a:cubicBezTo>
                      <a:pt x="94997" y="496680"/>
                      <a:pt x="85987" y="492613"/>
                      <a:pt x="77284" y="488151"/>
                    </a:cubicBezTo>
                    <a:cubicBezTo>
                      <a:pt x="73654" y="486358"/>
                      <a:pt x="70111" y="484477"/>
                      <a:pt x="66568" y="482466"/>
                    </a:cubicBezTo>
                    <a:cubicBezTo>
                      <a:pt x="66262" y="482334"/>
                      <a:pt x="65956" y="482159"/>
                      <a:pt x="65650" y="481941"/>
                    </a:cubicBezTo>
                    <a:cubicBezTo>
                      <a:pt x="56290" y="476736"/>
                      <a:pt x="47324" y="471094"/>
                      <a:pt x="38707" y="465058"/>
                    </a:cubicBezTo>
                    <a:cubicBezTo>
                      <a:pt x="24712" y="455261"/>
                      <a:pt x="11765" y="444502"/>
                      <a:pt x="0" y="432911"/>
                    </a:cubicBezTo>
                    <a:cubicBezTo>
                      <a:pt x="8398" y="412661"/>
                      <a:pt x="17407" y="392760"/>
                      <a:pt x="27117" y="373254"/>
                    </a:cubicBezTo>
                    <a:cubicBezTo>
                      <a:pt x="25586" y="371767"/>
                      <a:pt x="24055" y="370236"/>
                      <a:pt x="22612" y="368705"/>
                    </a:cubicBezTo>
                    <a:cubicBezTo>
                      <a:pt x="24187" y="370061"/>
                      <a:pt x="25805" y="371373"/>
                      <a:pt x="27423" y="372641"/>
                    </a:cubicBezTo>
                    <a:cubicBezTo>
                      <a:pt x="35952" y="379508"/>
                      <a:pt x="45049" y="385894"/>
                      <a:pt x="54584" y="391755"/>
                    </a:cubicBezTo>
                    <a:cubicBezTo>
                      <a:pt x="66918" y="399321"/>
                      <a:pt x="79995" y="406013"/>
                      <a:pt x="93685" y="411611"/>
                    </a:cubicBezTo>
                    <a:cubicBezTo>
                      <a:pt x="93948" y="411699"/>
                      <a:pt x="94210" y="411830"/>
                      <a:pt x="94516" y="411961"/>
                    </a:cubicBezTo>
                    <a:cubicBezTo>
                      <a:pt x="96484" y="412748"/>
                      <a:pt x="98453" y="413492"/>
                      <a:pt x="100421" y="414235"/>
                    </a:cubicBezTo>
                    <a:cubicBezTo>
                      <a:pt x="114810" y="419702"/>
                      <a:pt x="129856" y="423945"/>
                      <a:pt x="145295" y="426744"/>
                    </a:cubicBezTo>
                    <a:cubicBezTo>
                      <a:pt x="145339" y="426788"/>
                      <a:pt x="145426" y="426788"/>
                      <a:pt x="145470" y="426788"/>
                    </a:cubicBezTo>
                    <a:cubicBezTo>
                      <a:pt x="156011" y="428712"/>
                      <a:pt x="166726" y="429981"/>
                      <a:pt x="177617" y="430549"/>
                    </a:cubicBezTo>
                    <a:cubicBezTo>
                      <a:pt x="188945" y="431118"/>
                      <a:pt x="200404" y="430899"/>
                      <a:pt x="211951" y="429806"/>
                    </a:cubicBezTo>
                    <a:cubicBezTo>
                      <a:pt x="222710" y="428844"/>
                      <a:pt x="233513" y="427094"/>
                      <a:pt x="244316" y="424514"/>
                    </a:cubicBezTo>
                    <a:cubicBezTo>
                      <a:pt x="244404" y="424514"/>
                      <a:pt x="244535" y="424470"/>
                      <a:pt x="244622" y="424426"/>
                    </a:cubicBezTo>
                    <a:cubicBezTo>
                      <a:pt x="251270" y="422852"/>
                      <a:pt x="257875" y="420971"/>
                      <a:pt x="264523" y="418784"/>
                    </a:cubicBezTo>
                    <a:cubicBezTo>
                      <a:pt x="279875" y="413710"/>
                      <a:pt x="295139" y="406931"/>
                      <a:pt x="309791" y="398621"/>
                    </a:cubicBezTo>
                    <a:cubicBezTo>
                      <a:pt x="310578" y="398184"/>
                      <a:pt x="311365" y="397747"/>
                      <a:pt x="312153" y="397265"/>
                    </a:cubicBezTo>
                    <a:cubicBezTo>
                      <a:pt x="315346" y="395428"/>
                      <a:pt x="318495" y="393504"/>
                      <a:pt x="321600" y="391492"/>
                    </a:cubicBezTo>
                    <a:cubicBezTo>
                      <a:pt x="322037" y="391273"/>
                      <a:pt x="322431" y="391011"/>
                      <a:pt x="322825" y="390705"/>
                    </a:cubicBezTo>
                    <a:cubicBezTo>
                      <a:pt x="328029" y="387381"/>
                      <a:pt x="333190" y="383838"/>
                      <a:pt x="338176" y="380077"/>
                    </a:cubicBezTo>
                    <a:cubicBezTo>
                      <a:pt x="345612" y="374522"/>
                      <a:pt x="352741" y="368574"/>
                      <a:pt x="359564" y="362188"/>
                    </a:cubicBezTo>
                    <a:cubicBezTo>
                      <a:pt x="363894" y="358208"/>
                      <a:pt x="368093" y="354009"/>
                      <a:pt x="372116" y="349636"/>
                    </a:cubicBezTo>
                    <a:cubicBezTo>
                      <a:pt x="377146" y="344256"/>
                      <a:pt x="381914" y="338657"/>
                      <a:pt x="386375" y="332840"/>
                    </a:cubicBezTo>
                    <a:cubicBezTo>
                      <a:pt x="389087" y="329298"/>
                      <a:pt x="391755" y="325667"/>
                      <a:pt x="394248" y="321994"/>
                    </a:cubicBezTo>
                    <a:cubicBezTo>
                      <a:pt x="394422" y="321775"/>
                      <a:pt x="394554" y="321556"/>
                      <a:pt x="394685" y="321337"/>
                    </a:cubicBezTo>
                    <a:cubicBezTo>
                      <a:pt x="402295" y="310097"/>
                      <a:pt x="408856" y="298113"/>
                      <a:pt x="414192" y="285560"/>
                    </a:cubicBezTo>
                    <a:cubicBezTo>
                      <a:pt x="420446" y="270777"/>
                      <a:pt x="424995" y="255119"/>
                      <a:pt x="427444" y="238718"/>
                    </a:cubicBezTo>
                    <a:cubicBezTo>
                      <a:pt x="428625" y="230583"/>
                      <a:pt x="429281" y="222666"/>
                      <a:pt x="429412" y="214925"/>
                    </a:cubicBezTo>
                    <a:cubicBezTo>
                      <a:pt x="429412" y="214487"/>
                      <a:pt x="429456" y="214094"/>
                      <a:pt x="429412" y="213700"/>
                    </a:cubicBezTo>
                    <a:cubicBezTo>
                      <a:pt x="429456" y="213175"/>
                      <a:pt x="429456" y="212650"/>
                      <a:pt x="429456" y="212126"/>
                    </a:cubicBezTo>
                    <a:lnTo>
                      <a:pt x="429456" y="211251"/>
                    </a:lnTo>
                    <a:cubicBezTo>
                      <a:pt x="429456" y="206483"/>
                      <a:pt x="429237" y="201847"/>
                      <a:pt x="428844" y="197255"/>
                    </a:cubicBezTo>
                    <a:cubicBezTo>
                      <a:pt x="426963" y="172893"/>
                      <a:pt x="420315" y="150762"/>
                      <a:pt x="411655" y="131124"/>
                    </a:cubicBezTo>
                    <a:cubicBezTo>
                      <a:pt x="409249" y="125569"/>
                      <a:pt x="406625" y="120190"/>
                      <a:pt x="403957" y="115029"/>
                    </a:cubicBezTo>
                    <a:cubicBezTo>
                      <a:pt x="403432" y="114023"/>
                      <a:pt x="402907" y="113061"/>
                      <a:pt x="402383" y="112055"/>
                    </a:cubicBezTo>
                    <a:cubicBezTo>
                      <a:pt x="391492" y="91761"/>
                      <a:pt x="379246" y="74791"/>
                      <a:pt x="369667" y="61538"/>
                    </a:cubicBezTo>
                    <a:cubicBezTo>
                      <a:pt x="368836" y="60357"/>
                      <a:pt x="367961" y="59176"/>
                      <a:pt x="367043" y="57996"/>
                    </a:cubicBezTo>
                    <a:cubicBezTo>
                      <a:pt x="356721" y="44043"/>
                      <a:pt x="343818" y="28735"/>
                      <a:pt x="328948" y="13384"/>
                    </a:cubicBezTo>
                    <a:cubicBezTo>
                      <a:pt x="334809" y="9054"/>
                      <a:pt x="340757" y="4767"/>
                      <a:pt x="346749" y="569"/>
                    </a:cubicBezTo>
                    <a:cubicBezTo>
                      <a:pt x="347011" y="393"/>
                      <a:pt x="347274" y="175"/>
                      <a:pt x="347580" y="0"/>
                    </a:cubicBezTo>
                    <a:cubicBezTo>
                      <a:pt x="362276" y="12990"/>
                      <a:pt x="375878" y="26461"/>
                      <a:pt x="388124" y="39757"/>
                    </a:cubicBezTo>
                    <a:cubicBezTo>
                      <a:pt x="402951" y="55852"/>
                      <a:pt x="415810" y="71642"/>
                      <a:pt x="426219" y="86075"/>
                    </a:cubicBezTo>
                    <a:cubicBezTo>
                      <a:pt x="431118" y="92854"/>
                      <a:pt x="436629" y="100508"/>
                      <a:pt x="442358" y="108906"/>
                    </a:cubicBezTo>
                    <a:cubicBezTo>
                      <a:pt x="454211" y="126357"/>
                      <a:pt x="466939" y="147219"/>
                      <a:pt x="477130" y="171188"/>
                    </a:cubicBezTo>
                    <a:cubicBezTo>
                      <a:pt x="477305" y="171581"/>
                      <a:pt x="477436" y="171975"/>
                      <a:pt x="477611" y="172368"/>
                    </a:cubicBezTo>
                    <a:cubicBezTo>
                      <a:pt x="477961" y="173156"/>
                      <a:pt x="478267" y="173899"/>
                      <a:pt x="478573" y="174687"/>
                    </a:cubicBezTo>
                    <a:cubicBezTo>
                      <a:pt x="479973" y="178098"/>
                      <a:pt x="481328" y="181553"/>
                      <a:pt x="482553" y="185096"/>
                    </a:cubicBezTo>
                    <a:lnTo>
                      <a:pt x="482597" y="185140"/>
                    </a:lnTo>
                    <a:cubicBezTo>
                      <a:pt x="482684" y="185315"/>
                      <a:pt x="482728" y="185446"/>
                      <a:pt x="482772" y="185621"/>
                    </a:cubicBezTo>
                    <a:cubicBezTo>
                      <a:pt x="485090" y="192006"/>
                      <a:pt x="487145" y="198611"/>
                      <a:pt x="488982" y="205390"/>
                    </a:cubicBezTo>
                    <a:cubicBezTo>
                      <a:pt x="489201" y="206265"/>
                      <a:pt x="489463" y="207140"/>
                      <a:pt x="489682" y="208014"/>
                    </a:cubicBezTo>
                    <a:cubicBezTo>
                      <a:pt x="492044" y="217287"/>
                      <a:pt x="493925" y="226909"/>
                      <a:pt x="495106" y="236881"/>
                    </a:cubicBezTo>
                    <a:cubicBezTo>
                      <a:pt x="497380" y="255163"/>
                      <a:pt x="497424" y="274539"/>
                      <a:pt x="494362" y="29500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57" name="Google Shape;2357;p48"/>
            <p:cNvGrpSpPr/>
            <p:nvPr/>
          </p:nvGrpSpPr>
          <p:grpSpPr>
            <a:xfrm>
              <a:off x="1830904" y="2930789"/>
              <a:ext cx="223075" cy="426918"/>
              <a:chOff x="3894835" y="2930789"/>
              <a:chExt cx="223075" cy="426918"/>
            </a:xfrm>
          </p:grpSpPr>
          <p:sp>
            <p:nvSpPr>
              <p:cNvPr id="2358" name="Google Shape;2358;p48"/>
              <p:cNvSpPr/>
              <p:nvPr/>
            </p:nvSpPr>
            <p:spPr>
              <a:xfrm>
                <a:off x="3894835" y="2931357"/>
                <a:ext cx="222963" cy="426350"/>
              </a:xfrm>
              <a:custGeom>
                <a:rect b="b" l="l" r="r" t="t"/>
                <a:pathLst>
                  <a:path extrusionOk="0" h="426350" w="222963">
                    <a:moveTo>
                      <a:pt x="222754" y="131780"/>
                    </a:moveTo>
                    <a:cubicBezTo>
                      <a:pt x="222579" y="127363"/>
                      <a:pt x="222316" y="122946"/>
                      <a:pt x="221879" y="118528"/>
                    </a:cubicBezTo>
                    <a:cubicBezTo>
                      <a:pt x="221923" y="118353"/>
                      <a:pt x="221923" y="118178"/>
                      <a:pt x="221835" y="118047"/>
                    </a:cubicBezTo>
                    <a:cubicBezTo>
                      <a:pt x="221879" y="117872"/>
                      <a:pt x="221879" y="117697"/>
                      <a:pt x="221835" y="117522"/>
                    </a:cubicBezTo>
                    <a:cubicBezTo>
                      <a:pt x="221660" y="115379"/>
                      <a:pt x="221442" y="113280"/>
                      <a:pt x="221179" y="111136"/>
                    </a:cubicBezTo>
                    <a:cubicBezTo>
                      <a:pt x="221136" y="110699"/>
                      <a:pt x="221092" y="110218"/>
                      <a:pt x="221004" y="109737"/>
                    </a:cubicBezTo>
                    <a:cubicBezTo>
                      <a:pt x="221004" y="109518"/>
                      <a:pt x="221004" y="109300"/>
                      <a:pt x="220961" y="109037"/>
                    </a:cubicBezTo>
                    <a:cubicBezTo>
                      <a:pt x="217855" y="82489"/>
                      <a:pt x="211120" y="55678"/>
                      <a:pt x="200841" y="30048"/>
                    </a:cubicBezTo>
                    <a:cubicBezTo>
                      <a:pt x="196818" y="19813"/>
                      <a:pt x="192138" y="9754"/>
                      <a:pt x="186933" y="0"/>
                    </a:cubicBezTo>
                    <a:cubicBezTo>
                      <a:pt x="183215" y="5117"/>
                      <a:pt x="179498" y="10278"/>
                      <a:pt x="175867" y="15483"/>
                    </a:cubicBezTo>
                    <a:cubicBezTo>
                      <a:pt x="173418" y="13646"/>
                      <a:pt x="170969" y="11722"/>
                      <a:pt x="168607" y="9710"/>
                    </a:cubicBezTo>
                    <a:cubicBezTo>
                      <a:pt x="168301" y="9447"/>
                      <a:pt x="167951" y="9141"/>
                      <a:pt x="167645" y="8835"/>
                    </a:cubicBezTo>
                    <a:cubicBezTo>
                      <a:pt x="168782" y="13253"/>
                      <a:pt x="170050" y="17626"/>
                      <a:pt x="171406" y="21956"/>
                    </a:cubicBezTo>
                    <a:cubicBezTo>
                      <a:pt x="159947" y="38576"/>
                      <a:pt x="148969" y="55546"/>
                      <a:pt x="138516" y="72910"/>
                    </a:cubicBezTo>
                    <a:cubicBezTo>
                      <a:pt x="138428" y="73085"/>
                      <a:pt x="138297" y="73216"/>
                      <a:pt x="138210" y="73391"/>
                    </a:cubicBezTo>
                    <a:lnTo>
                      <a:pt x="138210" y="73435"/>
                    </a:lnTo>
                    <a:cubicBezTo>
                      <a:pt x="132743" y="82532"/>
                      <a:pt x="127407" y="91717"/>
                      <a:pt x="122202" y="101033"/>
                    </a:cubicBezTo>
                    <a:cubicBezTo>
                      <a:pt x="114329" y="115160"/>
                      <a:pt x="106763" y="129462"/>
                      <a:pt x="99590" y="144027"/>
                    </a:cubicBezTo>
                    <a:cubicBezTo>
                      <a:pt x="97971" y="142758"/>
                      <a:pt x="96353" y="141446"/>
                      <a:pt x="94779" y="140091"/>
                    </a:cubicBezTo>
                    <a:cubicBezTo>
                      <a:pt x="96222" y="141621"/>
                      <a:pt x="97753" y="143152"/>
                      <a:pt x="99284" y="144639"/>
                    </a:cubicBezTo>
                    <a:cubicBezTo>
                      <a:pt x="89574" y="164146"/>
                      <a:pt x="80564" y="184046"/>
                      <a:pt x="72166" y="204297"/>
                    </a:cubicBezTo>
                    <a:cubicBezTo>
                      <a:pt x="71992" y="204647"/>
                      <a:pt x="71860" y="204997"/>
                      <a:pt x="71729" y="205346"/>
                    </a:cubicBezTo>
                    <a:cubicBezTo>
                      <a:pt x="68842" y="212301"/>
                      <a:pt x="66043" y="219299"/>
                      <a:pt x="63332" y="226340"/>
                    </a:cubicBezTo>
                    <a:cubicBezTo>
                      <a:pt x="58520" y="238806"/>
                      <a:pt x="53928" y="251358"/>
                      <a:pt x="49598" y="264086"/>
                    </a:cubicBezTo>
                    <a:cubicBezTo>
                      <a:pt x="46843" y="261374"/>
                      <a:pt x="44218" y="258618"/>
                      <a:pt x="41594" y="255863"/>
                    </a:cubicBezTo>
                    <a:cubicBezTo>
                      <a:pt x="41463" y="256300"/>
                      <a:pt x="41332" y="256738"/>
                      <a:pt x="41200" y="257175"/>
                    </a:cubicBezTo>
                    <a:cubicBezTo>
                      <a:pt x="43781" y="259887"/>
                      <a:pt x="46405" y="262642"/>
                      <a:pt x="49117" y="265310"/>
                    </a:cubicBezTo>
                    <a:cubicBezTo>
                      <a:pt x="44000" y="280487"/>
                      <a:pt x="39189" y="295883"/>
                      <a:pt x="34771" y="311409"/>
                    </a:cubicBezTo>
                    <a:cubicBezTo>
                      <a:pt x="34684" y="311628"/>
                      <a:pt x="34596" y="311891"/>
                      <a:pt x="34552" y="312153"/>
                    </a:cubicBezTo>
                    <a:cubicBezTo>
                      <a:pt x="33372" y="316177"/>
                      <a:pt x="32278" y="320244"/>
                      <a:pt x="31141" y="324356"/>
                    </a:cubicBezTo>
                    <a:cubicBezTo>
                      <a:pt x="28910" y="332709"/>
                      <a:pt x="26723" y="341019"/>
                      <a:pt x="24712" y="349461"/>
                    </a:cubicBezTo>
                    <a:lnTo>
                      <a:pt x="24712" y="349504"/>
                    </a:lnTo>
                    <a:cubicBezTo>
                      <a:pt x="19725" y="369973"/>
                      <a:pt x="15396" y="390705"/>
                      <a:pt x="11722" y="411655"/>
                    </a:cubicBezTo>
                    <a:cubicBezTo>
                      <a:pt x="7916" y="412705"/>
                      <a:pt x="4199" y="413973"/>
                      <a:pt x="481" y="415329"/>
                    </a:cubicBezTo>
                    <a:cubicBezTo>
                      <a:pt x="350" y="415941"/>
                      <a:pt x="175" y="416554"/>
                      <a:pt x="0" y="417210"/>
                    </a:cubicBezTo>
                    <a:cubicBezTo>
                      <a:pt x="3630" y="416379"/>
                      <a:pt x="7348" y="415767"/>
                      <a:pt x="11066" y="415285"/>
                    </a:cubicBezTo>
                    <a:cubicBezTo>
                      <a:pt x="10497" y="418566"/>
                      <a:pt x="9928" y="421890"/>
                      <a:pt x="9404" y="425170"/>
                    </a:cubicBezTo>
                    <a:cubicBezTo>
                      <a:pt x="9360" y="425564"/>
                      <a:pt x="9272" y="425957"/>
                      <a:pt x="9229" y="426351"/>
                    </a:cubicBezTo>
                    <a:cubicBezTo>
                      <a:pt x="19376" y="423333"/>
                      <a:pt x="29610" y="419615"/>
                      <a:pt x="39932" y="415110"/>
                    </a:cubicBezTo>
                    <a:cubicBezTo>
                      <a:pt x="44481" y="413186"/>
                      <a:pt x="49029" y="411087"/>
                      <a:pt x="53578" y="408812"/>
                    </a:cubicBezTo>
                    <a:cubicBezTo>
                      <a:pt x="55546" y="407850"/>
                      <a:pt x="57514" y="406800"/>
                      <a:pt x="59483" y="405751"/>
                    </a:cubicBezTo>
                    <a:cubicBezTo>
                      <a:pt x="80739" y="394598"/>
                      <a:pt x="101208" y="380514"/>
                      <a:pt x="120059" y="363894"/>
                    </a:cubicBezTo>
                    <a:cubicBezTo>
                      <a:pt x="120452" y="363588"/>
                      <a:pt x="120846" y="363238"/>
                      <a:pt x="121240" y="362844"/>
                    </a:cubicBezTo>
                    <a:cubicBezTo>
                      <a:pt x="125745" y="358864"/>
                      <a:pt x="130118" y="354753"/>
                      <a:pt x="134405" y="350467"/>
                    </a:cubicBezTo>
                    <a:cubicBezTo>
                      <a:pt x="137291" y="347624"/>
                      <a:pt x="140134" y="344693"/>
                      <a:pt x="142890" y="341676"/>
                    </a:cubicBezTo>
                    <a:cubicBezTo>
                      <a:pt x="145426" y="338964"/>
                      <a:pt x="147876" y="336208"/>
                      <a:pt x="150281" y="333409"/>
                    </a:cubicBezTo>
                    <a:cubicBezTo>
                      <a:pt x="150544" y="333147"/>
                      <a:pt x="150762" y="332884"/>
                      <a:pt x="150981" y="332622"/>
                    </a:cubicBezTo>
                    <a:cubicBezTo>
                      <a:pt x="151637" y="331922"/>
                      <a:pt x="152206" y="331222"/>
                      <a:pt x="152862" y="330479"/>
                    </a:cubicBezTo>
                    <a:cubicBezTo>
                      <a:pt x="153080" y="330173"/>
                      <a:pt x="153343" y="329910"/>
                      <a:pt x="153605" y="329604"/>
                    </a:cubicBezTo>
                    <a:cubicBezTo>
                      <a:pt x="167033" y="313552"/>
                      <a:pt x="179060" y="295970"/>
                      <a:pt x="189120" y="277119"/>
                    </a:cubicBezTo>
                    <a:cubicBezTo>
                      <a:pt x="189251" y="276944"/>
                      <a:pt x="189339" y="276726"/>
                      <a:pt x="189426" y="276551"/>
                    </a:cubicBezTo>
                    <a:cubicBezTo>
                      <a:pt x="190038" y="275457"/>
                      <a:pt x="190607" y="274320"/>
                      <a:pt x="191219" y="273183"/>
                    </a:cubicBezTo>
                    <a:cubicBezTo>
                      <a:pt x="202678" y="250921"/>
                      <a:pt x="211470" y="226909"/>
                      <a:pt x="216849" y="201454"/>
                    </a:cubicBezTo>
                    <a:cubicBezTo>
                      <a:pt x="217112" y="200361"/>
                      <a:pt x="217330" y="199267"/>
                      <a:pt x="217549" y="198174"/>
                    </a:cubicBezTo>
                    <a:cubicBezTo>
                      <a:pt x="219342" y="189120"/>
                      <a:pt x="220742" y="179848"/>
                      <a:pt x="221617" y="170444"/>
                    </a:cubicBezTo>
                    <a:cubicBezTo>
                      <a:pt x="222141" y="165283"/>
                      <a:pt x="222491" y="160122"/>
                      <a:pt x="222710" y="154874"/>
                    </a:cubicBezTo>
                    <a:cubicBezTo>
                      <a:pt x="222798" y="152993"/>
                      <a:pt x="222885" y="151112"/>
                      <a:pt x="222885" y="149232"/>
                    </a:cubicBezTo>
                    <a:cubicBezTo>
                      <a:pt x="222929" y="147351"/>
                      <a:pt x="222929" y="145426"/>
                      <a:pt x="222929" y="143546"/>
                    </a:cubicBezTo>
                    <a:cubicBezTo>
                      <a:pt x="223016" y="139653"/>
                      <a:pt x="222929" y="135717"/>
                      <a:pt x="222754" y="13178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9" name="Google Shape;2359;p48"/>
              <p:cNvSpPr/>
              <p:nvPr/>
            </p:nvSpPr>
            <p:spPr>
              <a:xfrm>
                <a:off x="3894879" y="2930789"/>
                <a:ext cx="223031" cy="425738"/>
              </a:xfrm>
              <a:custGeom>
                <a:rect b="b" l="l" r="r" t="t"/>
                <a:pathLst>
                  <a:path extrusionOk="0" h="425738" w="223031">
                    <a:moveTo>
                      <a:pt x="222841" y="132392"/>
                    </a:moveTo>
                    <a:cubicBezTo>
                      <a:pt x="222710" y="128063"/>
                      <a:pt x="222448" y="123733"/>
                      <a:pt x="222054" y="119359"/>
                    </a:cubicBezTo>
                    <a:cubicBezTo>
                      <a:pt x="222098" y="119184"/>
                      <a:pt x="222054" y="119053"/>
                      <a:pt x="222010" y="118878"/>
                    </a:cubicBezTo>
                    <a:cubicBezTo>
                      <a:pt x="222054" y="118615"/>
                      <a:pt x="222010" y="118396"/>
                      <a:pt x="221967" y="118134"/>
                    </a:cubicBezTo>
                    <a:lnTo>
                      <a:pt x="221967" y="118091"/>
                    </a:lnTo>
                    <a:cubicBezTo>
                      <a:pt x="221792" y="115904"/>
                      <a:pt x="221617" y="113717"/>
                      <a:pt x="221310" y="111530"/>
                    </a:cubicBezTo>
                    <a:cubicBezTo>
                      <a:pt x="221310" y="111092"/>
                      <a:pt x="221267" y="110611"/>
                      <a:pt x="221179" y="110130"/>
                    </a:cubicBezTo>
                    <a:lnTo>
                      <a:pt x="221179" y="110087"/>
                    </a:lnTo>
                    <a:cubicBezTo>
                      <a:pt x="221179" y="109868"/>
                      <a:pt x="221136" y="109693"/>
                      <a:pt x="221092" y="109430"/>
                    </a:cubicBezTo>
                    <a:cubicBezTo>
                      <a:pt x="218118" y="83057"/>
                      <a:pt x="211557" y="56377"/>
                      <a:pt x="201497" y="30878"/>
                    </a:cubicBezTo>
                    <a:cubicBezTo>
                      <a:pt x="197386" y="20381"/>
                      <a:pt x="192619" y="10016"/>
                      <a:pt x="187283" y="0"/>
                    </a:cubicBezTo>
                    <a:cubicBezTo>
                      <a:pt x="187195" y="175"/>
                      <a:pt x="187020" y="393"/>
                      <a:pt x="186889" y="568"/>
                    </a:cubicBezTo>
                    <a:cubicBezTo>
                      <a:pt x="183172" y="5686"/>
                      <a:pt x="179454" y="10847"/>
                      <a:pt x="175824" y="16051"/>
                    </a:cubicBezTo>
                    <a:cubicBezTo>
                      <a:pt x="173374" y="14215"/>
                      <a:pt x="170925" y="12290"/>
                      <a:pt x="168563" y="10278"/>
                    </a:cubicBezTo>
                    <a:cubicBezTo>
                      <a:pt x="168257" y="10016"/>
                      <a:pt x="167907" y="9710"/>
                      <a:pt x="167601" y="9403"/>
                    </a:cubicBezTo>
                    <a:cubicBezTo>
                      <a:pt x="168738" y="13821"/>
                      <a:pt x="170007" y="18195"/>
                      <a:pt x="171363" y="22525"/>
                    </a:cubicBezTo>
                    <a:cubicBezTo>
                      <a:pt x="159903" y="39145"/>
                      <a:pt x="148925" y="56115"/>
                      <a:pt x="138472" y="73479"/>
                    </a:cubicBezTo>
                    <a:cubicBezTo>
                      <a:pt x="138385" y="73653"/>
                      <a:pt x="138253" y="73785"/>
                      <a:pt x="138166" y="73960"/>
                    </a:cubicBezTo>
                    <a:lnTo>
                      <a:pt x="138166" y="74003"/>
                    </a:lnTo>
                    <a:cubicBezTo>
                      <a:pt x="132699" y="83101"/>
                      <a:pt x="127363" y="92285"/>
                      <a:pt x="122158" y="101602"/>
                    </a:cubicBezTo>
                    <a:cubicBezTo>
                      <a:pt x="125438" y="118091"/>
                      <a:pt x="127057" y="134711"/>
                      <a:pt x="127057" y="150850"/>
                    </a:cubicBezTo>
                    <a:cubicBezTo>
                      <a:pt x="127057" y="155180"/>
                      <a:pt x="126925" y="159466"/>
                      <a:pt x="126707" y="163708"/>
                    </a:cubicBezTo>
                    <a:cubicBezTo>
                      <a:pt x="126619" y="165021"/>
                      <a:pt x="126576" y="166376"/>
                      <a:pt x="126444" y="167732"/>
                    </a:cubicBezTo>
                    <a:cubicBezTo>
                      <a:pt x="124739" y="192181"/>
                      <a:pt x="119271" y="215406"/>
                      <a:pt x="110830" y="237012"/>
                    </a:cubicBezTo>
                    <a:cubicBezTo>
                      <a:pt x="110743" y="237275"/>
                      <a:pt x="110655" y="237580"/>
                      <a:pt x="110524" y="237887"/>
                    </a:cubicBezTo>
                    <a:cubicBezTo>
                      <a:pt x="108687" y="242523"/>
                      <a:pt x="106719" y="247115"/>
                      <a:pt x="104619" y="251620"/>
                    </a:cubicBezTo>
                    <a:cubicBezTo>
                      <a:pt x="98015" y="265835"/>
                      <a:pt x="90142" y="279262"/>
                      <a:pt x="81220" y="291771"/>
                    </a:cubicBezTo>
                    <a:cubicBezTo>
                      <a:pt x="81045" y="292077"/>
                      <a:pt x="80783" y="292427"/>
                      <a:pt x="80564" y="292733"/>
                    </a:cubicBezTo>
                    <a:cubicBezTo>
                      <a:pt x="75228" y="300212"/>
                      <a:pt x="69498" y="307385"/>
                      <a:pt x="63463" y="314164"/>
                    </a:cubicBezTo>
                    <a:cubicBezTo>
                      <a:pt x="63244" y="314427"/>
                      <a:pt x="63025" y="314646"/>
                      <a:pt x="62763" y="314908"/>
                    </a:cubicBezTo>
                    <a:cubicBezTo>
                      <a:pt x="58870" y="319325"/>
                      <a:pt x="54759" y="323612"/>
                      <a:pt x="50560" y="327723"/>
                    </a:cubicBezTo>
                    <a:cubicBezTo>
                      <a:pt x="42381" y="335771"/>
                      <a:pt x="33721" y="343250"/>
                      <a:pt x="24712" y="350029"/>
                    </a:cubicBezTo>
                    <a:lnTo>
                      <a:pt x="24712" y="350073"/>
                    </a:lnTo>
                    <a:cubicBezTo>
                      <a:pt x="19725" y="370542"/>
                      <a:pt x="15396" y="391273"/>
                      <a:pt x="11722" y="412224"/>
                    </a:cubicBezTo>
                    <a:cubicBezTo>
                      <a:pt x="7916" y="413273"/>
                      <a:pt x="4199" y="414541"/>
                      <a:pt x="481" y="415897"/>
                    </a:cubicBezTo>
                    <a:cubicBezTo>
                      <a:pt x="350" y="416510"/>
                      <a:pt x="175" y="417122"/>
                      <a:pt x="0" y="417778"/>
                    </a:cubicBezTo>
                    <a:cubicBezTo>
                      <a:pt x="3630" y="416947"/>
                      <a:pt x="7348" y="416335"/>
                      <a:pt x="11066" y="415854"/>
                    </a:cubicBezTo>
                    <a:cubicBezTo>
                      <a:pt x="10497" y="419134"/>
                      <a:pt x="9928" y="422458"/>
                      <a:pt x="9404" y="425738"/>
                    </a:cubicBezTo>
                    <a:cubicBezTo>
                      <a:pt x="18807" y="422895"/>
                      <a:pt x="28342" y="419528"/>
                      <a:pt x="37876" y="415460"/>
                    </a:cubicBezTo>
                    <a:lnTo>
                      <a:pt x="37920" y="415460"/>
                    </a:lnTo>
                    <a:cubicBezTo>
                      <a:pt x="43169" y="413229"/>
                      <a:pt x="48417" y="410824"/>
                      <a:pt x="53666" y="408200"/>
                    </a:cubicBezTo>
                    <a:cubicBezTo>
                      <a:pt x="54890" y="407587"/>
                      <a:pt x="56115" y="406975"/>
                      <a:pt x="57340" y="406319"/>
                    </a:cubicBezTo>
                    <a:cubicBezTo>
                      <a:pt x="79383" y="394991"/>
                      <a:pt x="100596" y="380514"/>
                      <a:pt x="120102" y="363369"/>
                    </a:cubicBezTo>
                    <a:cubicBezTo>
                      <a:pt x="120496" y="363019"/>
                      <a:pt x="120890" y="362669"/>
                      <a:pt x="121240" y="362319"/>
                    </a:cubicBezTo>
                    <a:cubicBezTo>
                      <a:pt x="125482" y="358602"/>
                      <a:pt x="129593" y="354709"/>
                      <a:pt x="133617" y="350729"/>
                    </a:cubicBezTo>
                    <a:cubicBezTo>
                      <a:pt x="136810" y="347624"/>
                      <a:pt x="139872" y="344431"/>
                      <a:pt x="142846" y="341194"/>
                    </a:cubicBezTo>
                    <a:cubicBezTo>
                      <a:pt x="145164" y="338745"/>
                      <a:pt x="147395" y="336295"/>
                      <a:pt x="149538" y="333759"/>
                    </a:cubicBezTo>
                    <a:cubicBezTo>
                      <a:pt x="149844" y="333497"/>
                      <a:pt x="150062" y="333190"/>
                      <a:pt x="150237" y="332928"/>
                    </a:cubicBezTo>
                    <a:cubicBezTo>
                      <a:pt x="150937" y="332228"/>
                      <a:pt x="151550" y="331484"/>
                      <a:pt x="152118" y="330785"/>
                    </a:cubicBezTo>
                    <a:cubicBezTo>
                      <a:pt x="152424" y="330479"/>
                      <a:pt x="152643" y="330216"/>
                      <a:pt x="152862" y="329910"/>
                    </a:cubicBezTo>
                    <a:cubicBezTo>
                      <a:pt x="166420" y="313902"/>
                      <a:pt x="178535" y="296363"/>
                      <a:pt x="188682" y="277513"/>
                    </a:cubicBezTo>
                    <a:cubicBezTo>
                      <a:pt x="188814" y="277294"/>
                      <a:pt x="188901" y="277119"/>
                      <a:pt x="188989" y="276944"/>
                    </a:cubicBezTo>
                    <a:cubicBezTo>
                      <a:pt x="189557" y="275851"/>
                      <a:pt x="190126" y="274801"/>
                      <a:pt x="190694" y="273708"/>
                    </a:cubicBezTo>
                    <a:cubicBezTo>
                      <a:pt x="202285" y="251445"/>
                      <a:pt x="211207" y="227434"/>
                      <a:pt x="216718" y="201979"/>
                    </a:cubicBezTo>
                    <a:cubicBezTo>
                      <a:pt x="216937" y="200885"/>
                      <a:pt x="217199" y="199792"/>
                      <a:pt x="217374" y="198698"/>
                    </a:cubicBezTo>
                    <a:cubicBezTo>
                      <a:pt x="219255" y="189645"/>
                      <a:pt x="220654" y="180416"/>
                      <a:pt x="221617" y="171013"/>
                    </a:cubicBezTo>
                    <a:cubicBezTo>
                      <a:pt x="222141" y="165852"/>
                      <a:pt x="222491" y="160691"/>
                      <a:pt x="222710" y="155442"/>
                    </a:cubicBezTo>
                    <a:cubicBezTo>
                      <a:pt x="222798" y="153561"/>
                      <a:pt x="222885" y="151681"/>
                      <a:pt x="222885" y="149800"/>
                    </a:cubicBezTo>
                    <a:cubicBezTo>
                      <a:pt x="222972" y="147526"/>
                      <a:pt x="223016" y="145251"/>
                      <a:pt x="223016" y="142933"/>
                    </a:cubicBezTo>
                    <a:cubicBezTo>
                      <a:pt x="223060" y="139434"/>
                      <a:pt x="223016" y="135935"/>
                      <a:pt x="222841" y="132392"/>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0" name="Google Shape;2360;p48"/>
            <p:cNvGrpSpPr/>
            <p:nvPr/>
          </p:nvGrpSpPr>
          <p:grpSpPr>
            <a:xfrm>
              <a:off x="1827712" y="3242766"/>
              <a:ext cx="417808" cy="578415"/>
              <a:chOff x="3891643" y="3242766"/>
              <a:chExt cx="417808" cy="578415"/>
            </a:xfrm>
          </p:grpSpPr>
          <p:sp>
            <p:nvSpPr>
              <p:cNvPr id="2361" name="Google Shape;2361;p48"/>
              <p:cNvSpPr/>
              <p:nvPr/>
            </p:nvSpPr>
            <p:spPr>
              <a:xfrm>
                <a:off x="3891643" y="3243510"/>
                <a:ext cx="416900" cy="577671"/>
              </a:xfrm>
              <a:custGeom>
                <a:rect b="b" l="l" r="r" t="t"/>
                <a:pathLst>
                  <a:path extrusionOk="0" h="577671" w="416900">
                    <a:moveTo>
                      <a:pt x="416116" y="273226"/>
                    </a:moveTo>
                    <a:cubicBezTo>
                      <a:pt x="416072" y="272527"/>
                      <a:pt x="416029" y="271827"/>
                      <a:pt x="415941" y="271127"/>
                    </a:cubicBezTo>
                    <a:cubicBezTo>
                      <a:pt x="415766" y="268765"/>
                      <a:pt x="415504" y="266447"/>
                      <a:pt x="415198" y="264085"/>
                    </a:cubicBezTo>
                    <a:cubicBezTo>
                      <a:pt x="413842" y="252757"/>
                      <a:pt x="411611" y="241429"/>
                      <a:pt x="408462" y="230189"/>
                    </a:cubicBezTo>
                    <a:cubicBezTo>
                      <a:pt x="406538" y="223366"/>
                      <a:pt x="404351" y="216805"/>
                      <a:pt x="401858" y="210507"/>
                    </a:cubicBezTo>
                    <a:cubicBezTo>
                      <a:pt x="401027" y="208233"/>
                      <a:pt x="400108" y="205959"/>
                      <a:pt x="399146" y="203772"/>
                    </a:cubicBezTo>
                    <a:cubicBezTo>
                      <a:pt x="399015" y="203378"/>
                      <a:pt x="398840" y="203028"/>
                      <a:pt x="398665" y="202634"/>
                    </a:cubicBezTo>
                    <a:lnTo>
                      <a:pt x="398621" y="202591"/>
                    </a:lnTo>
                    <a:cubicBezTo>
                      <a:pt x="397747" y="200535"/>
                      <a:pt x="396872" y="198523"/>
                      <a:pt x="395910" y="196555"/>
                    </a:cubicBezTo>
                    <a:cubicBezTo>
                      <a:pt x="392804" y="189951"/>
                      <a:pt x="389436" y="183653"/>
                      <a:pt x="385806" y="177661"/>
                    </a:cubicBezTo>
                    <a:cubicBezTo>
                      <a:pt x="385675" y="177354"/>
                      <a:pt x="385500" y="177048"/>
                      <a:pt x="385325" y="176786"/>
                    </a:cubicBezTo>
                    <a:cubicBezTo>
                      <a:pt x="350598" y="119446"/>
                      <a:pt x="295533" y="87649"/>
                      <a:pt x="260674" y="67530"/>
                    </a:cubicBezTo>
                    <a:cubicBezTo>
                      <a:pt x="252845" y="63025"/>
                      <a:pt x="244272" y="58433"/>
                      <a:pt x="235131" y="53884"/>
                    </a:cubicBezTo>
                    <a:cubicBezTo>
                      <a:pt x="211382" y="42119"/>
                      <a:pt x="183521" y="30616"/>
                      <a:pt x="153561" y="21256"/>
                    </a:cubicBezTo>
                    <a:cubicBezTo>
                      <a:pt x="153343" y="21169"/>
                      <a:pt x="153080" y="21081"/>
                      <a:pt x="152818" y="21038"/>
                    </a:cubicBezTo>
                    <a:cubicBezTo>
                      <a:pt x="150500" y="20294"/>
                      <a:pt x="148182" y="19594"/>
                      <a:pt x="145820" y="18894"/>
                    </a:cubicBezTo>
                    <a:cubicBezTo>
                      <a:pt x="139653" y="17057"/>
                      <a:pt x="133355" y="15308"/>
                      <a:pt x="127013" y="13690"/>
                    </a:cubicBezTo>
                    <a:cubicBezTo>
                      <a:pt x="126663" y="13602"/>
                      <a:pt x="126313" y="13515"/>
                      <a:pt x="125963" y="13427"/>
                    </a:cubicBezTo>
                    <a:cubicBezTo>
                      <a:pt x="106413" y="8441"/>
                      <a:pt x="86250" y="4549"/>
                      <a:pt x="66000" y="2187"/>
                    </a:cubicBezTo>
                    <a:cubicBezTo>
                      <a:pt x="56596" y="1137"/>
                      <a:pt x="47149" y="350"/>
                      <a:pt x="37789" y="0"/>
                    </a:cubicBezTo>
                    <a:cubicBezTo>
                      <a:pt x="36608" y="4024"/>
                      <a:pt x="35515" y="8091"/>
                      <a:pt x="34377" y="12203"/>
                    </a:cubicBezTo>
                    <a:cubicBezTo>
                      <a:pt x="32147" y="20556"/>
                      <a:pt x="29960" y="28866"/>
                      <a:pt x="27948" y="37308"/>
                    </a:cubicBezTo>
                    <a:lnTo>
                      <a:pt x="27948" y="37352"/>
                    </a:lnTo>
                    <a:cubicBezTo>
                      <a:pt x="22962" y="57821"/>
                      <a:pt x="18632" y="78552"/>
                      <a:pt x="14958" y="99502"/>
                    </a:cubicBezTo>
                    <a:cubicBezTo>
                      <a:pt x="11153" y="100552"/>
                      <a:pt x="7435" y="101820"/>
                      <a:pt x="3718" y="103176"/>
                    </a:cubicBezTo>
                    <a:cubicBezTo>
                      <a:pt x="3586" y="103788"/>
                      <a:pt x="3412" y="104401"/>
                      <a:pt x="3237" y="105057"/>
                    </a:cubicBezTo>
                    <a:cubicBezTo>
                      <a:pt x="6867" y="104226"/>
                      <a:pt x="10584" y="103614"/>
                      <a:pt x="14302" y="103132"/>
                    </a:cubicBezTo>
                    <a:cubicBezTo>
                      <a:pt x="13733" y="106413"/>
                      <a:pt x="13165" y="109737"/>
                      <a:pt x="12640" y="113017"/>
                    </a:cubicBezTo>
                    <a:cubicBezTo>
                      <a:pt x="12596" y="113411"/>
                      <a:pt x="12509" y="113804"/>
                      <a:pt x="12465" y="114198"/>
                    </a:cubicBezTo>
                    <a:cubicBezTo>
                      <a:pt x="4286" y="165633"/>
                      <a:pt x="0" y="218380"/>
                      <a:pt x="0" y="272133"/>
                    </a:cubicBezTo>
                    <a:cubicBezTo>
                      <a:pt x="0" y="292427"/>
                      <a:pt x="612" y="312590"/>
                      <a:pt x="1837" y="332578"/>
                    </a:cubicBezTo>
                    <a:cubicBezTo>
                      <a:pt x="2449" y="342987"/>
                      <a:pt x="3237" y="353309"/>
                      <a:pt x="4199" y="363631"/>
                    </a:cubicBezTo>
                    <a:cubicBezTo>
                      <a:pt x="4155" y="363763"/>
                      <a:pt x="4199" y="363894"/>
                      <a:pt x="4199" y="364069"/>
                    </a:cubicBezTo>
                    <a:cubicBezTo>
                      <a:pt x="5423" y="377321"/>
                      <a:pt x="6910" y="390530"/>
                      <a:pt x="8660" y="403651"/>
                    </a:cubicBezTo>
                    <a:cubicBezTo>
                      <a:pt x="11634" y="426263"/>
                      <a:pt x="15396" y="448613"/>
                      <a:pt x="19857" y="470656"/>
                    </a:cubicBezTo>
                    <a:lnTo>
                      <a:pt x="19857" y="470700"/>
                    </a:lnTo>
                    <a:cubicBezTo>
                      <a:pt x="21431" y="478529"/>
                      <a:pt x="23137" y="486227"/>
                      <a:pt x="24886" y="493968"/>
                    </a:cubicBezTo>
                    <a:cubicBezTo>
                      <a:pt x="30441" y="518286"/>
                      <a:pt x="36870" y="542254"/>
                      <a:pt x="44175" y="565872"/>
                    </a:cubicBezTo>
                    <a:cubicBezTo>
                      <a:pt x="44087" y="566178"/>
                      <a:pt x="43956" y="566528"/>
                      <a:pt x="43781" y="566878"/>
                    </a:cubicBezTo>
                    <a:cubicBezTo>
                      <a:pt x="43694" y="567185"/>
                      <a:pt x="43562" y="567491"/>
                      <a:pt x="43431" y="567797"/>
                    </a:cubicBezTo>
                    <a:cubicBezTo>
                      <a:pt x="43912" y="567884"/>
                      <a:pt x="44393" y="568016"/>
                      <a:pt x="44874" y="568147"/>
                    </a:cubicBezTo>
                    <a:cubicBezTo>
                      <a:pt x="52310" y="570027"/>
                      <a:pt x="59876" y="571602"/>
                      <a:pt x="67530" y="572914"/>
                    </a:cubicBezTo>
                    <a:cubicBezTo>
                      <a:pt x="135760" y="584854"/>
                      <a:pt x="211776" y="575013"/>
                      <a:pt x="276726" y="535475"/>
                    </a:cubicBezTo>
                    <a:cubicBezTo>
                      <a:pt x="276769" y="535475"/>
                      <a:pt x="276813" y="535388"/>
                      <a:pt x="276813" y="535388"/>
                    </a:cubicBezTo>
                    <a:cubicBezTo>
                      <a:pt x="277032" y="535300"/>
                      <a:pt x="277207" y="535169"/>
                      <a:pt x="277382" y="535038"/>
                    </a:cubicBezTo>
                    <a:cubicBezTo>
                      <a:pt x="278781" y="534207"/>
                      <a:pt x="280181" y="533332"/>
                      <a:pt x="281580" y="532457"/>
                    </a:cubicBezTo>
                    <a:cubicBezTo>
                      <a:pt x="285823" y="529746"/>
                      <a:pt x="289978" y="526946"/>
                      <a:pt x="294089" y="523972"/>
                    </a:cubicBezTo>
                    <a:cubicBezTo>
                      <a:pt x="297719" y="521392"/>
                      <a:pt x="301262" y="518724"/>
                      <a:pt x="304761" y="515924"/>
                    </a:cubicBezTo>
                    <a:cubicBezTo>
                      <a:pt x="306642" y="514437"/>
                      <a:pt x="308479" y="512950"/>
                      <a:pt x="310316" y="511420"/>
                    </a:cubicBezTo>
                    <a:cubicBezTo>
                      <a:pt x="312153" y="509889"/>
                      <a:pt x="313990" y="508314"/>
                      <a:pt x="315783" y="506740"/>
                    </a:cubicBezTo>
                    <a:cubicBezTo>
                      <a:pt x="317314" y="505428"/>
                      <a:pt x="318845" y="504072"/>
                      <a:pt x="320332" y="502672"/>
                    </a:cubicBezTo>
                    <a:cubicBezTo>
                      <a:pt x="321600" y="501491"/>
                      <a:pt x="322912" y="500310"/>
                      <a:pt x="324180" y="499086"/>
                    </a:cubicBezTo>
                    <a:cubicBezTo>
                      <a:pt x="326411" y="496943"/>
                      <a:pt x="328598" y="494799"/>
                      <a:pt x="330785" y="492612"/>
                    </a:cubicBezTo>
                    <a:cubicBezTo>
                      <a:pt x="337258" y="485964"/>
                      <a:pt x="343512" y="478966"/>
                      <a:pt x="349504" y="471662"/>
                    </a:cubicBezTo>
                    <a:cubicBezTo>
                      <a:pt x="351560" y="469169"/>
                      <a:pt x="353572" y="466633"/>
                      <a:pt x="355496" y="464052"/>
                    </a:cubicBezTo>
                    <a:cubicBezTo>
                      <a:pt x="366606" y="449619"/>
                      <a:pt x="376534" y="433961"/>
                      <a:pt x="385019" y="417472"/>
                    </a:cubicBezTo>
                    <a:cubicBezTo>
                      <a:pt x="385238" y="417166"/>
                      <a:pt x="385413" y="416816"/>
                      <a:pt x="385544" y="416510"/>
                    </a:cubicBezTo>
                    <a:cubicBezTo>
                      <a:pt x="386156" y="415373"/>
                      <a:pt x="386725" y="414192"/>
                      <a:pt x="387293" y="413055"/>
                    </a:cubicBezTo>
                    <a:cubicBezTo>
                      <a:pt x="390005" y="407631"/>
                      <a:pt x="392542" y="402076"/>
                      <a:pt x="394860" y="396478"/>
                    </a:cubicBezTo>
                    <a:cubicBezTo>
                      <a:pt x="395079" y="396084"/>
                      <a:pt x="395210" y="395691"/>
                      <a:pt x="395341" y="395297"/>
                    </a:cubicBezTo>
                    <a:cubicBezTo>
                      <a:pt x="396609" y="392410"/>
                      <a:pt x="397790" y="389480"/>
                      <a:pt x="398927" y="386506"/>
                    </a:cubicBezTo>
                    <a:cubicBezTo>
                      <a:pt x="401683" y="379202"/>
                      <a:pt x="404176" y="371810"/>
                      <a:pt x="406363" y="364287"/>
                    </a:cubicBezTo>
                    <a:cubicBezTo>
                      <a:pt x="406406" y="364156"/>
                      <a:pt x="406450" y="364025"/>
                      <a:pt x="406450" y="363894"/>
                    </a:cubicBezTo>
                    <a:cubicBezTo>
                      <a:pt x="414935" y="334633"/>
                      <a:pt x="418653" y="303930"/>
                      <a:pt x="416116" y="27322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2" name="Google Shape;2362;p48"/>
              <p:cNvSpPr/>
              <p:nvPr/>
            </p:nvSpPr>
            <p:spPr>
              <a:xfrm>
                <a:off x="3891643" y="3337084"/>
                <a:ext cx="250442" cy="337490"/>
              </a:xfrm>
              <a:custGeom>
                <a:rect b="b" l="l" r="r" t="t"/>
                <a:pathLst>
                  <a:path extrusionOk="0" h="337490" w="250442">
                    <a:moveTo>
                      <a:pt x="234913" y="119426"/>
                    </a:moveTo>
                    <a:cubicBezTo>
                      <a:pt x="225028" y="96770"/>
                      <a:pt x="210376" y="75207"/>
                      <a:pt x="191132" y="56401"/>
                    </a:cubicBezTo>
                    <a:cubicBezTo>
                      <a:pt x="184877" y="50277"/>
                      <a:pt x="178360" y="44679"/>
                      <a:pt x="171625" y="39518"/>
                    </a:cubicBezTo>
                    <a:lnTo>
                      <a:pt x="171581" y="39518"/>
                    </a:lnTo>
                    <a:cubicBezTo>
                      <a:pt x="157717" y="29021"/>
                      <a:pt x="142977" y="20580"/>
                      <a:pt x="127756" y="14238"/>
                    </a:cubicBezTo>
                    <a:cubicBezTo>
                      <a:pt x="127363" y="14063"/>
                      <a:pt x="126969" y="13888"/>
                      <a:pt x="126532" y="13713"/>
                    </a:cubicBezTo>
                    <a:lnTo>
                      <a:pt x="126488" y="13713"/>
                    </a:lnTo>
                    <a:cubicBezTo>
                      <a:pt x="105625" y="5184"/>
                      <a:pt x="84019" y="592"/>
                      <a:pt x="62763" y="23"/>
                    </a:cubicBezTo>
                    <a:lnTo>
                      <a:pt x="60620" y="23"/>
                    </a:lnTo>
                    <a:cubicBezTo>
                      <a:pt x="45006" y="-239"/>
                      <a:pt x="29610" y="1729"/>
                      <a:pt x="14958" y="5928"/>
                    </a:cubicBezTo>
                    <a:cubicBezTo>
                      <a:pt x="11153" y="6977"/>
                      <a:pt x="7435" y="8246"/>
                      <a:pt x="3718" y="9602"/>
                    </a:cubicBezTo>
                    <a:cubicBezTo>
                      <a:pt x="3586" y="10214"/>
                      <a:pt x="3412" y="10826"/>
                      <a:pt x="3237" y="11482"/>
                    </a:cubicBezTo>
                    <a:cubicBezTo>
                      <a:pt x="6867" y="10651"/>
                      <a:pt x="10584" y="10039"/>
                      <a:pt x="14302" y="9558"/>
                    </a:cubicBezTo>
                    <a:cubicBezTo>
                      <a:pt x="13733" y="12838"/>
                      <a:pt x="13165" y="16162"/>
                      <a:pt x="12640" y="19443"/>
                    </a:cubicBezTo>
                    <a:cubicBezTo>
                      <a:pt x="12596" y="19836"/>
                      <a:pt x="12509" y="20230"/>
                      <a:pt x="12465" y="20623"/>
                    </a:cubicBezTo>
                    <a:cubicBezTo>
                      <a:pt x="4286" y="72059"/>
                      <a:pt x="0" y="124806"/>
                      <a:pt x="0" y="178559"/>
                    </a:cubicBezTo>
                    <a:cubicBezTo>
                      <a:pt x="0" y="198853"/>
                      <a:pt x="612" y="219016"/>
                      <a:pt x="1837" y="239004"/>
                    </a:cubicBezTo>
                    <a:cubicBezTo>
                      <a:pt x="2449" y="249413"/>
                      <a:pt x="3237" y="259735"/>
                      <a:pt x="4199" y="270057"/>
                    </a:cubicBezTo>
                    <a:cubicBezTo>
                      <a:pt x="4155" y="270188"/>
                      <a:pt x="4199" y="270319"/>
                      <a:pt x="4199" y="270494"/>
                    </a:cubicBezTo>
                    <a:cubicBezTo>
                      <a:pt x="5423" y="283747"/>
                      <a:pt x="6910" y="296955"/>
                      <a:pt x="8660" y="310077"/>
                    </a:cubicBezTo>
                    <a:cubicBezTo>
                      <a:pt x="32715" y="324597"/>
                      <a:pt x="58783" y="333432"/>
                      <a:pt x="84632" y="336363"/>
                    </a:cubicBezTo>
                    <a:cubicBezTo>
                      <a:pt x="120015" y="340430"/>
                      <a:pt x="155092" y="333520"/>
                      <a:pt x="184221" y="315281"/>
                    </a:cubicBezTo>
                    <a:cubicBezTo>
                      <a:pt x="193450" y="309552"/>
                      <a:pt x="202066" y="302685"/>
                      <a:pt x="209895" y="294681"/>
                    </a:cubicBezTo>
                    <a:cubicBezTo>
                      <a:pt x="215712" y="288733"/>
                      <a:pt x="220917" y="282391"/>
                      <a:pt x="225422" y="275655"/>
                    </a:cubicBezTo>
                    <a:cubicBezTo>
                      <a:pt x="225509" y="275568"/>
                      <a:pt x="225553" y="275480"/>
                      <a:pt x="225597" y="275393"/>
                    </a:cubicBezTo>
                    <a:cubicBezTo>
                      <a:pt x="226559" y="274037"/>
                      <a:pt x="227477" y="272637"/>
                      <a:pt x="228308" y="271238"/>
                    </a:cubicBezTo>
                    <a:cubicBezTo>
                      <a:pt x="228308" y="271194"/>
                      <a:pt x="228308" y="271150"/>
                      <a:pt x="228352" y="271150"/>
                    </a:cubicBezTo>
                    <a:cubicBezTo>
                      <a:pt x="235306" y="260129"/>
                      <a:pt x="240555" y="248232"/>
                      <a:pt x="244185" y="235811"/>
                    </a:cubicBezTo>
                    <a:cubicBezTo>
                      <a:pt x="244272" y="235636"/>
                      <a:pt x="244316" y="235461"/>
                      <a:pt x="244360" y="235242"/>
                    </a:cubicBezTo>
                    <a:cubicBezTo>
                      <a:pt x="244972" y="233230"/>
                      <a:pt x="245497" y="231175"/>
                      <a:pt x="245978" y="229075"/>
                    </a:cubicBezTo>
                    <a:cubicBezTo>
                      <a:pt x="245978" y="229031"/>
                      <a:pt x="245978" y="229031"/>
                      <a:pt x="245978" y="229031"/>
                    </a:cubicBezTo>
                    <a:cubicBezTo>
                      <a:pt x="247159" y="224439"/>
                      <a:pt x="248034" y="219803"/>
                      <a:pt x="248734" y="215036"/>
                    </a:cubicBezTo>
                    <a:cubicBezTo>
                      <a:pt x="248777" y="214729"/>
                      <a:pt x="248821" y="214379"/>
                      <a:pt x="248865" y="214029"/>
                    </a:cubicBezTo>
                    <a:cubicBezTo>
                      <a:pt x="248996" y="213330"/>
                      <a:pt x="249084" y="212630"/>
                      <a:pt x="249171" y="211930"/>
                    </a:cubicBezTo>
                    <a:cubicBezTo>
                      <a:pt x="249215" y="211536"/>
                      <a:pt x="249259" y="211099"/>
                      <a:pt x="249302" y="210662"/>
                    </a:cubicBezTo>
                    <a:cubicBezTo>
                      <a:pt x="249302" y="210662"/>
                      <a:pt x="249259" y="210618"/>
                      <a:pt x="249302" y="210618"/>
                    </a:cubicBezTo>
                    <a:cubicBezTo>
                      <a:pt x="252889" y="180745"/>
                      <a:pt x="247990" y="149167"/>
                      <a:pt x="234913" y="119426"/>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48"/>
              <p:cNvSpPr/>
              <p:nvPr/>
            </p:nvSpPr>
            <p:spPr>
              <a:xfrm>
                <a:off x="3891643" y="3345696"/>
                <a:ext cx="168482" cy="244006"/>
              </a:xfrm>
              <a:custGeom>
                <a:rect b="b" l="l" r="r" t="t"/>
                <a:pathLst>
                  <a:path extrusionOk="0" h="244006" w="168482">
                    <a:moveTo>
                      <a:pt x="142102" y="208567"/>
                    </a:moveTo>
                    <a:cubicBezTo>
                      <a:pt x="139828" y="211147"/>
                      <a:pt x="137466" y="213553"/>
                      <a:pt x="134973" y="215783"/>
                    </a:cubicBezTo>
                    <a:cubicBezTo>
                      <a:pt x="134929" y="215871"/>
                      <a:pt x="134886" y="215915"/>
                      <a:pt x="134842" y="215915"/>
                    </a:cubicBezTo>
                    <a:cubicBezTo>
                      <a:pt x="109606" y="239227"/>
                      <a:pt x="74528" y="248018"/>
                      <a:pt x="39626" y="242332"/>
                    </a:cubicBezTo>
                    <a:cubicBezTo>
                      <a:pt x="39495" y="242376"/>
                      <a:pt x="39320" y="242332"/>
                      <a:pt x="39189" y="242288"/>
                    </a:cubicBezTo>
                    <a:cubicBezTo>
                      <a:pt x="26549" y="240232"/>
                      <a:pt x="13952" y="236252"/>
                      <a:pt x="1837" y="230392"/>
                    </a:cubicBezTo>
                    <a:cubicBezTo>
                      <a:pt x="612" y="210404"/>
                      <a:pt x="0" y="190241"/>
                      <a:pt x="0" y="169947"/>
                    </a:cubicBezTo>
                    <a:cubicBezTo>
                      <a:pt x="0" y="116194"/>
                      <a:pt x="4286" y="63447"/>
                      <a:pt x="12509" y="12012"/>
                    </a:cubicBezTo>
                    <a:cubicBezTo>
                      <a:pt x="12553" y="11618"/>
                      <a:pt x="12640" y="11224"/>
                      <a:pt x="12684" y="10831"/>
                    </a:cubicBezTo>
                    <a:cubicBezTo>
                      <a:pt x="13209" y="7550"/>
                      <a:pt x="13777" y="4226"/>
                      <a:pt x="14346" y="946"/>
                    </a:cubicBezTo>
                    <a:cubicBezTo>
                      <a:pt x="23137" y="-191"/>
                      <a:pt x="32147" y="-279"/>
                      <a:pt x="41157" y="552"/>
                    </a:cubicBezTo>
                    <a:lnTo>
                      <a:pt x="41200" y="552"/>
                    </a:lnTo>
                    <a:cubicBezTo>
                      <a:pt x="41857" y="596"/>
                      <a:pt x="42556" y="683"/>
                      <a:pt x="43212" y="771"/>
                    </a:cubicBezTo>
                    <a:cubicBezTo>
                      <a:pt x="70417" y="3745"/>
                      <a:pt x="97928" y="15510"/>
                      <a:pt x="121021" y="36023"/>
                    </a:cubicBezTo>
                    <a:cubicBezTo>
                      <a:pt x="126663" y="41009"/>
                      <a:pt x="131824" y="46345"/>
                      <a:pt x="136460" y="51944"/>
                    </a:cubicBezTo>
                    <a:cubicBezTo>
                      <a:pt x="137116" y="52731"/>
                      <a:pt x="137729" y="53474"/>
                      <a:pt x="138341" y="54262"/>
                    </a:cubicBezTo>
                    <a:cubicBezTo>
                      <a:pt x="153999" y="73812"/>
                      <a:pt x="163665" y="96250"/>
                      <a:pt x="167076" y="118862"/>
                    </a:cubicBezTo>
                    <a:cubicBezTo>
                      <a:pt x="167076" y="118862"/>
                      <a:pt x="167033" y="118862"/>
                      <a:pt x="167076" y="118905"/>
                    </a:cubicBezTo>
                    <a:cubicBezTo>
                      <a:pt x="167207" y="119824"/>
                      <a:pt x="167339" y="120698"/>
                      <a:pt x="167470" y="121617"/>
                    </a:cubicBezTo>
                    <a:cubicBezTo>
                      <a:pt x="171537" y="153108"/>
                      <a:pt x="163402" y="184599"/>
                      <a:pt x="142102" y="20856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4" name="Google Shape;2364;p48"/>
              <p:cNvSpPr/>
              <p:nvPr/>
            </p:nvSpPr>
            <p:spPr>
              <a:xfrm>
                <a:off x="3916529" y="3242766"/>
                <a:ext cx="392922" cy="577713"/>
              </a:xfrm>
              <a:custGeom>
                <a:rect b="b" l="l" r="r" t="t"/>
                <a:pathLst>
                  <a:path extrusionOk="0" h="577713" w="392922">
                    <a:moveTo>
                      <a:pt x="382263" y="364681"/>
                    </a:moveTo>
                    <a:cubicBezTo>
                      <a:pt x="382220" y="364813"/>
                      <a:pt x="382176" y="364944"/>
                      <a:pt x="382132" y="365075"/>
                    </a:cubicBezTo>
                    <a:cubicBezTo>
                      <a:pt x="379902" y="372816"/>
                      <a:pt x="377277" y="380470"/>
                      <a:pt x="374347" y="387949"/>
                    </a:cubicBezTo>
                    <a:cubicBezTo>
                      <a:pt x="373210" y="390924"/>
                      <a:pt x="372029" y="393854"/>
                      <a:pt x="370761" y="396784"/>
                    </a:cubicBezTo>
                    <a:cubicBezTo>
                      <a:pt x="370629" y="397178"/>
                      <a:pt x="370454" y="397572"/>
                      <a:pt x="370280" y="397965"/>
                    </a:cubicBezTo>
                    <a:cubicBezTo>
                      <a:pt x="370236" y="398009"/>
                      <a:pt x="370280" y="398009"/>
                      <a:pt x="370280" y="398009"/>
                    </a:cubicBezTo>
                    <a:cubicBezTo>
                      <a:pt x="367918" y="403520"/>
                      <a:pt x="365381" y="408943"/>
                      <a:pt x="362713" y="414279"/>
                    </a:cubicBezTo>
                    <a:cubicBezTo>
                      <a:pt x="362669" y="414323"/>
                      <a:pt x="362669" y="414323"/>
                      <a:pt x="362713" y="414323"/>
                    </a:cubicBezTo>
                    <a:cubicBezTo>
                      <a:pt x="362144" y="415460"/>
                      <a:pt x="361576" y="416510"/>
                      <a:pt x="360963" y="417647"/>
                    </a:cubicBezTo>
                    <a:cubicBezTo>
                      <a:pt x="360832" y="417953"/>
                      <a:pt x="360657" y="418303"/>
                      <a:pt x="360482" y="418609"/>
                    </a:cubicBezTo>
                    <a:cubicBezTo>
                      <a:pt x="351910" y="435055"/>
                      <a:pt x="341894" y="450625"/>
                      <a:pt x="330785" y="465058"/>
                    </a:cubicBezTo>
                    <a:cubicBezTo>
                      <a:pt x="328817" y="467595"/>
                      <a:pt x="326848" y="470088"/>
                      <a:pt x="324793" y="472537"/>
                    </a:cubicBezTo>
                    <a:cubicBezTo>
                      <a:pt x="316745" y="482291"/>
                      <a:pt x="308216" y="491475"/>
                      <a:pt x="299294" y="499829"/>
                    </a:cubicBezTo>
                    <a:cubicBezTo>
                      <a:pt x="298332" y="500835"/>
                      <a:pt x="297326" y="501754"/>
                      <a:pt x="296320" y="502672"/>
                    </a:cubicBezTo>
                    <a:cubicBezTo>
                      <a:pt x="296014" y="502935"/>
                      <a:pt x="295751" y="503197"/>
                      <a:pt x="295445" y="503416"/>
                    </a:cubicBezTo>
                    <a:cubicBezTo>
                      <a:pt x="293958" y="504815"/>
                      <a:pt x="292427" y="506171"/>
                      <a:pt x="290896" y="507483"/>
                    </a:cubicBezTo>
                    <a:cubicBezTo>
                      <a:pt x="289103" y="509058"/>
                      <a:pt x="287266" y="510632"/>
                      <a:pt x="285429" y="512163"/>
                    </a:cubicBezTo>
                    <a:cubicBezTo>
                      <a:pt x="283592" y="513694"/>
                      <a:pt x="281755" y="515181"/>
                      <a:pt x="279875" y="516668"/>
                    </a:cubicBezTo>
                    <a:cubicBezTo>
                      <a:pt x="276332" y="519424"/>
                      <a:pt x="272789" y="522091"/>
                      <a:pt x="269159" y="524672"/>
                    </a:cubicBezTo>
                    <a:cubicBezTo>
                      <a:pt x="265004" y="527602"/>
                      <a:pt x="260849" y="530402"/>
                      <a:pt x="256606" y="533113"/>
                    </a:cubicBezTo>
                    <a:cubicBezTo>
                      <a:pt x="255207" y="533988"/>
                      <a:pt x="253807" y="534819"/>
                      <a:pt x="252408" y="535650"/>
                    </a:cubicBezTo>
                    <a:cubicBezTo>
                      <a:pt x="252233" y="535825"/>
                      <a:pt x="252014" y="535913"/>
                      <a:pt x="251839" y="536044"/>
                    </a:cubicBezTo>
                    <a:cubicBezTo>
                      <a:pt x="251795" y="536044"/>
                      <a:pt x="251752" y="536087"/>
                      <a:pt x="251708" y="536087"/>
                    </a:cubicBezTo>
                    <a:cubicBezTo>
                      <a:pt x="186714" y="575320"/>
                      <a:pt x="110830" y="584898"/>
                      <a:pt x="42775" y="572827"/>
                    </a:cubicBezTo>
                    <a:cubicBezTo>
                      <a:pt x="34946" y="571471"/>
                      <a:pt x="27248" y="569809"/>
                      <a:pt x="19682" y="567841"/>
                    </a:cubicBezTo>
                    <a:cubicBezTo>
                      <a:pt x="19419" y="567797"/>
                      <a:pt x="19157" y="567709"/>
                      <a:pt x="18894" y="567622"/>
                    </a:cubicBezTo>
                    <a:cubicBezTo>
                      <a:pt x="19069" y="567272"/>
                      <a:pt x="19201" y="566922"/>
                      <a:pt x="19288" y="566616"/>
                    </a:cubicBezTo>
                    <a:cubicBezTo>
                      <a:pt x="11984" y="542998"/>
                      <a:pt x="5555" y="519030"/>
                      <a:pt x="0" y="494712"/>
                    </a:cubicBezTo>
                    <a:cubicBezTo>
                      <a:pt x="22087" y="499567"/>
                      <a:pt x="45356" y="501666"/>
                      <a:pt x="68842" y="500704"/>
                    </a:cubicBezTo>
                    <a:cubicBezTo>
                      <a:pt x="73479" y="500485"/>
                      <a:pt x="78115" y="500179"/>
                      <a:pt x="82795" y="499698"/>
                    </a:cubicBezTo>
                    <a:cubicBezTo>
                      <a:pt x="110874" y="497074"/>
                      <a:pt x="138997" y="489901"/>
                      <a:pt x="165545" y="477480"/>
                    </a:cubicBezTo>
                    <a:cubicBezTo>
                      <a:pt x="168038" y="476342"/>
                      <a:pt x="170488" y="475118"/>
                      <a:pt x="172893" y="473893"/>
                    </a:cubicBezTo>
                    <a:cubicBezTo>
                      <a:pt x="184178" y="468164"/>
                      <a:pt x="195156" y="461428"/>
                      <a:pt x="205696" y="453687"/>
                    </a:cubicBezTo>
                    <a:cubicBezTo>
                      <a:pt x="205827" y="453599"/>
                      <a:pt x="205915" y="453512"/>
                      <a:pt x="206046" y="453424"/>
                    </a:cubicBezTo>
                    <a:cubicBezTo>
                      <a:pt x="206090" y="453380"/>
                      <a:pt x="206177" y="453337"/>
                      <a:pt x="206221" y="453293"/>
                    </a:cubicBezTo>
                    <a:cubicBezTo>
                      <a:pt x="212869" y="448351"/>
                      <a:pt x="219342" y="443058"/>
                      <a:pt x="225597" y="437285"/>
                    </a:cubicBezTo>
                    <a:cubicBezTo>
                      <a:pt x="230320" y="432955"/>
                      <a:pt x="234913" y="428363"/>
                      <a:pt x="239374" y="423595"/>
                    </a:cubicBezTo>
                    <a:cubicBezTo>
                      <a:pt x="257088" y="404613"/>
                      <a:pt x="272439" y="382220"/>
                      <a:pt x="284117" y="357858"/>
                    </a:cubicBezTo>
                    <a:cubicBezTo>
                      <a:pt x="284205" y="357640"/>
                      <a:pt x="284336" y="357377"/>
                      <a:pt x="284467" y="357159"/>
                    </a:cubicBezTo>
                    <a:cubicBezTo>
                      <a:pt x="286391" y="353047"/>
                      <a:pt x="288228" y="348892"/>
                      <a:pt x="289934" y="344693"/>
                    </a:cubicBezTo>
                    <a:cubicBezTo>
                      <a:pt x="290022" y="344475"/>
                      <a:pt x="290153" y="344256"/>
                      <a:pt x="290197" y="344037"/>
                    </a:cubicBezTo>
                    <a:cubicBezTo>
                      <a:pt x="300431" y="318932"/>
                      <a:pt x="306642" y="292121"/>
                      <a:pt x="307473" y="264873"/>
                    </a:cubicBezTo>
                    <a:cubicBezTo>
                      <a:pt x="307735" y="255032"/>
                      <a:pt x="307342" y="245147"/>
                      <a:pt x="306161" y="235263"/>
                    </a:cubicBezTo>
                    <a:cubicBezTo>
                      <a:pt x="305461" y="229402"/>
                      <a:pt x="304499" y="223585"/>
                      <a:pt x="303230" y="217768"/>
                    </a:cubicBezTo>
                    <a:cubicBezTo>
                      <a:pt x="303143" y="217418"/>
                      <a:pt x="303099" y="217112"/>
                      <a:pt x="303012" y="216806"/>
                    </a:cubicBezTo>
                    <a:cubicBezTo>
                      <a:pt x="302268" y="213307"/>
                      <a:pt x="301350" y="209808"/>
                      <a:pt x="300387" y="206309"/>
                    </a:cubicBezTo>
                    <a:cubicBezTo>
                      <a:pt x="297938" y="197692"/>
                      <a:pt x="295008" y="189601"/>
                      <a:pt x="291596" y="181947"/>
                    </a:cubicBezTo>
                    <a:cubicBezTo>
                      <a:pt x="275632" y="145645"/>
                      <a:pt x="249915" y="119578"/>
                      <a:pt x="224634" y="100333"/>
                    </a:cubicBezTo>
                    <a:cubicBezTo>
                      <a:pt x="206702" y="86643"/>
                      <a:pt x="188989" y="76409"/>
                      <a:pt x="175080" y="68361"/>
                    </a:cubicBezTo>
                    <a:cubicBezTo>
                      <a:pt x="160166" y="59745"/>
                      <a:pt x="142102" y="50866"/>
                      <a:pt x="122114" y="42731"/>
                    </a:cubicBezTo>
                    <a:cubicBezTo>
                      <a:pt x="119053" y="41507"/>
                      <a:pt x="115947" y="40282"/>
                      <a:pt x="112798" y="39057"/>
                    </a:cubicBezTo>
                    <a:cubicBezTo>
                      <a:pt x="112536" y="38970"/>
                      <a:pt x="112274" y="38839"/>
                      <a:pt x="112011" y="38751"/>
                    </a:cubicBezTo>
                    <a:cubicBezTo>
                      <a:pt x="108206" y="37308"/>
                      <a:pt x="104313" y="35865"/>
                      <a:pt x="100333" y="34509"/>
                    </a:cubicBezTo>
                    <a:cubicBezTo>
                      <a:pt x="99983" y="34334"/>
                      <a:pt x="99633" y="34246"/>
                      <a:pt x="99240" y="34115"/>
                    </a:cubicBezTo>
                    <a:cubicBezTo>
                      <a:pt x="77109" y="26374"/>
                      <a:pt x="53228" y="19857"/>
                      <a:pt x="28910" y="15746"/>
                    </a:cubicBezTo>
                    <a:cubicBezTo>
                      <a:pt x="22481" y="14608"/>
                      <a:pt x="15964" y="13690"/>
                      <a:pt x="9491" y="12946"/>
                    </a:cubicBezTo>
                    <a:cubicBezTo>
                      <a:pt x="10628" y="8835"/>
                      <a:pt x="11722" y="4767"/>
                      <a:pt x="12902" y="744"/>
                    </a:cubicBezTo>
                    <a:cubicBezTo>
                      <a:pt x="12946" y="481"/>
                      <a:pt x="13034" y="219"/>
                      <a:pt x="13121" y="0"/>
                    </a:cubicBezTo>
                    <a:cubicBezTo>
                      <a:pt x="22656" y="350"/>
                      <a:pt x="32234" y="1093"/>
                      <a:pt x="41813" y="2187"/>
                    </a:cubicBezTo>
                    <a:cubicBezTo>
                      <a:pt x="61844" y="4505"/>
                      <a:pt x="81789" y="8310"/>
                      <a:pt x="101164" y="13209"/>
                    </a:cubicBezTo>
                    <a:lnTo>
                      <a:pt x="101208" y="13209"/>
                    </a:lnTo>
                    <a:cubicBezTo>
                      <a:pt x="101602" y="13296"/>
                      <a:pt x="101908" y="13384"/>
                      <a:pt x="102258" y="13515"/>
                    </a:cubicBezTo>
                    <a:cubicBezTo>
                      <a:pt x="108556" y="15089"/>
                      <a:pt x="114810" y="16795"/>
                      <a:pt x="120933" y="18588"/>
                    </a:cubicBezTo>
                    <a:cubicBezTo>
                      <a:pt x="123514" y="19376"/>
                      <a:pt x="126094" y="20163"/>
                      <a:pt x="128631" y="20950"/>
                    </a:cubicBezTo>
                    <a:cubicBezTo>
                      <a:pt x="128894" y="21038"/>
                      <a:pt x="129156" y="21081"/>
                      <a:pt x="129375" y="21213"/>
                    </a:cubicBezTo>
                    <a:cubicBezTo>
                      <a:pt x="158941" y="30397"/>
                      <a:pt x="186452" y="41726"/>
                      <a:pt x="210026" y="53316"/>
                    </a:cubicBezTo>
                    <a:cubicBezTo>
                      <a:pt x="219605" y="58039"/>
                      <a:pt x="228571" y="62807"/>
                      <a:pt x="236706" y="67530"/>
                    </a:cubicBezTo>
                    <a:cubicBezTo>
                      <a:pt x="271608" y="87693"/>
                      <a:pt x="326761" y="119490"/>
                      <a:pt x="361401" y="176961"/>
                    </a:cubicBezTo>
                    <a:cubicBezTo>
                      <a:pt x="361620" y="177223"/>
                      <a:pt x="361794" y="177530"/>
                      <a:pt x="361926" y="177836"/>
                    </a:cubicBezTo>
                    <a:cubicBezTo>
                      <a:pt x="365556" y="183872"/>
                      <a:pt x="368967" y="190170"/>
                      <a:pt x="372029" y="196818"/>
                    </a:cubicBezTo>
                    <a:cubicBezTo>
                      <a:pt x="372860" y="198567"/>
                      <a:pt x="373691" y="200360"/>
                      <a:pt x="374435" y="202154"/>
                    </a:cubicBezTo>
                    <a:cubicBezTo>
                      <a:pt x="374435" y="202154"/>
                      <a:pt x="374391" y="202154"/>
                      <a:pt x="374435" y="202197"/>
                    </a:cubicBezTo>
                    <a:lnTo>
                      <a:pt x="374435" y="202241"/>
                    </a:lnTo>
                    <a:cubicBezTo>
                      <a:pt x="374653" y="202635"/>
                      <a:pt x="374828" y="202985"/>
                      <a:pt x="374959" y="203422"/>
                    </a:cubicBezTo>
                    <a:cubicBezTo>
                      <a:pt x="376140" y="205959"/>
                      <a:pt x="377190" y="208583"/>
                      <a:pt x="378152" y="211251"/>
                    </a:cubicBezTo>
                    <a:cubicBezTo>
                      <a:pt x="380558" y="217330"/>
                      <a:pt x="382657" y="223629"/>
                      <a:pt x="384494" y="230189"/>
                    </a:cubicBezTo>
                    <a:cubicBezTo>
                      <a:pt x="387687" y="241473"/>
                      <a:pt x="389918" y="252889"/>
                      <a:pt x="391273" y="264261"/>
                    </a:cubicBezTo>
                    <a:cubicBezTo>
                      <a:pt x="391580" y="266579"/>
                      <a:pt x="391798" y="268853"/>
                      <a:pt x="391973" y="271171"/>
                    </a:cubicBezTo>
                    <a:cubicBezTo>
                      <a:pt x="392104" y="272090"/>
                      <a:pt x="392148" y="272964"/>
                      <a:pt x="392192" y="273883"/>
                    </a:cubicBezTo>
                    <a:cubicBezTo>
                      <a:pt x="394641" y="304630"/>
                      <a:pt x="390836" y="335377"/>
                      <a:pt x="382263" y="364681"/>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5" name="Google Shape;2365;p48"/>
            <p:cNvGrpSpPr/>
            <p:nvPr/>
          </p:nvGrpSpPr>
          <p:grpSpPr>
            <a:xfrm>
              <a:off x="2050511" y="3348438"/>
              <a:ext cx="633051" cy="568434"/>
              <a:chOff x="4114442" y="3348438"/>
              <a:chExt cx="633051" cy="568434"/>
            </a:xfrm>
          </p:grpSpPr>
          <p:sp>
            <p:nvSpPr>
              <p:cNvPr id="2366" name="Google Shape;2366;p48"/>
              <p:cNvSpPr/>
              <p:nvPr/>
            </p:nvSpPr>
            <p:spPr>
              <a:xfrm>
                <a:off x="4114442" y="3349621"/>
                <a:ext cx="633007" cy="567251"/>
              </a:xfrm>
              <a:custGeom>
                <a:rect b="b" l="l" r="r" t="t"/>
                <a:pathLst>
                  <a:path extrusionOk="0" h="567251" w="633007">
                    <a:moveTo>
                      <a:pt x="272088" y="22432"/>
                    </a:moveTo>
                    <a:cubicBezTo>
                      <a:pt x="170355" y="54448"/>
                      <a:pt x="-6300" y="154475"/>
                      <a:pt x="173" y="302132"/>
                    </a:cubicBezTo>
                    <a:cubicBezTo>
                      <a:pt x="5465" y="423765"/>
                      <a:pt x="131603" y="499256"/>
                      <a:pt x="156796" y="514345"/>
                    </a:cubicBezTo>
                    <a:cubicBezTo>
                      <a:pt x="194454" y="536870"/>
                      <a:pt x="326628" y="606149"/>
                      <a:pt x="463657" y="538007"/>
                    </a:cubicBezTo>
                    <a:cubicBezTo>
                      <a:pt x="554543" y="492783"/>
                      <a:pt x="633007" y="394374"/>
                      <a:pt x="633007" y="272741"/>
                    </a:cubicBezTo>
                    <a:cubicBezTo>
                      <a:pt x="633007" y="177962"/>
                      <a:pt x="585377" y="70762"/>
                      <a:pt x="491867" y="23526"/>
                    </a:cubicBezTo>
                    <a:cubicBezTo>
                      <a:pt x="406186" y="-19774"/>
                      <a:pt x="321029" y="7037"/>
                      <a:pt x="272088" y="22432"/>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7" name="Google Shape;2367;p48"/>
              <p:cNvSpPr/>
              <p:nvPr/>
            </p:nvSpPr>
            <p:spPr>
              <a:xfrm rot="-180767">
                <a:off x="4228450" y="3479109"/>
                <a:ext cx="359742" cy="314043"/>
              </a:xfrm>
              <a:custGeom>
                <a:rect b="b" l="l" r="r" t="t"/>
                <a:pathLst>
                  <a:path extrusionOk="0" h="314395" w="360145">
                    <a:moveTo>
                      <a:pt x="360146" y="157198"/>
                    </a:moveTo>
                    <a:cubicBezTo>
                      <a:pt x="360146" y="244015"/>
                      <a:pt x="279525" y="314395"/>
                      <a:pt x="180073" y="314395"/>
                    </a:cubicBezTo>
                    <a:cubicBezTo>
                      <a:pt x="80621" y="314395"/>
                      <a:pt x="0" y="244015"/>
                      <a:pt x="0" y="157198"/>
                    </a:cubicBezTo>
                    <a:cubicBezTo>
                      <a:pt x="0" y="70380"/>
                      <a:pt x="80621" y="0"/>
                      <a:pt x="180073" y="0"/>
                    </a:cubicBezTo>
                    <a:cubicBezTo>
                      <a:pt x="279525" y="0"/>
                      <a:pt x="360146" y="70380"/>
                      <a:pt x="360146" y="157198"/>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48"/>
              <p:cNvSpPr/>
              <p:nvPr/>
            </p:nvSpPr>
            <p:spPr>
              <a:xfrm rot="-352895">
                <a:off x="4263105" y="3484198"/>
                <a:ext cx="260744" cy="230032"/>
              </a:xfrm>
              <a:custGeom>
                <a:rect b="b" l="l" r="r" t="t"/>
                <a:pathLst>
                  <a:path extrusionOk="0" h="229971" w="260675">
                    <a:moveTo>
                      <a:pt x="260675" y="114986"/>
                    </a:moveTo>
                    <a:cubicBezTo>
                      <a:pt x="260675" y="178491"/>
                      <a:pt x="202321" y="229972"/>
                      <a:pt x="130338" y="229972"/>
                    </a:cubicBezTo>
                    <a:cubicBezTo>
                      <a:pt x="58354" y="229972"/>
                      <a:pt x="0" y="178491"/>
                      <a:pt x="0" y="114986"/>
                    </a:cubicBezTo>
                    <a:cubicBezTo>
                      <a:pt x="0" y="51481"/>
                      <a:pt x="58354" y="0"/>
                      <a:pt x="130338" y="0"/>
                    </a:cubicBezTo>
                    <a:cubicBezTo>
                      <a:pt x="202321" y="0"/>
                      <a:pt x="260675" y="51481"/>
                      <a:pt x="260675" y="114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48"/>
              <p:cNvSpPr/>
              <p:nvPr/>
            </p:nvSpPr>
            <p:spPr>
              <a:xfrm>
                <a:off x="4114486" y="3348438"/>
                <a:ext cx="633007" cy="567264"/>
              </a:xfrm>
              <a:custGeom>
                <a:rect b="b" l="l" r="r" t="t"/>
                <a:pathLst>
                  <a:path extrusionOk="0" h="567264" w="633007">
                    <a:moveTo>
                      <a:pt x="491867" y="23529"/>
                    </a:moveTo>
                    <a:cubicBezTo>
                      <a:pt x="585377" y="70765"/>
                      <a:pt x="633007" y="177921"/>
                      <a:pt x="633007" y="272743"/>
                    </a:cubicBezTo>
                    <a:cubicBezTo>
                      <a:pt x="633007" y="394377"/>
                      <a:pt x="554543" y="492829"/>
                      <a:pt x="463657" y="538010"/>
                    </a:cubicBezTo>
                    <a:cubicBezTo>
                      <a:pt x="326672" y="606152"/>
                      <a:pt x="194498" y="536916"/>
                      <a:pt x="156796" y="514392"/>
                    </a:cubicBezTo>
                    <a:cubicBezTo>
                      <a:pt x="134140" y="500789"/>
                      <a:pt x="29696" y="438289"/>
                      <a:pt x="5203" y="337256"/>
                    </a:cubicBezTo>
                    <a:cubicBezTo>
                      <a:pt x="26853" y="421800"/>
                      <a:pt x="114196" y="474110"/>
                      <a:pt x="133265" y="485525"/>
                    </a:cubicBezTo>
                    <a:cubicBezTo>
                      <a:pt x="165194" y="504638"/>
                      <a:pt x="277292" y="563377"/>
                      <a:pt x="393415" y="505557"/>
                    </a:cubicBezTo>
                    <a:cubicBezTo>
                      <a:pt x="470480" y="467243"/>
                      <a:pt x="537004" y="383792"/>
                      <a:pt x="537004" y="280660"/>
                    </a:cubicBezTo>
                    <a:cubicBezTo>
                      <a:pt x="537004" y="200271"/>
                      <a:pt x="496635" y="109428"/>
                      <a:pt x="417339" y="69365"/>
                    </a:cubicBezTo>
                    <a:cubicBezTo>
                      <a:pt x="344735" y="32670"/>
                      <a:pt x="272525" y="55369"/>
                      <a:pt x="231018" y="68403"/>
                    </a:cubicBezTo>
                    <a:cubicBezTo>
                      <a:pt x="144768" y="95564"/>
                      <a:pt x="-4988" y="180370"/>
                      <a:pt x="479" y="305546"/>
                    </a:cubicBezTo>
                    <a:cubicBezTo>
                      <a:pt x="567" y="308258"/>
                      <a:pt x="785" y="310970"/>
                      <a:pt x="1048" y="313638"/>
                    </a:cubicBezTo>
                    <a:cubicBezTo>
                      <a:pt x="654" y="309876"/>
                      <a:pt x="348" y="305984"/>
                      <a:pt x="173" y="302135"/>
                    </a:cubicBezTo>
                    <a:cubicBezTo>
                      <a:pt x="-6300" y="154478"/>
                      <a:pt x="170355" y="54407"/>
                      <a:pt x="272088" y="22391"/>
                    </a:cubicBezTo>
                    <a:cubicBezTo>
                      <a:pt x="321073" y="7040"/>
                      <a:pt x="406186" y="-19771"/>
                      <a:pt x="491867" y="2352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48"/>
              <p:cNvSpPr/>
              <p:nvPr/>
            </p:nvSpPr>
            <p:spPr>
              <a:xfrm>
                <a:off x="4116058" y="3666493"/>
                <a:ext cx="2799" cy="15745"/>
              </a:xfrm>
              <a:custGeom>
                <a:rect b="b" l="l" r="r" t="t"/>
                <a:pathLst>
                  <a:path extrusionOk="0" h="15745" w="2799">
                    <a:moveTo>
                      <a:pt x="2799" y="15746"/>
                    </a:moveTo>
                    <a:cubicBezTo>
                      <a:pt x="1575" y="10628"/>
                      <a:pt x="612" y="5380"/>
                      <a:pt x="0" y="0"/>
                    </a:cubicBezTo>
                    <a:cubicBezTo>
                      <a:pt x="700" y="5336"/>
                      <a:pt x="1662" y="10628"/>
                      <a:pt x="2799" y="157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71" name="Google Shape;2371;p48"/>
            <p:cNvGrpSpPr/>
            <p:nvPr/>
          </p:nvGrpSpPr>
          <p:grpSpPr>
            <a:xfrm>
              <a:off x="1950987" y="2990681"/>
              <a:ext cx="584013" cy="617638"/>
              <a:chOff x="4014918" y="2990681"/>
              <a:chExt cx="584013" cy="617638"/>
            </a:xfrm>
          </p:grpSpPr>
          <p:sp>
            <p:nvSpPr>
              <p:cNvPr id="2372" name="Google Shape;2372;p48"/>
              <p:cNvSpPr/>
              <p:nvPr/>
            </p:nvSpPr>
            <p:spPr>
              <a:xfrm>
                <a:off x="4014918" y="2990944"/>
                <a:ext cx="582876" cy="617375"/>
              </a:xfrm>
              <a:custGeom>
                <a:rect b="b" l="l" r="r" t="t"/>
                <a:pathLst>
                  <a:path extrusionOk="0" h="617375" w="582876">
                    <a:moveTo>
                      <a:pt x="512358" y="181799"/>
                    </a:moveTo>
                    <a:cubicBezTo>
                      <a:pt x="449945" y="95287"/>
                      <a:pt x="299401" y="-40867"/>
                      <a:pt x="161279" y="11749"/>
                    </a:cubicBezTo>
                    <a:cubicBezTo>
                      <a:pt x="47518" y="55092"/>
                      <a:pt x="15546" y="198550"/>
                      <a:pt x="9161" y="227198"/>
                    </a:cubicBezTo>
                    <a:cubicBezTo>
                      <a:pt x="-374" y="270061"/>
                      <a:pt x="-24517" y="417324"/>
                      <a:pt x="83295" y="525924"/>
                    </a:cubicBezTo>
                    <a:cubicBezTo>
                      <a:pt x="154806" y="597959"/>
                      <a:pt x="272940" y="641434"/>
                      <a:pt x="388406" y="603164"/>
                    </a:cubicBezTo>
                    <a:cubicBezTo>
                      <a:pt x="478374" y="573335"/>
                      <a:pt x="565105" y="494389"/>
                      <a:pt x="580500" y="390776"/>
                    </a:cubicBezTo>
                    <a:cubicBezTo>
                      <a:pt x="594627" y="295822"/>
                      <a:pt x="542405" y="223437"/>
                      <a:pt x="512358" y="181799"/>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48"/>
              <p:cNvSpPr/>
              <p:nvPr/>
            </p:nvSpPr>
            <p:spPr>
              <a:xfrm rot="-1285720">
                <a:off x="4126505" y="3096721"/>
                <a:ext cx="314079" cy="359784"/>
              </a:xfrm>
              <a:custGeom>
                <a:rect b="b" l="l" r="r" t="t"/>
                <a:pathLst>
                  <a:path extrusionOk="0" h="360122" w="314374">
                    <a:moveTo>
                      <a:pt x="314375" y="180061"/>
                    </a:moveTo>
                    <a:cubicBezTo>
                      <a:pt x="314375" y="279507"/>
                      <a:pt x="244000" y="360123"/>
                      <a:pt x="157187" y="360123"/>
                    </a:cubicBezTo>
                    <a:cubicBezTo>
                      <a:pt x="70375" y="360123"/>
                      <a:pt x="0" y="279507"/>
                      <a:pt x="0" y="180061"/>
                    </a:cubicBezTo>
                    <a:cubicBezTo>
                      <a:pt x="0" y="80616"/>
                      <a:pt x="70375" y="0"/>
                      <a:pt x="157187" y="0"/>
                    </a:cubicBezTo>
                    <a:cubicBezTo>
                      <a:pt x="244000" y="0"/>
                      <a:pt x="314375" y="80616"/>
                      <a:pt x="314375" y="18006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48"/>
              <p:cNvSpPr/>
              <p:nvPr/>
            </p:nvSpPr>
            <p:spPr>
              <a:xfrm rot="-1451706">
                <a:off x="4151086" y="3096646"/>
                <a:ext cx="230051" cy="260765"/>
              </a:xfrm>
              <a:custGeom>
                <a:rect b="b" l="l" r="r" t="t"/>
                <a:pathLst>
                  <a:path extrusionOk="0" h="260666" w="229964">
                    <a:moveTo>
                      <a:pt x="229964" y="130333"/>
                    </a:moveTo>
                    <a:cubicBezTo>
                      <a:pt x="229964" y="202315"/>
                      <a:pt x="178485" y="260667"/>
                      <a:pt x="114982" y="260667"/>
                    </a:cubicBezTo>
                    <a:cubicBezTo>
                      <a:pt x="51479" y="260667"/>
                      <a:pt x="0" y="202315"/>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48"/>
              <p:cNvSpPr/>
              <p:nvPr/>
            </p:nvSpPr>
            <p:spPr>
              <a:xfrm>
                <a:off x="4016069" y="2990681"/>
                <a:ext cx="582862" cy="617350"/>
              </a:xfrm>
              <a:custGeom>
                <a:rect b="b" l="l" r="r" t="t"/>
                <a:pathLst>
                  <a:path extrusionOk="0" h="617350" w="582862">
                    <a:moveTo>
                      <a:pt x="580487" y="390688"/>
                    </a:moveTo>
                    <a:cubicBezTo>
                      <a:pt x="565091" y="494302"/>
                      <a:pt x="478360" y="573248"/>
                      <a:pt x="388393" y="603120"/>
                    </a:cubicBezTo>
                    <a:cubicBezTo>
                      <a:pt x="272970" y="641434"/>
                      <a:pt x="154836" y="597915"/>
                      <a:pt x="83325" y="525880"/>
                    </a:cubicBezTo>
                    <a:cubicBezTo>
                      <a:pt x="-24487" y="417324"/>
                      <a:pt x="-388" y="270061"/>
                      <a:pt x="9147" y="227198"/>
                    </a:cubicBezTo>
                    <a:cubicBezTo>
                      <a:pt x="14920" y="201394"/>
                      <a:pt x="41381" y="82603"/>
                      <a:pt x="129556" y="27538"/>
                    </a:cubicBezTo>
                    <a:cubicBezTo>
                      <a:pt x="56121" y="74687"/>
                      <a:pt x="33946" y="174058"/>
                      <a:pt x="29135" y="195751"/>
                    </a:cubicBezTo>
                    <a:cubicBezTo>
                      <a:pt x="21044" y="232097"/>
                      <a:pt x="574" y="356923"/>
                      <a:pt x="91985" y="448990"/>
                    </a:cubicBezTo>
                    <a:cubicBezTo>
                      <a:pt x="152605" y="510091"/>
                      <a:pt x="252763" y="546962"/>
                      <a:pt x="350647" y="514508"/>
                    </a:cubicBezTo>
                    <a:cubicBezTo>
                      <a:pt x="426969" y="489228"/>
                      <a:pt x="500491" y="422310"/>
                      <a:pt x="513525" y="334442"/>
                    </a:cubicBezTo>
                    <a:cubicBezTo>
                      <a:pt x="525465" y="253966"/>
                      <a:pt x="481203" y="192559"/>
                      <a:pt x="455748" y="157263"/>
                    </a:cubicBezTo>
                    <a:cubicBezTo>
                      <a:pt x="402826" y="83959"/>
                      <a:pt x="275201" y="-31507"/>
                      <a:pt x="158072" y="13105"/>
                    </a:cubicBezTo>
                    <a:cubicBezTo>
                      <a:pt x="155492" y="14067"/>
                      <a:pt x="152999" y="15073"/>
                      <a:pt x="150550" y="16210"/>
                    </a:cubicBezTo>
                    <a:cubicBezTo>
                      <a:pt x="154005" y="14636"/>
                      <a:pt x="157591" y="13148"/>
                      <a:pt x="161221" y="11749"/>
                    </a:cubicBezTo>
                    <a:cubicBezTo>
                      <a:pt x="299344" y="-40867"/>
                      <a:pt x="449931" y="95287"/>
                      <a:pt x="512344" y="181799"/>
                    </a:cubicBezTo>
                    <a:cubicBezTo>
                      <a:pt x="542392" y="223393"/>
                      <a:pt x="594614" y="295778"/>
                      <a:pt x="580487" y="39068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48"/>
              <p:cNvSpPr/>
              <p:nvPr/>
            </p:nvSpPr>
            <p:spPr>
              <a:xfrm>
                <a:off x="4148643" y="3008728"/>
                <a:ext cx="14039" cy="7610"/>
              </a:xfrm>
              <a:custGeom>
                <a:rect b="b" l="l" r="r" t="t"/>
                <a:pathLst>
                  <a:path extrusionOk="0" h="7610" w="14039">
                    <a:moveTo>
                      <a:pt x="0" y="7611"/>
                    </a:moveTo>
                    <a:cubicBezTo>
                      <a:pt x="4461" y="4855"/>
                      <a:pt x="9141" y="2274"/>
                      <a:pt x="14040" y="0"/>
                    </a:cubicBezTo>
                    <a:cubicBezTo>
                      <a:pt x="9185" y="2362"/>
                      <a:pt x="4505" y="4942"/>
                      <a:pt x="0" y="761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77" name="Google Shape;2377;p48"/>
            <p:cNvGrpSpPr/>
            <p:nvPr/>
          </p:nvGrpSpPr>
          <p:grpSpPr>
            <a:xfrm>
              <a:off x="1831891" y="3560200"/>
              <a:ext cx="456763" cy="619068"/>
              <a:chOff x="3895822" y="3560200"/>
              <a:chExt cx="456763" cy="619068"/>
            </a:xfrm>
          </p:grpSpPr>
          <p:sp>
            <p:nvSpPr>
              <p:cNvPr id="2378" name="Google Shape;2378;p48"/>
              <p:cNvSpPr/>
              <p:nvPr/>
            </p:nvSpPr>
            <p:spPr>
              <a:xfrm>
                <a:off x="3895841" y="3560200"/>
                <a:ext cx="456744" cy="619024"/>
              </a:xfrm>
              <a:custGeom>
                <a:rect b="b" l="l" r="r" t="t"/>
                <a:pathLst>
                  <a:path extrusionOk="0" h="619024" w="456744">
                    <a:moveTo>
                      <a:pt x="456573" y="313826"/>
                    </a:moveTo>
                    <a:cubicBezTo>
                      <a:pt x="456311" y="322442"/>
                      <a:pt x="455742" y="330752"/>
                      <a:pt x="454999" y="338581"/>
                    </a:cubicBezTo>
                    <a:cubicBezTo>
                      <a:pt x="454955" y="338975"/>
                      <a:pt x="454911" y="339368"/>
                      <a:pt x="454867" y="339762"/>
                    </a:cubicBezTo>
                    <a:cubicBezTo>
                      <a:pt x="454168" y="346979"/>
                      <a:pt x="453293" y="353802"/>
                      <a:pt x="452287" y="360231"/>
                    </a:cubicBezTo>
                    <a:cubicBezTo>
                      <a:pt x="452287" y="360275"/>
                      <a:pt x="452287" y="360275"/>
                      <a:pt x="452287" y="360319"/>
                    </a:cubicBezTo>
                    <a:cubicBezTo>
                      <a:pt x="452068" y="361805"/>
                      <a:pt x="451849" y="363249"/>
                      <a:pt x="451631" y="364692"/>
                    </a:cubicBezTo>
                    <a:cubicBezTo>
                      <a:pt x="451543" y="365086"/>
                      <a:pt x="451500" y="365523"/>
                      <a:pt x="451412" y="365917"/>
                    </a:cubicBezTo>
                    <a:cubicBezTo>
                      <a:pt x="450756" y="369897"/>
                      <a:pt x="450056" y="373615"/>
                      <a:pt x="449400" y="377157"/>
                    </a:cubicBezTo>
                    <a:cubicBezTo>
                      <a:pt x="449356" y="377201"/>
                      <a:pt x="449356" y="377289"/>
                      <a:pt x="449356" y="377332"/>
                    </a:cubicBezTo>
                    <a:cubicBezTo>
                      <a:pt x="447170" y="388442"/>
                      <a:pt x="444851" y="397539"/>
                      <a:pt x="443058" y="404143"/>
                    </a:cubicBezTo>
                    <a:cubicBezTo>
                      <a:pt x="442446" y="406330"/>
                      <a:pt x="441659" y="409217"/>
                      <a:pt x="440653" y="412672"/>
                    </a:cubicBezTo>
                    <a:cubicBezTo>
                      <a:pt x="435011" y="432397"/>
                      <a:pt x="422546" y="471017"/>
                      <a:pt x="399321" y="509725"/>
                    </a:cubicBezTo>
                    <a:cubicBezTo>
                      <a:pt x="399277" y="509856"/>
                      <a:pt x="399190" y="509900"/>
                      <a:pt x="399102" y="510031"/>
                    </a:cubicBezTo>
                    <a:lnTo>
                      <a:pt x="399102" y="510075"/>
                    </a:lnTo>
                    <a:cubicBezTo>
                      <a:pt x="393023" y="520222"/>
                      <a:pt x="386200" y="530325"/>
                      <a:pt x="378590" y="540122"/>
                    </a:cubicBezTo>
                    <a:cubicBezTo>
                      <a:pt x="378590" y="540122"/>
                      <a:pt x="378590" y="540122"/>
                      <a:pt x="378590" y="540166"/>
                    </a:cubicBezTo>
                    <a:cubicBezTo>
                      <a:pt x="369580" y="551669"/>
                      <a:pt x="359564" y="562603"/>
                      <a:pt x="348280" y="572619"/>
                    </a:cubicBezTo>
                    <a:cubicBezTo>
                      <a:pt x="348061" y="572794"/>
                      <a:pt x="347886" y="573013"/>
                      <a:pt x="347667" y="573144"/>
                    </a:cubicBezTo>
                    <a:cubicBezTo>
                      <a:pt x="328904" y="589720"/>
                      <a:pt x="306729" y="603498"/>
                      <a:pt x="280706" y="611983"/>
                    </a:cubicBezTo>
                    <a:cubicBezTo>
                      <a:pt x="276594" y="613338"/>
                      <a:pt x="272439" y="614519"/>
                      <a:pt x="268284" y="615525"/>
                    </a:cubicBezTo>
                    <a:cubicBezTo>
                      <a:pt x="266928" y="615831"/>
                      <a:pt x="265529" y="616181"/>
                      <a:pt x="264173" y="616488"/>
                    </a:cubicBezTo>
                    <a:cubicBezTo>
                      <a:pt x="262467" y="616881"/>
                      <a:pt x="260761" y="617231"/>
                      <a:pt x="259056" y="617581"/>
                    </a:cubicBezTo>
                    <a:cubicBezTo>
                      <a:pt x="256956" y="618018"/>
                      <a:pt x="254857" y="618368"/>
                      <a:pt x="252801" y="618674"/>
                    </a:cubicBezTo>
                    <a:cubicBezTo>
                      <a:pt x="251970" y="618806"/>
                      <a:pt x="251139" y="618937"/>
                      <a:pt x="250308" y="619024"/>
                    </a:cubicBezTo>
                    <a:cubicBezTo>
                      <a:pt x="249915" y="618674"/>
                      <a:pt x="249608" y="618281"/>
                      <a:pt x="249259" y="617887"/>
                    </a:cubicBezTo>
                    <a:cubicBezTo>
                      <a:pt x="217724" y="582766"/>
                      <a:pt x="188639" y="545327"/>
                      <a:pt x="162353" y="505920"/>
                    </a:cubicBezTo>
                    <a:cubicBezTo>
                      <a:pt x="152905" y="491836"/>
                      <a:pt x="143852" y="477447"/>
                      <a:pt x="135148" y="462839"/>
                    </a:cubicBezTo>
                    <a:cubicBezTo>
                      <a:pt x="127756" y="450461"/>
                      <a:pt x="120627" y="437908"/>
                      <a:pt x="113804" y="425181"/>
                    </a:cubicBezTo>
                    <a:cubicBezTo>
                      <a:pt x="96659" y="393340"/>
                      <a:pt x="81220" y="360493"/>
                      <a:pt x="67574" y="326728"/>
                    </a:cubicBezTo>
                    <a:cubicBezTo>
                      <a:pt x="67137" y="325591"/>
                      <a:pt x="66656" y="324410"/>
                      <a:pt x="66218" y="323273"/>
                    </a:cubicBezTo>
                    <a:cubicBezTo>
                      <a:pt x="66131" y="323142"/>
                      <a:pt x="66087" y="323054"/>
                      <a:pt x="66043" y="322923"/>
                    </a:cubicBezTo>
                    <a:cubicBezTo>
                      <a:pt x="56727" y="299524"/>
                      <a:pt x="48242" y="275687"/>
                      <a:pt x="40676" y="251456"/>
                    </a:cubicBezTo>
                    <a:cubicBezTo>
                      <a:pt x="40195" y="251325"/>
                      <a:pt x="39713" y="251194"/>
                      <a:pt x="39232" y="251106"/>
                    </a:cubicBezTo>
                    <a:cubicBezTo>
                      <a:pt x="39364" y="250801"/>
                      <a:pt x="39495" y="250494"/>
                      <a:pt x="39582" y="250188"/>
                    </a:cubicBezTo>
                    <a:cubicBezTo>
                      <a:pt x="39757" y="249838"/>
                      <a:pt x="39888" y="249488"/>
                      <a:pt x="39976" y="249182"/>
                    </a:cubicBezTo>
                    <a:cubicBezTo>
                      <a:pt x="32672" y="225564"/>
                      <a:pt x="26242" y="201596"/>
                      <a:pt x="20688" y="177278"/>
                    </a:cubicBezTo>
                    <a:cubicBezTo>
                      <a:pt x="18938" y="169537"/>
                      <a:pt x="17232" y="161839"/>
                      <a:pt x="15658" y="154010"/>
                    </a:cubicBezTo>
                    <a:lnTo>
                      <a:pt x="15658" y="153966"/>
                    </a:lnTo>
                    <a:cubicBezTo>
                      <a:pt x="11197" y="131922"/>
                      <a:pt x="7435" y="109573"/>
                      <a:pt x="4461" y="86961"/>
                    </a:cubicBezTo>
                    <a:cubicBezTo>
                      <a:pt x="2712" y="73840"/>
                      <a:pt x="1225" y="60631"/>
                      <a:pt x="0" y="47379"/>
                    </a:cubicBezTo>
                    <a:cubicBezTo>
                      <a:pt x="11459" y="40074"/>
                      <a:pt x="23312" y="33514"/>
                      <a:pt x="35427" y="27828"/>
                    </a:cubicBezTo>
                    <a:cubicBezTo>
                      <a:pt x="50823" y="20568"/>
                      <a:pt x="66656" y="14663"/>
                      <a:pt x="82488" y="10246"/>
                    </a:cubicBezTo>
                    <a:cubicBezTo>
                      <a:pt x="84063" y="9808"/>
                      <a:pt x="85638" y="9371"/>
                      <a:pt x="87212" y="8977"/>
                    </a:cubicBezTo>
                    <a:cubicBezTo>
                      <a:pt x="92023" y="7709"/>
                      <a:pt x="96834" y="6615"/>
                      <a:pt x="101645" y="5653"/>
                    </a:cubicBezTo>
                    <a:cubicBezTo>
                      <a:pt x="111399" y="3641"/>
                      <a:pt x="121108" y="2198"/>
                      <a:pt x="130774" y="1279"/>
                    </a:cubicBezTo>
                    <a:cubicBezTo>
                      <a:pt x="166245" y="-2132"/>
                      <a:pt x="201016" y="1411"/>
                      <a:pt x="233732" y="10333"/>
                    </a:cubicBezTo>
                    <a:cubicBezTo>
                      <a:pt x="233863" y="10333"/>
                      <a:pt x="233994" y="10377"/>
                      <a:pt x="234125" y="10464"/>
                    </a:cubicBezTo>
                    <a:cubicBezTo>
                      <a:pt x="235613" y="10814"/>
                      <a:pt x="237100" y="11252"/>
                      <a:pt x="238587" y="11689"/>
                    </a:cubicBezTo>
                    <a:cubicBezTo>
                      <a:pt x="239112" y="11820"/>
                      <a:pt x="239636" y="11995"/>
                      <a:pt x="240161" y="12126"/>
                    </a:cubicBezTo>
                    <a:cubicBezTo>
                      <a:pt x="263036" y="18906"/>
                      <a:pt x="284861" y="28265"/>
                      <a:pt x="305155" y="39725"/>
                    </a:cubicBezTo>
                    <a:cubicBezTo>
                      <a:pt x="315214" y="45410"/>
                      <a:pt x="324924" y="51621"/>
                      <a:pt x="334196" y="58269"/>
                    </a:cubicBezTo>
                    <a:cubicBezTo>
                      <a:pt x="351604" y="70734"/>
                      <a:pt x="367437" y="84730"/>
                      <a:pt x="381345" y="99820"/>
                    </a:cubicBezTo>
                    <a:cubicBezTo>
                      <a:pt x="381432" y="99951"/>
                      <a:pt x="381564" y="100082"/>
                      <a:pt x="381651" y="100213"/>
                    </a:cubicBezTo>
                    <a:cubicBezTo>
                      <a:pt x="382307" y="100869"/>
                      <a:pt x="382876" y="101525"/>
                      <a:pt x="383488" y="102181"/>
                    </a:cubicBezTo>
                    <a:cubicBezTo>
                      <a:pt x="407981" y="129386"/>
                      <a:pt x="424864" y="158427"/>
                      <a:pt x="436148" y="187469"/>
                    </a:cubicBezTo>
                    <a:cubicBezTo>
                      <a:pt x="436279" y="187819"/>
                      <a:pt x="436410" y="188125"/>
                      <a:pt x="436541" y="188475"/>
                    </a:cubicBezTo>
                    <a:cubicBezTo>
                      <a:pt x="438335" y="193155"/>
                      <a:pt x="439997" y="197791"/>
                      <a:pt x="441527" y="202471"/>
                    </a:cubicBezTo>
                    <a:lnTo>
                      <a:pt x="441527" y="202514"/>
                    </a:lnTo>
                    <a:cubicBezTo>
                      <a:pt x="443802" y="209425"/>
                      <a:pt x="445726" y="216336"/>
                      <a:pt x="447432" y="223159"/>
                    </a:cubicBezTo>
                    <a:cubicBezTo>
                      <a:pt x="455348" y="255218"/>
                      <a:pt x="457404" y="286315"/>
                      <a:pt x="456573" y="31382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9" name="Google Shape;2379;p48"/>
              <p:cNvSpPr/>
              <p:nvPr/>
            </p:nvSpPr>
            <p:spPr>
              <a:xfrm>
                <a:off x="3935074" y="3715237"/>
                <a:ext cx="307019" cy="355796"/>
              </a:xfrm>
              <a:custGeom>
                <a:rect b="b" l="l" r="r" t="t"/>
                <a:pathLst>
                  <a:path extrusionOk="0" h="355796" w="307019">
                    <a:moveTo>
                      <a:pt x="306992" y="194829"/>
                    </a:moveTo>
                    <a:cubicBezTo>
                      <a:pt x="306729" y="220940"/>
                      <a:pt x="301175" y="245914"/>
                      <a:pt x="291115" y="268132"/>
                    </a:cubicBezTo>
                    <a:cubicBezTo>
                      <a:pt x="290503" y="269532"/>
                      <a:pt x="289847" y="270888"/>
                      <a:pt x="289191" y="272244"/>
                    </a:cubicBezTo>
                    <a:cubicBezTo>
                      <a:pt x="285167" y="280554"/>
                      <a:pt x="280487" y="288470"/>
                      <a:pt x="275195" y="295818"/>
                    </a:cubicBezTo>
                    <a:cubicBezTo>
                      <a:pt x="274889" y="296299"/>
                      <a:pt x="274539" y="296736"/>
                      <a:pt x="274189" y="297174"/>
                    </a:cubicBezTo>
                    <a:cubicBezTo>
                      <a:pt x="256956" y="320748"/>
                      <a:pt x="233426" y="338899"/>
                      <a:pt x="204909" y="348521"/>
                    </a:cubicBezTo>
                    <a:cubicBezTo>
                      <a:pt x="177923" y="357619"/>
                      <a:pt x="149800" y="357925"/>
                      <a:pt x="123120" y="350883"/>
                    </a:cubicBezTo>
                    <a:cubicBezTo>
                      <a:pt x="113673" y="336800"/>
                      <a:pt x="104619" y="322410"/>
                      <a:pt x="95916" y="307802"/>
                    </a:cubicBezTo>
                    <a:cubicBezTo>
                      <a:pt x="88524" y="295424"/>
                      <a:pt x="81395" y="282872"/>
                      <a:pt x="74572" y="270144"/>
                    </a:cubicBezTo>
                    <a:cubicBezTo>
                      <a:pt x="57427" y="238304"/>
                      <a:pt x="41988" y="205457"/>
                      <a:pt x="28342" y="171692"/>
                    </a:cubicBezTo>
                    <a:cubicBezTo>
                      <a:pt x="27904" y="170555"/>
                      <a:pt x="27423" y="169374"/>
                      <a:pt x="26986" y="168236"/>
                    </a:cubicBezTo>
                    <a:cubicBezTo>
                      <a:pt x="26898" y="168105"/>
                      <a:pt x="26855" y="168018"/>
                      <a:pt x="26811" y="167887"/>
                    </a:cubicBezTo>
                    <a:cubicBezTo>
                      <a:pt x="17495" y="144487"/>
                      <a:pt x="9010" y="120651"/>
                      <a:pt x="1443" y="96420"/>
                    </a:cubicBezTo>
                    <a:cubicBezTo>
                      <a:pt x="962" y="96289"/>
                      <a:pt x="481" y="96158"/>
                      <a:pt x="0" y="96070"/>
                    </a:cubicBezTo>
                    <a:cubicBezTo>
                      <a:pt x="131" y="95764"/>
                      <a:pt x="262" y="95458"/>
                      <a:pt x="350" y="95152"/>
                    </a:cubicBezTo>
                    <a:cubicBezTo>
                      <a:pt x="525" y="94802"/>
                      <a:pt x="656" y="94452"/>
                      <a:pt x="744" y="94145"/>
                    </a:cubicBezTo>
                    <a:cubicBezTo>
                      <a:pt x="11459" y="67685"/>
                      <a:pt x="28342" y="44810"/>
                      <a:pt x="50298" y="28234"/>
                    </a:cubicBezTo>
                    <a:cubicBezTo>
                      <a:pt x="62063" y="19267"/>
                      <a:pt x="75272" y="12182"/>
                      <a:pt x="89793" y="7283"/>
                    </a:cubicBezTo>
                    <a:cubicBezTo>
                      <a:pt x="111049" y="110"/>
                      <a:pt x="133005" y="-1595"/>
                      <a:pt x="154349" y="1423"/>
                    </a:cubicBezTo>
                    <a:cubicBezTo>
                      <a:pt x="170488" y="3697"/>
                      <a:pt x="186277" y="8639"/>
                      <a:pt x="201235" y="16031"/>
                    </a:cubicBezTo>
                    <a:cubicBezTo>
                      <a:pt x="201541" y="16118"/>
                      <a:pt x="201847" y="16293"/>
                      <a:pt x="202154" y="16468"/>
                    </a:cubicBezTo>
                    <a:cubicBezTo>
                      <a:pt x="203028" y="16906"/>
                      <a:pt x="203947" y="17343"/>
                      <a:pt x="204822" y="17868"/>
                    </a:cubicBezTo>
                    <a:cubicBezTo>
                      <a:pt x="221442" y="26440"/>
                      <a:pt x="236968" y="38075"/>
                      <a:pt x="250614" y="52202"/>
                    </a:cubicBezTo>
                    <a:cubicBezTo>
                      <a:pt x="250614" y="52202"/>
                      <a:pt x="250658" y="52202"/>
                      <a:pt x="250658" y="52245"/>
                    </a:cubicBezTo>
                    <a:cubicBezTo>
                      <a:pt x="264129" y="66110"/>
                      <a:pt x="275807" y="82380"/>
                      <a:pt x="285036" y="100706"/>
                    </a:cubicBezTo>
                    <a:lnTo>
                      <a:pt x="285036" y="100750"/>
                    </a:lnTo>
                    <a:cubicBezTo>
                      <a:pt x="287922" y="106479"/>
                      <a:pt x="290590" y="112384"/>
                      <a:pt x="292952" y="118551"/>
                    </a:cubicBezTo>
                    <a:lnTo>
                      <a:pt x="292952" y="118595"/>
                    </a:lnTo>
                    <a:cubicBezTo>
                      <a:pt x="293171" y="119120"/>
                      <a:pt x="293433" y="119688"/>
                      <a:pt x="293608" y="120257"/>
                    </a:cubicBezTo>
                    <a:lnTo>
                      <a:pt x="293608" y="120301"/>
                    </a:lnTo>
                    <a:cubicBezTo>
                      <a:pt x="294570" y="122706"/>
                      <a:pt x="295445" y="125155"/>
                      <a:pt x="296276" y="127648"/>
                    </a:cubicBezTo>
                    <a:cubicBezTo>
                      <a:pt x="299250" y="136527"/>
                      <a:pt x="301612" y="145449"/>
                      <a:pt x="303318" y="154328"/>
                    </a:cubicBezTo>
                    <a:cubicBezTo>
                      <a:pt x="303449" y="154984"/>
                      <a:pt x="303580" y="155640"/>
                      <a:pt x="303668" y="156252"/>
                    </a:cubicBezTo>
                    <a:cubicBezTo>
                      <a:pt x="303668" y="156252"/>
                      <a:pt x="303668" y="156252"/>
                      <a:pt x="303668" y="156296"/>
                    </a:cubicBezTo>
                    <a:cubicBezTo>
                      <a:pt x="304149" y="158702"/>
                      <a:pt x="304542" y="161064"/>
                      <a:pt x="304892" y="163469"/>
                    </a:cubicBezTo>
                    <a:cubicBezTo>
                      <a:pt x="304936" y="163863"/>
                      <a:pt x="305024" y="164256"/>
                      <a:pt x="305067" y="164606"/>
                    </a:cubicBezTo>
                    <a:cubicBezTo>
                      <a:pt x="306511" y="174753"/>
                      <a:pt x="307167" y="184857"/>
                      <a:pt x="306992" y="194829"/>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0" name="Google Shape;2380;p48"/>
              <p:cNvSpPr/>
              <p:nvPr/>
            </p:nvSpPr>
            <p:spPr>
              <a:xfrm rot="-1285720">
                <a:off x="3959874" y="3716841"/>
                <a:ext cx="229748" cy="260422"/>
              </a:xfrm>
              <a:custGeom>
                <a:rect b="b" l="l" r="r" t="t"/>
                <a:pathLst>
                  <a:path extrusionOk="0" h="260666" w="229964">
                    <a:moveTo>
                      <a:pt x="229964" y="130333"/>
                    </a:moveTo>
                    <a:cubicBezTo>
                      <a:pt x="229964" y="202315"/>
                      <a:pt x="178485" y="260667"/>
                      <a:pt x="114982" y="260667"/>
                    </a:cubicBezTo>
                    <a:cubicBezTo>
                      <a:pt x="51479" y="260667"/>
                      <a:pt x="0" y="202315"/>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1" name="Google Shape;2381;p48"/>
              <p:cNvSpPr/>
              <p:nvPr/>
            </p:nvSpPr>
            <p:spPr>
              <a:xfrm>
                <a:off x="4145100" y="4169952"/>
                <a:ext cx="37264" cy="9316"/>
              </a:xfrm>
              <a:custGeom>
                <a:rect b="b" l="l" r="r" t="t"/>
                <a:pathLst>
                  <a:path extrusionOk="0" h="9316" w="37264">
                    <a:moveTo>
                      <a:pt x="37264" y="0"/>
                    </a:moveTo>
                    <a:cubicBezTo>
                      <a:pt x="34990" y="875"/>
                      <a:pt x="32672" y="1706"/>
                      <a:pt x="30310" y="2449"/>
                    </a:cubicBezTo>
                    <a:cubicBezTo>
                      <a:pt x="26548" y="3674"/>
                      <a:pt x="22787" y="4767"/>
                      <a:pt x="19026" y="5773"/>
                    </a:cubicBezTo>
                    <a:cubicBezTo>
                      <a:pt x="17670" y="6080"/>
                      <a:pt x="16270" y="6430"/>
                      <a:pt x="14914" y="6736"/>
                    </a:cubicBezTo>
                    <a:cubicBezTo>
                      <a:pt x="13209" y="7129"/>
                      <a:pt x="11503" y="7479"/>
                      <a:pt x="9797" y="7829"/>
                    </a:cubicBezTo>
                    <a:cubicBezTo>
                      <a:pt x="7698" y="8266"/>
                      <a:pt x="5598" y="8616"/>
                      <a:pt x="3543" y="8923"/>
                    </a:cubicBezTo>
                    <a:cubicBezTo>
                      <a:pt x="2712" y="9097"/>
                      <a:pt x="1881" y="9229"/>
                      <a:pt x="1093" y="9316"/>
                    </a:cubicBezTo>
                    <a:cubicBezTo>
                      <a:pt x="1093" y="9316"/>
                      <a:pt x="1050" y="9316"/>
                      <a:pt x="1050" y="9273"/>
                    </a:cubicBezTo>
                    <a:cubicBezTo>
                      <a:pt x="656" y="8923"/>
                      <a:pt x="350" y="8529"/>
                      <a:pt x="0" y="8135"/>
                    </a:cubicBezTo>
                    <a:cubicBezTo>
                      <a:pt x="11153" y="7173"/>
                      <a:pt x="22306" y="4942"/>
                      <a:pt x="33503" y="1269"/>
                    </a:cubicBezTo>
                    <a:cubicBezTo>
                      <a:pt x="34771" y="875"/>
                      <a:pt x="36039" y="438"/>
                      <a:pt x="37264" y="0"/>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2" name="Google Shape;2382;p48"/>
              <p:cNvSpPr/>
              <p:nvPr/>
            </p:nvSpPr>
            <p:spPr>
              <a:xfrm>
                <a:off x="3895822" y="3560428"/>
                <a:ext cx="455622" cy="597758"/>
              </a:xfrm>
              <a:custGeom>
                <a:rect b="b" l="l" r="r" t="t"/>
                <a:pathLst>
                  <a:path extrusionOk="0" h="597758" w="455622">
                    <a:moveTo>
                      <a:pt x="455455" y="313379"/>
                    </a:moveTo>
                    <a:cubicBezTo>
                      <a:pt x="455193" y="321951"/>
                      <a:pt x="454668" y="330174"/>
                      <a:pt x="453925" y="338003"/>
                    </a:cubicBezTo>
                    <a:cubicBezTo>
                      <a:pt x="453925" y="338397"/>
                      <a:pt x="453881" y="338790"/>
                      <a:pt x="453837" y="339184"/>
                    </a:cubicBezTo>
                    <a:cubicBezTo>
                      <a:pt x="452962" y="348019"/>
                      <a:pt x="451869" y="356329"/>
                      <a:pt x="450644" y="363939"/>
                    </a:cubicBezTo>
                    <a:cubicBezTo>
                      <a:pt x="450557" y="364333"/>
                      <a:pt x="450513" y="364770"/>
                      <a:pt x="450469" y="365164"/>
                    </a:cubicBezTo>
                    <a:cubicBezTo>
                      <a:pt x="447714" y="381872"/>
                      <a:pt x="444390" y="395299"/>
                      <a:pt x="441984" y="404178"/>
                    </a:cubicBezTo>
                    <a:cubicBezTo>
                      <a:pt x="441459" y="406146"/>
                      <a:pt x="440760" y="408639"/>
                      <a:pt x="439885" y="411613"/>
                    </a:cubicBezTo>
                    <a:cubicBezTo>
                      <a:pt x="434374" y="430770"/>
                      <a:pt x="422084" y="469477"/>
                      <a:pt x="398903" y="508491"/>
                    </a:cubicBezTo>
                    <a:cubicBezTo>
                      <a:pt x="398816" y="508666"/>
                      <a:pt x="398728" y="508797"/>
                      <a:pt x="398641" y="508972"/>
                    </a:cubicBezTo>
                    <a:cubicBezTo>
                      <a:pt x="392692" y="518900"/>
                      <a:pt x="386088" y="528785"/>
                      <a:pt x="378697" y="538407"/>
                    </a:cubicBezTo>
                    <a:lnTo>
                      <a:pt x="378697" y="538451"/>
                    </a:lnTo>
                    <a:cubicBezTo>
                      <a:pt x="369687" y="550216"/>
                      <a:pt x="359452" y="561544"/>
                      <a:pt x="347993" y="571822"/>
                    </a:cubicBezTo>
                    <a:cubicBezTo>
                      <a:pt x="347818" y="572041"/>
                      <a:pt x="347599" y="572216"/>
                      <a:pt x="347424" y="572347"/>
                    </a:cubicBezTo>
                    <a:cubicBezTo>
                      <a:pt x="336752" y="581882"/>
                      <a:pt x="324987" y="590498"/>
                      <a:pt x="311997" y="597759"/>
                    </a:cubicBezTo>
                    <a:cubicBezTo>
                      <a:pt x="324987" y="590280"/>
                      <a:pt x="336534" y="581182"/>
                      <a:pt x="346768" y="571123"/>
                    </a:cubicBezTo>
                    <a:cubicBezTo>
                      <a:pt x="346987" y="570991"/>
                      <a:pt x="347162" y="570817"/>
                      <a:pt x="347337" y="570598"/>
                    </a:cubicBezTo>
                    <a:cubicBezTo>
                      <a:pt x="359758" y="558395"/>
                      <a:pt x="370255" y="544793"/>
                      <a:pt x="379090" y="530972"/>
                    </a:cubicBezTo>
                    <a:cubicBezTo>
                      <a:pt x="385213" y="521437"/>
                      <a:pt x="390506" y="511815"/>
                      <a:pt x="395142" y="502499"/>
                    </a:cubicBezTo>
                    <a:cubicBezTo>
                      <a:pt x="395360" y="502062"/>
                      <a:pt x="395579" y="501624"/>
                      <a:pt x="395798" y="501187"/>
                    </a:cubicBezTo>
                    <a:cubicBezTo>
                      <a:pt x="410406" y="471183"/>
                      <a:pt x="417754" y="444591"/>
                      <a:pt x="420466" y="434575"/>
                    </a:cubicBezTo>
                    <a:cubicBezTo>
                      <a:pt x="422609" y="426790"/>
                      <a:pt x="425539" y="414850"/>
                      <a:pt x="427901" y="399935"/>
                    </a:cubicBezTo>
                    <a:cubicBezTo>
                      <a:pt x="429957" y="387033"/>
                      <a:pt x="431619" y="371900"/>
                      <a:pt x="431968" y="355323"/>
                    </a:cubicBezTo>
                    <a:cubicBezTo>
                      <a:pt x="431968" y="354930"/>
                      <a:pt x="432012" y="354492"/>
                      <a:pt x="431968" y="354099"/>
                    </a:cubicBezTo>
                    <a:cubicBezTo>
                      <a:pt x="432143" y="346707"/>
                      <a:pt x="432012" y="339009"/>
                      <a:pt x="431575" y="331136"/>
                    </a:cubicBezTo>
                    <a:cubicBezTo>
                      <a:pt x="431531" y="330743"/>
                      <a:pt x="431531" y="330305"/>
                      <a:pt x="431487" y="329912"/>
                    </a:cubicBezTo>
                    <a:cubicBezTo>
                      <a:pt x="431050" y="322477"/>
                      <a:pt x="430306" y="314823"/>
                      <a:pt x="429169" y="307037"/>
                    </a:cubicBezTo>
                    <a:cubicBezTo>
                      <a:pt x="426151" y="285912"/>
                      <a:pt x="420466" y="263825"/>
                      <a:pt x="410800" y="241825"/>
                    </a:cubicBezTo>
                    <a:lnTo>
                      <a:pt x="410800" y="241781"/>
                    </a:lnTo>
                    <a:cubicBezTo>
                      <a:pt x="408088" y="235527"/>
                      <a:pt x="405026" y="229272"/>
                      <a:pt x="401615" y="223062"/>
                    </a:cubicBezTo>
                    <a:cubicBezTo>
                      <a:pt x="401440" y="222755"/>
                      <a:pt x="401265" y="222406"/>
                      <a:pt x="401090" y="222100"/>
                    </a:cubicBezTo>
                    <a:cubicBezTo>
                      <a:pt x="392867" y="207229"/>
                      <a:pt x="382589" y="192621"/>
                      <a:pt x="369949" y="178581"/>
                    </a:cubicBezTo>
                    <a:cubicBezTo>
                      <a:pt x="362470" y="170271"/>
                      <a:pt x="354291" y="162311"/>
                      <a:pt x="345500" y="154875"/>
                    </a:cubicBezTo>
                    <a:cubicBezTo>
                      <a:pt x="345456" y="154788"/>
                      <a:pt x="345369" y="154744"/>
                      <a:pt x="345325" y="154744"/>
                    </a:cubicBezTo>
                    <a:cubicBezTo>
                      <a:pt x="320920" y="133969"/>
                      <a:pt x="291878" y="116999"/>
                      <a:pt x="260081" y="105933"/>
                    </a:cubicBezTo>
                    <a:cubicBezTo>
                      <a:pt x="246872" y="101341"/>
                      <a:pt x="233226" y="97798"/>
                      <a:pt x="219231" y="95393"/>
                    </a:cubicBezTo>
                    <a:cubicBezTo>
                      <a:pt x="219187" y="95393"/>
                      <a:pt x="219187" y="95393"/>
                      <a:pt x="219143" y="95393"/>
                    </a:cubicBezTo>
                    <a:cubicBezTo>
                      <a:pt x="219099" y="95393"/>
                      <a:pt x="219099" y="95393"/>
                      <a:pt x="219056" y="95393"/>
                    </a:cubicBezTo>
                    <a:cubicBezTo>
                      <a:pt x="206284" y="93206"/>
                      <a:pt x="193251" y="92025"/>
                      <a:pt x="180042" y="91937"/>
                    </a:cubicBezTo>
                    <a:cubicBezTo>
                      <a:pt x="158611" y="91806"/>
                      <a:pt x="136742" y="94518"/>
                      <a:pt x="114786" y="100641"/>
                    </a:cubicBezTo>
                    <a:cubicBezTo>
                      <a:pt x="103239" y="103834"/>
                      <a:pt x="91736" y="107989"/>
                      <a:pt x="80452" y="113019"/>
                    </a:cubicBezTo>
                    <a:cubicBezTo>
                      <a:pt x="57446" y="123166"/>
                      <a:pt x="35315" y="136899"/>
                      <a:pt x="15677" y="153738"/>
                    </a:cubicBezTo>
                    <a:cubicBezTo>
                      <a:pt x="11216" y="131694"/>
                      <a:pt x="7455" y="109345"/>
                      <a:pt x="4481" y="86733"/>
                    </a:cubicBezTo>
                    <a:cubicBezTo>
                      <a:pt x="2731" y="73612"/>
                      <a:pt x="1244" y="60403"/>
                      <a:pt x="19" y="47151"/>
                    </a:cubicBezTo>
                    <a:cubicBezTo>
                      <a:pt x="19" y="46975"/>
                      <a:pt x="-24" y="46844"/>
                      <a:pt x="19" y="46713"/>
                    </a:cubicBezTo>
                    <a:cubicBezTo>
                      <a:pt x="11304" y="39540"/>
                      <a:pt x="23025" y="33111"/>
                      <a:pt x="35009" y="27556"/>
                    </a:cubicBezTo>
                    <a:cubicBezTo>
                      <a:pt x="50186" y="20427"/>
                      <a:pt x="65757" y="14610"/>
                      <a:pt x="81371" y="10280"/>
                    </a:cubicBezTo>
                    <a:cubicBezTo>
                      <a:pt x="83339" y="9755"/>
                      <a:pt x="85263" y="9230"/>
                      <a:pt x="87232" y="8749"/>
                    </a:cubicBezTo>
                    <a:cubicBezTo>
                      <a:pt x="92043" y="7481"/>
                      <a:pt x="96854" y="6387"/>
                      <a:pt x="101665" y="5425"/>
                    </a:cubicBezTo>
                    <a:cubicBezTo>
                      <a:pt x="111374" y="3501"/>
                      <a:pt x="121040" y="2101"/>
                      <a:pt x="130663" y="1183"/>
                    </a:cubicBezTo>
                    <a:cubicBezTo>
                      <a:pt x="166133" y="-2098"/>
                      <a:pt x="200861" y="1576"/>
                      <a:pt x="233533" y="10586"/>
                    </a:cubicBezTo>
                    <a:cubicBezTo>
                      <a:pt x="233664" y="10586"/>
                      <a:pt x="233795" y="10630"/>
                      <a:pt x="233926" y="10717"/>
                    </a:cubicBezTo>
                    <a:cubicBezTo>
                      <a:pt x="235413" y="11067"/>
                      <a:pt x="236857" y="11505"/>
                      <a:pt x="238344" y="11942"/>
                    </a:cubicBezTo>
                    <a:cubicBezTo>
                      <a:pt x="238912" y="12073"/>
                      <a:pt x="239437" y="12248"/>
                      <a:pt x="240006" y="12467"/>
                    </a:cubicBezTo>
                    <a:cubicBezTo>
                      <a:pt x="262837" y="19246"/>
                      <a:pt x="284618" y="28693"/>
                      <a:pt x="304824" y="40196"/>
                    </a:cubicBezTo>
                    <a:cubicBezTo>
                      <a:pt x="314971" y="45970"/>
                      <a:pt x="324768" y="52268"/>
                      <a:pt x="334084" y="59047"/>
                    </a:cubicBezTo>
                    <a:cubicBezTo>
                      <a:pt x="351361" y="71468"/>
                      <a:pt x="367062" y="85464"/>
                      <a:pt x="380840" y="100554"/>
                    </a:cubicBezTo>
                    <a:cubicBezTo>
                      <a:pt x="380971" y="100685"/>
                      <a:pt x="381102" y="100816"/>
                      <a:pt x="381190" y="100947"/>
                    </a:cubicBezTo>
                    <a:cubicBezTo>
                      <a:pt x="381583" y="101385"/>
                      <a:pt x="381977" y="101778"/>
                      <a:pt x="382370" y="102216"/>
                    </a:cubicBezTo>
                    <a:cubicBezTo>
                      <a:pt x="407038" y="129595"/>
                      <a:pt x="423921" y="158855"/>
                      <a:pt x="435249" y="188072"/>
                    </a:cubicBezTo>
                    <a:cubicBezTo>
                      <a:pt x="435380" y="188422"/>
                      <a:pt x="435511" y="188728"/>
                      <a:pt x="435599" y="189078"/>
                    </a:cubicBezTo>
                    <a:cubicBezTo>
                      <a:pt x="437436" y="193801"/>
                      <a:pt x="439098" y="198525"/>
                      <a:pt x="440628" y="203249"/>
                    </a:cubicBezTo>
                    <a:cubicBezTo>
                      <a:pt x="442728" y="209678"/>
                      <a:pt x="444521" y="216108"/>
                      <a:pt x="446139" y="222493"/>
                    </a:cubicBezTo>
                    <a:cubicBezTo>
                      <a:pt x="454143" y="254640"/>
                      <a:pt x="456286" y="285781"/>
                      <a:pt x="455455" y="31337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3" name="Google Shape;2383;p48"/>
              <p:cNvSpPr/>
              <p:nvPr/>
            </p:nvSpPr>
            <p:spPr>
              <a:xfrm>
                <a:off x="4190324" y="4159849"/>
                <a:ext cx="14433" cy="6910"/>
              </a:xfrm>
              <a:custGeom>
                <a:rect b="b" l="l" r="r" t="t"/>
                <a:pathLst>
                  <a:path extrusionOk="0" h="6910" w="14433">
                    <a:moveTo>
                      <a:pt x="14433" y="0"/>
                    </a:moveTo>
                    <a:cubicBezTo>
                      <a:pt x="9841" y="2537"/>
                      <a:pt x="5030" y="4899"/>
                      <a:pt x="0" y="6911"/>
                    </a:cubicBezTo>
                    <a:cubicBezTo>
                      <a:pt x="4986" y="4811"/>
                      <a:pt x="9797" y="2493"/>
                      <a:pt x="14433"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4" name="Google Shape;2384;p48"/>
            <p:cNvGrpSpPr/>
            <p:nvPr/>
          </p:nvGrpSpPr>
          <p:grpSpPr>
            <a:xfrm>
              <a:off x="1998549" y="2581416"/>
              <a:ext cx="548038" cy="579544"/>
              <a:chOff x="4062480" y="2581416"/>
              <a:chExt cx="548038" cy="579544"/>
            </a:xfrm>
          </p:grpSpPr>
          <p:sp>
            <p:nvSpPr>
              <p:cNvPr id="2385" name="Google Shape;2385;p48"/>
              <p:cNvSpPr/>
              <p:nvPr/>
            </p:nvSpPr>
            <p:spPr>
              <a:xfrm>
                <a:off x="4062480" y="2586620"/>
                <a:ext cx="547106" cy="573643"/>
              </a:xfrm>
              <a:custGeom>
                <a:rect b="b" l="l" r="r" t="t"/>
                <a:pathLst>
                  <a:path extrusionOk="0" h="573643" w="547106">
                    <a:moveTo>
                      <a:pt x="541817" y="290240"/>
                    </a:moveTo>
                    <a:cubicBezTo>
                      <a:pt x="540636" y="298900"/>
                      <a:pt x="539280" y="307298"/>
                      <a:pt x="537793" y="315433"/>
                    </a:cubicBezTo>
                    <a:lnTo>
                      <a:pt x="537793" y="315477"/>
                    </a:lnTo>
                    <a:cubicBezTo>
                      <a:pt x="537749" y="315739"/>
                      <a:pt x="537706" y="315958"/>
                      <a:pt x="537618" y="316220"/>
                    </a:cubicBezTo>
                    <a:cubicBezTo>
                      <a:pt x="536918" y="320200"/>
                      <a:pt x="536131" y="324093"/>
                      <a:pt x="535344" y="327898"/>
                    </a:cubicBezTo>
                    <a:cubicBezTo>
                      <a:pt x="532982" y="339182"/>
                      <a:pt x="530402" y="349767"/>
                      <a:pt x="527646" y="359476"/>
                    </a:cubicBezTo>
                    <a:cubicBezTo>
                      <a:pt x="523666" y="373560"/>
                      <a:pt x="518855" y="390617"/>
                      <a:pt x="512032" y="408899"/>
                    </a:cubicBezTo>
                    <a:cubicBezTo>
                      <a:pt x="511157" y="411305"/>
                      <a:pt x="510239" y="413710"/>
                      <a:pt x="509276" y="416160"/>
                    </a:cubicBezTo>
                    <a:cubicBezTo>
                      <a:pt x="502672" y="432955"/>
                      <a:pt x="494362" y="450494"/>
                      <a:pt x="483428" y="467639"/>
                    </a:cubicBezTo>
                    <a:lnTo>
                      <a:pt x="483428" y="467682"/>
                    </a:lnTo>
                    <a:cubicBezTo>
                      <a:pt x="468426" y="491344"/>
                      <a:pt x="448569" y="514219"/>
                      <a:pt x="421627" y="532851"/>
                    </a:cubicBezTo>
                    <a:cubicBezTo>
                      <a:pt x="421452" y="532982"/>
                      <a:pt x="421277" y="533113"/>
                      <a:pt x="421102" y="533244"/>
                    </a:cubicBezTo>
                    <a:cubicBezTo>
                      <a:pt x="420971" y="533332"/>
                      <a:pt x="420883" y="533376"/>
                      <a:pt x="420752" y="533507"/>
                    </a:cubicBezTo>
                    <a:cubicBezTo>
                      <a:pt x="416947" y="536087"/>
                      <a:pt x="413011" y="538624"/>
                      <a:pt x="408899" y="541030"/>
                    </a:cubicBezTo>
                    <a:cubicBezTo>
                      <a:pt x="408681" y="541205"/>
                      <a:pt x="408418" y="541336"/>
                      <a:pt x="408200" y="541467"/>
                    </a:cubicBezTo>
                    <a:cubicBezTo>
                      <a:pt x="407544" y="541861"/>
                      <a:pt x="406844" y="542254"/>
                      <a:pt x="406188" y="542648"/>
                    </a:cubicBezTo>
                    <a:cubicBezTo>
                      <a:pt x="403607" y="544135"/>
                      <a:pt x="401027" y="545535"/>
                      <a:pt x="398403" y="546890"/>
                    </a:cubicBezTo>
                    <a:cubicBezTo>
                      <a:pt x="384450" y="554238"/>
                      <a:pt x="369930" y="559924"/>
                      <a:pt x="355103" y="564167"/>
                    </a:cubicBezTo>
                    <a:cubicBezTo>
                      <a:pt x="346399" y="566660"/>
                      <a:pt x="337564" y="568628"/>
                      <a:pt x="328685" y="570115"/>
                    </a:cubicBezTo>
                    <a:lnTo>
                      <a:pt x="328554" y="570115"/>
                    </a:lnTo>
                    <a:cubicBezTo>
                      <a:pt x="328467" y="570159"/>
                      <a:pt x="328379" y="570159"/>
                      <a:pt x="328292" y="570159"/>
                    </a:cubicBezTo>
                    <a:cubicBezTo>
                      <a:pt x="326324" y="570509"/>
                      <a:pt x="324399" y="570815"/>
                      <a:pt x="322431" y="571077"/>
                    </a:cubicBezTo>
                    <a:cubicBezTo>
                      <a:pt x="314821" y="572170"/>
                      <a:pt x="307167" y="572870"/>
                      <a:pt x="299513" y="573264"/>
                    </a:cubicBezTo>
                    <a:cubicBezTo>
                      <a:pt x="299250" y="573308"/>
                      <a:pt x="298988" y="573308"/>
                      <a:pt x="298725" y="573308"/>
                    </a:cubicBezTo>
                    <a:cubicBezTo>
                      <a:pt x="298332" y="573351"/>
                      <a:pt x="297938" y="573351"/>
                      <a:pt x="297544" y="573351"/>
                    </a:cubicBezTo>
                    <a:cubicBezTo>
                      <a:pt x="277119" y="574314"/>
                      <a:pt x="256606" y="572870"/>
                      <a:pt x="236531" y="569415"/>
                    </a:cubicBezTo>
                    <a:cubicBezTo>
                      <a:pt x="230014" y="568322"/>
                      <a:pt x="223497" y="566966"/>
                      <a:pt x="217068" y="565435"/>
                    </a:cubicBezTo>
                    <a:cubicBezTo>
                      <a:pt x="216718" y="565347"/>
                      <a:pt x="216368" y="565260"/>
                      <a:pt x="215975" y="565173"/>
                    </a:cubicBezTo>
                    <a:cubicBezTo>
                      <a:pt x="212432" y="564298"/>
                      <a:pt x="208933" y="563379"/>
                      <a:pt x="205434" y="562417"/>
                    </a:cubicBezTo>
                    <a:cubicBezTo>
                      <a:pt x="185796" y="556906"/>
                      <a:pt x="166858" y="549515"/>
                      <a:pt x="149144" y="540548"/>
                    </a:cubicBezTo>
                    <a:cubicBezTo>
                      <a:pt x="144420" y="538187"/>
                      <a:pt x="139740" y="535650"/>
                      <a:pt x="135236" y="533026"/>
                    </a:cubicBezTo>
                    <a:cubicBezTo>
                      <a:pt x="135104" y="532982"/>
                      <a:pt x="134973" y="532894"/>
                      <a:pt x="134842" y="532807"/>
                    </a:cubicBezTo>
                    <a:cubicBezTo>
                      <a:pt x="134098" y="532413"/>
                      <a:pt x="133399" y="532020"/>
                      <a:pt x="132743" y="531582"/>
                    </a:cubicBezTo>
                    <a:cubicBezTo>
                      <a:pt x="128544" y="529133"/>
                      <a:pt x="124432" y="526596"/>
                      <a:pt x="120409" y="523972"/>
                    </a:cubicBezTo>
                    <a:cubicBezTo>
                      <a:pt x="117609" y="522135"/>
                      <a:pt x="114854" y="520254"/>
                      <a:pt x="112142" y="518330"/>
                    </a:cubicBezTo>
                    <a:cubicBezTo>
                      <a:pt x="107025" y="514744"/>
                      <a:pt x="102083" y="510938"/>
                      <a:pt x="97315" y="507046"/>
                    </a:cubicBezTo>
                    <a:cubicBezTo>
                      <a:pt x="86993" y="498692"/>
                      <a:pt x="77459" y="489682"/>
                      <a:pt x="68711" y="480191"/>
                    </a:cubicBezTo>
                    <a:cubicBezTo>
                      <a:pt x="63681" y="474812"/>
                      <a:pt x="58914" y="469213"/>
                      <a:pt x="54453" y="463527"/>
                    </a:cubicBezTo>
                    <a:cubicBezTo>
                      <a:pt x="54322" y="463440"/>
                      <a:pt x="54278" y="463352"/>
                      <a:pt x="54234" y="463265"/>
                    </a:cubicBezTo>
                    <a:cubicBezTo>
                      <a:pt x="53884" y="462871"/>
                      <a:pt x="53578" y="462521"/>
                      <a:pt x="53359" y="462128"/>
                    </a:cubicBezTo>
                    <a:cubicBezTo>
                      <a:pt x="52441" y="460990"/>
                      <a:pt x="51566" y="459897"/>
                      <a:pt x="50779" y="458760"/>
                    </a:cubicBezTo>
                    <a:cubicBezTo>
                      <a:pt x="50429" y="458410"/>
                      <a:pt x="50167" y="458060"/>
                      <a:pt x="49948" y="457710"/>
                    </a:cubicBezTo>
                    <a:cubicBezTo>
                      <a:pt x="49817" y="457535"/>
                      <a:pt x="49685" y="457404"/>
                      <a:pt x="49598" y="457229"/>
                    </a:cubicBezTo>
                    <a:cubicBezTo>
                      <a:pt x="28823" y="429456"/>
                      <a:pt x="13646" y="398578"/>
                      <a:pt x="3761" y="366693"/>
                    </a:cubicBezTo>
                    <a:cubicBezTo>
                      <a:pt x="2406" y="362363"/>
                      <a:pt x="1137" y="357989"/>
                      <a:pt x="0" y="353572"/>
                    </a:cubicBezTo>
                    <a:cubicBezTo>
                      <a:pt x="306" y="353878"/>
                      <a:pt x="656" y="354184"/>
                      <a:pt x="962" y="354447"/>
                    </a:cubicBezTo>
                    <a:cubicBezTo>
                      <a:pt x="3324" y="356459"/>
                      <a:pt x="5773" y="358383"/>
                      <a:pt x="8223" y="360220"/>
                    </a:cubicBezTo>
                    <a:cubicBezTo>
                      <a:pt x="11853" y="355015"/>
                      <a:pt x="15570" y="349854"/>
                      <a:pt x="19288" y="344737"/>
                    </a:cubicBezTo>
                    <a:cubicBezTo>
                      <a:pt x="19419" y="344562"/>
                      <a:pt x="19594" y="344343"/>
                      <a:pt x="19682" y="344168"/>
                    </a:cubicBezTo>
                    <a:cubicBezTo>
                      <a:pt x="24012" y="338307"/>
                      <a:pt x="28342" y="332534"/>
                      <a:pt x="32759" y="326761"/>
                    </a:cubicBezTo>
                    <a:lnTo>
                      <a:pt x="32759" y="326717"/>
                    </a:lnTo>
                    <a:cubicBezTo>
                      <a:pt x="32759" y="326674"/>
                      <a:pt x="32803" y="326674"/>
                      <a:pt x="32803" y="326630"/>
                    </a:cubicBezTo>
                    <a:cubicBezTo>
                      <a:pt x="42731" y="313683"/>
                      <a:pt x="52966" y="300956"/>
                      <a:pt x="63506" y="288491"/>
                    </a:cubicBezTo>
                    <a:cubicBezTo>
                      <a:pt x="73872" y="276244"/>
                      <a:pt x="84544" y="264217"/>
                      <a:pt x="95478" y="252495"/>
                    </a:cubicBezTo>
                    <a:cubicBezTo>
                      <a:pt x="99721" y="247946"/>
                      <a:pt x="104007" y="243441"/>
                      <a:pt x="108337" y="238980"/>
                    </a:cubicBezTo>
                    <a:cubicBezTo>
                      <a:pt x="109124" y="238106"/>
                      <a:pt x="109955" y="237275"/>
                      <a:pt x="110830" y="236444"/>
                    </a:cubicBezTo>
                    <a:cubicBezTo>
                      <a:pt x="119140" y="227827"/>
                      <a:pt x="127713" y="219342"/>
                      <a:pt x="136373" y="211076"/>
                    </a:cubicBezTo>
                    <a:lnTo>
                      <a:pt x="136416" y="211032"/>
                    </a:lnTo>
                    <a:cubicBezTo>
                      <a:pt x="137116" y="207883"/>
                      <a:pt x="137947" y="204734"/>
                      <a:pt x="138822" y="201585"/>
                    </a:cubicBezTo>
                    <a:cubicBezTo>
                      <a:pt x="140790" y="202197"/>
                      <a:pt x="142802" y="202722"/>
                      <a:pt x="144814" y="203159"/>
                    </a:cubicBezTo>
                    <a:cubicBezTo>
                      <a:pt x="150237" y="198086"/>
                      <a:pt x="155748" y="193056"/>
                      <a:pt x="161303" y="188157"/>
                    </a:cubicBezTo>
                    <a:cubicBezTo>
                      <a:pt x="159510" y="185446"/>
                      <a:pt x="157629" y="182822"/>
                      <a:pt x="155661" y="180285"/>
                    </a:cubicBezTo>
                    <a:cubicBezTo>
                      <a:pt x="158722" y="181684"/>
                      <a:pt x="161872" y="183172"/>
                      <a:pt x="165152" y="184702"/>
                    </a:cubicBezTo>
                    <a:cubicBezTo>
                      <a:pt x="169788" y="180591"/>
                      <a:pt x="174512" y="176480"/>
                      <a:pt x="179235" y="172456"/>
                    </a:cubicBezTo>
                    <a:cubicBezTo>
                      <a:pt x="183040" y="169219"/>
                      <a:pt x="186845" y="166026"/>
                      <a:pt x="190694" y="162834"/>
                    </a:cubicBezTo>
                    <a:cubicBezTo>
                      <a:pt x="191044" y="162615"/>
                      <a:pt x="191350" y="162353"/>
                      <a:pt x="191657" y="162090"/>
                    </a:cubicBezTo>
                    <a:cubicBezTo>
                      <a:pt x="200317" y="154961"/>
                      <a:pt x="209108" y="147963"/>
                      <a:pt x="217986" y="141140"/>
                    </a:cubicBezTo>
                    <a:cubicBezTo>
                      <a:pt x="223104" y="137204"/>
                      <a:pt x="228265" y="133355"/>
                      <a:pt x="233469" y="129506"/>
                    </a:cubicBezTo>
                    <a:cubicBezTo>
                      <a:pt x="239330" y="125176"/>
                      <a:pt x="245278" y="120890"/>
                      <a:pt x="251270" y="116691"/>
                    </a:cubicBezTo>
                    <a:cubicBezTo>
                      <a:pt x="251533" y="116516"/>
                      <a:pt x="251795" y="116297"/>
                      <a:pt x="252101" y="116122"/>
                    </a:cubicBezTo>
                    <a:cubicBezTo>
                      <a:pt x="259799" y="110699"/>
                      <a:pt x="267628" y="105363"/>
                      <a:pt x="275501" y="100158"/>
                    </a:cubicBezTo>
                    <a:cubicBezTo>
                      <a:pt x="275851" y="99940"/>
                      <a:pt x="276201" y="99721"/>
                      <a:pt x="276507" y="99502"/>
                    </a:cubicBezTo>
                    <a:cubicBezTo>
                      <a:pt x="286741" y="92767"/>
                      <a:pt x="297063" y="86206"/>
                      <a:pt x="307560" y="79864"/>
                    </a:cubicBezTo>
                    <a:cubicBezTo>
                      <a:pt x="318057" y="73479"/>
                      <a:pt x="328642" y="67311"/>
                      <a:pt x="339401" y="61276"/>
                    </a:cubicBezTo>
                    <a:lnTo>
                      <a:pt x="339488" y="61276"/>
                    </a:lnTo>
                    <a:cubicBezTo>
                      <a:pt x="339663" y="61188"/>
                      <a:pt x="339882" y="61057"/>
                      <a:pt x="340101" y="60970"/>
                    </a:cubicBezTo>
                    <a:lnTo>
                      <a:pt x="340145" y="60970"/>
                    </a:lnTo>
                    <a:cubicBezTo>
                      <a:pt x="342069" y="59876"/>
                      <a:pt x="344037" y="58783"/>
                      <a:pt x="345962" y="57733"/>
                    </a:cubicBezTo>
                    <a:lnTo>
                      <a:pt x="346005" y="57733"/>
                    </a:lnTo>
                    <a:cubicBezTo>
                      <a:pt x="361313" y="49335"/>
                      <a:pt x="376840" y="41331"/>
                      <a:pt x="392629" y="33765"/>
                    </a:cubicBezTo>
                    <a:cubicBezTo>
                      <a:pt x="401377" y="29566"/>
                      <a:pt x="410168" y="25499"/>
                      <a:pt x="419047" y="21606"/>
                    </a:cubicBezTo>
                    <a:cubicBezTo>
                      <a:pt x="426613" y="18195"/>
                      <a:pt x="434267" y="14914"/>
                      <a:pt x="442009" y="11722"/>
                    </a:cubicBezTo>
                    <a:cubicBezTo>
                      <a:pt x="442315" y="11590"/>
                      <a:pt x="442621" y="11459"/>
                      <a:pt x="442971" y="11328"/>
                    </a:cubicBezTo>
                    <a:cubicBezTo>
                      <a:pt x="451981" y="7610"/>
                      <a:pt x="461034" y="3980"/>
                      <a:pt x="470175" y="525"/>
                    </a:cubicBezTo>
                    <a:cubicBezTo>
                      <a:pt x="470656" y="350"/>
                      <a:pt x="471138" y="175"/>
                      <a:pt x="471619" y="0"/>
                    </a:cubicBezTo>
                    <a:cubicBezTo>
                      <a:pt x="488151" y="14958"/>
                      <a:pt x="501448" y="32672"/>
                      <a:pt x="511944" y="52222"/>
                    </a:cubicBezTo>
                    <a:cubicBezTo>
                      <a:pt x="520036" y="67137"/>
                      <a:pt x="526509" y="83101"/>
                      <a:pt x="531539" y="99721"/>
                    </a:cubicBezTo>
                    <a:cubicBezTo>
                      <a:pt x="531626" y="100027"/>
                      <a:pt x="531757" y="100333"/>
                      <a:pt x="531801" y="100639"/>
                    </a:cubicBezTo>
                    <a:cubicBezTo>
                      <a:pt x="533201" y="105144"/>
                      <a:pt x="534469" y="109737"/>
                      <a:pt x="535606" y="114373"/>
                    </a:cubicBezTo>
                    <a:cubicBezTo>
                      <a:pt x="536219" y="116778"/>
                      <a:pt x="536831" y="119228"/>
                      <a:pt x="537356" y="121677"/>
                    </a:cubicBezTo>
                    <a:cubicBezTo>
                      <a:pt x="538143" y="125001"/>
                      <a:pt x="538843" y="128325"/>
                      <a:pt x="539499" y="131693"/>
                    </a:cubicBezTo>
                    <a:cubicBezTo>
                      <a:pt x="541161" y="140265"/>
                      <a:pt x="542561" y="148925"/>
                      <a:pt x="543610" y="157629"/>
                    </a:cubicBezTo>
                    <a:cubicBezTo>
                      <a:pt x="544091" y="160997"/>
                      <a:pt x="544441" y="164364"/>
                      <a:pt x="544747" y="167776"/>
                    </a:cubicBezTo>
                    <a:cubicBezTo>
                      <a:pt x="545403" y="173549"/>
                      <a:pt x="545841" y="179410"/>
                      <a:pt x="546191" y="185227"/>
                    </a:cubicBezTo>
                    <a:cubicBezTo>
                      <a:pt x="546409" y="188682"/>
                      <a:pt x="546584" y="192138"/>
                      <a:pt x="546716" y="195593"/>
                    </a:cubicBezTo>
                    <a:cubicBezTo>
                      <a:pt x="546759" y="195811"/>
                      <a:pt x="546759" y="196074"/>
                      <a:pt x="546759" y="196293"/>
                    </a:cubicBezTo>
                    <a:cubicBezTo>
                      <a:pt x="547984" y="228702"/>
                      <a:pt x="545885" y="260849"/>
                      <a:pt x="541817" y="29024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48"/>
              <p:cNvSpPr/>
              <p:nvPr/>
            </p:nvSpPr>
            <p:spPr>
              <a:xfrm>
                <a:off x="4193998" y="2647590"/>
                <a:ext cx="326605" cy="346812"/>
              </a:xfrm>
              <a:custGeom>
                <a:rect b="b" l="l" r="r" t="t"/>
                <a:pathLst>
                  <a:path extrusionOk="0" h="346812" w="326605">
                    <a:moveTo>
                      <a:pt x="318320" y="207271"/>
                    </a:moveTo>
                    <a:cubicBezTo>
                      <a:pt x="315827" y="215668"/>
                      <a:pt x="312678" y="224022"/>
                      <a:pt x="308960" y="232245"/>
                    </a:cubicBezTo>
                    <a:cubicBezTo>
                      <a:pt x="308916" y="232376"/>
                      <a:pt x="308872" y="232463"/>
                      <a:pt x="308829" y="232551"/>
                    </a:cubicBezTo>
                    <a:cubicBezTo>
                      <a:pt x="308348" y="233644"/>
                      <a:pt x="307866" y="234738"/>
                      <a:pt x="307298" y="235787"/>
                    </a:cubicBezTo>
                    <a:cubicBezTo>
                      <a:pt x="305024" y="240642"/>
                      <a:pt x="302531" y="245497"/>
                      <a:pt x="299731" y="250264"/>
                    </a:cubicBezTo>
                    <a:cubicBezTo>
                      <a:pt x="299688" y="250308"/>
                      <a:pt x="299688" y="250352"/>
                      <a:pt x="299688" y="250352"/>
                    </a:cubicBezTo>
                    <a:cubicBezTo>
                      <a:pt x="299513" y="250658"/>
                      <a:pt x="299338" y="251008"/>
                      <a:pt x="299163" y="251314"/>
                    </a:cubicBezTo>
                    <a:cubicBezTo>
                      <a:pt x="290284" y="266578"/>
                      <a:pt x="279787" y="280181"/>
                      <a:pt x="268109" y="292033"/>
                    </a:cubicBezTo>
                    <a:cubicBezTo>
                      <a:pt x="267759" y="292383"/>
                      <a:pt x="267410" y="292733"/>
                      <a:pt x="267060" y="293083"/>
                    </a:cubicBezTo>
                    <a:cubicBezTo>
                      <a:pt x="264348" y="295795"/>
                      <a:pt x="261592" y="298375"/>
                      <a:pt x="258793" y="300912"/>
                    </a:cubicBezTo>
                    <a:cubicBezTo>
                      <a:pt x="258443" y="301218"/>
                      <a:pt x="258050" y="301525"/>
                      <a:pt x="257700" y="301874"/>
                    </a:cubicBezTo>
                    <a:cubicBezTo>
                      <a:pt x="255600" y="303711"/>
                      <a:pt x="253501" y="305505"/>
                      <a:pt x="251314" y="307210"/>
                    </a:cubicBezTo>
                    <a:cubicBezTo>
                      <a:pt x="251008" y="307473"/>
                      <a:pt x="250746" y="307691"/>
                      <a:pt x="250439" y="307910"/>
                    </a:cubicBezTo>
                    <a:cubicBezTo>
                      <a:pt x="231108" y="323306"/>
                      <a:pt x="209545" y="334371"/>
                      <a:pt x="187195" y="340713"/>
                    </a:cubicBezTo>
                    <a:cubicBezTo>
                      <a:pt x="178929" y="343075"/>
                      <a:pt x="170532" y="344737"/>
                      <a:pt x="162134" y="345743"/>
                    </a:cubicBezTo>
                    <a:cubicBezTo>
                      <a:pt x="154874" y="346618"/>
                      <a:pt x="147613" y="346967"/>
                      <a:pt x="140353" y="346749"/>
                    </a:cubicBezTo>
                    <a:lnTo>
                      <a:pt x="140309" y="346749"/>
                    </a:lnTo>
                    <a:cubicBezTo>
                      <a:pt x="138297" y="346749"/>
                      <a:pt x="136285" y="346661"/>
                      <a:pt x="134273" y="346486"/>
                    </a:cubicBezTo>
                    <a:lnTo>
                      <a:pt x="134230" y="346486"/>
                    </a:lnTo>
                    <a:cubicBezTo>
                      <a:pt x="133880" y="346486"/>
                      <a:pt x="133574" y="346486"/>
                      <a:pt x="133267" y="346443"/>
                    </a:cubicBezTo>
                    <a:cubicBezTo>
                      <a:pt x="121283" y="345612"/>
                      <a:pt x="109431" y="343250"/>
                      <a:pt x="97971" y="339357"/>
                    </a:cubicBezTo>
                    <a:cubicBezTo>
                      <a:pt x="93816" y="337958"/>
                      <a:pt x="89705" y="336339"/>
                      <a:pt x="85638" y="334502"/>
                    </a:cubicBezTo>
                    <a:cubicBezTo>
                      <a:pt x="81264" y="332534"/>
                      <a:pt x="76934" y="330347"/>
                      <a:pt x="72735" y="327898"/>
                    </a:cubicBezTo>
                    <a:cubicBezTo>
                      <a:pt x="65081" y="323437"/>
                      <a:pt x="57996" y="318363"/>
                      <a:pt x="51523" y="312678"/>
                    </a:cubicBezTo>
                    <a:cubicBezTo>
                      <a:pt x="50429" y="311803"/>
                      <a:pt x="49379" y="310840"/>
                      <a:pt x="48373" y="309878"/>
                    </a:cubicBezTo>
                    <a:cubicBezTo>
                      <a:pt x="48155" y="309703"/>
                      <a:pt x="47980" y="309528"/>
                      <a:pt x="47805" y="309353"/>
                    </a:cubicBezTo>
                    <a:cubicBezTo>
                      <a:pt x="40238" y="302312"/>
                      <a:pt x="33546" y="294483"/>
                      <a:pt x="27773" y="285998"/>
                    </a:cubicBezTo>
                    <a:cubicBezTo>
                      <a:pt x="11722" y="262729"/>
                      <a:pt x="2449" y="234738"/>
                      <a:pt x="437" y="205040"/>
                    </a:cubicBezTo>
                    <a:cubicBezTo>
                      <a:pt x="131" y="201104"/>
                      <a:pt x="0" y="197124"/>
                      <a:pt x="0" y="193144"/>
                    </a:cubicBezTo>
                    <a:cubicBezTo>
                      <a:pt x="0" y="191394"/>
                      <a:pt x="44" y="189688"/>
                      <a:pt x="87" y="187939"/>
                    </a:cubicBezTo>
                    <a:cubicBezTo>
                      <a:pt x="394" y="175430"/>
                      <a:pt x="1968" y="162746"/>
                      <a:pt x="4855" y="150106"/>
                    </a:cubicBezTo>
                    <a:lnTo>
                      <a:pt x="4899" y="150062"/>
                    </a:lnTo>
                    <a:cubicBezTo>
                      <a:pt x="5598" y="146913"/>
                      <a:pt x="6429" y="143764"/>
                      <a:pt x="7304" y="140615"/>
                    </a:cubicBezTo>
                    <a:cubicBezTo>
                      <a:pt x="9272" y="141227"/>
                      <a:pt x="11284" y="141752"/>
                      <a:pt x="13296" y="142190"/>
                    </a:cubicBezTo>
                    <a:cubicBezTo>
                      <a:pt x="18720" y="137116"/>
                      <a:pt x="24230" y="132086"/>
                      <a:pt x="29785" y="127188"/>
                    </a:cubicBezTo>
                    <a:cubicBezTo>
                      <a:pt x="27992" y="124476"/>
                      <a:pt x="26111" y="121852"/>
                      <a:pt x="24143" y="119315"/>
                    </a:cubicBezTo>
                    <a:cubicBezTo>
                      <a:pt x="27205" y="120715"/>
                      <a:pt x="30354" y="122202"/>
                      <a:pt x="33634" y="123733"/>
                    </a:cubicBezTo>
                    <a:cubicBezTo>
                      <a:pt x="38270" y="119621"/>
                      <a:pt x="42994" y="115510"/>
                      <a:pt x="47717" y="111486"/>
                    </a:cubicBezTo>
                    <a:cubicBezTo>
                      <a:pt x="51523" y="108250"/>
                      <a:pt x="55328" y="105057"/>
                      <a:pt x="59177" y="101864"/>
                    </a:cubicBezTo>
                    <a:cubicBezTo>
                      <a:pt x="59526" y="101645"/>
                      <a:pt x="59833" y="101383"/>
                      <a:pt x="60139" y="101120"/>
                    </a:cubicBezTo>
                    <a:cubicBezTo>
                      <a:pt x="68799" y="93991"/>
                      <a:pt x="77590" y="86993"/>
                      <a:pt x="86469" y="80170"/>
                    </a:cubicBezTo>
                    <a:cubicBezTo>
                      <a:pt x="91586" y="76234"/>
                      <a:pt x="96747" y="72385"/>
                      <a:pt x="101952" y="68536"/>
                    </a:cubicBezTo>
                    <a:cubicBezTo>
                      <a:pt x="107812" y="64206"/>
                      <a:pt x="113761" y="59920"/>
                      <a:pt x="119753" y="55721"/>
                    </a:cubicBezTo>
                    <a:cubicBezTo>
                      <a:pt x="120015" y="55546"/>
                      <a:pt x="120277" y="55327"/>
                      <a:pt x="120584" y="55153"/>
                    </a:cubicBezTo>
                    <a:cubicBezTo>
                      <a:pt x="128281" y="49729"/>
                      <a:pt x="136110" y="44393"/>
                      <a:pt x="143983" y="39188"/>
                    </a:cubicBezTo>
                    <a:cubicBezTo>
                      <a:pt x="144333" y="38970"/>
                      <a:pt x="144683" y="38751"/>
                      <a:pt x="144989" y="38533"/>
                    </a:cubicBezTo>
                    <a:cubicBezTo>
                      <a:pt x="155224" y="31797"/>
                      <a:pt x="165545" y="25236"/>
                      <a:pt x="176042" y="18894"/>
                    </a:cubicBezTo>
                    <a:cubicBezTo>
                      <a:pt x="186539" y="12509"/>
                      <a:pt x="197124" y="6342"/>
                      <a:pt x="207883" y="306"/>
                    </a:cubicBezTo>
                    <a:lnTo>
                      <a:pt x="207971" y="306"/>
                    </a:lnTo>
                    <a:cubicBezTo>
                      <a:pt x="208146" y="219"/>
                      <a:pt x="208364" y="87"/>
                      <a:pt x="208583" y="0"/>
                    </a:cubicBezTo>
                    <a:lnTo>
                      <a:pt x="208627" y="0"/>
                    </a:lnTo>
                    <a:cubicBezTo>
                      <a:pt x="209589" y="175"/>
                      <a:pt x="210551" y="350"/>
                      <a:pt x="211470" y="525"/>
                    </a:cubicBezTo>
                    <a:cubicBezTo>
                      <a:pt x="212126" y="656"/>
                      <a:pt x="212825" y="787"/>
                      <a:pt x="213482" y="962"/>
                    </a:cubicBezTo>
                    <a:cubicBezTo>
                      <a:pt x="227434" y="3980"/>
                      <a:pt x="241036" y="9185"/>
                      <a:pt x="253851" y="16620"/>
                    </a:cubicBezTo>
                    <a:cubicBezTo>
                      <a:pt x="263692" y="22350"/>
                      <a:pt x="272571" y="29129"/>
                      <a:pt x="280487" y="36783"/>
                    </a:cubicBezTo>
                    <a:cubicBezTo>
                      <a:pt x="284117" y="40238"/>
                      <a:pt x="287485" y="43912"/>
                      <a:pt x="290678" y="47717"/>
                    </a:cubicBezTo>
                    <a:cubicBezTo>
                      <a:pt x="295226" y="53184"/>
                      <a:pt x="299381" y="59002"/>
                      <a:pt x="303099" y="65081"/>
                    </a:cubicBezTo>
                    <a:cubicBezTo>
                      <a:pt x="304892" y="68011"/>
                      <a:pt x="306598" y="70985"/>
                      <a:pt x="308173" y="74047"/>
                    </a:cubicBezTo>
                    <a:cubicBezTo>
                      <a:pt x="308479" y="74659"/>
                      <a:pt x="308785" y="75228"/>
                      <a:pt x="309091" y="75840"/>
                    </a:cubicBezTo>
                    <a:cubicBezTo>
                      <a:pt x="313377" y="84325"/>
                      <a:pt x="316876" y="93248"/>
                      <a:pt x="319588" y="102520"/>
                    </a:cubicBezTo>
                    <a:cubicBezTo>
                      <a:pt x="319763" y="102957"/>
                      <a:pt x="319894" y="103395"/>
                      <a:pt x="319982" y="103876"/>
                    </a:cubicBezTo>
                    <a:cubicBezTo>
                      <a:pt x="322956" y="114154"/>
                      <a:pt x="324880" y="124826"/>
                      <a:pt x="325886" y="135760"/>
                    </a:cubicBezTo>
                    <a:cubicBezTo>
                      <a:pt x="325886" y="136067"/>
                      <a:pt x="325930" y="136373"/>
                      <a:pt x="325974" y="136679"/>
                    </a:cubicBezTo>
                    <a:cubicBezTo>
                      <a:pt x="327898" y="159641"/>
                      <a:pt x="325449" y="183653"/>
                      <a:pt x="318320" y="20727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7" name="Google Shape;2387;p48"/>
              <p:cNvSpPr/>
              <p:nvPr/>
            </p:nvSpPr>
            <p:spPr>
              <a:xfrm>
                <a:off x="4266864" y="2647896"/>
                <a:ext cx="236887" cy="254458"/>
              </a:xfrm>
              <a:custGeom>
                <a:rect b="b" l="l" r="r" t="t"/>
                <a:pathLst>
                  <a:path extrusionOk="0" h="254458" w="236887">
                    <a:moveTo>
                      <a:pt x="236881" y="115860"/>
                    </a:moveTo>
                    <a:cubicBezTo>
                      <a:pt x="236837" y="115904"/>
                      <a:pt x="236881" y="115904"/>
                      <a:pt x="236881" y="115904"/>
                    </a:cubicBezTo>
                    <a:cubicBezTo>
                      <a:pt x="236881" y="116560"/>
                      <a:pt x="236837" y="117260"/>
                      <a:pt x="236837" y="117959"/>
                    </a:cubicBezTo>
                    <a:cubicBezTo>
                      <a:pt x="236837" y="118003"/>
                      <a:pt x="236837" y="118003"/>
                      <a:pt x="236837" y="118003"/>
                    </a:cubicBezTo>
                    <a:cubicBezTo>
                      <a:pt x="236706" y="122858"/>
                      <a:pt x="236312" y="127713"/>
                      <a:pt x="235613" y="132655"/>
                    </a:cubicBezTo>
                    <a:cubicBezTo>
                      <a:pt x="235613" y="132961"/>
                      <a:pt x="235569" y="133311"/>
                      <a:pt x="235481" y="133618"/>
                    </a:cubicBezTo>
                    <a:cubicBezTo>
                      <a:pt x="233294" y="149275"/>
                      <a:pt x="228352" y="165065"/>
                      <a:pt x="220523" y="180154"/>
                    </a:cubicBezTo>
                    <a:cubicBezTo>
                      <a:pt x="214531" y="191700"/>
                      <a:pt x="207271" y="202022"/>
                      <a:pt x="199048" y="211120"/>
                    </a:cubicBezTo>
                    <a:cubicBezTo>
                      <a:pt x="199048" y="211120"/>
                      <a:pt x="199048" y="211164"/>
                      <a:pt x="199004" y="211164"/>
                    </a:cubicBezTo>
                    <a:cubicBezTo>
                      <a:pt x="198523" y="211688"/>
                      <a:pt x="198042" y="212213"/>
                      <a:pt x="197561" y="212694"/>
                    </a:cubicBezTo>
                    <a:cubicBezTo>
                      <a:pt x="191744" y="218992"/>
                      <a:pt x="185402" y="224591"/>
                      <a:pt x="178710" y="229533"/>
                    </a:cubicBezTo>
                    <a:cubicBezTo>
                      <a:pt x="178404" y="229796"/>
                      <a:pt x="178098" y="230014"/>
                      <a:pt x="177748" y="230233"/>
                    </a:cubicBezTo>
                    <a:lnTo>
                      <a:pt x="177748" y="230277"/>
                    </a:lnTo>
                    <a:cubicBezTo>
                      <a:pt x="175561" y="231851"/>
                      <a:pt x="173331" y="233382"/>
                      <a:pt x="171056" y="234825"/>
                    </a:cubicBezTo>
                    <a:cubicBezTo>
                      <a:pt x="169875" y="235613"/>
                      <a:pt x="168651" y="236356"/>
                      <a:pt x="167426" y="237056"/>
                    </a:cubicBezTo>
                    <a:lnTo>
                      <a:pt x="167382" y="237100"/>
                    </a:lnTo>
                    <a:lnTo>
                      <a:pt x="167295" y="237143"/>
                    </a:lnTo>
                    <a:cubicBezTo>
                      <a:pt x="164671" y="238674"/>
                      <a:pt x="162046" y="240118"/>
                      <a:pt x="159379" y="241473"/>
                    </a:cubicBezTo>
                    <a:cubicBezTo>
                      <a:pt x="159029" y="241648"/>
                      <a:pt x="158722" y="241823"/>
                      <a:pt x="158373" y="241954"/>
                    </a:cubicBezTo>
                    <a:cubicBezTo>
                      <a:pt x="148882" y="246634"/>
                      <a:pt x="138997" y="250046"/>
                      <a:pt x="128981" y="252102"/>
                    </a:cubicBezTo>
                    <a:cubicBezTo>
                      <a:pt x="113804" y="255251"/>
                      <a:pt x="98234" y="255295"/>
                      <a:pt x="83232" y="251927"/>
                    </a:cubicBezTo>
                    <a:cubicBezTo>
                      <a:pt x="74747" y="250046"/>
                      <a:pt x="66393" y="247028"/>
                      <a:pt x="58389" y="242873"/>
                    </a:cubicBezTo>
                    <a:cubicBezTo>
                      <a:pt x="51566" y="239330"/>
                      <a:pt x="45312" y="235131"/>
                      <a:pt x="39626" y="230364"/>
                    </a:cubicBezTo>
                    <a:cubicBezTo>
                      <a:pt x="33678" y="225334"/>
                      <a:pt x="28342" y="219736"/>
                      <a:pt x="23706" y="213569"/>
                    </a:cubicBezTo>
                    <a:cubicBezTo>
                      <a:pt x="9272" y="194587"/>
                      <a:pt x="1093" y="170750"/>
                      <a:pt x="131" y="145426"/>
                    </a:cubicBezTo>
                    <a:cubicBezTo>
                      <a:pt x="87" y="144595"/>
                      <a:pt x="44" y="143721"/>
                      <a:pt x="44" y="142890"/>
                    </a:cubicBezTo>
                    <a:cubicBezTo>
                      <a:pt x="0" y="141359"/>
                      <a:pt x="0" y="139828"/>
                      <a:pt x="0" y="138297"/>
                    </a:cubicBezTo>
                    <a:lnTo>
                      <a:pt x="0" y="138254"/>
                    </a:lnTo>
                    <a:cubicBezTo>
                      <a:pt x="131" y="128588"/>
                      <a:pt x="1312" y="118791"/>
                      <a:pt x="3543" y="108993"/>
                    </a:cubicBezTo>
                    <a:cubicBezTo>
                      <a:pt x="3630" y="108643"/>
                      <a:pt x="3718" y="108293"/>
                      <a:pt x="3805" y="107900"/>
                    </a:cubicBezTo>
                    <a:cubicBezTo>
                      <a:pt x="6036" y="98453"/>
                      <a:pt x="9272" y="89049"/>
                      <a:pt x="13602" y="79864"/>
                    </a:cubicBezTo>
                    <a:cubicBezTo>
                      <a:pt x="18720" y="75928"/>
                      <a:pt x="23881" y="72079"/>
                      <a:pt x="29085" y="68230"/>
                    </a:cubicBezTo>
                    <a:cubicBezTo>
                      <a:pt x="34946" y="63900"/>
                      <a:pt x="40894" y="59614"/>
                      <a:pt x="46886" y="55415"/>
                    </a:cubicBezTo>
                    <a:cubicBezTo>
                      <a:pt x="47149" y="55240"/>
                      <a:pt x="47411" y="55022"/>
                      <a:pt x="47717" y="54847"/>
                    </a:cubicBezTo>
                    <a:cubicBezTo>
                      <a:pt x="55415" y="49423"/>
                      <a:pt x="63244" y="44087"/>
                      <a:pt x="71117" y="38882"/>
                    </a:cubicBezTo>
                    <a:cubicBezTo>
                      <a:pt x="71467" y="38664"/>
                      <a:pt x="71817" y="38445"/>
                      <a:pt x="72123" y="38227"/>
                    </a:cubicBezTo>
                    <a:cubicBezTo>
                      <a:pt x="82357" y="31491"/>
                      <a:pt x="92679" y="24930"/>
                      <a:pt x="103176" y="18588"/>
                    </a:cubicBezTo>
                    <a:cubicBezTo>
                      <a:pt x="113673" y="12203"/>
                      <a:pt x="124257" y="6036"/>
                      <a:pt x="135017" y="0"/>
                    </a:cubicBezTo>
                    <a:lnTo>
                      <a:pt x="135104" y="0"/>
                    </a:lnTo>
                    <a:cubicBezTo>
                      <a:pt x="136285" y="44"/>
                      <a:pt x="137422" y="131"/>
                      <a:pt x="138603" y="219"/>
                    </a:cubicBezTo>
                    <a:cubicBezTo>
                      <a:pt x="139303" y="262"/>
                      <a:pt x="140003" y="306"/>
                      <a:pt x="140703" y="394"/>
                    </a:cubicBezTo>
                    <a:cubicBezTo>
                      <a:pt x="153693" y="1619"/>
                      <a:pt x="166420" y="5249"/>
                      <a:pt x="178448" y="11503"/>
                    </a:cubicBezTo>
                    <a:cubicBezTo>
                      <a:pt x="189863" y="17408"/>
                      <a:pt x="199748" y="25236"/>
                      <a:pt x="207971" y="34509"/>
                    </a:cubicBezTo>
                    <a:cubicBezTo>
                      <a:pt x="211557" y="38533"/>
                      <a:pt x="214837" y="42863"/>
                      <a:pt x="217811" y="47411"/>
                    </a:cubicBezTo>
                    <a:cubicBezTo>
                      <a:pt x="221310" y="52791"/>
                      <a:pt x="224328" y="58520"/>
                      <a:pt x="226909" y="64512"/>
                    </a:cubicBezTo>
                    <a:cubicBezTo>
                      <a:pt x="229839" y="71292"/>
                      <a:pt x="232114" y="78421"/>
                      <a:pt x="233732" y="85769"/>
                    </a:cubicBezTo>
                    <a:cubicBezTo>
                      <a:pt x="233994" y="86819"/>
                      <a:pt x="234213" y="87868"/>
                      <a:pt x="234388" y="88918"/>
                    </a:cubicBezTo>
                    <a:cubicBezTo>
                      <a:pt x="234388" y="88962"/>
                      <a:pt x="234388" y="88962"/>
                      <a:pt x="234388" y="89005"/>
                    </a:cubicBezTo>
                    <a:cubicBezTo>
                      <a:pt x="236137" y="97709"/>
                      <a:pt x="236968" y="106675"/>
                      <a:pt x="236881" y="115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8" name="Google Shape;2388;p48"/>
              <p:cNvSpPr/>
              <p:nvPr/>
            </p:nvSpPr>
            <p:spPr>
              <a:xfrm>
                <a:off x="4063442" y="2581416"/>
                <a:ext cx="547076" cy="579544"/>
              </a:xfrm>
              <a:custGeom>
                <a:rect b="b" l="l" r="r" t="t"/>
                <a:pathLst>
                  <a:path extrusionOk="0" h="579544" w="547076">
                    <a:moveTo>
                      <a:pt x="546628" y="200667"/>
                    </a:moveTo>
                    <a:cubicBezTo>
                      <a:pt x="546497" y="197167"/>
                      <a:pt x="546322" y="193625"/>
                      <a:pt x="546103" y="190126"/>
                    </a:cubicBezTo>
                    <a:lnTo>
                      <a:pt x="546103" y="190082"/>
                    </a:lnTo>
                    <a:cubicBezTo>
                      <a:pt x="545841" y="186189"/>
                      <a:pt x="545578" y="182297"/>
                      <a:pt x="545185" y="178404"/>
                    </a:cubicBezTo>
                    <a:cubicBezTo>
                      <a:pt x="544966" y="175824"/>
                      <a:pt x="544747" y="173287"/>
                      <a:pt x="544397" y="170706"/>
                    </a:cubicBezTo>
                    <a:cubicBezTo>
                      <a:pt x="542954" y="156973"/>
                      <a:pt x="540811" y="143371"/>
                      <a:pt x="537837" y="130031"/>
                    </a:cubicBezTo>
                    <a:cubicBezTo>
                      <a:pt x="537312" y="127538"/>
                      <a:pt x="536743" y="125045"/>
                      <a:pt x="536131" y="122552"/>
                    </a:cubicBezTo>
                    <a:cubicBezTo>
                      <a:pt x="535869" y="121502"/>
                      <a:pt x="535606" y="120409"/>
                      <a:pt x="535344" y="119359"/>
                    </a:cubicBezTo>
                    <a:cubicBezTo>
                      <a:pt x="534163" y="114679"/>
                      <a:pt x="532895" y="110087"/>
                      <a:pt x="531451" y="105538"/>
                    </a:cubicBezTo>
                    <a:cubicBezTo>
                      <a:pt x="531408" y="105232"/>
                      <a:pt x="531320" y="104926"/>
                      <a:pt x="531189" y="104663"/>
                    </a:cubicBezTo>
                    <a:cubicBezTo>
                      <a:pt x="526115" y="88087"/>
                      <a:pt x="519642" y="72166"/>
                      <a:pt x="511507" y="57296"/>
                    </a:cubicBezTo>
                    <a:cubicBezTo>
                      <a:pt x="500879" y="37789"/>
                      <a:pt x="487495" y="20119"/>
                      <a:pt x="470831" y="5161"/>
                    </a:cubicBezTo>
                    <a:cubicBezTo>
                      <a:pt x="468863" y="3411"/>
                      <a:pt x="466808" y="1706"/>
                      <a:pt x="464708" y="0"/>
                    </a:cubicBezTo>
                    <a:cubicBezTo>
                      <a:pt x="464708" y="0"/>
                      <a:pt x="464664" y="0"/>
                      <a:pt x="464664" y="0"/>
                    </a:cubicBezTo>
                    <a:cubicBezTo>
                      <a:pt x="466676" y="1706"/>
                      <a:pt x="468732" y="3411"/>
                      <a:pt x="470656" y="5205"/>
                    </a:cubicBezTo>
                    <a:cubicBezTo>
                      <a:pt x="470175" y="5380"/>
                      <a:pt x="469694" y="5554"/>
                      <a:pt x="469213" y="5730"/>
                    </a:cubicBezTo>
                    <a:cubicBezTo>
                      <a:pt x="484390" y="20819"/>
                      <a:pt x="496112" y="38795"/>
                      <a:pt x="504903" y="58477"/>
                    </a:cubicBezTo>
                    <a:cubicBezTo>
                      <a:pt x="512163" y="74572"/>
                      <a:pt x="517455" y="91848"/>
                      <a:pt x="521129" y="109649"/>
                    </a:cubicBezTo>
                    <a:cubicBezTo>
                      <a:pt x="521217" y="109999"/>
                      <a:pt x="521261" y="110305"/>
                      <a:pt x="521348" y="110611"/>
                    </a:cubicBezTo>
                    <a:cubicBezTo>
                      <a:pt x="522179" y="114679"/>
                      <a:pt x="522922" y="118746"/>
                      <a:pt x="523579" y="122858"/>
                    </a:cubicBezTo>
                    <a:cubicBezTo>
                      <a:pt x="527602" y="147744"/>
                      <a:pt x="528783" y="173374"/>
                      <a:pt x="527952" y="198130"/>
                    </a:cubicBezTo>
                    <a:cubicBezTo>
                      <a:pt x="527909" y="199792"/>
                      <a:pt x="527865" y="201454"/>
                      <a:pt x="527734" y="203072"/>
                    </a:cubicBezTo>
                    <a:cubicBezTo>
                      <a:pt x="527777" y="203334"/>
                      <a:pt x="527734" y="203553"/>
                      <a:pt x="527690" y="203815"/>
                    </a:cubicBezTo>
                    <a:cubicBezTo>
                      <a:pt x="525984" y="242260"/>
                      <a:pt x="519555" y="278300"/>
                      <a:pt x="511726" y="305855"/>
                    </a:cubicBezTo>
                    <a:cubicBezTo>
                      <a:pt x="511288" y="307341"/>
                      <a:pt x="510851" y="308916"/>
                      <a:pt x="510414" y="310491"/>
                    </a:cubicBezTo>
                    <a:cubicBezTo>
                      <a:pt x="510370" y="310666"/>
                      <a:pt x="510282" y="310884"/>
                      <a:pt x="510239" y="311103"/>
                    </a:cubicBezTo>
                    <a:cubicBezTo>
                      <a:pt x="509451" y="313902"/>
                      <a:pt x="508577" y="316833"/>
                      <a:pt x="507658" y="319851"/>
                    </a:cubicBezTo>
                    <a:cubicBezTo>
                      <a:pt x="500135" y="345262"/>
                      <a:pt x="488851" y="377671"/>
                      <a:pt x="467595" y="407369"/>
                    </a:cubicBezTo>
                    <a:cubicBezTo>
                      <a:pt x="467507" y="407544"/>
                      <a:pt x="467376" y="407718"/>
                      <a:pt x="467245" y="407893"/>
                    </a:cubicBezTo>
                    <a:cubicBezTo>
                      <a:pt x="453424" y="427138"/>
                      <a:pt x="435361" y="445245"/>
                      <a:pt x="411393" y="459503"/>
                    </a:cubicBezTo>
                    <a:cubicBezTo>
                      <a:pt x="410518" y="460072"/>
                      <a:pt x="409643" y="460597"/>
                      <a:pt x="408725" y="461122"/>
                    </a:cubicBezTo>
                    <a:cubicBezTo>
                      <a:pt x="403301" y="464227"/>
                      <a:pt x="397747" y="467070"/>
                      <a:pt x="392148" y="469607"/>
                    </a:cubicBezTo>
                    <a:cubicBezTo>
                      <a:pt x="391798" y="469738"/>
                      <a:pt x="391492" y="469913"/>
                      <a:pt x="391186" y="470044"/>
                    </a:cubicBezTo>
                    <a:cubicBezTo>
                      <a:pt x="387906" y="471487"/>
                      <a:pt x="384582" y="472887"/>
                      <a:pt x="381214" y="474112"/>
                    </a:cubicBezTo>
                    <a:cubicBezTo>
                      <a:pt x="380820" y="474287"/>
                      <a:pt x="380427" y="474462"/>
                      <a:pt x="379989" y="474593"/>
                    </a:cubicBezTo>
                    <a:cubicBezTo>
                      <a:pt x="378108" y="475293"/>
                      <a:pt x="376228" y="475949"/>
                      <a:pt x="374347" y="476605"/>
                    </a:cubicBezTo>
                    <a:cubicBezTo>
                      <a:pt x="374128" y="476692"/>
                      <a:pt x="373866" y="476736"/>
                      <a:pt x="373647" y="476823"/>
                    </a:cubicBezTo>
                    <a:cubicBezTo>
                      <a:pt x="368399" y="478573"/>
                      <a:pt x="363107" y="480104"/>
                      <a:pt x="357771" y="481372"/>
                    </a:cubicBezTo>
                    <a:cubicBezTo>
                      <a:pt x="357377" y="481503"/>
                      <a:pt x="356983" y="481591"/>
                      <a:pt x="356590" y="481635"/>
                    </a:cubicBezTo>
                    <a:cubicBezTo>
                      <a:pt x="355278" y="481984"/>
                      <a:pt x="353922" y="482290"/>
                      <a:pt x="352610" y="482597"/>
                    </a:cubicBezTo>
                    <a:cubicBezTo>
                      <a:pt x="348936" y="483384"/>
                      <a:pt x="345262" y="484040"/>
                      <a:pt x="341588" y="484609"/>
                    </a:cubicBezTo>
                    <a:cubicBezTo>
                      <a:pt x="338657" y="485090"/>
                      <a:pt x="335727" y="485527"/>
                      <a:pt x="332797" y="485877"/>
                    </a:cubicBezTo>
                    <a:cubicBezTo>
                      <a:pt x="311715" y="488370"/>
                      <a:pt x="290372" y="487801"/>
                      <a:pt x="269465" y="484565"/>
                    </a:cubicBezTo>
                    <a:cubicBezTo>
                      <a:pt x="267366" y="484259"/>
                      <a:pt x="265223" y="483909"/>
                      <a:pt x="263123" y="483515"/>
                    </a:cubicBezTo>
                    <a:cubicBezTo>
                      <a:pt x="257569" y="482509"/>
                      <a:pt x="252058" y="481372"/>
                      <a:pt x="246591" y="479972"/>
                    </a:cubicBezTo>
                    <a:cubicBezTo>
                      <a:pt x="243223" y="479185"/>
                      <a:pt x="239855" y="478267"/>
                      <a:pt x="236531" y="477305"/>
                    </a:cubicBezTo>
                    <a:cubicBezTo>
                      <a:pt x="236181" y="477217"/>
                      <a:pt x="235875" y="477129"/>
                      <a:pt x="235525" y="476998"/>
                    </a:cubicBezTo>
                    <a:cubicBezTo>
                      <a:pt x="225028" y="473937"/>
                      <a:pt x="214750" y="470219"/>
                      <a:pt x="204865" y="465933"/>
                    </a:cubicBezTo>
                    <a:cubicBezTo>
                      <a:pt x="199048" y="463440"/>
                      <a:pt x="193362" y="460728"/>
                      <a:pt x="187808" y="457798"/>
                    </a:cubicBezTo>
                    <a:cubicBezTo>
                      <a:pt x="180416" y="453949"/>
                      <a:pt x="173243" y="449750"/>
                      <a:pt x="166420" y="445289"/>
                    </a:cubicBezTo>
                    <a:cubicBezTo>
                      <a:pt x="162047" y="442446"/>
                      <a:pt x="157848" y="439428"/>
                      <a:pt x="153736" y="436366"/>
                    </a:cubicBezTo>
                    <a:cubicBezTo>
                      <a:pt x="145470" y="430112"/>
                      <a:pt x="137729" y="423464"/>
                      <a:pt x="130556" y="416335"/>
                    </a:cubicBezTo>
                    <a:cubicBezTo>
                      <a:pt x="130337" y="416204"/>
                      <a:pt x="130162" y="416029"/>
                      <a:pt x="129943" y="415766"/>
                    </a:cubicBezTo>
                    <a:cubicBezTo>
                      <a:pt x="129943" y="415766"/>
                      <a:pt x="129943" y="415766"/>
                      <a:pt x="129900" y="415766"/>
                    </a:cubicBezTo>
                    <a:cubicBezTo>
                      <a:pt x="129900" y="415766"/>
                      <a:pt x="129900" y="415766"/>
                      <a:pt x="129900" y="415722"/>
                    </a:cubicBezTo>
                    <a:cubicBezTo>
                      <a:pt x="120627" y="406625"/>
                      <a:pt x="112273" y="396872"/>
                      <a:pt x="104838" y="386593"/>
                    </a:cubicBezTo>
                    <a:cubicBezTo>
                      <a:pt x="98190" y="377583"/>
                      <a:pt x="92329" y="368180"/>
                      <a:pt x="87081" y="358514"/>
                    </a:cubicBezTo>
                    <a:cubicBezTo>
                      <a:pt x="87037" y="358427"/>
                      <a:pt x="86993" y="358339"/>
                      <a:pt x="86950" y="358252"/>
                    </a:cubicBezTo>
                    <a:cubicBezTo>
                      <a:pt x="75797" y="337651"/>
                      <a:pt x="67705" y="315826"/>
                      <a:pt x="62544" y="293695"/>
                    </a:cubicBezTo>
                    <a:cubicBezTo>
                      <a:pt x="52004" y="306161"/>
                      <a:pt x="41769" y="318888"/>
                      <a:pt x="31841" y="331834"/>
                    </a:cubicBezTo>
                    <a:cubicBezTo>
                      <a:pt x="31841" y="331878"/>
                      <a:pt x="31797" y="331878"/>
                      <a:pt x="31797" y="331922"/>
                    </a:cubicBezTo>
                    <a:lnTo>
                      <a:pt x="31797" y="331966"/>
                    </a:lnTo>
                    <a:cubicBezTo>
                      <a:pt x="27380" y="337739"/>
                      <a:pt x="23050" y="343512"/>
                      <a:pt x="18720" y="349373"/>
                    </a:cubicBezTo>
                    <a:cubicBezTo>
                      <a:pt x="18632" y="349548"/>
                      <a:pt x="18457" y="349767"/>
                      <a:pt x="18326" y="349941"/>
                    </a:cubicBezTo>
                    <a:cubicBezTo>
                      <a:pt x="14608" y="355059"/>
                      <a:pt x="10891" y="360220"/>
                      <a:pt x="7260" y="365425"/>
                    </a:cubicBezTo>
                    <a:cubicBezTo>
                      <a:pt x="4811" y="363588"/>
                      <a:pt x="2362" y="361663"/>
                      <a:pt x="0" y="359651"/>
                    </a:cubicBezTo>
                    <a:cubicBezTo>
                      <a:pt x="1006" y="363500"/>
                      <a:pt x="2099" y="367349"/>
                      <a:pt x="3280" y="371154"/>
                    </a:cubicBezTo>
                    <a:cubicBezTo>
                      <a:pt x="13034" y="403214"/>
                      <a:pt x="28123" y="434267"/>
                      <a:pt x="48855" y="462215"/>
                    </a:cubicBezTo>
                    <a:cubicBezTo>
                      <a:pt x="48942" y="462390"/>
                      <a:pt x="49073" y="462565"/>
                      <a:pt x="49204" y="462696"/>
                    </a:cubicBezTo>
                    <a:cubicBezTo>
                      <a:pt x="49423" y="463046"/>
                      <a:pt x="49686" y="463396"/>
                      <a:pt x="49992" y="463746"/>
                    </a:cubicBezTo>
                    <a:cubicBezTo>
                      <a:pt x="50866" y="464971"/>
                      <a:pt x="51785" y="466151"/>
                      <a:pt x="52791" y="467376"/>
                    </a:cubicBezTo>
                    <a:lnTo>
                      <a:pt x="52791" y="467420"/>
                    </a:lnTo>
                    <a:cubicBezTo>
                      <a:pt x="52922" y="467639"/>
                      <a:pt x="53053" y="467813"/>
                      <a:pt x="53228" y="467989"/>
                    </a:cubicBezTo>
                    <a:cubicBezTo>
                      <a:pt x="53272" y="468076"/>
                      <a:pt x="53359" y="468163"/>
                      <a:pt x="53447" y="468251"/>
                    </a:cubicBezTo>
                    <a:cubicBezTo>
                      <a:pt x="58039" y="474155"/>
                      <a:pt x="62894" y="479885"/>
                      <a:pt x="68055" y="485483"/>
                    </a:cubicBezTo>
                    <a:cubicBezTo>
                      <a:pt x="76715" y="494931"/>
                      <a:pt x="86162" y="503853"/>
                      <a:pt x="96353" y="512251"/>
                    </a:cubicBezTo>
                    <a:cubicBezTo>
                      <a:pt x="101121" y="516143"/>
                      <a:pt x="106063" y="519948"/>
                      <a:pt x="111180" y="523535"/>
                    </a:cubicBezTo>
                    <a:cubicBezTo>
                      <a:pt x="114198" y="525722"/>
                      <a:pt x="117260" y="527821"/>
                      <a:pt x="120365" y="529877"/>
                    </a:cubicBezTo>
                    <a:cubicBezTo>
                      <a:pt x="124039" y="532282"/>
                      <a:pt x="127800" y="534644"/>
                      <a:pt x="131649" y="536875"/>
                    </a:cubicBezTo>
                    <a:cubicBezTo>
                      <a:pt x="132305" y="537312"/>
                      <a:pt x="133005" y="537706"/>
                      <a:pt x="133705" y="538099"/>
                    </a:cubicBezTo>
                    <a:cubicBezTo>
                      <a:pt x="133836" y="538187"/>
                      <a:pt x="133967" y="538274"/>
                      <a:pt x="134098" y="538318"/>
                    </a:cubicBezTo>
                    <a:cubicBezTo>
                      <a:pt x="138603" y="540942"/>
                      <a:pt x="143196" y="543435"/>
                      <a:pt x="147876" y="545841"/>
                    </a:cubicBezTo>
                    <a:cubicBezTo>
                      <a:pt x="165545" y="554851"/>
                      <a:pt x="184440" y="562330"/>
                      <a:pt x="204078" y="567928"/>
                    </a:cubicBezTo>
                    <a:cubicBezTo>
                      <a:pt x="207664" y="568978"/>
                      <a:pt x="211338" y="569940"/>
                      <a:pt x="214969" y="570815"/>
                    </a:cubicBezTo>
                    <a:cubicBezTo>
                      <a:pt x="215318" y="570902"/>
                      <a:pt x="215668" y="570990"/>
                      <a:pt x="216018" y="571077"/>
                    </a:cubicBezTo>
                    <a:lnTo>
                      <a:pt x="216062" y="571077"/>
                    </a:lnTo>
                    <a:cubicBezTo>
                      <a:pt x="222535" y="572652"/>
                      <a:pt x="229052" y="574051"/>
                      <a:pt x="235613" y="575188"/>
                    </a:cubicBezTo>
                    <a:cubicBezTo>
                      <a:pt x="255732" y="578688"/>
                      <a:pt x="276288" y="580174"/>
                      <a:pt x="296801" y="579300"/>
                    </a:cubicBezTo>
                    <a:lnTo>
                      <a:pt x="297063" y="579300"/>
                    </a:lnTo>
                    <a:cubicBezTo>
                      <a:pt x="297238" y="579300"/>
                      <a:pt x="297370" y="579300"/>
                      <a:pt x="297544" y="579256"/>
                    </a:cubicBezTo>
                    <a:cubicBezTo>
                      <a:pt x="305548" y="578950"/>
                      <a:pt x="313552" y="578206"/>
                      <a:pt x="321512" y="577113"/>
                    </a:cubicBezTo>
                    <a:cubicBezTo>
                      <a:pt x="323218" y="576894"/>
                      <a:pt x="324924" y="576632"/>
                      <a:pt x="326630" y="576326"/>
                    </a:cubicBezTo>
                    <a:cubicBezTo>
                      <a:pt x="326717" y="576326"/>
                      <a:pt x="326805" y="576326"/>
                      <a:pt x="326892" y="576282"/>
                    </a:cubicBezTo>
                    <a:cubicBezTo>
                      <a:pt x="327417" y="576238"/>
                      <a:pt x="327898" y="576151"/>
                      <a:pt x="328379" y="576063"/>
                    </a:cubicBezTo>
                    <a:lnTo>
                      <a:pt x="328423" y="576063"/>
                    </a:lnTo>
                    <a:cubicBezTo>
                      <a:pt x="337170" y="574620"/>
                      <a:pt x="345830" y="572696"/>
                      <a:pt x="354447" y="570246"/>
                    </a:cubicBezTo>
                    <a:cubicBezTo>
                      <a:pt x="369405" y="566047"/>
                      <a:pt x="384013" y="560318"/>
                      <a:pt x="398096" y="552926"/>
                    </a:cubicBezTo>
                    <a:cubicBezTo>
                      <a:pt x="400808" y="551570"/>
                      <a:pt x="403476" y="550083"/>
                      <a:pt x="406144" y="548552"/>
                    </a:cubicBezTo>
                    <a:cubicBezTo>
                      <a:pt x="406625" y="548290"/>
                      <a:pt x="407063" y="548028"/>
                      <a:pt x="407544" y="547721"/>
                    </a:cubicBezTo>
                    <a:cubicBezTo>
                      <a:pt x="407762" y="547590"/>
                      <a:pt x="408025" y="547459"/>
                      <a:pt x="408243" y="547284"/>
                    </a:cubicBezTo>
                    <a:cubicBezTo>
                      <a:pt x="412442" y="544835"/>
                      <a:pt x="416466" y="542254"/>
                      <a:pt x="420359" y="539586"/>
                    </a:cubicBezTo>
                    <a:cubicBezTo>
                      <a:pt x="420446" y="539586"/>
                      <a:pt x="420490" y="539543"/>
                      <a:pt x="420534" y="539499"/>
                    </a:cubicBezTo>
                    <a:cubicBezTo>
                      <a:pt x="420840" y="539280"/>
                      <a:pt x="421146" y="539105"/>
                      <a:pt x="421408" y="538886"/>
                    </a:cubicBezTo>
                    <a:cubicBezTo>
                      <a:pt x="448088" y="520473"/>
                      <a:pt x="467857" y="497948"/>
                      <a:pt x="482772" y="474549"/>
                    </a:cubicBezTo>
                    <a:lnTo>
                      <a:pt x="482772" y="474505"/>
                    </a:lnTo>
                    <a:cubicBezTo>
                      <a:pt x="494012" y="457010"/>
                      <a:pt x="502585" y="439078"/>
                      <a:pt x="509320" y="421933"/>
                    </a:cubicBezTo>
                    <a:cubicBezTo>
                      <a:pt x="510282" y="419396"/>
                      <a:pt x="511245" y="416903"/>
                      <a:pt x="512163" y="414454"/>
                    </a:cubicBezTo>
                    <a:cubicBezTo>
                      <a:pt x="518899" y="396303"/>
                      <a:pt x="523666" y="379421"/>
                      <a:pt x="527646" y="365425"/>
                    </a:cubicBezTo>
                    <a:cubicBezTo>
                      <a:pt x="530402" y="355671"/>
                      <a:pt x="533026" y="345043"/>
                      <a:pt x="535388" y="333671"/>
                    </a:cubicBezTo>
                    <a:cubicBezTo>
                      <a:pt x="536175" y="329822"/>
                      <a:pt x="536962" y="325886"/>
                      <a:pt x="537662" y="321862"/>
                    </a:cubicBezTo>
                    <a:cubicBezTo>
                      <a:pt x="537749" y="321600"/>
                      <a:pt x="537793" y="321337"/>
                      <a:pt x="537793" y="321075"/>
                    </a:cubicBezTo>
                    <a:cubicBezTo>
                      <a:pt x="539411" y="312459"/>
                      <a:pt x="540855" y="303493"/>
                      <a:pt x="542079" y="294264"/>
                    </a:cubicBezTo>
                    <a:cubicBezTo>
                      <a:pt x="546016" y="265135"/>
                      <a:pt x="547984" y="233382"/>
                      <a:pt x="546672" y="201366"/>
                    </a:cubicBezTo>
                    <a:cubicBezTo>
                      <a:pt x="546672" y="201148"/>
                      <a:pt x="546672" y="200885"/>
                      <a:pt x="546628" y="200667"/>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9" name="Google Shape;2389;p48"/>
            <p:cNvGrpSpPr/>
            <p:nvPr/>
          </p:nvGrpSpPr>
          <p:grpSpPr>
            <a:xfrm>
              <a:off x="2274050" y="2523464"/>
              <a:ext cx="518854" cy="263272"/>
              <a:chOff x="4337981" y="2523464"/>
              <a:chExt cx="518854" cy="263272"/>
            </a:xfrm>
          </p:grpSpPr>
          <p:sp>
            <p:nvSpPr>
              <p:cNvPr id="2390" name="Google Shape;2390;p48"/>
              <p:cNvSpPr/>
              <p:nvPr/>
            </p:nvSpPr>
            <p:spPr>
              <a:xfrm>
                <a:off x="4337981" y="2523464"/>
                <a:ext cx="518111" cy="263272"/>
              </a:xfrm>
              <a:custGeom>
                <a:rect b="b" l="l" r="r" t="t"/>
                <a:pathLst>
                  <a:path extrusionOk="0" h="263272" w="518111">
                    <a:moveTo>
                      <a:pt x="435317" y="5773"/>
                    </a:moveTo>
                    <a:cubicBezTo>
                      <a:pt x="431074" y="6254"/>
                      <a:pt x="426832" y="6735"/>
                      <a:pt x="422633" y="7260"/>
                    </a:cubicBezTo>
                    <a:cubicBezTo>
                      <a:pt x="423289" y="4986"/>
                      <a:pt x="423901" y="2668"/>
                      <a:pt x="424514" y="350"/>
                    </a:cubicBezTo>
                    <a:cubicBezTo>
                      <a:pt x="423027" y="656"/>
                      <a:pt x="421496" y="918"/>
                      <a:pt x="419965" y="1137"/>
                    </a:cubicBezTo>
                    <a:cubicBezTo>
                      <a:pt x="418259" y="3455"/>
                      <a:pt x="416597" y="5817"/>
                      <a:pt x="414979" y="8223"/>
                    </a:cubicBezTo>
                    <a:cubicBezTo>
                      <a:pt x="391667" y="11284"/>
                      <a:pt x="368617" y="15177"/>
                      <a:pt x="345830" y="19857"/>
                    </a:cubicBezTo>
                    <a:lnTo>
                      <a:pt x="345787" y="19857"/>
                    </a:lnTo>
                    <a:cubicBezTo>
                      <a:pt x="334284" y="22175"/>
                      <a:pt x="322912" y="24755"/>
                      <a:pt x="311584" y="27511"/>
                    </a:cubicBezTo>
                    <a:lnTo>
                      <a:pt x="311540" y="27511"/>
                    </a:lnTo>
                    <a:cubicBezTo>
                      <a:pt x="303843" y="29348"/>
                      <a:pt x="296232" y="31316"/>
                      <a:pt x="288622" y="33372"/>
                    </a:cubicBezTo>
                    <a:lnTo>
                      <a:pt x="288578" y="33372"/>
                    </a:lnTo>
                    <a:cubicBezTo>
                      <a:pt x="288141" y="33459"/>
                      <a:pt x="287747" y="33590"/>
                      <a:pt x="287310" y="33721"/>
                    </a:cubicBezTo>
                    <a:cubicBezTo>
                      <a:pt x="256344" y="42031"/>
                      <a:pt x="225990" y="51829"/>
                      <a:pt x="196293" y="63069"/>
                    </a:cubicBezTo>
                    <a:cubicBezTo>
                      <a:pt x="194325" y="61319"/>
                      <a:pt x="192269" y="59614"/>
                      <a:pt x="190170" y="57908"/>
                    </a:cubicBezTo>
                    <a:cubicBezTo>
                      <a:pt x="190170" y="57908"/>
                      <a:pt x="190126" y="57908"/>
                      <a:pt x="190126" y="57908"/>
                    </a:cubicBezTo>
                    <a:cubicBezTo>
                      <a:pt x="192138" y="59614"/>
                      <a:pt x="194193" y="61319"/>
                      <a:pt x="196118" y="63113"/>
                    </a:cubicBezTo>
                    <a:cubicBezTo>
                      <a:pt x="195637" y="63288"/>
                      <a:pt x="195156" y="63463"/>
                      <a:pt x="194674" y="63638"/>
                    </a:cubicBezTo>
                    <a:cubicBezTo>
                      <a:pt x="185533" y="67093"/>
                      <a:pt x="176480" y="70723"/>
                      <a:pt x="167470" y="74441"/>
                    </a:cubicBezTo>
                    <a:cubicBezTo>
                      <a:pt x="167120" y="74572"/>
                      <a:pt x="166814" y="74703"/>
                      <a:pt x="166508" y="74834"/>
                    </a:cubicBezTo>
                    <a:cubicBezTo>
                      <a:pt x="158766" y="78027"/>
                      <a:pt x="151112" y="81307"/>
                      <a:pt x="143546" y="84719"/>
                    </a:cubicBezTo>
                    <a:cubicBezTo>
                      <a:pt x="134667" y="88611"/>
                      <a:pt x="125876" y="92679"/>
                      <a:pt x="117128" y="96878"/>
                    </a:cubicBezTo>
                    <a:cubicBezTo>
                      <a:pt x="101339" y="104445"/>
                      <a:pt x="85812" y="112448"/>
                      <a:pt x="70504" y="120846"/>
                    </a:cubicBezTo>
                    <a:lnTo>
                      <a:pt x="70461" y="120846"/>
                    </a:lnTo>
                    <a:cubicBezTo>
                      <a:pt x="68536" y="121896"/>
                      <a:pt x="66568" y="122989"/>
                      <a:pt x="64644" y="124083"/>
                    </a:cubicBezTo>
                    <a:lnTo>
                      <a:pt x="64600" y="124083"/>
                    </a:lnTo>
                    <a:cubicBezTo>
                      <a:pt x="64381" y="124170"/>
                      <a:pt x="64163" y="124301"/>
                      <a:pt x="63988" y="124389"/>
                    </a:cubicBezTo>
                    <a:lnTo>
                      <a:pt x="63900" y="124389"/>
                    </a:lnTo>
                    <a:cubicBezTo>
                      <a:pt x="53141" y="130425"/>
                      <a:pt x="42556" y="136591"/>
                      <a:pt x="32059" y="142977"/>
                    </a:cubicBezTo>
                    <a:cubicBezTo>
                      <a:pt x="21562" y="149319"/>
                      <a:pt x="11240" y="155879"/>
                      <a:pt x="1006" y="162615"/>
                    </a:cubicBezTo>
                    <a:cubicBezTo>
                      <a:pt x="700" y="162834"/>
                      <a:pt x="350" y="163052"/>
                      <a:pt x="0" y="163271"/>
                    </a:cubicBezTo>
                    <a:cubicBezTo>
                      <a:pt x="10409" y="175255"/>
                      <a:pt x="22131" y="186977"/>
                      <a:pt x="35296" y="197867"/>
                    </a:cubicBezTo>
                    <a:cubicBezTo>
                      <a:pt x="56027" y="215144"/>
                      <a:pt x="80345" y="230452"/>
                      <a:pt x="108775" y="241954"/>
                    </a:cubicBezTo>
                    <a:cubicBezTo>
                      <a:pt x="118922" y="246066"/>
                      <a:pt x="129593" y="249652"/>
                      <a:pt x="140834" y="252714"/>
                    </a:cubicBezTo>
                    <a:cubicBezTo>
                      <a:pt x="145033" y="253851"/>
                      <a:pt x="149231" y="254901"/>
                      <a:pt x="153518" y="255819"/>
                    </a:cubicBezTo>
                    <a:cubicBezTo>
                      <a:pt x="153868" y="255906"/>
                      <a:pt x="154261" y="255994"/>
                      <a:pt x="154655" y="256038"/>
                    </a:cubicBezTo>
                    <a:cubicBezTo>
                      <a:pt x="155092" y="256169"/>
                      <a:pt x="155530" y="256300"/>
                      <a:pt x="155967" y="256344"/>
                    </a:cubicBezTo>
                    <a:cubicBezTo>
                      <a:pt x="156361" y="256475"/>
                      <a:pt x="156754" y="256563"/>
                      <a:pt x="157148" y="256563"/>
                    </a:cubicBezTo>
                    <a:cubicBezTo>
                      <a:pt x="159510" y="257131"/>
                      <a:pt x="161959" y="257612"/>
                      <a:pt x="164365" y="258006"/>
                    </a:cubicBezTo>
                    <a:cubicBezTo>
                      <a:pt x="170182" y="259143"/>
                      <a:pt x="176042" y="260061"/>
                      <a:pt x="181991" y="260761"/>
                    </a:cubicBezTo>
                    <a:cubicBezTo>
                      <a:pt x="201323" y="263255"/>
                      <a:pt x="221267" y="263910"/>
                      <a:pt x="241342" y="262642"/>
                    </a:cubicBezTo>
                    <a:lnTo>
                      <a:pt x="241386" y="262642"/>
                    </a:lnTo>
                    <a:cubicBezTo>
                      <a:pt x="245322" y="262467"/>
                      <a:pt x="249215" y="262117"/>
                      <a:pt x="253151" y="261724"/>
                    </a:cubicBezTo>
                    <a:cubicBezTo>
                      <a:pt x="259187" y="261155"/>
                      <a:pt x="265223" y="260368"/>
                      <a:pt x="271258" y="259406"/>
                    </a:cubicBezTo>
                    <a:cubicBezTo>
                      <a:pt x="271565" y="259362"/>
                      <a:pt x="271827" y="259318"/>
                      <a:pt x="272133" y="259274"/>
                    </a:cubicBezTo>
                    <a:cubicBezTo>
                      <a:pt x="273970" y="258968"/>
                      <a:pt x="275763" y="258662"/>
                      <a:pt x="277600" y="258312"/>
                    </a:cubicBezTo>
                    <a:cubicBezTo>
                      <a:pt x="277950" y="258268"/>
                      <a:pt x="278300" y="258225"/>
                      <a:pt x="278694" y="258137"/>
                    </a:cubicBezTo>
                    <a:cubicBezTo>
                      <a:pt x="298244" y="254594"/>
                      <a:pt x="317707" y="249083"/>
                      <a:pt x="336558" y="241561"/>
                    </a:cubicBezTo>
                    <a:cubicBezTo>
                      <a:pt x="342769" y="239111"/>
                      <a:pt x="348892" y="236444"/>
                      <a:pt x="354928" y="233513"/>
                    </a:cubicBezTo>
                    <a:cubicBezTo>
                      <a:pt x="371985" y="225378"/>
                      <a:pt x="388430" y="215406"/>
                      <a:pt x="403957" y="203553"/>
                    </a:cubicBezTo>
                    <a:cubicBezTo>
                      <a:pt x="411611" y="197780"/>
                      <a:pt x="419047" y="191482"/>
                      <a:pt x="426219" y="184702"/>
                    </a:cubicBezTo>
                    <a:cubicBezTo>
                      <a:pt x="428494" y="182559"/>
                      <a:pt x="430768" y="180372"/>
                      <a:pt x="432999" y="178142"/>
                    </a:cubicBezTo>
                    <a:cubicBezTo>
                      <a:pt x="436585" y="174511"/>
                      <a:pt x="440172" y="170706"/>
                      <a:pt x="443627" y="166814"/>
                    </a:cubicBezTo>
                    <a:cubicBezTo>
                      <a:pt x="447738" y="162221"/>
                      <a:pt x="451675" y="157410"/>
                      <a:pt x="455523" y="152468"/>
                    </a:cubicBezTo>
                    <a:cubicBezTo>
                      <a:pt x="455567" y="152424"/>
                      <a:pt x="455611" y="152380"/>
                      <a:pt x="455611" y="152337"/>
                    </a:cubicBezTo>
                    <a:cubicBezTo>
                      <a:pt x="455698" y="152293"/>
                      <a:pt x="455742" y="152249"/>
                      <a:pt x="455786" y="152162"/>
                    </a:cubicBezTo>
                    <a:cubicBezTo>
                      <a:pt x="488676" y="109824"/>
                      <a:pt x="512163" y="55896"/>
                      <a:pt x="518111" y="0"/>
                    </a:cubicBezTo>
                    <a:cubicBezTo>
                      <a:pt x="490207" y="831"/>
                      <a:pt x="462609" y="2755"/>
                      <a:pt x="435317" y="5773"/>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1" name="Google Shape;2391;p48"/>
              <p:cNvSpPr/>
              <p:nvPr/>
            </p:nvSpPr>
            <p:spPr>
              <a:xfrm>
                <a:off x="4455109" y="2543364"/>
                <a:ext cx="228658" cy="98627"/>
              </a:xfrm>
              <a:custGeom>
                <a:rect b="b" l="l" r="r" t="t"/>
                <a:pathLst>
                  <a:path extrusionOk="0" h="98627" w="228658">
                    <a:moveTo>
                      <a:pt x="194412" y="7654"/>
                    </a:moveTo>
                    <a:cubicBezTo>
                      <a:pt x="186714" y="9491"/>
                      <a:pt x="179104" y="11459"/>
                      <a:pt x="171494" y="13515"/>
                    </a:cubicBezTo>
                    <a:lnTo>
                      <a:pt x="171450" y="13515"/>
                    </a:lnTo>
                    <a:cubicBezTo>
                      <a:pt x="171013" y="13602"/>
                      <a:pt x="170619" y="13734"/>
                      <a:pt x="170182" y="13865"/>
                    </a:cubicBezTo>
                    <a:cubicBezTo>
                      <a:pt x="139216" y="22175"/>
                      <a:pt x="108862" y="31972"/>
                      <a:pt x="79164" y="43212"/>
                    </a:cubicBezTo>
                    <a:cubicBezTo>
                      <a:pt x="77196" y="41463"/>
                      <a:pt x="75141" y="39757"/>
                      <a:pt x="73041" y="38051"/>
                    </a:cubicBezTo>
                    <a:cubicBezTo>
                      <a:pt x="73041" y="38051"/>
                      <a:pt x="72997" y="38051"/>
                      <a:pt x="72997" y="38051"/>
                    </a:cubicBezTo>
                    <a:cubicBezTo>
                      <a:pt x="75009" y="39757"/>
                      <a:pt x="77065" y="41463"/>
                      <a:pt x="78989" y="43256"/>
                    </a:cubicBezTo>
                    <a:cubicBezTo>
                      <a:pt x="78508" y="43431"/>
                      <a:pt x="78027" y="43606"/>
                      <a:pt x="77546" y="43781"/>
                    </a:cubicBezTo>
                    <a:cubicBezTo>
                      <a:pt x="68405" y="47236"/>
                      <a:pt x="59351" y="50866"/>
                      <a:pt x="50342" y="54584"/>
                    </a:cubicBezTo>
                    <a:cubicBezTo>
                      <a:pt x="49992" y="54715"/>
                      <a:pt x="49686" y="54846"/>
                      <a:pt x="49379" y="54978"/>
                    </a:cubicBezTo>
                    <a:cubicBezTo>
                      <a:pt x="41638" y="58170"/>
                      <a:pt x="33984" y="61451"/>
                      <a:pt x="26417" y="64862"/>
                    </a:cubicBezTo>
                    <a:cubicBezTo>
                      <a:pt x="17539" y="68755"/>
                      <a:pt x="8747" y="72822"/>
                      <a:pt x="0" y="77021"/>
                    </a:cubicBezTo>
                    <a:cubicBezTo>
                      <a:pt x="8354" y="81395"/>
                      <a:pt x="16883" y="85069"/>
                      <a:pt x="25543" y="88087"/>
                    </a:cubicBezTo>
                    <a:cubicBezTo>
                      <a:pt x="34202" y="91105"/>
                      <a:pt x="42950" y="93466"/>
                      <a:pt x="51697" y="95129"/>
                    </a:cubicBezTo>
                    <a:cubicBezTo>
                      <a:pt x="52047" y="95260"/>
                      <a:pt x="52397" y="95303"/>
                      <a:pt x="52747" y="95347"/>
                    </a:cubicBezTo>
                    <a:cubicBezTo>
                      <a:pt x="73172" y="99284"/>
                      <a:pt x="93685" y="99677"/>
                      <a:pt x="113236" y="96528"/>
                    </a:cubicBezTo>
                    <a:cubicBezTo>
                      <a:pt x="115291" y="96222"/>
                      <a:pt x="117303" y="95872"/>
                      <a:pt x="119315" y="95478"/>
                    </a:cubicBezTo>
                    <a:cubicBezTo>
                      <a:pt x="119490" y="95435"/>
                      <a:pt x="119665" y="95391"/>
                      <a:pt x="119840" y="95347"/>
                    </a:cubicBezTo>
                    <a:cubicBezTo>
                      <a:pt x="129943" y="93335"/>
                      <a:pt x="139697" y="90361"/>
                      <a:pt x="149057" y="86425"/>
                    </a:cubicBezTo>
                    <a:cubicBezTo>
                      <a:pt x="149494" y="86250"/>
                      <a:pt x="149931" y="86075"/>
                      <a:pt x="150369" y="85900"/>
                    </a:cubicBezTo>
                    <a:cubicBezTo>
                      <a:pt x="161784" y="81001"/>
                      <a:pt x="172543" y="74660"/>
                      <a:pt x="182341" y="66918"/>
                    </a:cubicBezTo>
                    <a:cubicBezTo>
                      <a:pt x="190607" y="60401"/>
                      <a:pt x="198217" y="52878"/>
                      <a:pt x="204996" y="44393"/>
                    </a:cubicBezTo>
                    <a:cubicBezTo>
                      <a:pt x="215756" y="30878"/>
                      <a:pt x="223629" y="15877"/>
                      <a:pt x="228658" y="0"/>
                    </a:cubicBezTo>
                    <a:cubicBezTo>
                      <a:pt x="217155" y="2318"/>
                      <a:pt x="205784" y="4899"/>
                      <a:pt x="194412" y="7654"/>
                    </a:cubicBezTo>
                    <a:lnTo>
                      <a:pt x="194412" y="7654"/>
                    </a:ln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2" name="Google Shape;2392;p48"/>
              <p:cNvSpPr/>
              <p:nvPr/>
            </p:nvSpPr>
            <p:spPr>
              <a:xfrm>
                <a:off x="4338987" y="2523464"/>
                <a:ext cx="517848" cy="262501"/>
              </a:xfrm>
              <a:custGeom>
                <a:rect b="b" l="l" r="r" t="t"/>
                <a:pathLst>
                  <a:path extrusionOk="0" h="262501" w="517848">
                    <a:moveTo>
                      <a:pt x="517849" y="0"/>
                    </a:moveTo>
                    <a:cubicBezTo>
                      <a:pt x="511726" y="56027"/>
                      <a:pt x="488020" y="109999"/>
                      <a:pt x="454911" y="152249"/>
                    </a:cubicBezTo>
                    <a:cubicBezTo>
                      <a:pt x="454867" y="152337"/>
                      <a:pt x="454824" y="152380"/>
                      <a:pt x="454780" y="152424"/>
                    </a:cubicBezTo>
                    <a:cubicBezTo>
                      <a:pt x="454736" y="152512"/>
                      <a:pt x="454692" y="152556"/>
                      <a:pt x="454649" y="152599"/>
                    </a:cubicBezTo>
                    <a:cubicBezTo>
                      <a:pt x="451018" y="157235"/>
                      <a:pt x="447301" y="161696"/>
                      <a:pt x="443452" y="166026"/>
                    </a:cubicBezTo>
                    <a:cubicBezTo>
                      <a:pt x="439734" y="170225"/>
                      <a:pt x="435885" y="174293"/>
                      <a:pt x="431993" y="178186"/>
                    </a:cubicBezTo>
                    <a:cubicBezTo>
                      <a:pt x="429762" y="180416"/>
                      <a:pt x="427488" y="182603"/>
                      <a:pt x="425213" y="184746"/>
                    </a:cubicBezTo>
                    <a:cubicBezTo>
                      <a:pt x="418041" y="191438"/>
                      <a:pt x="410561" y="197692"/>
                      <a:pt x="402907" y="203465"/>
                    </a:cubicBezTo>
                    <a:cubicBezTo>
                      <a:pt x="387118" y="215406"/>
                      <a:pt x="370542" y="225378"/>
                      <a:pt x="353222" y="233557"/>
                    </a:cubicBezTo>
                    <a:cubicBezTo>
                      <a:pt x="353178" y="233513"/>
                      <a:pt x="353135" y="233513"/>
                      <a:pt x="353091" y="233557"/>
                    </a:cubicBezTo>
                    <a:cubicBezTo>
                      <a:pt x="347230" y="236312"/>
                      <a:pt x="341282" y="238893"/>
                      <a:pt x="335290" y="241211"/>
                    </a:cubicBezTo>
                    <a:cubicBezTo>
                      <a:pt x="316439" y="248646"/>
                      <a:pt x="297020" y="254070"/>
                      <a:pt x="277469" y="257525"/>
                    </a:cubicBezTo>
                    <a:cubicBezTo>
                      <a:pt x="277119" y="257612"/>
                      <a:pt x="276726" y="257700"/>
                      <a:pt x="276376" y="257744"/>
                    </a:cubicBezTo>
                    <a:cubicBezTo>
                      <a:pt x="274626" y="258050"/>
                      <a:pt x="272833" y="258356"/>
                      <a:pt x="271083" y="258618"/>
                    </a:cubicBezTo>
                    <a:cubicBezTo>
                      <a:pt x="270777" y="258662"/>
                      <a:pt x="270515" y="258706"/>
                      <a:pt x="270209" y="258749"/>
                    </a:cubicBezTo>
                    <a:cubicBezTo>
                      <a:pt x="264217" y="259712"/>
                      <a:pt x="258181" y="260455"/>
                      <a:pt x="252189" y="261024"/>
                    </a:cubicBezTo>
                    <a:cubicBezTo>
                      <a:pt x="248734" y="261374"/>
                      <a:pt x="245278" y="261636"/>
                      <a:pt x="241823" y="261855"/>
                    </a:cubicBezTo>
                    <a:lnTo>
                      <a:pt x="241779" y="261855"/>
                    </a:lnTo>
                    <a:cubicBezTo>
                      <a:pt x="221179" y="263167"/>
                      <a:pt x="200754" y="262467"/>
                      <a:pt x="180897" y="259887"/>
                    </a:cubicBezTo>
                    <a:cubicBezTo>
                      <a:pt x="175036" y="259143"/>
                      <a:pt x="169219" y="258225"/>
                      <a:pt x="163490" y="257087"/>
                    </a:cubicBezTo>
                    <a:cubicBezTo>
                      <a:pt x="161215" y="256694"/>
                      <a:pt x="158897" y="256256"/>
                      <a:pt x="156667" y="255732"/>
                    </a:cubicBezTo>
                    <a:cubicBezTo>
                      <a:pt x="156273" y="255688"/>
                      <a:pt x="155880" y="255600"/>
                      <a:pt x="155486" y="255469"/>
                    </a:cubicBezTo>
                    <a:cubicBezTo>
                      <a:pt x="154961" y="255425"/>
                      <a:pt x="154436" y="255294"/>
                      <a:pt x="153911" y="255119"/>
                    </a:cubicBezTo>
                    <a:cubicBezTo>
                      <a:pt x="153518" y="255076"/>
                      <a:pt x="153124" y="254988"/>
                      <a:pt x="152774" y="254901"/>
                    </a:cubicBezTo>
                    <a:cubicBezTo>
                      <a:pt x="148707" y="254026"/>
                      <a:pt x="144639" y="253020"/>
                      <a:pt x="140659" y="251926"/>
                    </a:cubicBezTo>
                    <a:cubicBezTo>
                      <a:pt x="129331" y="248865"/>
                      <a:pt x="118572" y="245191"/>
                      <a:pt x="108337" y="241036"/>
                    </a:cubicBezTo>
                    <a:cubicBezTo>
                      <a:pt x="79952" y="229533"/>
                      <a:pt x="55678" y="214225"/>
                      <a:pt x="34990" y="196949"/>
                    </a:cubicBezTo>
                    <a:cubicBezTo>
                      <a:pt x="21956" y="186146"/>
                      <a:pt x="10322" y="174555"/>
                      <a:pt x="0" y="162659"/>
                    </a:cubicBezTo>
                    <a:cubicBezTo>
                      <a:pt x="10235" y="155923"/>
                      <a:pt x="20557" y="149363"/>
                      <a:pt x="31053" y="143021"/>
                    </a:cubicBezTo>
                    <a:cubicBezTo>
                      <a:pt x="39014" y="148925"/>
                      <a:pt x="47499" y="154436"/>
                      <a:pt x="56596" y="159510"/>
                    </a:cubicBezTo>
                    <a:cubicBezTo>
                      <a:pt x="72473" y="168301"/>
                      <a:pt x="90099" y="175692"/>
                      <a:pt x="109737" y="181028"/>
                    </a:cubicBezTo>
                    <a:cubicBezTo>
                      <a:pt x="116472" y="182822"/>
                      <a:pt x="123295" y="184396"/>
                      <a:pt x="130293" y="185664"/>
                    </a:cubicBezTo>
                    <a:cubicBezTo>
                      <a:pt x="138297" y="187152"/>
                      <a:pt x="146476" y="188245"/>
                      <a:pt x="154786" y="188945"/>
                    </a:cubicBezTo>
                    <a:cubicBezTo>
                      <a:pt x="155880" y="189076"/>
                      <a:pt x="156973" y="189164"/>
                      <a:pt x="158110" y="189207"/>
                    </a:cubicBezTo>
                    <a:cubicBezTo>
                      <a:pt x="160122" y="189382"/>
                      <a:pt x="162134" y="189513"/>
                      <a:pt x="164190" y="189601"/>
                    </a:cubicBezTo>
                    <a:cubicBezTo>
                      <a:pt x="164539" y="189645"/>
                      <a:pt x="164889" y="189645"/>
                      <a:pt x="165283" y="189645"/>
                    </a:cubicBezTo>
                    <a:cubicBezTo>
                      <a:pt x="181378" y="190476"/>
                      <a:pt x="197780" y="189819"/>
                      <a:pt x="214138" y="187589"/>
                    </a:cubicBezTo>
                    <a:cubicBezTo>
                      <a:pt x="214837" y="187502"/>
                      <a:pt x="215537" y="187414"/>
                      <a:pt x="216237" y="187326"/>
                    </a:cubicBezTo>
                    <a:lnTo>
                      <a:pt x="216281" y="187326"/>
                    </a:lnTo>
                    <a:cubicBezTo>
                      <a:pt x="226909" y="185796"/>
                      <a:pt x="237537" y="183653"/>
                      <a:pt x="248034" y="180810"/>
                    </a:cubicBezTo>
                    <a:cubicBezTo>
                      <a:pt x="251752" y="179804"/>
                      <a:pt x="255425" y="178710"/>
                      <a:pt x="259099" y="177529"/>
                    </a:cubicBezTo>
                    <a:cubicBezTo>
                      <a:pt x="259362" y="177442"/>
                      <a:pt x="259581" y="177398"/>
                      <a:pt x="259799" y="177311"/>
                    </a:cubicBezTo>
                    <a:cubicBezTo>
                      <a:pt x="260018" y="177223"/>
                      <a:pt x="260193" y="177179"/>
                      <a:pt x="260368" y="177136"/>
                    </a:cubicBezTo>
                    <a:cubicBezTo>
                      <a:pt x="260761" y="177005"/>
                      <a:pt x="261155" y="176873"/>
                      <a:pt x="261549" y="176742"/>
                    </a:cubicBezTo>
                    <a:cubicBezTo>
                      <a:pt x="275370" y="172194"/>
                      <a:pt x="288885" y="166420"/>
                      <a:pt x="301918" y="159335"/>
                    </a:cubicBezTo>
                    <a:cubicBezTo>
                      <a:pt x="311190" y="154305"/>
                      <a:pt x="320200" y="148663"/>
                      <a:pt x="328904" y="142277"/>
                    </a:cubicBezTo>
                    <a:cubicBezTo>
                      <a:pt x="329298" y="142015"/>
                      <a:pt x="329691" y="141752"/>
                      <a:pt x="330085" y="141446"/>
                    </a:cubicBezTo>
                    <a:cubicBezTo>
                      <a:pt x="330129" y="141402"/>
                      <a:pt x="330129" y="141402"/>
                      <a:pt x="330129" y="141402"/>
                    </a:cubicBezTo>
                    <a:cubicBezTo>
                      <a:pt x="343031" y="131868"/>
                      <a:pt x="355190" y="120846"/>
                      <a:pt x="366431" y="108206"/>
                    </a:cubicBezTo>
                    <a:cubicBezTo>
                      <a:pt x="373079" y="100727"/>
                      <a:pt x="379333" y="92723"/>
                      <a:pt x="385150" y="84281"/>
                    </a:cubicBezTo>
                    <a:cubicBezTo>
                      <a:pt x="401027" y="61319"/>
                      <a:pt x="413711" y="35033"/>
                      <a:pt x="421627" y="7260"/>
                    </a:cubicBezTo>
                    <a:cubicBezTo>
                      <a:pt x="425826" y="6735"/>
                      <a:pt x="430068" y="6254"/>
                      <a:pt x="434311" y="5773"/>
                    </a:cubicBezTo>
                    <a:cubicBezTo>
                      <a:pt x="461603" y="2755"/>
                      <a:pt x="489201" y="831"/>
                      <a:pt x="517105" y="44"/>
                    </a:cubicBezTo>
                    <a:cubicBezTo>
                      <a:pt x="517368" y="44"/>
                      <a:pt x="517587" y="44"/>
                      <a:pt x="517849" y="0"/>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93" name="Google Shape;2393;p48"/>
            <p:cNvGrpSpPr/>
            <p:nvPr/>
          </p:nvGrpSpPr>
          <p:grpSpPr>
            <a:xfrm>
              <a:off x="2535066" y="2523114"/>
              <a:ext cx="569270" cy="457389"/>
              <a:chOff x="4598997" y="2523114"/>
              <a:chExt cx="569270" cy="457389"/>
            </a:xfrm>
          </p:grpSpPr>
          <p:sp>
            <p:nvSpPr>
              <p:cNvPr id="2394" name="Google Shape;2394;p48"/>
              <p:cNvSpPr/>
              <p:nvPr/>
            </p:nvSpPr>
            <p:spPr>
              <a:xfrm>
                <a:off x="4598997" y="2523114"/>
                <a:ext cx="568072" cy="457305"/>
              </a:xfrm>
              <a:custGeom>
                <a:rect b="b" l="l" r="r" t="t"/>
                <a:pathLst>
                  <a:path extrusionOk="0" h="457305" w="568072">
                    <a:moveTo>
                      <a:pt x="543706" y="92373"/>
                    </a:moveTo>
                    <a:cubicBezTo>
                      <a:pt x="540863" y="83800"/>
                      <a:pt x="537495" y="74703"/>
                      <a:pt x="533646" y="65212"/>
                    </a:cubicBezTo>
                    <a:cubicBezTo>
                      <a:pt x="528748" y="53010"/>
                      <a:pt x="523018" y="40195"/>
                      <a:pt x="516501" y="27117"/>
                    </a:cubicBezTo>
                    <a:cubicBezTo>
                      <a:pt x="506398" y="24712"/>
                      <a:pt x="496251" y="22437"/>
                      <a:pt x="486060" y="20338"/>
                    </a:cubicBezTo>
                    <a:cubicBezTo>
                      <a:pt x="478494" y="18763"/>
                      <a:pt x="470884" y="17320"/>
                      <a:pt x="463273" y="15920"/>
                    </a:cubicBezTo>
                    <a:cubicBezTo>
                      <a:pt x="453695" y="14215"/>
                      <a:pt x="444073" y="12596"/>
                      <a:pt x="434363" y="11109"/>
                    </a:cubicBezTo>
                    <a:cubicBezTo>
                      <a:pt x="433926" y="11065"/>
                      <a:pt x="433532" y="11022"/>
                      <a:pt x="433094" y="10934"/>
                    </a:cubicBezTo>
                    <a:cubicBezTo>
                      <a:pt x="422554" y="9360"/>
                      <a:pt x="411969" y="7960"/>
                      <a:pt x="401341" y="6735"/>
                    </a:cubicBezTo>
                    <a:cubicBezTo>
                      <a:pt x="393556" y="5817"/>
                      <a:pt x="385771" y="4986"/>
                      <a:pt x="377942" y="4286"/>
                    </a:cubicBezTo>
                    <a:lnTo>
                      <a:pt x="377898" y="4286"/>
                    </a:lnTo>
                    <a:cubicBezTo>
                      <a:pt x="347369" y="1443"/>
                      <a:pt x="316447" y="0"/>
                      <a:pt x="285175" y="0"/>
                    </a:cubicBezTo>
                    <a:cubicBezTo>
                      <a:pt x="276034" y="0"/>
                      <a:pt x="266937" y="131"/>
                      <a:pt x="257839" y="350"/>
                    </a:cubicBezTo>
                    <a:cubicBezTo>
                      <a:pt x="257577" y="393"/>
                      <a:pt x="257358" y="393"/>
                      <a:pt x="257096" y="393"/>
                    </a:cubicBezTo>
                    <a:cubicBezTo>
                      <a:pt x="229191" y="1181"/>
                      <a:pt x="201593" y="3105"/>
                      <a:pt x="174301" y="6123"/>
                    </a:cubicBezTo>
                    <a:cubicBezTo>
                      <a:pt x="170059" y="6604"/>
                      <a:pt x="165816" y="7085"/>
                      <a:pt x="161617" y="7610"/>
                    </a:cubicBezTo>
                    <a:cubicBezTo>
                      <a:pt x="162273" y="5336"/>
                      <a:pt x="162886" y="3018"/>
                      <a:pt x="163498" y="700"/>
                    </a:cubicBezTo>
                    <a:cubicBezTo>
                      <a:pt x="162011" y="1006"/>
                      <a:pt x="160480" y="1268"/>
                      <a:pt x="158949" y="1487"/>
                    </a:cubicBezTo>
                    <a:cubicBezTo>
                      <a:pt x="157244" y="3805"/>
                      <a:pt x="155582" y="6167"/>
                      <a:pt x="153963" y="8573"/>
                    </a:cubicBezTo>
                    <a:cubicBezTo>
                      <a:pt x="130651" y="11634"/>
                      <a:pt x="107602" y="15527"/>
                      <a:pt x="84815" y="20207"/>
                    </a:cubicBezTo>
                    <a:lnTo>
                      <a:pt x="84771" y="20207"/>
                    </a:lnTo>
                    <a:cubicBezTo>
                      <a:pt x="73268" y="22525"/>
                      <a:pt x="61897" y="25105"/>
                      <a:pt x="50569" y="27861"/>
                    </a:cubicBezTo>
                    <a:lnTo>
                      <a:pt x="50525" y="27861"/>
                    </a:lnTo>
                    <a:cubicBezTo>
                      <a:pt x="42827" y="29697"/>
                      <a:pt x="35217" y="31666"/>
                      <a:pt x="27606" y="33722"/>
                    </a:cubicBezTo>
                    <a:lnTo>
                      <a:pt x="27563" y="33722"/>
                    </a:lnTo>
                    <a:cubicBezTo>
                      <a:pt x="27125" y="33809"/>
                      <a:pt x="26732" y="33940"/>
                      <a:pt x="26294" y="34071"/>
                    </a:cubicBezTo>
                    <a:cubicBezTo>
                      <a:pt x="18115" y="54409"/>
                      <a:pt x="10155" y="79077"/>
                      <a:pt x="5169" y="106631"/>
                    </a:cubicBezTo>
                    <a:cubicBezTo>
                      <a:pt x="2108" y="123733"/>
                      <a:pt x="139" y="141884"/>
                      <a:pt x="52" y="160909"/>
                    </a:cubicBezTo>
                    <a:lnTo>
                      <a:pt x="52" y="160953"/>
                    </a:lnTo>
                    <a:cubicBezTo>
                      <a:pt x="8" y="161259"/>
                      <a:pt x="8" y="161609"/>
                      <a:pt x="8" y="161959"/>
                    </a:cubicBezTo>
                    <a:cubicBezTo>
                      <a:pt x="-35" y="167033"/>
                      <a:pt x="96" y="172194"/>
                      <a:pt x="358" y="177442"/>
                    </a:cubicBezTo>
                    <a:cubicBezTo>
                      <a:pt x="402" y="178535"/>
                      <a:pt x="489" y="179673"/>
                      <a:pt x="577" y="180810"/>
                    </a:cubicBezTo>
                    <a:cubicBezTo>
                      <a:pt x="621" y="182253"/>
                      <a:pt x="708" y="183696"/>
                      <a:pt x="839" y="185140"/>
                    </a:cubicBezTo>
                    <a:cubicBezTo>
                      <a:pt x="1976" y="200185"/>
                      <a:pt x="4338" y="215581"/>
                      <a:pt x="8231" y="231239"/>
                    </a:cubicBezTo>
                    <a:cubicBezTo>
                      <a:pt x="8668" y="233032"/>
                      <a:pt x="9149" y="234825"/>
                      <a:pt x="9630" y="236662"/>
                    </a:cubicBezTo>
                    <a:cubicBezTo>
                      <a:pt x="10593" y="240249"/>
                      <a:pt x="11642" y="243835"/>
                      <a:pt x="12823" y="247465"/>
                    </a:cubicBezTo>
                    <a:cubicBezTo>
                      <a:pt x="13873" y="250964"/>
                      <a:pt x="15098" y="254507"/>
                      <a:pt x="16366" y="258050"/>
                    </a:cubicBezTo>
                    <a:cubicBezTo>
                      <a:pt x="16454" y="258268"/>
                      <a:pt x="16497" y="258487"/>
                      <a:pt x="16585" y="258662"/>
                    </a:cubicBezTo>
                    <a:cubicBezTo>
                      <a:pt x="20609" y="269815"/>
                      <a:pt x="25507" y="281056"/>
                      <a:pt x="31324" y="292296"/>
                    </a:cubicBezTo>
                    <a:cubicBezTo>
                      <a:pt x="36573" y="302443"/>
                      <a:pt x="42521" y="312459"/>
                      <a:pt x="49081" y="322168"/>
                    </a:cubicBezTo>
                    <a:cubicBezTo>
                      <a:pt x="53630" y="328904"/>
                      <a:pt x="58485" y="335552"/>
                      <a:pt x="63646" y="341982"/>
                    </a:cubicBezTo>
                    <a:cubicBezTo>
                      <a:pt x="92294" y="378021"/>
                      <a:pt x="129908" y="409162"/>
                      <a:pt x="173908" y="429937"/>
                    </a:cubicBezTo>
                    <a:cubicBezTo>
                      <a:pt x="174170" y="430068"/>
                      <a:pt x="174389" y="430199"/>
                      <a:pt x="174651" y="430331"/>
                    </a:cubicBezTo>
                    <a:cubicBezTo>
                      <a:pt x="174695" y="430331"/>
                      <a:pt x="174695" y="430331"/>
                      <a:pt x="174695" y="430331"/>
                    </a:cubicBezTo>
                    <a:cubicBezTo>
                      <a:pt x="179244" y="432474"/>
                      <a:pt x="183836" y="434486"/>
                      <a:pt x="188516" y="436367"/>
                    </a:cubicBezTo>
                    <a:cubicBezTo>
                      <a:pt x="206404" y="443671"/>
                      <a:pt x="225299" y="449313"/>
                      <a:pt x="244937" y="452855"/>
                    </a:cubicBezTo>
                    <a:cubicBezTo>
                      <a:pt x="244981" y="452855"/>
                      <a:pt x="244981" y="452855"/>
                      <a:pt x="245024" y="452855"/>
                    </a:cubicBezTo>
                    <a:cubicBezTo>
                      <a:pt x="245287" y="452899"/>
                      <a:pt x="245505" y="452943"/>
                      <a:pt x="245768" y="452987"/>
                    </a:cubicBezTo>
                    <a:cubicBezTo>
                      <a:pt x="247386" y="453293"/>
                      <a:pt x="249004" y="453555"/>
                      <a:pt x="250623" y="453818"/>
                    </a:cubicBezTo>
                    <a:cubicBezTo>
                      <a:pt x="255609" y="454605"/>
                      <a:pt x="260595" y="455261"/>
                      <a:pt x="265625" y="455786"/>
                    </a:cubicBezTo>
                    <a:cubicBezTo>
                      <a:pt x="267068" y="455961"/>
                      <a:pt x="268511" y="456005"/>
                      <a:pt x="269955" y="456136"/>
                    </a:cubicBezTo>
                    <a:cubicBezTo>
                      <a:pt x="273016" y="456442"/>
                      <a:pt x="276122" y="456660"/>
                      <a:pt x="279183" y="456879"/>
                    </a:cubicBezTo>
                    <a:cubicBezTo>
                      <a:pt x="282463" y="457054"/>
                      <a:pt x="285787" y="457185"/>
                      <a:pt x="289068" y="457273"/>
                    </a:cubicBezTo>
                    <a:cubicBezTo>
                      <a:pt x="292479" y="457317"/>
                      <a:pt x="295891" y="457317"/>
                      <a:pt x="299346" y="457273"/>
                    </a:cubicBezTo>
                    <a:cubicBezTo>
                      <a:pt x="313298" y="457054"/>
                      <a:pt x="327513" y="455786"/>
                      <a:pt x="341771" y="453468"/>
                    </a:cubicBezTo>
                    <a:cubicBezTo>
                      <a:pt x="344964" y="452987"/>
                      <a:pt x="348157" y="452418"/>
                      <a:pt x="351350" y="451762"/>
                    </a:cubicBezTo>
                    <a:cubicBezTo>
                      <a:pt x="369194" y="448351"/>
                      <a:pt x="386995" y="443233"/>
                      <a:pt x="404315" y="436541"/>
                    </a:cubicBezTo>
                    <a:cubicBezTo>
                      <a:pt x="404622" y="436454"/>
                      <a:pt x="404971" y="436323"/>
                      <a:pt x="405278" y="436148"/>
                    </a:cubicBezTo>
                    <a:cubicBezTo>
                      <a:pt x="406502" y="435710"/>
                      <a:pt x="407727" y="435229"/>
                      <a:pt x="408952" y="434705"/>
                    </a:cubicBezTo>
                    <a:cubicBezTo>
                      <a:pt x="415075" y="432255"/>
                      <a:pt x="421067" y="429587"/>
                      <a:pt x="427015" y="426701"/>
                    </a:cubicBezTo>
                    <a:cubicBezTo>
                      <a:pt x="436812" y="422021"/>
                      <a:pt x="446347" y="416772"/>
                      <a:pt x="455575" y="410955"/>
                    </a:cubicBezTo>
                    <a:cubicBezTo>
                      <a:pt x="455663" y="410911"/>
                      <a:pt x="455794" y="410824"/>
                      <a:pt x="455882" y="410736"/>
                    </a:cubicBezTo>
                    <a:cubicBezTo>
                      <a:pt x="461261" y="407369"/>
                      <a:pt x="466553" y="403782"/>
                      <a:pt x="471671" y="400021"/>
                    </a:cubicBezTo>
                    <a:cubicBezTo>
                      <a:pt x="472108" y="399715"/>
                      <a:pt x="472502" y="399409"/>
                      <a:pt x="472939" y="399102"/>
                    </a:cubicBezTo>
                    <a:cubicBezTo>
                      <a:pt x="491921" y="385019"/>
                      <a:pt x="509022" y="368399"/>
                      <a:pt x="523412" y="349329"/>
                    </a:cubicBezTo>
                    <a:cubicBezTo>
                      <a:pt x="523849" y="348761"/>
                      <a:pt x="524243" y="348192"/>
                      <a:pt x="524680" y="347624"/>
                    </a:cubicBezTo>
                    <a:cubicBezTo>
                      <a:pt x="526080" y="345743"/>
                      <a:pt x="527436" y="343818"/>
                      <a:pt x="528748" y="341894"/>
                    </a:cubicBezTo>
                    <a:cubicBezTo>
                      <a:pt x="535265" y="332491"/>
                      <a:pt x="541126" y="322562"/>
                      <a:pt x="546199" y="312065"/>
                    </a:cubicBezTo>
                    <a:cubicBezTo>
                      <a:pt x="549304" y="305680"/>
                      <a:pt x="552016" y="299294"/>
                      <a:pt x="554378" y="292952"/>
                    </a:cubicBezTo>
                    <a:cubicBezTo>
                      <a:pt x="556171" y="288141"/>
                      <a:pt x="557746" y="283374"/>
                      <a:pt x="559101" y="278606"/>
                    </a:cubicBezTo>
                    <a:cubicBezTo>
                      <a:pt x="561201" y="271608"/>
                      <a:pt x="562863" y="264654"/>
                      <a:pt x="564131" y="257744"/>
                    </a:cubicBezTo>
                    <a:cubicBezTo>
                      <a:pt x="564219" y="257437"/>
                      <a:pt x="564262" y="257087"/>
                      <a:pt x="564306" y="256781"/>
                    </a:cubicBezTo>
                    <a:cubicBezTo>
                      <a:pt x="576465" y="190913"/>
                      <a:pt x="556390" y="130556"/>
                      <a:pt x="543706" y="92373"/>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5" name="Google Shape;2395;p48"/>
              <p:cNvSpPr/>
              <p:nvPr/>
            </p:nvSpPr>
            <p:spPr>
              <a:xfrm>
                <a:off x="4721826" y="2523114"/>
                <a:ext cx="314625" cy="298765"/>
              </a:xfrm>
              <a:custGeom>
                <a:rect b="b" l="l" r="r" t="t"/>
                <a:pathLst>
                  <a:path extrusionOk="0" h="298765" w="314625">
                    <a:moveTo>
                      <a:pt x="314114" y="107812"/>
                    </a:moveTo>
                    <a:cubicBezTo>
                      <a:pt x="313502" y="99021"/>
                      <a:pt x="312365" y="90449"/>
                      <a:pt x="310703" y="82051"/>
                    </a:cubicBezTo>
                    <a:cubicBezTo>
                      <a:pt x="307335" y="65037"/>
                      <a:pt x="301911" y="48986"/>
                      <a:pt x="294739" y="34159"/>
                    </a:cubicBezTo>
                    <a:cubicBezTo>
                      <a:pt x="294564" y="33765"/>
                      <a:pt x="294389" y="33415"/>
                      <a:pt x="294170" y="33022"/>
                    </a:cubicBezTo>
                    <a:cubicBezTo>
                      <a:pt x="289621" y="23706"/>
                      <a:pt x="284373" y="14914"/>
                      <a:pt x="278512" y="6735"/>
                    </a:cubicBezTo>
                    <a:cubicBezTo>
                      <a:pt x="270727" y="5817"/>
                      <a:pt x="262941" y="4986"/>
                      <a:pt x="255113" y="4286"/>
                    </a:cubicBezTo>
                    <a:lnTo>
                      <a:pt x="255069" y="4286"/>
                    </a:lnTo>
                    <a:cubicBezTo>
                      <a:pt x="224540" y="1443"/>
                      <a:pt x="193618" y="0"/>
                      <a:pt x="162346" y="0"/>
                    </a:cubicBezTo>
                    <a:cubicBezTo>
                      <a:pt x="153205" y="0"/>
                      <a:pt x="144107" y="131"/>
                      <a:pt x="135010" y="350"/>
                    </a:cubicBezTo>
                    <a:cubicBezTo>
                      <a:pt x="134748" y="393"/>
                      <a:pt x="134529" y="393"/>
                      <a:pt x="134267" y="393"/>
                    </a:cubicBezTo>
                    <a:cubicBezTo>
                      <a:pt x="106362" y="1181"/>
                      <a:pt x="78764" y="3105"/>
                      <a:pt x="51472" y="6123"/>
                    </a:cubicBezTo>
                    <a:cubicBezTo>
                      <a:pt x="47229" y="6604"/>
                      <a:pt x="42987" y="7085"/>
                      <a:pt x="38788" y="7610"/>
                    </a:cubicBezTo>
                    <a:cubicBezTo>
                      <a:pt x="39444" y="5336"/>
                      <a:pt x="40057" y="3018"/>
                      <a:pt x="40669" y="700"/>
                    </a:cubicBezTo>
                    <a:cubicBezTo>
                      <a:pt x="39182" y="1006"/>
                      <a:pt x="37651" y="1268"/>
                      <a:pt x="36120" y="1487"/>
                    </a:cubicBezTo>
                    <a:cubicBezTo>
                      <a:pt x="34414" y="3805"/>
                      <a:pt x="32752" y="6167"/>
                      <a:pt x="31134" y="8573"/>
                    </a:cubicBezTo>
                    <a:cubicBezTo>
                      <a:pt x="16613" y="30529"/>
                      <a:pt x="6554" y="56465"/>
                      <a:pt x="2311" y="84588"/>
                    </a:cubicBezTo>
                    <a:cubicBezTo>
                      <a:pt x="81" y="99152"/>
                      <a:pt x="-575" y="114285"/>
                      <a:pt x="518" y="129768"/>
                    </a:cubicBezTo>
                    <a:cubicBezTo>
                      <a:pt x="780" y="133180"/>
                      <a:pt x="1087" y="136591"/>
                      <a:pt x="1524" y="139959"/>
                    </a:cubicBezTo>
                    <a:lnTo>
                      <a:pt x="1524" y="140003"/>
                    </a:lnTo>
                    <a:cubicBezTo>
                      <a:pt x="1524" y="140178"/>
                      <a:pt x="1524" y="140309"/>
                      <a:pt x="1568" y="140484"/>
                    </a:cubicBezTo>
                    <a:cubicBezTo>
                      <a:pt x="4323" y="163227"/>
                      <a:pt x="10753" y="184571"/>
                      <a:pt x="20069" y="203772"/>
                    </a:cubicBezTo>
                    <a:cubicBezTo>
                      <a:pt x="20069" y="203815"/>
                      <a:pt x="20112" y="203859"/>
                      <a:pt x="20112" y="203903"/>
                    </a:cubicBezTo>
                    <a:cubicBezTo>
                      <a:pt x="27766" y="219605"/>
                      <a:pt x="37345" y="233907"/>
                      <a:pt x="48498" y="246328"/>
                    </a:cubicBezTo>
                    <a:cubicBezTo>
                      <a:pt x="72335" y="272964"/>
                      <a:pt x="103213" y="291115"/>
                      <a:pt x="137153" y="296845"/>
                    </a:cubicBezTo>
                    <a:cubicBezTo>
                      <a:pt x="147825" y="298638"/>
                      <a:pt x="158759" y="299206"/>
                      <a:pt x="169912" y="298419"/>
                    </a:cubicBezTo>
                    <a:cubicBezTo>
                      <a:pt x="178135" y="297851"/>
                      <a:pt x="186183" y="296538"/>
                      <a:pt x="194012" y="294570"/>
                    </a:cubicBezTo>
                    <a:lnTo>
                      <a:pt x="194055" y="294570"/>
                    </a:lnTo>
                    <a:cubicBezTo>
                      <a:pt x="194143" y="294570"/>
                      <a:pt x="194187" y="294526"/>
                      <a:pt x="194274" y="294526"/>
                    </a:cubicBezTo>
                    <a:cubicBezTo>
                      <a:pt x="195936" y="294089"/>
                      <a:pt x="197642" y="293652"/>
                      <a:pt x="199304" y="293127"/>
                    </a:cubicBezTo>
                    <a:cubicBezTo>
                      <a:pt x="211813" y="289453"/>
                      <a:pt x="223709" y="284073"/>
                      <a:pt x="234687" y="277163"/>
                    </a:cubicBezTo>
                    <a:cubicBezTo>
                      <a:pt x="234862" y="277075"/>
                      <a:pt x="234993" y="276988"/>
                      <a:pt x="235168" y="276857"/>
                    </a:cubicBezTo>
                    <a:cubicBezTo>
                      <a:pt x="237049" y="275720"/>
                      <a:pt x="238886" y="274451"/>
                      <a:pt x="240679" y="273226"/>
                    </a:cubicBezTo>
                    <a:cubicBezTo>
                      <a:pt x="240723" y="273226"/>
                      <a:pt x="240723" y="273226"/>
                      <a:pt x="240723" y="273183"/>
                    </a:cubicBezTo>
                    <a:cubicBezTo>
                      <a:pt x="244572" y="270559"/>
                      <a:pt x="248246" y="267716"/>
                      <a:pt x="251832" y="264698"/>
                    </a:cubicBezTo>
                    <a:cubicBezTo>
                      <a:pt x="252095" y="264523"/>
                      <a:pt x="252313" y="264304"/>
                      <a:pt x="252576" y="264042"/>
                    </a:cubicBezTo>
                    <a:cubicBezTo>
                      <a:pt x="253188" y="263561"/>
                      <a:pt x="253757" y="263080"/>
                      <a:pt x="254325" y="262555"/>
                    </a:cubicBezTo>
                    <a:cubicBezTo>
                      <a:pt x="254675" y="262249"/>
                      <a:pt x="254981" y="262030"/>
                      <a:pt x="255287" y="261680"/>
                    </a:cubicBezTo>
                    <a:cubicBezTo>
                      <a:pt x="255287" y="261636"/>
                      <a:pt x="255331" y="261636"/>
                      <a:pt x="255375" y="261636"/>
                    </a:cubicBezTo>
                    <a:cubicBezTo>
                      <a:pt x="277768" y="241692"/>
                      <a:pt x="295045" y="214881"/>
                      <a:pt x="304973" y="184046"/>
                    </a:cubicBezTo>
                    <a:cubicBezTo>
                      <a:pt x="312627" y="160560"/>
                      <a:pt x="315995" y="134711"/>
                      <a:pt x="314114" y="107812"/>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6" name="Google Shape;2396;p48"/>
              <p:cNvSpPr/>
              <p:nvPr/>
            </p:nvSpPr>
            <p:spPr>
              <a:xfrm>
                <a:off x="4761876" y="2523114"/>
                <a:ext cx="230498" cy="196224"/>
              </a:xfrm>
              <a:custGeom>
                <a:rect b="b" l="l" r="r" t="t"/>
                <a:pathLst>
                  <a:path extrusionOk="0" h="196224" w="230498">
                    <a:moveTo>
                      <a:pt x="230414" y="74660"/>
                    </a:moveTo>
                    <a:cubicBezTo>
                      <a:pt x="230414" y="75665"/>
                      <a:pt x="230370" y="76715"/>
                      <a:pt x="230283" y="77721"/>
                    </a:cubicBezTo>
                    <a:cubicBezTo>
                      <a:pt x="229014" y="102651"/>
                      <a:pt x="221360" y="125832"/>
                      <a:pt x="208851" y="144945"/>
                    </a:cubicBezTo>
                    <a:cubicBezTo>
                      <a:pt x="208414" y="145733"/>
                      <a:pt x="207889" y="146476"/>
                      <a:pt x="207320" y="147263"/>
                    </a:cubicBezTo>
                    <a:cubicBezTo>
                      <a:pt x="189476" y="173506"/>
                      <a:pt x="162446" y="191700"/>
                      <a:pt x="130649" y="195506"/>
                    </a:cubicBezTo>
                    <a:cubicBezTo>
                      <a:pt x="127281" y="195899"/>
                      <a:pt x="123914" y="196161"/>
                      <a:pt x="120590" y="196205"/>
                    </a:cubicBezTo>
                    <a:cubicBezTo>
                      <a:pt x="120590" y="196205"/>
                      <a:pt x="120590" y="196205"/>
                      <a:pt x="120546" y="196205"/>
                    </a:cubicBezTo>
                    <a:cubicBezTo>
                      <a:pt x="120502" y="196205"/>
                      <a:pt x="120458" y="196249"/>
                      <a:pt x="120371" y="196205"/>
                    </a:cubicBezTo>
                    <a:lnTo>
                      <a:pt x="120327" y="196205"/>
                    </a:lnTo>
                    <a:cubicBezTo>
                      <a:pt x="86081" y="196861"/>
                      <a:pt x="54109" y="180241"/>
                      <a:pt x="31759" y="152949"/>
                    </a:cubicBezTo>
                    <a:cubicBezTo>
                      <a:pt x="31672" y="152906"/>
                      <a:pt x="31672" y="152906"/>
                      <a:pt x="31628" y="152862"/>
                    </a:cubicBezTo>
                    <a:cubicBezTo>
                      <a:pt x="31584" y="152774"/>
                      <a:pt x="31540" y="152730"/>
                      <a:pt x="31497" y="152643"/>
                    </a:cubicBezTo>
                    <a:cubicBezTo>
                      <a:pt x="31366" y="152556"/>
                      <a:pt x="31322" y="152424"/>
                      <a:pt x="31234" y="152337"/>
                    </a:cubicBezTo>
                    <a:cubicBezTo>
                      <a:pt x="15314" y="132742"/>
                      <a:pt x="4380" y="107725"/>
                      <a:pt x="1056" y="79689"/>
                    </a:cubicBezTo>
                    <a:cubicBezTo>
                      <a:pt x="-2093" y="53316"/>
                      <a:pt x="1930" y="27992"/>
                      <a:pt x="11421" y="6123"/>
                    </a:cubicBezTo>
                    <a:cubicBezTo>
                      <a:pt x="38713" y="3105"/>
                      <a:pt x="66312" y="1181"/>
                      <a:pt x="94216" y="393"/>
                    </a:cubicBezTo>
                    <a:cubicBezTo>
                      <a:pt x="94478" y="393"/>
                      <a:pt x="94697" y="393"/>
                      <a:pt x="94959" y="350"/>
                    </a:cubicBezTo>
                    <a:cubicBezTo>
                      <a:pt x="104057" y="131"/>
                      <a:pt x="113154" y="0"/>
                      <a:pt x="122295" y="0"/>
                    </a:cubicBezTo>
                    <a:cubicBezTo>
                      <a:pt x="153567" y="0"/>
                      <a:pt x="184490" y="1443"/>
                      <a:pt x="215018" y="4286"/>
                    </a:cubicBezTo>
                    <a:lnTo>
                      <a:pt x="215062" y="4286"/>
                    </a:lnTo>
                    <a:cubicBezTo>
                      <a:pt x="222366" y="18807"/>
                      <a:pt x="227396" y="35034"/>
                      <a:pt x="229452" y="52485"/>
                    </a:cubicBezTo>
                    <a:cubicBezTo>
                      <a:pt x="230326" y="59964"/>
                      <a:pt x="230676" y="67355"/>
                      <a:pt x="230414" y="746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7" name="Google Shape;2397;p48"/>
              <p:cNvSpPr/>
              <p:nvPr/>
            </p:nvSpPr>
            <p:spPr>
              <a:xfrm>
                <a:off x="4600175" y="2543452"/>
                <a:ext cx="568092" cy="437051"/>
              </a:xfrm>
              <a:custGeom>
                <a:rect b="b" l="l" r="r" t="t"/>
                <a:pathLst>
                  <a:path extrusionOk="0" h="437051" w="568092">
                    <a:moveTo>
                      <a:pt x="564308" y="236706"/>
                    </a:moveTo>
                    <a:cubicBezTo>
                      <a:pt x="564221" y="237012"/>
                      <a:pt x="564177" y="237362"/>
                      <a:pt x="564090" y="237668"/>
                    </a:cubicBezTo>
                    <a:cubicBezTo>
                      <a:pt x="562821" y="244622"/>
                      <a:pt x="561159" y="251620"/>
                      <a:pt x="559060" y="258618"/>
                    </a:cubicBezTo>
                    <a:cubicBezTo>
                      <a:pt x="557617" y="263604"/>
                      <a:pt x="555955" y="268547"/>
                      <a:pt x="554074" y="273533"/>
                    </a:cubicBezTo>
                    <a:cubicBezTo>
                      <a:pt x="551756" y="279612"/>
                      <a:pt x="549175" y="285691"/>
                      <a:pt x="546201" y="291815"/>
                    </a:cubicBezTo>
                    <a:cubicBezTo>
                      <a:pt x="541084" y="302399"/>
                      <a:pt x="535223" y="312371"/>
                      <a:pt x="528663" y="321818"/>
                    </a:cubicBezTo>
                    <a:cubicBezTo>
                      <a:pt x="527351" y="323699"/>
                      <a:pt x="525995" y="325580"/>
                      <a:pt x="524639" y="327417"/>
                    </a:cubicBezTo>
                    <a:cubicBezTo>
                      <a:pt x="524114" y="328160"/>
                      <a:pt x="523545" y="328904"/>
                      <a:pt x="522977" y="329604"/>
                    </a:cubicBezTo>
                    <a:cubicBezTo>
                      <a:pt x="508675" y="348542"/>
                      <a:pt x="491617" y="364987"/>
                      <a:pt x="472723" y="378983"/>
                    </a:cubicBezTo>
                    <a:cubicBezTo>
                      <a:pt x="472329" y="379289"/>
                      <a:pt x="471892" y="379595"/>
                      <a:pt x="471454" y="379902"/>
                    </a:cubicBezTo>
                    <a:cubicBezTo>
                      <a:pt x="466162" y="383794"/>
                      <a:pt x="460739" y="387468"/>
                      <a:pt x="455184" y="390923"/>
                    </a:cubicBezTo>
                    <a:cubicBezTo>
                      <a:pt x="455097" y="391011"/>
                      <a:pt x="455009" y="391055"/>
                      <a:pt x="454878" y="391142"/>
                    </a:cubicBezTo>
                    <a:cubicBezTo>
                      <a:pt x="445781" y="396828"/>
                      <a:pt x="436421" y="402033"/>
                      <a:pt x="426755" y="406625"/>
                    </a:cubicBezTo>
                    <a:cubicBezTo>
                      <a:pt x="426711" y="406625"/>
                      <a:pt x="426711" y="406625"/>
                      <a:pt x="426711" y="406625"/>
                    </a:cubicBezTo>
                    <a:cubicBezTo>
                      <a:pt x="420457" y="409643"/>
                      <a:pt x="414115" y="412442"/>
                      <a:pt x="407685" y="415023"/>
                    </a:cubicBezTo>
                    <a:cubicBezTo>
                      <a:pt x="406505" y="415504"/>
                      <a:pt x="405324" y="415941"/>
                      <a:pt x="404143" y="416378"/>
                    </a:cubicBezTo>
                    <a:cubicBezTo>
                      <a:pt x="403793" y="416553"/>
                      <a:pt x="403487" y="416685"/>
                      <a:pt x="403137" y="416772"/>
                    </a:cubicBezTo>
                    <a:cubicBezTo>
                      <a:pt x="385817" y="423376"/>
                      <a:pt x="367972" y="428406"/>
                      <a:pt x="350127" y="431730"/>
                    </a:cubicBezTo>
                    <a:cubicBezTo>
                      <a:pt x="346978" y="432386"/>
                      <a:pt x="343785" y="432911"/>
                      <a:pt x="340636" y="433392"/>
                    </a:cubicBezTo>
                    <a:cubicBezTo>
                      <a:pt x="326772" y="435579"/>
                      <a:pt x="312951" y="436804"/>
                      <a:pt x="299348" y="437022"/>
                    </a:cubicBezTo>
                    <a:cubicBezTo>
                      <a:pt x="295499" y="437066"/>
                      <a:pt x="291694" y="437066"/>
                      <a:pt x="287889" y="436979"/>
                    </a:cubicBezTo>
                    <a:cubicBezTo>
                      <a:pt x="284609" y="436891"/>
                      <a:pt x="281285" y="436760"/>
                      <a:pt x="278004" y="436585"/>
                    </a:cubicBezTo>
                    <a:cubicBezTo>
                      <a:pt x="274943" y="436366"/>
                      <a:pt x="271838" y="436148"/>
                      <a:pt x="268776" y="435842"/>
                    </a:cubicBezTo>
                    <a:cubicBezTo>
                      <a:pt x="267333" y="435710"/>
                      <a:pt x="265846" y="435579"/>
                      <a:pt x="264402" y="435404"/>
                    </a:cubicBezTo>
                    <a:cubicBezTo>
                      <a:pt x="259372" y="434879"/>
                      <a:pt x="254343" y="434179"/>
                      <a:pt x="249400" y="433348"/>
                    </a:cubicBezTo>
                    <a:cubicBezTo>
                      <a:pt x="247782" y="433130"/>
                      <a:pt x="246207" y="432824"/>
                      <a:pt x="244589" y="432517"/>
                    </a:cubicBezTo>
                    <a:cubicBezTo>
                      <a:pt x="244371" y="432517"/>
                      <a:pt x="244108" y="432474"/>
                      <a:pt x="243889" y="432386"/>
                    </a:cubicBezTo>
                    <a:lnTo>
                      <a:pt x="243758" y="432386"/>
                    </a:lnTo>
                    <a:cubicBezTo>
                      <a:pt x="224295" y="428800"/>
                      <a:pt x="205619" y="423158"/>
                      <a:pt x="187906" y="415897"/>
                    </a:cubicBezTo>
                    <a:cubicBezTo>
                      <a:pt x="183226" y="413973"/>
                      <a:pt x="178590" y="411917"/>
                      <a:pt x="174041" y="409774"/>
                    </a:cubicBezTo>
                    <a:cubicBezTo>
                      <a:pt x="173779" y="409643"/>
                      <a:pt x="173516" y="409555"/>
                      <a:pt x="173254" y="409381"/>
                    </a:cubicBezTo>
                    <a:cubicBezTo>
                      <a:pt x="129298" y="388518"/>
                      <a:pt x="91728" y="357289"/>
                      <a:pt x="63123" y="321163"/>
                    </a:cubicBezTo>
                    <a:cubicBezTo>
                      <a:pt x="58050" y="314733"/>
                      <a:pt x="53239" y="308172"/>
                      <a:pt x="48734" y="301437"/>
                    </a:cubicBezTo>
                    <a:cubicBezTo>
                      <a:pt x="42304" y="291902"/>
                      <a:pt x="36487" y="282061"/>
                      <a:pt x="31326" y="272089"/>
                    </a:cubicBezTo>
                    <a:cubicBezTo>
                      <a:pt x="25466" y="260761"/>
                      <a:pt x="20567" y="249433"/>
                      <a:pt x="16500" y="238193"/>
                    </a:cubicBezTo>
                    <a:cubicBezTo>
                      <a:pt x="16412" y="237974"/>
                      <a:pt x="16325" y="237756"/>
                      <a:pt x="16281" y="237537"/>
                    </a:cubicBezTo>
                    <a:cubicBezTo>
                      <a:pt x="14969" y="233950"/>
                      <a:pt x="13788" y="230364"/>
                      <a:pt x="12694" y="226821"/>
                    </a:cubicBezTo>
                    <a:cubicBezTo>
                      <a:pt x="10770" y="220742"/>
                      <a:pt x="9108" y="214662"/>
                      <a:pt x="7665" y="208670"/>
                    </a:cubicBezTo>
                    <a:cubicBezTo>
                      <a:pt x="7009" y="206046"/>
                      <a:pt x="6440" y="203422"/>
                      <a:pt x="5915" y="200798"/>
                    </a:cubicBezTo>
                    <a:cubicBezTo>
                      <a:pt x="4078" y="192050"/>
                      <a:pt x="2722" y="183434"/>
                      <a:pt x="1804" y="174861"/>
                    </a:cubicBezTo>
                    <a:cubicBezTo>
                      <a:pt x="1498" y="172587"/>
                      <a:pt x="1279" y="170269"/>
                      <a:pt x="1104" y="167995"/>
                    </a:cubicBezTo>
                    <a:cubicBezTo>
                      <a:pt x="754" y="164233"/>
                      <a:pt x="535" y="160472"/>
                      <a:pt x="360" y="156754"/>
                    </a:cubicBezTo>
                    <a:cubicBezTo>
                      <a:pt x="54" y="151506"/>
                      <a:pt x="-33" y="146301"/>
                      <a:pt x="11" y="141140"/>
                    </a:cubicBezTo>
                    <a:cubicBezTo>
                      <a:pt x="11" y="140790"/>
                      <a:pt x="11" y="140440"/>
                      <a:pt x="54" y="140134"/>
                    </a:cubicBezTo>
                    <a:lnTo>
                      <a:pt x="54" y="140090"/>
                    </a:lnTo>
                    <a:cubicBezTo>
                      <a:pt x="185" y="121065"/>
                      <a:pt x="2154" y="102870"/>
                      <a:pt x="5303" y="85812"/>
                    </a:cubicBezTo>
                    <a:cubicBezTo>
                      <a:pt x="10289" y="58302"/>
                      <a:pt x="18249" y="33677"/>
                      <a:pt x="26384" y="13427"/>
                    </a:cubicBezTo>
                    <a:lnTo>
                      <a:pt x="26428" y="13427"/>
                    </a:lnTo>
                    <a:cubicBezTo>
                      <a:pt x="34038" y="11372"/>
                      <a:pt x="41648" y="9403"/>
                      <a:pt x="49346" y="7566"/>
                    </a:cubicBezTo>
                    <a:cubicBezTo>
                      <a:pt x="43879" y="25192"/>
                      <a:pt x="39330" y="45224"/>
                      <a:pt x="37275" y="66830"/>
                    </a:cubicBezTo>
                    <a:cubicBezTo>
                      <a:pt x="35438" y="85856"/>
                      <a:pt x="35525" y="106150"/>
                      <a:pt x="38631" y="127100"/>
                    </a:cubicBezTo>
                    <a:cubicBezTo>
                      <a:pt x="38631" y="127363"/>
                      <a:pt x="38674" y="127625"/>
                      <a:pt x="38762" y="127888"/>
                    </a:cubicBezTo>
                    <a:cubicBezTo>
                      <a:pt x="39287" y="131693"/>
                      <a:pt x="39986" y="135498"/>
                      <a:pt x="40730" y="139347"/>
                    </a:cubicBezTo>
                    <a:cubicBezTo>
                      <a:pt x="44841" y="159641"/>
                      <a:pt x="51839" y="180460"/>
                      <a:pt x="62642" y="201322"/>
                    </a:cubicBezTo>
                    <a:cubicBezTo>
                      <a:pt x="64917" y="205740"/>
                      <a:pt x="67366" y="210114"/>
                      <a:pt x="69903" y="214400"/>
                    </a:cubicBezTo>
                    <a:cubicBezTo>
                      <a:pt x="71302" y="216718"/>
                      <a:pt x="72702" y="218949"/>
                      <a:pt x="74101" y="221223"/>
                    </a:cubicBezTo>
                    <a:cubicBezTo>
                      <a:pt x="74189" y="221354"/>
                      <a:pt x="74276" y="221485"/>
                      <a:pt x="74364" y="221617"/>
                    </a:cubicBezTo>
                    <a:cubicBezTo>
                      <a:pt x="89191" y="244710"/>
                      <a:pt x="108173" y="266229"/>
                      <a:pt x="130479" y="284467"/>
                    </a:cubicBezTo>
                    <a:cubicBezTo>
                      <a:pt x="134065" y="287397"/>
                      <a:pt x="137739" y="290197"/>
                      <a:pt x="141501" y="293040"/>
                    </a:cubicBezTo>
                    <a:lnTo>
                      <a:pt x="141544" y="293040"/>
                    </a:lnTo>
                    <a:cubicBezTo>
                      <a:pt x="164331" y="309703"/>
                      <a:pt x="190136" y="322999"/>
                      <a:pt x="218303" y="331397"/>
                    </a:cubicBezTo>
                    <a:cubicBezTo>
                      <a:pt x="220884" y="332140"/>
                      <a:pt x="223508" y="332884"/>
                      <a:pt x="226132" y="333584"/>
                    </a:cubicBezTo>
                    <a:lnTo>
                      <a:pt x="226176" y="333584"/>
                    </a:lnTo>
                    <a:cubicBezTo>
                      <a:pt x="238422" y="336777"/>
                      <a:pt x="251062" y="339051"/>
                      <a:pt x="264052" y="340232"/>
                    </a:cubicBezTo>
                    <a:cubicBezTo>
                      <a:pt x="264227" y="340232"/>
                      <a:pt x="264358" y="340276"/>
                      <a:pt x="264533" y="340276"/>
                    </a:cubicBezTo>
                    <a:lnTo>
                      <a:pt x="264752" y="340276"/>
                    </a:lnTo>
                    <a:cubicBezTo>
                      <a:pt x="273018" y="341019"/>
                      <a:pt x="281372" y="341325"/>
                      <a:pt x="289857" y="341194"/>
                    </a:cubicBezTo>
                    <a:cubicBezTo>
                      <a:pt x="296243" y="341107"/>
                      <a:pt x="302716" y="340713"/>
                      <a:pt x="309189" y="340101"/>
                    </a:cubicBezTo>
                    <a:lnTo>
                      <a:pt x="309233" y="340101"/>
                    </a:lnTo>
                    <a:cubicBezTo>
                      <a:pt x="335082" y="337651"/>
                      <a:pt x="361455" y="331135"/>
                      <a:pt x="386342" y="320594"/>
                    </a:cubicBezTo>
                    <a:cubicBezTo>
                      <a:pt x="386604" y="320550"/>
                      <a:pt x="386823" y="320419"/>
                      <a:pt x="387041" y="320332"/>
                    </a:cubicBezTo>
                    <a:cubicBezTo>
                      <a:pt x="391240" y="318538"/>
                      <a:pt x="395395" y="316658"/>
                      <a:pt x="399507" y="314645"/>
                    </a:cubicBezTo>
                    <a:cubicBezTo>
                      <a:pt x="399682" y="314558"/>
                      <a:pt x="399856" y="314471"/>
                      <a:pt x="400031" y="314340"/>
                    </a:cubicBezTo>
                    <a:cubicBezTo>
                      <a:pt x="424349" y="302399"/>
                      <a:pt x="446830" y="286435"/>
                      <a:pt x="465550" y="266578"/>
                    </a:cubicBezTo>
                    <a:cubicBezTo>
                      <a:pt x="472285" y="259449"/>
                      <a:pt x="478584" y="251752"/>
                      <a:pt x="484182" y="243572"/>
                    </a:cubicBezTo>
                    <a:cubicBezTo>
                      <a:pt x="487593" y="238761"/>
                      <a:pt x="490742" y="233775"/>
                      <a:pt x="493629" y="228571"/>
                    </a:cubicBezTo>
                    <a:cubicBezTo>
                      <a:pt x="493804" y="228308"/>
                      <a:pt x="493979" y="228002"/>
                      <a:pt x="494110" y="227696"/>
                    </a:cubicBezTo>
                    <a:cubicBezTo>
                      <a:pt x="495903" y="224547"/>
                      <a:pt x="497565" y="221354"/>
                      <a:pt x="499140" y="218074"/>
                    </a:cubicBezTo>
                    <a:cubicBezTo>
                      <a:pt x="503033" y="210026"/>
                      <a:pt x="506225" y="202022"/>
                      <a:pt x="508762" y="194062"/>
                    </a:cubicBezTo>
                    <a:cubicBezTo>
                      <a:pt x="520921" y="156273"/>
                      <a:pt x="519040" y="119665"/>
                      <a:pt x="512874" y="88480"/>
                    </a:cubicBezTo>
                    <a:cubicBezTo>
                      <a:pt x="508587" y="66393"/>
                      <a:pt x="502114" y="46974"/>
                      <a:pt x="497041" y="31753"/>
                    </a:cubicBezTo>
                    <a:cubicBezTo>
                      <a:pt x="493760" y="21869"/>
                      <a:pt x="489693" y="11197"/>
                      <a:pt x="484882" y="0"/>
                    </a:cubicBezTo>
                    <a:cubicBezTo>
                      <a:pt x="495072" y="2099"/>
                      <a:pt x="505219" y="4374"/>
                      <a:pt x="515323" y="6779"/>
                    </a:cubicBezTo>
                    <a:cubicBezTo>
                      <a:pt x="515760" y="6867"/>
                      <a:pt x="516197" y="6954"/>
                      <a:pt x="516635" y="7085"/>
                    </a:cubicBezTo>
                    <a:cubicBezTo>
                      <a:pt x="522889" y="19682"/>
                      <a:pt x="528400" y="31972"/>
                      <a:pt x="533168" y="43737"/>
                    </a:cubicBezTo>
                    <a:cubicBezTo>
                      <a:pt x="537235" y="53622"/>
                      <a:pt x="540734" y="63156"/>
                      <a:pt x="543708" y="72079"/>
                    </a:cubicBezTo>
                    <a:cubicBezTo>
                      <a:pt x="556392" y="110305"/>
                      <a:pt x="576511" y="170750"/>
                      <a:pt x="564308" y="23670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98" name="Google Shape;2398;p48"/>
            <p:cNvGrpSpPr/>
            <p:nvPr/>
          </p:nvGrpSpPr>
          <p:grpSpPr>
            <a:xfrm>
              <a:off x="2779886" y="2770560"/>
              <a:ext cx="613917" cy="569302"/>
              <a:chOff x="4843817" y="2770560"/>
              <a:chExt cx="613917" cy="569302"/>
            </a:xfrm>
          </p:grpSpPr>
          <p:sp>
            <p:nvSpPr>
              <p:cNvPr id="2399" name="Google Shape;2399;p48"/>
              <p:cNvSpPr/>
              <p:nvPr/>
            </p:nvSpPr>
            <p:spPr>
              <a:xfrm>
                <a:off x="4843817" y="2771423"/>
                <a:ext cx="613042" cy="568439"/>
              </a:xfrm>
              <a:custGeom>
                <a:rect b="b" l="l" r="r" t="t"/>
                <a:pathLst>
                  <a:path extrusionOk="0" h="568439" w="613042">
                    <a:moveTo>
                      <a:pt x="433465" y="45167"/>
                    </a:moveTo>
                    <a:cubicBezTo>
                      <a:pt x="336150" y="1561"/>
                      <a:pt x="137626" y="-40908"/>
                      <a:pt x="44422" y="73771"/>
                    </a:cubicBezTo>
                    <a:cubicBezTo>
                      <a:pt x="-32380" y="168244"/>
                      <a:pt x="11838" y="308422"/>
                      <a:pt x="20629" y="336413"/>
                    </a:cubicBezTo>
                    <a:cubicBezTo>
                      <a:pt x="33838" y="378270"/>
                      <a:pt x="86673" y="517835"/>
                      <a:pt x="234373" y="557855"/>
                    </a:cubicBezTo>
                    <a:cubicBezTo>
                      <a:pt x="332345" y="584404"/>
                      <a:pt x="456383" y="562885"/>
                      <a:pt x="537123" y="471955"/>
                    </a:cubicBezTo>
                    <a:cubicBezTo>
                      <a:pt x="600060" y="401101"/>
                      <a:pt x="635619" y="289308"/>
                      <a:pt x="597042" y="191906"/>
                    </a:cubicBezTo>
                    <a:cubicBezTo>
                      <a:pt x="561747" y="102638"/>
                      <a:pt x="480308" y="66161"/>
                      <a:pt x="433465" y="4516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0" name="Google Shape;2400;p48"/>
              <p:cNvSpPr/>
              <p:nvPr/>
            </p:nvSpPr>
            <p:spPr>
              <a:xfrm rot="-3089808">
                <a:off x="4961446" y="2848286"/>
                <a:ext cx="314353" cy="360098"/>
              </a:xfrm>
              <a:custGeom>
                <a:rect b="b" l="l" r="r" t="t"/>
                <a:pathLst>
                  <a:path extrusionOk="0" h="360132" w="314382">
                    <a:moveTo>
                      <a:pt x="314383" y="180066"/>
                    </a:moveTo>
                    <a:cubicBezTo>
                      <a:pt x="314383" y="279514"/>
                      <a:pt x="244006" y="360132"/>
                      <a:pt x="157191" y="360132"/>
                    </a:cubicBezTo>
                    <a:cubicBezTo>
                      <a:pt x="70377" y="360132"/>
                      <a:pt x="0" y="279514"/>
                      <a:pt x="0" y="180066"/>
                    </a:cubicBezTo>
                    <a:cubicBezTo>
                      <a:pt x="0" y="80618"/>
                      <a:pt x="70377" y="0"/>
                      <a:pt x="157191" y="0"/>
                    </a:cubicBezTo>
                    <a:cubicBezTo>
                      <a:pt x="244006" y="0"/>
                      <a:pt x="314383" y="80618"/>
                      <a:pt x="314383" y="180066"/>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1" name="Google Shape;2401;p48"/>
              <p:cNvSpPr/>
              <p:nvPr/>
            </p:nvSpPr>
            <p:spPr>
              <a:xfrm rot="-3254767">
                <a:off x="5016608" y="2860591"/>
                <a:ext cx="230237" cy="260975"/>
              </a:xfrm>
              <a:custGeom>
                <a:rect b="b" l="l" r="r" t="t"/>
                <a:pathLst>
                  <a:path extrusionOk="0" h="260665" w="229963">
                    <a:moveTo>
                      <a:pt x="229963" y="130333"/>
                    </a:moveTo>
                    <a:cubicBezTo>
                      <a:pt x="229963" y="202314"/>
                      <a:pt x="178484" y="260666"/>
                      <a:pt x="114982" y="260666"/>
                    </a:cubicBezTo>
                    <a:cubicBezTo>
                      <a:pt x="51479" y="260666"/>
                      <a:pt x="0" y="202314"/>
                      <a:pt x="0" y="130333"/>
                    </a:cubicBezTo>
                    <a:cubicBezTo>
                      <a:pt x="0" y="58352"/>
                      <a:pt x="51479" y="0"/>
                      <a:pt x="114982" y="0"/>
                    </a:cubicBezTo>
                    <a:cubicBezTo>
                      <a:pt x="178484" y="0"/>
                      <a:pt x="229963" y="58352"/>
                      <a:pt x="229963"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2" name="Google Shape;2402;p48"/>
              <p:cNvSpPr/>
              <p:nvPr/>
            </p:nvSpPr>
            <p:spPr>
              <a:xfrm>
                <a:off x="4844692" y="2770560"/>
                <a:ext cx="613042" cy="568472"/>
              </a:xfrm>
              <a:custGeom>
                <a:rect b="b" l="l" r="r" t="t"/>
                <a:pathLst>
                  <a:path extrusionOk="0" h="568472" w="613042">
                    <a:moveTo>
                      <a:pt x="597042" y="191938"/>
                    </a:moveTo>
                    <a:cubicBezTo>
                      <a:pt x="635618" y="289341"/>
                      <a:pt x="600060" y="401090"/>
                      <a:pt x="537122" y="471988"/>
                    </a:cubicBezTo>
                    <a:cubicBezTo>
                      <a:pt x="456383" y="562918"/>
                      <a:pt x="332344" y="584436"/>
                      <a:pt x="234373" y="557888"/>
                    </a:cubicBezTo>
                    <a:cubicBezTo>
                      <a:pt x="86716" y="517868"/>
                      <a:pt x="33837" y="378347"/>
                      <a:pt x="20629" y="336490"/>
                    </a:cubicBezTo>
                    <a:cubicBezTo>
                      <a:pt x="12712" y="311297"/>
                      <a:pt x="-23896" y="195175"/>
                      <a:pt x="24871" y="103371"/>
                    </a:cubicBezTo>
                    <a:cubicBezTo>
                      <a:pt x="-15105" y="180960"/>
                      <a:pt x="15511" y="278057"/>
                      <a:pt x="22203" y="299270"/>
                    </a:cubicBezTo>
                    <a:cubicBezTo>
                      <a:pt x="33400" y="334784"/>
                      <a:pt x="78187" y="453093"/>
                      <a:pt x="203450" y="486990"/>
                    </a:cubicBezTo>
                    <a:cubicBezTo>
                      <a:pt x="286507" y="509515"/>
                      <a:pt x="391695" y="491276"/>
                      <a:pt x="460144" y="414167"/>
                    </a:cubicBezTo>
                    <a:cubicBezTo>
                      <a:pt x="513547" y="354072"/>
                      <a:pt x="543682" y="259337"/>
                      <a:pt x="510967" y="176718"/>
                    </a:cubicBezTo>
                    <a:cubicBezTo>
                      <a:pt x="481007" y="101052"/>
                      <a:pt x="411946" y="70086"/>
                      <a:pt x="372276" y="52285"/>
                    </a:cubicBezTo>
                    <a:cubicBezTo>
                      <a:pt x="289788" y="15327"/>
                      <a:pt x="121443" y="-20712"/>
                      <a:pt x="42410" y="76560"/>
                    </a:cubicBezTo>
                    <a:cubicBezTo>
                      <a:pt x="40660" y="78659"/>
                      <a:pt x="38998" y="80802"/>
                      <a:pt x="37424" y="82989"/>
                    </a:cubicBezTo>
                    <a:cubicBezTo>
                      <a:pt x="39654" y="79927"/>
                      <a:pt x="41972" y="76822"/>
                      <a:pt x="44422" y="73804"/>
                    </a:cubicBezTo>
                    <a:cubicBezTo>
                      <a:pt x="137626" y="-40919"/>
                      <a:pt x="336149" y="1550"/>
                      <a:pt x="433508" y="45200"/>
                    </a:cubicBezTo>
                    <a:cubicBezTo>
                      <a:pt x="480263" y="66194"/>
                      <a:pt x="561702" y="102671"/>
                      <a:pt x="597042" y="19193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3" name="Google Shape;2403;p48"/>
              <p:cNvSpPr/>
              <p:nvPr/>
            </p:nvSpPr>
            <p:spPr>
              <a:xfrm>
                <a:off x="4871226" y="2857179"/>
                <a:ext cx="8353" cy="13645"/>
              </a:xfrm>
              <a:custGeom>
                <a:rect b="b" l="l" r="r" t="t"/>
                <a:pathLst>
                  <a:path extrusionOk="0" h="13645" w="8353">
                    <a:moveTo>
                      <a:pt x="0" y="13646"/>
                    </a:moveTo>
                    <a:cubicBezTo>
                      <a:pt x="2493" y="9010"/>
                      <a:pt x="5248" y="4461"/>
                      <a:pt x="8354" y="0"/>
                    </a:cubicBezTo>
                    <a:cubicBezTo>
                      <a:pt x="5292" y="4461"/>
                      <a:pt x="2537" y="9054"/>
                      <a:pt x="0" y="136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04" name="Google Shape;2404;p48"/>
            <p:cNvGrpSpPr/>
            <p:nvPr/>
          </p:nvGrpSpPr>
          <p:grpSpPr>
            <a:xfrm>
              <a:off x="2901200" y="2534048"/>
              <a:ext cx="551787" cy="484888"/>
              <a:chOff x="4965131" y="2534048"/>
              <a:chExt cx="551787" cy="484888"/>
            </a:xfrm>
          </p:grpSpPr>
          <p:sp>
            <p:nvSpPr>
              <p:cNvPr id="2405" name="Google Shape;2405;p48"/>
              <p:cNvSpPr/>
              <p:nvPr/>
            </p:nvSpPr>
            <p:spPr>
              <a:xfrm>
                <a:off x="4965131" y="2534048"/>
                <a:ext cx="550738" cy="484346"/>
              </a:xfrm>
              <a:custGeom>
                <a:rect b="b" l="l" r="r" t="t"/>
                <a:pathLst>
                  <a:path extrusionOk="0" h="484346" w="550738">
                    <a:moveTo>
                      <a:pt x="550738" y="216018"/>
                    </a:moveTo>
                    <a:cubicBezTo>
                      <a:pt x="550476" y="219780"/>
                      <a:pt x="550126" y="223453"/>
                      <a:pt x="549776" y="226996"/>
                    </a:cubicBezTo>
                    <a:cubicBezTo>
                      <a:pt x="546408" y="260193"/>
                      <a:pt x="541378" y="309353"/>
                      <a:pt x="518110" y="356633"/>
                    </a:cubicBezTo>
                    <a:cubicBezTo>
                      <a:pt x="518023" y="356852"/>
                      <a:pt x="517892" y="357027"/>
                      <a:pt x="517804" y="357202"/>
                    </a:cubicBezTo>
                    <a:cubicBezTo>
                      <a:pt x="516667" y="359564"/>
                      <a:pt x="515442" y="361882"/>
                      <a:pt x="514174" y="364244"/>
                    </a:cubicBezTo>
                    <a:cubicBezTo>
                      <a:pt x="514174" y="364244"/>
                      <a:pt x="514174" y="364287"/>
                      <a:pt x="514130" y="364331"/>
                    </a:cubicBezTo>
                    <a:cubicBezTo>
                      <a:pt x="512468" y="367393"/>
                      <a:pt x="510762" y="370455"/>
                      <a:pt x="508882" y="373516"/>
                    </a:cubicBezTo>
                    <a:cubicBezTo>
                      <a:pt x="508882" y="373560"/>
                      <a:pt x="508838" y="373647"/>
                      <a:pt x="508794" y="373691"/>
                    </a:cubicBezTo>
                    <a:cubicBezTo>
                      <a:pt x="508794" y="373735"/>
                      <a:pt x="508750" y="373735"/>
                      <a:pt x="508750" y="373779"/>
                    </a:cubicBezTo>
                    <a:cubicBezTo>
                      <a:pt x="499259" y="389568"/>
                      <a:pt x="487407" y="404876"/>
                      <a:pt x="472580" y="419003"/>
                    </a:cubicBezTo>
                    <a:cubicBezTo>
                      <a:pt x="472317" y="419309"/>
                      <a:pt x="472011" y="419571"/>
                      <a:pt x="471749" y="419834"/>
                    </a:cubicBezTo>
                    <a:cubicBezTo>
                      <a:pt x="468687" y="422721"/>
                      <a:pt x="465450" y="425563"/>
                      <a:pt x="462127" y="428363"/>
                    </a:cubicBezTo>
                    <a:lnTo>
                      <a:pt x="461995" y="428494"/>
                    </a:lnTo>
                    <a:cubicBezTo>
                      <a:pt x="458103" y="431774"/>
                      <a:pt x="454123" y="434836"/>
                      <a:pt x="450055" y="437810"/>
                    </a:cubicBezTo>
                    <a:lnTo>
                      <a:pt x="450011" y="437810"/>
                    </a:lnTo>
                    <a:cubicBezTo>
                      <a:pt x="449968" y="437854"/>
                      <a:pt x="449924" y="437897"/>
                      <a:pt x="449880" y="437897"/>
                    </a:cubicBezTo>
                    <a:cubicBezTo>
                      <a:pt x="435141" y="448613"/>
                      <a:pt x="419352" y="457317"/>
                      <a:pt x="402906" y="464183"/>
                    </a:cubicBezTo>
                    <a:cubicBezTo>
                      <a:pt x="401769" y="464664"/>
                      <a:pt x="400719" y="465102"/>
                      <a:pt x="399582" y="465583"/>
                    </a:cubicBezTo>
                    <a:cubicBezTo>
                      <a:pt x="399582" y="465539"/>
                      <a:pt x="399495" y="465583"/>
                      <a:pt x="399495" y="465583"/>
                    </a:cubicBezTo>
                    <a:cubicBezTo>
                      <a:pt x="393153" y="468120"/>
                      <a:pt x="386680" y="470394"/>
                      <a:pt x="380119" y="472362"/>
                    </a:cubicBezTo>
                    <a:cubicBezTo>
                      <a:pt x="369054" y="475817"/>
                      <a:pt x="357726" y="478442"/>
                      <a:pt x="346310" y="480366"/>
                    </a:cubicBezTo>
                    <a:cubicBezTo>
                      <a:pt x="345873" y="480454"/>
                      <a:pt x="345436" y="480497"/>
                      <a:pt x="344998" y="480585"/>
                    </a:cubicBezTo>
                    <a:cubicBezTo>
                      <a:pt x="341062" y="481241"/>
                      <a:pt x="337125" y="481809"/>
                      <a:pt x="333145" y="482247"/>
                    </a:cubicBezTo>
                    <a:cubicBezTo>
                      <a:pt x="333102" y="482247"/>
                      <a:pt x="333102" y="482247"/>
                      <a:pt x="333102" y="482247"/>
                    </a:cubicBezTo>
                    <a:cubicBezTo>
                      <a:pt x="329297" y="482728"/>
                      <a:pt x="325448" y="483122"/>
                      <a:pt x="321599" y="483428"/>
                    </a:cubicBezTo>
                    <a:cubicBezTo>
                      <a:pt x="314338" y="483996"/>
                      <a:pt x="307034" y="484302"/>
                      <a:pt x="299774" y="484346"/>
                    </a:cubicBezTo>
                    <a:lnTo>
                      <a:pt x="299730" y="484346"/>
                    </a:lnTo>
                    <a:cubicBezTo>
                      <a:pt x="296843" y="484346"/>
                      <a:pt x="294001" y="484302"/>
                      <a:pt x="291114" y="484259"/>
                    </a:cubicBezTo>
                    <a:cubicBezTo>
                      <a:pt x="287134" y="484171"/>
                      <a:pt x="283197" y="483996"/>
                      <a:pt x="279217" y="483734"/>
                    </a:cubicBezTo>
                    <a:cubicBezTo>
                      <a:pt x="276768" y="483603"/>
                      <a:pt x="274363" y="483428"/>
                      <a:pt x="271913" y="483209"/>
                    </a:cubicBezTo>
                    <a:cubicBezTo>
                      <a:pt x="271432" y="483165"/>
                      <a:pt x="270995" y="483122"/>
                      <a:pt x="270514" y="483078"/>
                    </a:cubicBezTo>
                    <a:cubicBezTo>
                      <a:pt x="249345" y="481197"/>
                      <a:pt x="228570" y="477129"/>
                      <a:pt x="208800" y="471137"/>
                    </a:cubicBezTo>
                    <a:cubicBezTo>
                      <a:pt x="201715" y="469038"/>
                      <a:pt x="194761" y="466676"/>
                      <a:pt x="187982" y="464052"/>
                    </a:cubicBezTo>
                    <a:cubicBezTo>
                      <a:pt x="185576" y="463178"/>
                      <a:pt x="183214" y="462259"/>
                      <a:pt x="180896" y="461253"/>
                    </a:cubicBezTo>
                    <a:cubicBezTo>
                      <a:pt x="180502" y="461122"/>
                      <a:pt x="180109" y="460947"/>
                      <a:pt x="179715" y="460772"/>
                    </a:cubicBezTo>
                    <a:cubicBezTo>
                      <a:pt x="178884" y="460466"/>
                      <a:pt x="178097" y="460116"/>
                      <a:pt x="177310" y="459766"/>
                    </a:cubicBezTo>
                    <a:cubicBezTo>
                      <a:pt x="175910" y="459154"/>
                      <a:pt x="174510" y="458541"/>
                      <a:pt x="173155" y="457929"/>
                    </a:cubicBezTo>
                    <a:lnTo>
                      <a:pt x="173111" y="457929"/>
                    </a:lnTo>
                    <a:cubicBezTo>
                      <a:pt x="172936" y="457885"/>
                      <a:pt x="172761" y="457798"/>
                      <a:pt x="172630" y="457710"/>
                    </a:cubicBezTo>
                    <a:cubicBezTo>
                      <a:pt x="172455" y="457667"/>
                      <a:pt x="172324" y="457579"/>
                      <a:pt x="172149" y="457491"/>
                    </a:cubicBezTo>
                    <a:lnTo>
                      <a:pt x="172149" y="457448"/>
                    </a:lnTo>
                    <a:cubicBezTo>
                      <a:pt x="170399" y="456704"/>
                      <a:pt x="168693" y="455917"/>
                      <a:pt x="166988" y="455086"/>
                    </a:cubicBezTo>
                    <a:cubicBezTo>
                      <a:pt x="163970" y="453643"/>
                      <a:pt x="160952" y="452112"/>
                      <a:pt x="158021" y="450581"/>
                    </a:cubicBezTo>
                    <a:cubicBezTo>
                      <a:pt x="154785" y="448875"/>
                      <a:pt x="151636" y="447126"/>
                      <a:pt x="148487" y="445333"/>
                    </a:cubicBezTo>
                    <a:cubicBezTo>
                      <a:pt x="126531" y="432780"/>
                      <a:pt x="107024" y="417603"/>
                      <a:pt x="89923" y="400546"/>
                    </a:cubicBezTo>
                    <a:cubicBezTo>
                      <a:pt x="89748" y="400371"/>
                      <a:pt x="89616" y="400240"/>
                      <a:pt x="89442" y="400064"/>
                    </a:cubicBezTo>
                    <a:cubicBezTo>
                      <a:pt x="84455" y="395079"/>
                      <a:pt x="79688" y="389918"/>
                      <a:pt x="75139" y="384625"/>
                    </a:cubicBezTo>
                    <a:cubicBezTo>
                      <a:pt x="74746" y="384188"/>
                      <a:pt x="74396" y="383794"/>
                      <a:pt x="74046" y="383357"/>
                    </a:cubicBezTo>
                    <a:cubicBezTo>
                      <a:pt x="71378" y="380252"/>
                      <a:pt x="68798" y="377059"/>
                      <a:pt x="66304" y="373866"/>
                    </a:cubicBezTo>
                    <a:cubicBezTo>
                      <a:pt x="60269" y="366168"/>
                      <a:pt x="54670" y="358252"/>
                      <a:pt x="49466" y="350117"/>
                    </a:cubicBezTo>
                    <a:cubicBezTo>
                      <a:pt x="43998" y="341632"/>
                      <a:pt x="39056" y="332928"/>
                      <a:pt x="34551" y="324049"/>
                    </a:cubicBezTo>
                    <a:cubicBezTo>
                      <a:pt x="23748" y="302968"/>
                      <a:pt x="15482" y="280924"/>
                      <a:pt x="9752" y="258662"/>
                    </a:cubicBezTo>
                    <a:cubicBezTo>
                      <a:pt x="9315" y="257044"/>
                      <a:pt x="8921" y="255426"/>
                      <a:pt x="8528" y="253807"/>
                    </a:cubicBezTo>
                    <a:cubicBezTo>
                      <a:pt x="8440" y="253414"/>
                      <a:pt x="8353" y="253020"/>
                      <a:pt x="8265" y="252626"/>
                    </a:cubicBezTo>
                    <a:cubicBezTo>
                      <a:pt x="8221" y="252451"/>
                      <a:pt x="8178" y="252320"/>
                      <a:pt x="8178" y="252145"/>
                    </a:cubicBezTo>
                    <a:lnTo>
                      <a:pt x="8178" y="252102"/>
                    </a:lnTo>
                    <a:cubicBezTo>
                      <a:pt x="3979" y="234475"/>
                      <a:pt x="1398" y="216806"/>
                      <a:pt x="436" y="199398"/>
                    </a:cubicBezTo>
                    <a:cubicBezTo>
                      <a:pt x="-789" y="177092"/>
                      <a:pt x="611" y="156054"/>
                      <a:pt x="4066" y="136329"/>
                    </a:cubicBezTo>
                    <a:cubicBezTo>
                      <a:pt x="8615" y="109780"/>
                      <a:pt x="16838" y="85550"/>
                      <a:pt x="27160" y="63725"/>
                    </a:cubicBezTo>
                    <a:cubicBezTo>
                      <a:pt x="34201" y="48723"/>
                      <a:pt x="42293" y="34815"/>
                      <a:pt x="50865" y="22087"/>
                    </a:cubicBezTo>
                    <a:cubicBezTo>
                      <a:pt x="56070" y="14302"/>
                      <a:pt x="61493" y="6911"/>
                      <a:pt x="66961" y="0"/>
                    </a:cubicBezTo>
                    <a:cubicBezTo>
                      <a:pt x="67398" y="88"/>
                      <a:pt x="67792" y="131"/>
                      <a:pt x="68229" y="175"/>
                    </a:cubicBezTo>
                    <a:cubicBezTo>
                      <a:pt x="77939" y="1662"/>
                      <a:pt x="87561" y="3280"/>
                      <a:pt x="97139" y="4986"/>
                    </a:cubicBezTo>
                    <a:cubicBezTo>
                      <a:pt x="104750" y="6386"/>
                      <a:pt x="112360" y="7829"/>
                      <a:pt x="119926" y="9404"/>
                    </a:cubicBezTo>
                    <a:cubicBezTo>
                      <a:pt x="130117" y="11503"/>
                      <a:pt x="140264" y="13777"/>
                      <a:pt x="150367" y="16183"/>
                    </a:cubicBezTo>
                    <a:cubicBezTo>
                      <a:pt x="150805" y="16270"/>
                      <a:pt x="151242" y="16358"/>
                      <a:pt x="151680" y="16489"/>
                    </a:cubicBezTo>
                    <a:cubicBezTo>
                      <a:pt x="163882" y="19419"/>
                      <a:pt x="175997" y="22568"/>
                      <a:pt x="188025" y="25980"/>
                    </a:cubicBezTo>
                    <a:cubicBezTo>
                      <a:pt x="198347" y="28866"/>
                      <a:pt x="208626" y="31928"/>
                      <a:pt x="218816" y="35165"/>
                    </a:cubicBezTo>
                    <a:cubicBezTo>
                      <a:pt x="262072" y="48811"/>
                      <a:pt x="304060" y="65387"/>
                      <a:pt x="344517" y="84631"/>
                    </a:cubicBezTo>
                    <a:cubicBezTo>
                      <a:pt x="344561" y="84631"/>
                      <a:pt x="344605" y="84675"/>
                      <a:pt x="344648" y="84719"/>
                    </a:cubicBezTo>
                    <a:cubicBezTo>
                      <a:pt x="345217" y="84938"/>
                      <a:pt x="345785" y="85244"/>
                      <a:pt x="346354" y="85550"/>
                    </a:cubicBezTo>
                    <a:cubicBezTo>
                      <a:pt x="374258" y="98846"/>
                      <a:pt x="401463" y="113411"/>
                      <a:pt x="427837" y="129244"/>
                    </a:cubicBezTo>
                    <a:cubicBezTo>
                      <a:pt x="436584" y="134448"/>
                      <a:pt x="445244" y="139828"/>
                      <a:pt x="453773" y="145295"/>
                    </a:cubicBezTo>
                    <a:cubicBezTo>
                      <a:pt x="455172" y="144639"/>
                      <a:pt x="456572" y="143983"/>
                      <a:pt x="457971" y="143327"/>
                    </a:cubicBezTo>
                    <a:cubicBezTo>
                      <a:pt x="457884" y="144814"/>
                      <a:pt x="457753" y="146257"/>
                      <a:pt x="457578" y="147744"/>
                    </a:cubicBezTo>
                    <a:cubicBezTo>
                      <a:pt x="463745" y="151725"/>
                      <a:pt x="469868" y="155792"/>
                      <a:pt x="475948" y="159947"/>
                    </a:cubicBezTo>
                    <a:cubicBezTo>
                      <a:pt x="491780" y="170663"/>
                      <a:pt x="507263" y="181860"/>
                      <a:pt x="522396" y="193450"/>
                    </a:cubicBezTo>
                    <a:cubicBezTo>
                      <a:pt x="531975" y="200798"/>
                      <a:pt x="541422" y="208321"/>
                      <a:pt x="550738" y="21601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6" name="Google Shape;2406;p48"/>
              <p:cNvSpPr/>
              <p:nvPr/>
            </p:nvSpPr>
            <p:spPr>
              <a:xfrm>
                <a:off x="5103544" y="2560028"/>
                <a:ext cx="319557" cy="294693"/>
              </a:xfrm>
              <a:custGeom>
                <a:rect b="b" l="l" r="r" t="t"/>
                <a:pathLst>
                  <a:path extrusionOk="0" h="294693" w="319557">
                    <a:moveTo>
                      <a:pt x="319558" y="117347"/>
                    </a:moveTo>
                    <a:cubicBezTo>
                      <a:pt x="319471" y="118834"/>
                      <a:pt x="319339" y="120277"/>
                      <a:pt x="319164" y="121764"/>
                    </a:cubicBezTo>
                    <a:cubicBezTo>
                      <a:pt x="317677" y="136373"/>
                      <a:pt x="314484" y="151200"/>
                      <a:pt x="309542" y="165852"/>
                    </a:cubicBezTo>
                    <a:cubicBezTo>
                      <a:pt x="309542" y="165895"/>
                      <a:pt x="309498" y="165939"/>
                      <a:pt x="309498" y="165983"/>
                    </a:cubicBezTo>
                    <a:cubicBezTo>
                      <a:pt x="308886" y="167776"/>
                      <a:pt x="308274" y="169569"/>
                      <a:pt x="307618" y="171363"/>
                    </a:cubicBezTo>
                    <a:cubicBezTo>
                      <a:pt x="305343" y="177486"/>
                      <a:pt x="302850" y="183434"/>
                      <a:pt x="300007" y="189207"/>
                    </a:cubicBezTo>
                    <a:cubicBezTo>
                      <a:pt x="300007" y="189251"/>
                      <a:pt x="300007" y="189295"/>
                      <a:pt x="299964" y="189338"/>
                    </a:cubicBezTo>
                    <a:cubicBezTo>
                      <a:pt x="285137" y="220479"/>
                      <a:pt x="263356" y="246022"/>
                      <a:pt x="237813" y="264129"/>
                    </a:cubicBezTo>
                    <a:cubicBezTo>
                      <a:pt x="231340" y="268722"/>
                      <a:pt x="224648" y="272833"/>
                      <a:pt x="217738" y="276463"/>
                    </a:cubicBezTo>
                    <a:cubicBezTo>
                      <a:pt x="217344" y="276682"/>
                      <a:pt x="216950" y="276901"/>
                      <a:pt x="216513" y="277075"/>
                    </a:cubicBezTo>
                    <a:cubicBezTo>
                      <a:pt x="201905" y="284642"/>
                      <a:pt x="186422" y="289890"/>
                      <a:pt x="170676" y="292559"/>
                    </a:cubicBezTo>
                    <a:cubicBezTo>
                      <a:pt x="164422" y="293652"/>
                      <a:pt x="158168" y="294308"/>
                      <a:pt x="151869" y="294570"/>
                    </a:cubicBezTo>
                    <a:cubicBezTo>
                      <a:pt x="148414" y="294702"/>
                      <a:pt x="144915" y="294745"/>
                      <a:pt x="141460" y="294614"/>
                    </a:cubicBezTo>
                    <a:cubicBezTo>
                      <a:pt x="141154" y="294614"/>
                      <a:pt x="140804" y="294614"/>
                      <a:pt x="140498" y="294570"/>
                    </a:cubicBezTo>
                    <a:cubicBezTo>
                      <a:pt x="126239" y="294045"/>
                      <a:pt x="111937" y="291290"/>
                      <a:pt x="97985" y="286173"/>
                    </a:cubicBezTo>
                    <a:cubicBezTo>
                      <a:pt x="80009" y="279568"/>
                      <a:pt x="64132" y="269553"/>
                      <a:pt x="50705" y="256956"/>
                    </a:cubicBezTo>
                    <a:cubicBezTo>
                      <a:pt x="50399" y="256694"/>
                      <a:pt x="50093" y="256431"/>
                      <a:pt x="49830" y="256082"/>
                    </a:cubicBezTo>
                    <a:cubicBezTo>
                      <a:pt x="43357" y="250002"/>
                      <a:pt x="37497" y="243223"/>
                      <a:pt x="32204" y="235962"/>
                    </a:cubicBezTo>
                    <a:cubicBezTo>
                      <a:pt x="27262" y="229227"/>
                      <a:pt x="22888" y="222010"/>
                      <a:pt x="19039" y="214444"/>
                    </a:cubicBezTo>
                    <a:cubicBezTo>
                      <a:pt x="18864" y="214094"/>
                      <a:pt x="18689" y="213788"/>
                      <a:pt x="18515" y="213438"/>
                    </a:cubicBezTo>
                    <a:cubicBezTo>
                      <a:pt x="12872" y="202153"/>
                      <a:pt x="8455" y="190082"/>
                      <a:pt x="5393" y="177486"/>
                    </a:cubicBezTo>
                    <a:cubicBezTo>
                      <a:pt x="-2742" y="144595"/>
                      <a:pt x="-1911" y="107943"/>
                      <a:pt x="9505" y="71904"/>
                    </a:cubicBezTo>
                    <a:cubicBezTo>
                      <a:pt x="10467" y="68886"/>
                      <a:pt x="11517" y="65868"/>
                      <a:pt x="12610" y="62894"/>
                    </a:cubicBezTo>
                    <a:cubicBezTo>
                      <a:pt x="17115" y="50604"/>
                      <a:pt x="22670" y="39057"/>
                      <a:pt x="29099" y="28298"/>
                    </a:cubicBezTo>
                    <a:cubicBezTo>
                      <a:pt x="29318" y="27904"/>
                      <a:pt x="29536" y="27554"/>
                      <a:pt x="29799" y="27161"/>
                    </a:cubicBezTo>
                    <a:cubicBezTo>
                      <a:pt x="35703" y="17407"/>
                      <a:pt x="42351" y="8310"/>
                      <a:pt x="49612" y="0"/>
                    </a:cubicBezTo>
                    <a:cubicBezTo>
                      <a:pt x="59934" y="2887"/>
                      <a:pt x="70212" y="5948"/>
                      <a:pt x="80403" y="9185"/>
                    </a:cubicBezTo>
                    <a:cubicBezTo>
                      <a:pt x="123659" y="22831"/>
                      <a:pt x="165647" y="39407"/>
                      <a:pt x="206104" y="58652"/>
                    </a:cubicBezTo>
                    <a:cubicBezTo>
                      <a:pt x="206147" y="58652"/>
                      <a:pt x="206191" y="58695"/>
                      <a:pt x="206235" y="58739"/>
                    </a:cubicBezTo>
                    <a:cubicBezTo>
                      <a:pt x="206803" y="58958"/>
                      <a:pt x="207372" y="59264"/>
                      <a:pt x="207941" y="59570"/>
                    </a:cubicBezTo>
                    <a:cubicBezTo>
                      <a:pt x="235845" y="72866"/>
                      <a:pt x="263050" y="87431"/>
                      <a:pt x="289423" y="103264"/>
                    </a:cubicBezTo>
                    <a:cubicBezTo>
                      <a:pt x="298171" y="108468"/>
                      <a:pt x="306830" y="113848"/>
                      <a:pt x="315359" y="119315"/>
                    </a:cubicBezTo>
                    <a:cubicBezTo>
                      <a:pt x="316759" y="118659"/>
                      <a:pt x="318158" y="118003"/>
                      <a:pt x="319558" y="117347"/>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7" name="Google Shape;2407;p48"/>
              <p:cNvSpPr/>
              <p:nvPr/>
            </p:nvSpPr>
            <p:spPr>
              <a:xfrm>
                <a:off x="5166950" y="2569213"/>
                <a:ext cx="226017" cy="188091"/>
              </a:xfrm>
              <a:custGeom>
                <a:rect b="b" l="l" r="r" t="t"/>
                <a:pathLst>
                  <a:path extrusionOk="0" h="188091" w="226017">
                    <a:moveTo>
                      <a:pt x="226017" y="94079"/>
                    </a:moveTo>
                    <a:cubicBezTo>
                      <a:pt x="204236" y="162353"/>
                      <a:pt x="137930" y="202329"/>
                      <a:pt x="77486" y="183390"/>
                    </a:cubicBezTo>
                    <a:cubicBezTo>
                      <a:pt x="77092" y="183259"/>
                      <a:pt x="76698" y="183128"/>
                      <a:pt x="76305" y="182997"/>
                    </a:cubicBezTo>
                    <a:cubicBezTo>
                      <a:pt x="75211" y="182647"/>
                      <a:pt x="74162" y="182297"/>
                      <a:pt x="73112" y="181903"/>
                    </a:cubicBezTo>
                    <a:cubicBezTo>
                      <a:pt x="72893" y="181816"/>
                      <a:pt x="72631" y="181728"/>
                      <a:pt x="72412" y="181641"/>
                    </a:cubicBezTo>
                    <a:cubicBezTo>
                      <a:pt x="15160" y="160341"/>
                      <a:pt x="-14188" y="91323"/>
                      <a:pt x="6762" y="24580"/>
                    </a:cubicBezTo>
                    <a:cubicBezTo>
                      <a:pt x="9474" y="15920"/>
                      <a:pt x="12929" y="7698"/>
                      <a:pt x="16997" y="0"/>
                    </a:cubicBezTo>
                    <a:cubicBezTo>
                      <a:pt x="60253" y="13646"/>
                      <a:pt x="102241" y="30223"/>
                      <a:pt x="142698" y="49467"/>
                    </a:cubicBezTo>
                    <a:cubicBezTo>
                      <a:pt x="142742" y="49467"/>
                      <a:pt x="142785" y="49511"/>
                      <a:pt x="142829" y="49554"/>
                    </a:cubicBezTo>
                    <a:cubicBezTo>
                      <a:pt x="143398" y="49773"/>
                      <a:pt x="143966" y="50079"/>
                      <a:pt x="144535" y="50385"/>
                    </a:cubicBezTo>
                    <a:cubicBezTo>
                      <a:pt x="172439" y="63681"/>
                      <a:pt x="199644" y="78246"/>
                      <a:pt x="226017" y="9407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8" name="Google Shape;2408;p48"/>
              <p:cNvSpPr/>
              <p:nvPr/>
            </p:nvSpPr>
            <p:spPr>
              <a:xfrm>
                <a:off x="4966167" y="2534223"/>
                <a:ext cx="550751" cy="484713"/>
              </a:xfrm>
              <a:custGeom>
                <a:rect b="b" l="l" r="r" t="t"/>
                <a:pathLst>
                  <a:path extrusionOk="0" h="484713" w="550751">
                    <a:moveTo>
                      <a:pt x="550751" y="216674"/>
                    </a:moveTo>
                    <a:cubicBezTo>
                      <a:pt x="550445" y="220348"/>
                      <a:pt x="550139" y="223891"/>
                      <a:pt x="549789" y="227346"/>
                    </a:cubicBezTo>
                    <a:cubicBezTo>
                      <a:pt x="546421" y="260630"/>
                      <a:pt x="541392" y="309879"/>
                      <a:pt x="517992" y="357202"/>
                    </a:cubicBezTo>
                    <a:cubicBezTo>
                      <a:pt x="517905" y="357421"/>
                      <a:pt x="517817" y="357596"/>
                      <a:pt x="517730" y="357771"/>
                    </a:cubicBezTo>
                    <a:cubicBezTo>
                      <a:pt x="516593" y="360089"/>
                      <a:pt x="515412" y="362363"/>
                      <a:pt x="514143" y="364681"/>
                    </a:cubicBezTo>
                    <a:cubicBezTo>
                      <a:pt x="514100" y="364769"/>
                      <a:pt x="514056" y="364856"/>
                      <a:pt x="514012" y="364944"/>
                    </a:cubicBezTo>
                    <a:cubicBezTo>
                      <a:pt x="512394" y="367918"/>
                      <a:pt x="510732" y="370892"/>
                      <a:pt x="508939" y="373822"/>
                    </a:cubicBezTo>
                    <a:cubicBezTo>
                      <a:pt x="508939" y="373866"/>
                      <a:pt x="508895" y="373910"/>
                      <a:pt x="508851" y="373953"/>
                    </a:cubicBezTo>
                    <a:cubicBezTo>
                      <a:pt x="508851" y="373997"/>
                      <a:pt x="508851" y="373997"/>
                      <a:pt x="508807" y="374041"/>
                    </a:cubicBezTo>
                    <a:cubicBezTo>
                      <a:pt x="499185" y="390049"/>
                      <a:pt x="487157" y="405619"/>
                      <a:pt x="472024" y="419921"/>
                    </a:cubicBezTo>
                    <a:cubicBezTo>
                      <a:pt x="471762" y="420184"/>
                      <a:pt x="471500" y="420446"/>
                      <a:pt x="471193" y="420709"/>
                    </a:cubicBezTo>
                    <a:cubicBezTo>
                      <a:pt x="468263" y="423464"/>
                      <a:pt x="465201" y="426176"/>
                      <a:pt x="462008" y="428844"/>
                    </a:cubicBezTo>
                    <a:cubicBezTo>
                      <a:pt x="458116" y="432080"/>
                      <a:pt x="454179" y="435186"/>
                      <a:pt x="450112" y="438116"/>
                    </a:cubicBezTo>
                    <a:cubicBezTo>
                      <a:pt x="450025" y="438203"/>
                      <a:pt x="449937" y="438247"/>
                      <a:pt x="449850" y="438335"/>
                    </a:cubicBezTo>
                    <a:cubicBezTo>
                      <a:pt x="434848" y="449225"/>
                      <a:pt x="418752" y="458060"/>
                      <a:pt x="401957" y="464927"/>
                    </a:cubicBezTo>
                    <a:cubicBezTo>
                      <a:pt x="401607" y="465102"/>
                      <a:pt x="401258" y="465233"/>
                      <a:pt x="400951" y="465364"/>
                    </a:cubicBezTo>
                    <a:cubicBezTo>
                      <a:pt x="393997" y="468207"/>
                      <a:pt x="386955" y="470700"/>
                      <a:pt x="379826" y="472887"/>
                    </a:cubicBezTo>
                    <a:cubicBezTo>
                      <a:pt x="368629" y="476255"/>
                      <a:pt x="357214" y="478923"/>
                      <a:pt x="345711" y="480804"/>
                    </a:cubicBezTo>
                    <a:cubicBezTo>
                      <a:pt x="345274" y="480891"/>
                      <a:pt x="344880" y="480979"/>
                      <a:pt x="344443" y="481022"/>
                    </a:cubicBezTo>
                    <a:cubicBezTo>
                      <a:pt x="339763" y="481810"/>
                      <a:pt x="335083" y="482422"/>
                      <a:pt x="330359" y="482947"/>
                    </a:cubicBezTo>
                    <a:cubicBezTo>
                      <a:pt x="330316" y="482947"/>
                      <a:pt x="330316" y="482947"/>
                      <a:pt x="330316" y="482947"/>
                    </a:cubicBezTo>
                    <a:cubicBezTo>
                      <a:pt x="327079" y="483297"/>
                      <a:pt x="323886" y="483603"/>
                      <a:pt x="320693" y="483865"/>
                    </a:cubicBezTo>
                    <a:cubicBezTo>
                      <a:pt x="313302" y="484390"/>
                      <a:pt x="305866" y="484696"/>
                      <a:pt x="298431" y="484696"/>
                    </a:cubicBezTo>
                    <a:cubicBezTo>
                      <a:pt x="295632" y="484740"/>
                      <a:pt x="292833" y="484696"/>
                      <a:pt x="290034" y="484609"/>
                    </a:cubicBezTo>
                    <a:cubicBezTo>
                      <a:pt x="285922" y="484478"/>
                      <a:pt x="281899" y="484303"/>
                      <a:pt x="277831" y="483997"/>
                    </a:cubicBezTo>
                    <a:lnTo>
                      <a:pt x="277787" y="483997"/>
                    </a:lnTo>
                    <a:cubicBezTo>
                      <a:pt x="275557" y="483865"/>
                      <a:pt x="273370" y="483690"/>
                      <a:pt x="271183" y="483472"/>
                    </a:cubicBezTo>
                    <a:cubicBezTo>
                      <a:pt x="270702" y="483472"/>
                      <a:pt x="270308" y="483428"/>
                      <a:pt x="269827" y="483384"/>
                    </a:cubicBezTo>
                    <a:lnTo>
                      <a:pt x="269783" y="483384"/>
                    </a:lnTo>
                    <a:cubicBezTo>
                      <a:pt x="248440" y="481416"/>
                      <a:pt x="227489" y="477261"/>
                      <a:pt x="207589" y="471182"/>
                    </a:cubicBezTo>
                    <a:cubicBezTo>
                      <a:pt x="200547" y="469038"/>
                      <a:pt x="193637" y="466633"/>
                      <a:pt x="186901" y="464009"/>
                    </a:cubicBezTo>
                    <a:cubicBezTo>
                      <a:pt x="184496" y="463090"/>
                      <a:pt x="182134" y="462128"/>
                      <a:pt x="179772" y="461122"/>
                    </a:cubicBezTo>
                    <a:cubicBezTo>
                      <a:pt x="179378" y="460991"/>
                      <a:pt x="178985" y="460816"/>
                      <a:pt x="178591" y="460641"/>
                    </a:cubicBezTo>
                    <a:cubicBezTo>
                      <a:pt x="178154" y="460466"/>
                      <a:pt x="177760" y="460291"/>
                      <a:pt x="177323" y="460116"/>
                    </a:cubicBezTo>
                    <a:cubicBezTo>
                      <a:pt x="175573" y="459372"/>
                      <a:pt x="173824" y="458585"/>
                      <a:pt x="172074" y="457798"/>
                    </a:cubicBezTo>
                    <a:cubicBezTo>
                      <a:pt x="171899" y="457710"/>
                      <a:pt x="171768" y="457667"/>
                      <a:pt x="171593" y="457536"/>
                    </a:cubicBezTo>
                    <a:cubicBezTo>
                      <a:pt x="171418" y="457492"/>
                      <a:pt x="171287" y="457404"/>
                      <a:pt x="171112" y="457317"/>
                    </a:cubicBezTo>
                    <a:cubicBezTo>
                      <a:pt x="169363" y="456573"/>
                      <a:pt x="167657" y="455742"/>
                      <a:pt x="165951" y="454911"/>
                    </a:cubicBezTo>
                    <a:cubicBezTo>
                      <a:pt x="162933" y="453468"/>
                      <a:pt x="159915" y="451937"/>
                      <a:pt x="156985" y="450406"/>
                    </a:cubicBezTo>
                    <a:cubicBezTo>
                      <a:pt x="153748" y="448701"/>
                      <a:pt x="150599" y="446951"/>
                      <a:pt x="147450" y="445158"/>
                    </a:cubicBezTo>
                    <a:cubicBezTo>
                      <a:pt x="125625" y="432474"/>
                      <a:pt x="106162" y="417210"/>
                      <a:pt x="89192" y="400152"/>
                    </a:cubicBezTo>
                    <a:cubicBezTo>
                      <a:pt x="89017" y="399977"/>
                      <a:pt x="88842" y="399802"/>
                      <a:pt x="88711" y="399671"/>
                    </a:cubicBezTo>
                    <a:cubicBezTo>
                      <a:pt x="83856" y="394772"/>
                      <a:pt x="79220" y="389699"/>
                      <a:pt x="74759" y="384538"/>
                    </a:cubicBezTo>
                    <a:cubicBezTo>
                      <a:pt x="74365" y="384101"/>
                      <a:pt x="74015" y="383707"/>
                      <a:pt x="73709" y="383270"/>
                    </a:cubicBezTo>
                    <a:cubicBezTo>
                      <a:pt x="70866" y="379989"/>
                      <a:pt x="68155" y="376665"/>
                      <a:pt x="65574" y="373298"/>
                    </a:cubicBezTo>
                    <a:cubicBezTo>
                      <a:pt x="59582" y="365644"/>
                      <a:pt x="54071" y="357771"/>
                      <a:pt x="48910" y="349636"/>
                    </a:cubicBezTo>
                    <a:cubicBezTo>
                      <a:pt x="43487" y="341151"/>
                      <a:pt x="38545" y="332447"/>
                      <a:pt x="34040" y="323568"/>
                    </a:cubicBezTo>
                    <a:cubicBezTo>
                      <a:pt x="23368" y="302487"/>
                      <a:pt x="15189" y="280487"/>
                      <a:pt x="9547" y="258268"/>
                    </a:cubicBezTo>
                    <a:cubicBezTo>
                      <a:pt x="9066" y="256519"/>
                      <a:pt x="8628" y="254726"/>
                      <a:pt x="8235" y="252976"/>
                    </a:cubicBezTo>
                    <a:cubicBezTo>
                      <a:pt x="8147" y="252714"/>
                      <a:pt x="8103" y="252408"/>
                      <a:pt x="8060" y="252145"/>
                    </a:cubicBezTo>
                    <a:cubicBezTo>
                      <a:pt x="7972" y="251970"/>
                      <a:pt x="7928" y="251839"/>
                      <a:pt x="7928" y="251664"/>
                    </a:cubicBezTo>
                    <a:cubicBezTo>
                      <a:pt x="3905" y="234344"/>
                      <a:pt x="1412" y="216937"/>
                      <a:pt x="449" y="199792"/>
                    </a:cubicBezTo>
                    <a:cubicBezTo>
                      <a:pt x="-863" y="176392"/>
                      <a:pt x="756" y="154392"/>
                      <a:pt x="4561" y="133836"/>
                    </a:cubicBezTo>
                    <a:cubicBezTo>
                      <a:pt x="9066" y="109431"/>
                      <a:pt x="16588" y="86993"/>
                      <a:pt x="25992" y="66612"/>
                    </a:cubicBezTo>
                    <a:cubicBezTo>
                      <a:pt x="33209" y="50866"/>
                      <a:pt x="41562" y="36346"/>
                      <a:pt x="50397" y="23050"/>
                    </a:cubicBezTo>
                    <a:cubicBezTo>
                      <a:pt x="55865" y="14915"/>
                      <a:pt x="61507" y="7217"/>
                      <a:pt x="67192" y="0"/>
                    </a:cubicBezTo>
                    <a:cubicBezTo>
                      <a:pt x="76902" y="1487"/>
                      <a:pt x="86524" y="3105"/>
                      <a:pt x="96103" y="4811"/>
                    </a:cubicBezTo>
                    <a:cubicBezTo>
                      <a:pt x="83988" y="24012"/>
                      <a:pt x="73403" y="46099"/>
                      <a:pt x="66361" y="70942"/>
                    </a:cubicBezTo>
                    <a:cubicBezTo>
                      <a:pt x="59844" y="94254"/>
                      <a:pt x="56433" y="119971"/>
                      <a:pt x="58008" y="148051"/>
                    </a:cubicBezTo>
                    <a:cubicBezTo>
                      <a:pt x="58445" y="156317"/>
                      <a:pt x="59320" y="164627"/>
                      <a:pt x="60632" y="172981"/>
                    </a:cubicBezTo>
                    <a:cubicBezTo>
                      <a:pt x="64000" y="194631"/>
                      <a:pt x="70210" y="216412"/>
                      <a:pt x="79176" y="237362"/>
                    </a:cubicBezTo>
                    <a:cubicBezTo>
                      <a:pt x="79308" y="237625"/>
                      <a:pt x="79395" y="237887"/>
                      <a:pt x="79526" y="238106"/>
                    </a:cubicBezTo>
                    <a:cubicBezTo>
                      <a:pt x="81319" y="242261"/>
                      <a:pt x="83200" y="246416"/>
                      <a:pt x="85256" y="250483"/>
                    </a:cubicBezTo>
                    <a:cubicBezTo>
                      <a:pt x="89498" y="259143"/>
                      <a:pt x="94266" y="267584"/>
                      <a:pt x="99558" y="275807"/>
                    </a:cubicBezTo>
                    <a:cubicBezTo>
                      <a:pt x="111804" y="295052"/>
                      <a:pt x="126806" y="312984"/>
                      <a:pt x="144520" y="328598"/>
                    </a:cubicBezTo>
                    <a:cubicBezTo>
                      <a:pt x="147538" y="331266"/>
                      <a:pt x="150643" y="333890"/>
                      <a:pt x="153880" y="336427"/>
                    </a:cubicBezTo>
                    <a:cubicBezTo>
                      <a:pt x="154667" y="337083"/>
                      <a:pt x="155454" y="337695"/>
                      <a:pt x="156241" y="338264"/>
                    </a:cubicBezTo>
                    <a:cubicBezTo>
                      <a:pt x="156504" y="338526"/>
                      <a:pt x="156723" y="338701"/>
                      <a:pt x="156985" y="338833"/>
                    </a:cubicBezTo>
                    <a:cubicBezTo>
                      <a:pt x="172249" y="350642"/>
                      <a:pt x="189219" y="360745"/>
                      <a:pt x="207939" y="368792"/>
                    </a:cubicBezTo>
                    <a:cubicBezTo>
                      <a:pt x="217955" y="373079"/>
                      <a:pt x="228364" y="376796"/>
                      <a:pt x="239167" y="379814"/>
                    </a:cubicBezTo>
                    <a:lnTo>
                      <a:pt x="239211" y="379814"/>
                    </a:lnTo>
                    <a:cubicBezTo>
                      <a:pt x="239561" y="379902"/>
                      <a:pt x="239911" y="379989"/>
                      <a:pt x="240261" y="380121"/>
                    </a:cubicBezTo>
                    <a:cubicBezTo>
                      <a:pt x="243104" y="380908"/>
                      <a:pt x="245947" y="381607"/>
                      <a:pt x="248833" y="382307"/>
                    </a:cubicBezTo>
                    <a:cubicBezTo>
                      <a:pt x="251020" y="382832"/>
                      <a:pt x="253251" y="383357"/>
                      <a:pt x="255481" y="383838"/>
                    </a:cubicBezTo>
                    <a:cubicBezTo>
                      <a:pt x="259199" y="384625"/>
                      <a:pt x="262873" y="385325"/>
                      <a:pt x="266678" y="385937"/>
                    </a:cubicBezTo>
                    <a:lnTo>
                      <a:pt x="266722" y="385937"/>
                    </a:lnTo>
                    <a:cubicBezTo>
                      <a:pt x="275250" y="387425"/>
                      <a:pt x="283867" y="388430"/>
                      <a:pt x="292614" y="389043"/>
                    </a:cubicBezTo>
                    <a:lnTo>
                      <a:pt x="292658" y="389043"/>
                    </a:lnTo>
                    <a:cubicBezTo>
                      <a:pt x="293445" y="389087"/>
                      <a:pt x="294189" y="389130"/>
                      <a:pt x="294976" y="389174"/>
                    </a:cubicBezTo>
                    <a:cubicBezTo>
                      <a:pt x="295545" y="389218"/>
                      <a:pt x="296069" y="389261"/>
                      <a:pt x="296638" y="389261"/>
                    </a:cubicBezTo>
                    <a:cubicBezTo>
                      <a:pt x="297032" y="389305"/>
                      <a:pt x="297382" y="389305"/>
                      <a:pt x="297775" y="389349"/>
                    </a:cubicBezTo>
                    <a:cubicBezTo>
                      <a:pt x="303855" y="389655"/>
                      <a:pt x="309978" y="389743"/>
                      <a:pt x="316101" y="389568"/>
                    </a:cubicBezTo>
                    <a:cubicBezTo>
                      <a:pt x="318332" y="389524"/>
                      <a:pt x="320562" y="389480"/>
                      <a:pt x="322793" y="389349"/>
                    </a:cubicBezTo>
                    <a:cubicBezTo>
                      <a:pt x="322793" y="389349"/>
                      <a:pt x="322793" y="389349"/>
                      <a:pt x="322837" y="389349"/>
                    </a:cubicBezTo>
                    <a:cubicBezTo>
                      <a:pt x="339850" y="388518"/>
                      <a:pt x="356820" y="385937"/>
                      <a:pt x="373266" y="381476"/>
                    </a:cubicBezTo>
                    <a:cubicBezTo>
                      <a:pt x="383806" y="378590"/>
                      <a:pt x="394128" y="374916"/>
                      <a:pt x="404144" y="370455"/>
                    </a:cubicBezTo>
                    <a:cubicBezTo>
                      <a:pt x="409261" y="368137"/>
                      <a:pt x="414204" y="365644"/>
                      <a:pt x="419146" y="362888"/>
                    </a:cubicBezTo>
                    <a:cubicBezTo>
                      <a:pt x="419146" y="362888"/>
                      <a:pt x="419190" y="362888"/>
                      <a:pt x="419233" y="362888"/>
                    </a:cubicBezTo>
                    <a:cubicBezTo>
                      <a:pt x="421333" y="361751"/>
                      <a:pt x="423389" y="360570"/>
                      <a:pt x="425444" y="359302"/>
                    </a:cubicBezTo>
                    <a:cubicBezTo>
                      <a:pt x="425838" y="359083"/>
                      <a:pt x="426231" y="358821"/>
                      <a:pt x="426625" y="358602"/>
                    </a:cubicBezTo>
                    <a:cubicBezTo>
                      <a:pt x="426625" y="358602"/>
                      <a:pt x="426669" y="358558"/>
                      <a:pt x="426712" y="358558"/>
                    </a:cubicBezTo>
                    <a:cubicBezTo>
                      <a:pt x="427325" y="358252"/>
                      <a:pt x="427806" y="357858"/>
                      <a:pt x="428375" y="357508"/>
                    </a:cubicBezTo>
                    <a:cubicBezTo>
                      <a:pt x="428725" y="357290"/>
                      <a:pt x="429074" y="357071"/>
                      <a:pt x="429381" y="356852"/>
                    </a:cubicBezTo>
                    <a:cubicBezTo>
                      <a:pt x="436291" y="352479"/>
                      <a:pt x="442939" y="347624"/>
                      <a:pt x="449325" y="342288"/>
                    </a:cubicBezTo>
                    <a:cubicBezTo>
                      <a:pt x="454661" y="337826"/>
                      <a:pt x="459559" y="333234"/>
                      <a:pt x="464020" y="328467"/>
                    </a:cubicBezTo>
                    <a:cubicBezTo>
                      <a:pt x="464545" y="327986"/>
                      <a:pt x="464983" y="327548"/>
                      <a:pt x="465420" y="327067"/>
                    </a:cubicBezTo>
                    <a:cubicBezTo>
                      <a:pt x="465682" y="326805"/>
                      <a:pt x="465945" y="326499"/>
                      <a:pt x="466207" y="326192"/>
                    </a:cubicBezTo>
                    <a:cubicBezTo>
                      <a:pt x="466295" y="326149"/>
                      <a:pt x="466338" y="326105"/>
                      <a:pt x="466382" y="326018"/>
                    </a:cubicBezTo>
                    <a:cubicBezTo>
                      <a:pt x="505265" y="283942"/>
                      <a:pt x="516418" y="231983"/>
                      <a:pt x="521360" y="193275"/>
                    </a:cubicBezTo>
                    <a:cubicBezTo>
                      <a:pt x="530938" y="200623"/>
                      <a:pt x="540386" y="208146"/>
                      <a:pt x="549702" y="215843"/>
                    </a:cubicBezTo>
                    <a:cubicBezTo>
                      <a:pt x="550052" y="216150"/>
                      <a:pt x="550401" y="216412"/>
                      <a:pt x="550751" y="216674"/>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09" name="Google Shape;2409;p48"/>
            <p:cNvGrpSpPr/>
            <p:nvPr/>
          </p:nvGrpSpPr>
          <p:grpSpPr>
            <a:xfrm>
              <a:off x="2386711" y="2662577"/>
              <a:ext cx="553727" cy="628304"/>
              <a:chOff x="4450642" y="2662577"/>
              <a:chExt cx="553727" cy="628304"/>
            </a:xfrm>
          </p:grpSpPr>
          <p:sp>
            <p:nvSpPr>
              <p:cNvPr id="2410" name="Google Shape;2410;p48"/>
              <p:cNvSpPr/>
              <p:nvPr/>
            </p:nvSpPr>
            <p:spPr>
              <a:xfrm>
                <a:off x="4451626" y="2663146"/>
                <a:ext cx="552743" cy="627735"/>
              </a:xfrm>
              <a:custGeom>
                <a:rect b="b" l="l" r="r" t="t"/>
                <a:pathLst>
                  <a:path extrusionOk="0" h="627735" w="552743">
                    <a:moveTo>
                      <a:pt x="5408" y="245206"/>
                    </a:moveTo>
                    <a:cubicBezTo>
                      <a:pt x="-10513" y="350656"/>
                      <a:pt x="1865" y="553291"/>
                      <a:pt x="137407" y="612293"/>
                    </a:cubicBezTo>
                    <a:cubicBezTo>
                      <a:pt x="249024" y="660885"/>
                      <a:pt x="372188" y="580714"/>
                      <a:pt x="396812" y="564706"/>
                    </a:cubicBezTo>
                    <a:cubicBezTo>
                      <a:pt x="433595" y="540739"/>
                      <a:pt x="553829" y="452389"/>
                      <a:pt x="552736" y="299353"/>
                    </a:cubicBezTo>
                    <a:cubicBezTo>
                      <a:pt x="551992" y="197838"/>
                      <a:pt x="498020" y="84122"/>
                      <a:pt x="388721" y="30762"/>
                    </a:cubicBezTo>
                    <a:cubicBezTo>
                      <a:pt x="303565" y="-10832"/>
                      <a:pt x="186349" y="-15075"/>
                      <a:pt x="102854" y="48213"/>
                    </a:cubicBezTo>
                    <a:cubicBezTo>
                      <a:pt x="26358" y="106209"/>
                      <a:pt x="13062" y="194471"/>
                      <a:pt x="5408" y="24520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1" name="Google Shape;2411;p48"/>
              <p:cNvSpPr/>
              <p:nvPr/>
            </p:nvSpPr>
            <p:spPr>
              <a:xfrm rot="-4021637">
                <a:off x="4523944" y="2847240"/>
                <a:ext cx="359871" cy="314155"/>
              </a:xfrm>
              <a:custGeom>
                <a:rect b="b" l="l" r="r" t="t"/>
                <a:pathLst>
                  <a:path extrusionOk="0" h="314391" w="360141">
                    <a:moveTo>
                      <a:pt x="360142" y="157196"/>
                    </a:moveTo>
                    <a:cubicBezTo>
                      <a:pt x="360142" y="244013"/>
                      <a:pt x="279521" y="314391"/>
                      <a:pt x="180071" y="314391"/>
                    </a:cubicBezTo>
                    <a:cubicBezTo>
                      <a:pt x="80620" y="314391"/>
                      <a:pt x="0" y="244013"/>
                      <a:pt x="0" y="157196"/>
                    </a:cubicBezTo>
                    <a:cubicBezTo>
                      <a:pt x="0" y="70379"/>
                      <a:pt x="80620" y="0"/>
                      <a:pt x="180071" y="0"/>
                    </a:cubicBezTo>
                    <a:cubicBezTo>
                      <a:pt x="279521" y="0"/>
                      <a:pt x="360142" y="70379"/>
                      <a:pt x="360142" y="157196"/>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2" name="Google Shape;2412;p48"/>
              <p:cNvSpPr/>
              <p:nvPr/>
            </p:nvSpPr>
            <p:spPr>
              <a:xfrm rot="-4187783">
                <a:off x="4598406" y="2850176"/>
                <a:ext cx="260403" cy="229731"/>
              </a:xfrm>
              <a:custGeom>
                <a:rect b="b" l="l" r="r" t="t"/>
                <a:pathLst>
                  <a:path extrusionOk="0" h="229969" w="260673">
                    <a:moveTo>
                      <a:pt x="260673" y="114985"/>
                    </a:moveTo>
                    <a:cubicBezTo>
                      <a:pt x="260673" y="178489"/>
                      <a:pt x="202320" y="229970"/>
                      <a:pt x="130337" y="229970"/>
                    </a:cubicBezTo>
                    <a:cubicBezTo>
                      <a:pt x="58354" y="229970"/>
                      <a:pt x="0" y="178489"/>
                      <a:pt x="0" y="114985"/>
                    </a:cubicBezTo>
                    <a:cubicBezTo>
                      <a:pt x="0" y="51480"/>
                      <a:pt x="58354" y="0"/>
                      <a:pt x="130337" y="0"/>
                    </a:cubicBezTo>
                    <a:cubicBezTo>
                      <a:pt x="202320" y="0"/>
                      <a:pt x="260673" y="51481"/>
                      <a:pt x="260673" y="1149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48"/>
              <p:cNvSpPr/>
              <p:nvPr/>
            </p:nvSpPr>
            <p:spPr>
              <a:xfrm>
                <a:off x="4450642" y="2662577"/>
                <a:ext cx="552721" cy="627722"/>
              </a:xfrm>
              <a:custGeom>
                <a:rect b="b" l="l" r="r" t="t"/>
                <a:pathLst>
                  <a:path extrusionOk="0" h="627722" w="552721">
                    <a:moveTo>
                      <a:pt x="102833" y="48213"/>
                    </a:moveTo>
                    <a:cubicBezTo>
                      <a:pt x="186283" y="-15075"/>
                      <a:pt x="303499" y="-10832"/>
                      <a:pt x="388699" y="30762"/>
                    </a:cubicBezTo>
                    <a:cubicBezTo>
                      <a:pt x="497999" y="84122"/>
                      <a:pt x="552014" y="197838"/>
                      <a:pt x="552714" y="299353"/>
                    </a:cubicBezTo>
                    <a:cubicBezTo>
                      <a:pt x="553807" y="452345"/>
                      <a:pt x="433574" y="540739"/>
                      <a:pt x="396791" y="564706"/>
                    </a:cubicBezTo>
                    <a:cubicBezTo>
                      <a:pt x="374616" y="579096"/>
                      <a:pt x="272621" y="645489"/>
                      <a:pt x="171063" y="623183"/>
                    </a:cubicBezTo>
                    <a:cubicBezTo>
                      <a:pt x="256569" y="640853"/>
                      <a:pt x="341857" y="585350"/>
                      <a:pt x="360489" y="573191"/>
                    </a:cubicBezTo>
                    <a:cubicBezTo>
                      <a:pt x="391673" y="552897"/>
                      <a:pt x="493625" y="477975"/>
                      <a:pt x="492707" y="348207"/>
                    </a:cubicBezTo>
                    <a:cubicBezTo>
                      <a:pt x="492138" y="262132"/>
                      <a:pt x="446301" y="165735"/>
                      <a:pt x="353666" y="120467"/>
                    </a:cubicBezTo>
                    <a:cubicBezTo>
                      <a:pt x="281456" y="85171"/>
                      <a:pt x="182085" y="81585"/>
                      <a:pt x="111318" y="135250"/>
                    </a:cubicBezTo>
                    <a:cubicBezTo>
                      <a:pt x="46499" y="184411"/>
                      <a:pt x="35171" y="259245"/>
                      <a:pt x="28698" y="302283"/>
                    </a:cubicBezTo>
                    <a:cubicBezTo>
                      <a:pt x="15227" y="391682"/>
                      <a:pt x="25724" y="563482"/>
                      <a:pt x="140578" y="613517"/>
                    </a:cubicBezTo>
                    <a:cubicBezTo>
                      <a:pt x="143071" y="614654"/>
                      <a:pt x="145608" y="615660"/>
                      <a:pt x="148101" y="616579"/>
                    </a:cubicBezTo>
                    <a:cubicBezTo>
                      <a:pt x="144558" y="615267"/>
                      <a:pt x="140928" y="613867"/>
                      <a:pt x="137385" y="612293"/>
                    </a:cubicBezTo>
                    <a:cubicBezTo>
                      <a:pt x="1887" y="553291"/>
                      <a:pt x="-10490" y="350656"/>
                      <a:pt x="5386" y="245206"/>
                    </a:cubicBezTo>
                    <a:cubicBezTo>
                      <a:pt x="13040" y="194427"/>
                      <a:pt x="26336" y="106209"/>
                      <a:pt x="102833" y="48213"/>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48"/>
              <p:cNvSpPr/>
              <p:nvPr/>
            </p:nvSpPr>
            <p:spPr>
              <a:xfrm>
                <a:off x="4602898" y="3280599"/>
                <a:ext cx="15395" cy="4373"/>
              </a:xfrm>
              <a:custGeom>
                <a:rect b="b" l="l" r="r" t="t"/>
                <a:pathLst>
                  <a:path extrusionOk="0" h="4373" w="15395">
                    <a:moveTo>
                      <a:pt x="15396" y="4374"/>
                    </a:moveTo>
                    <a:cubicBezTo>
                      <a:pt x="10278" y="3237"/>
                      <a:pt x="5117" y="1793"/>
                      <a:pt x="0" y="0"/>
                    </a:cubicBezTo>
                    <a:cubicBezTo>
                      <a:pt x="5117" y="1706"/>
                      <a:pt x="10278" y="3149"/>
                      <a:pt x="15396" y="4374"/>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5" name="Google Shape;2415;p48"/>
            <p:cNvGrpSpPr/>
            <p:nvPr/>
          </p:nvGrpSpPr>
          <p:grpSpPr>
            <a:xfrm>
              <a:off x="2980745" y="2892786"/>
              <a:ext cx="558651" cy="622462"/>
              <a:chOff x="5044676" y="2892786"/>
              <a:chExt cx="558651" cy="622462"/>
            </a:xfrm>
          </p:grpSpPr>
          <p:sp>
            <p:nvSpPr>
              <p:cNvPr id="2416" name="Google Shape;2416;p48"/>
              <p:cNvSpPr/>
              <p:nvPr/>
            </p:nvSpPr>
            <p:spPr>
              <a:xfrm>
                <a:off x="5044676" y="2892786"/>
                <a:ext cx="557733" cy="621762"/>
              </a:xfrm>
              <a:custGeom>
                <a:rect b="b" l="l" r="r" t="t"/>
                <a:pathLst>
                  <a:path extrusionOk="0" h="621762" w="557733">
                    <a:moveTo>
                      <a:pt x="538286" y="407583"/>
                    </a:moveTo>
                    <a:cubicBezTo>
                      <a:pt x="567327" y="304975"/>
                      <a:pt x="580580" y="102384"/>
                      <a:pt x="453567" y="26806"/>
                    </a:cubicBezTo>
                    <a:cubicBezTo>
                      <a:pt x="348947" y="-35476"/>
                      <a:pt x="216642" y="28555"/>
                      <a:pt x="190225" y="41370"/>
                    </a:cubicBezTo>
                    <a:cubicBezTo>
                      <a:pt x="150730" y="60484"/>
                      <a:pt x="20305" y="133044"/>
                      <a:pt x="2111" y="284987"/>
                    </a:cubicBezTo>
                    <a:cubicBezTo>
                      <a:pt x="-9961" y="385757"/>
                      <a:pt x="29315" y="505379"/>
                      <a:pt x="131004" y="572078"/>
                    </a:cubicBezTo>
                    <a:cubicBezTo>
                      <a:pt x="210256" y="624082"/>
                      <a:pt x="326029" y="643020"/>
                      <a:pt x="416784" y="590754"/>
                    </a:cubicBezTo>
                    <a:cubicBezTo>
                      <a:pt x="500016" y="542862"/>
                      <a:pt x="524290" y="456962"/>
                      <a:pt x="538286" y="407583"/>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7" name="Google Shape;2417;p48"/>
              <p:cNvSpPr/>
              <p:nvPr/>
            </p:nvSpPr>
            <p:spPr>
              <a:xfrm rot="-3590798">
                <a:off x="5169907" y="3016594"/>
                <a:ext cx="360250" cy="314486"/>
              </a:xfrm>
              <a:custGeom>
                <a:rect b="b" l="l" r="r" t="t"/>
                <a:pathLst>
                  <a:path extrusionOk="0" h="314371" w="360118">
                    <a:moveTo>
                      <a:pt x="360119" y="157185"/>
                    </a:moveTo>
                    <a:cubicBezTo>
                      <a:pt x="360119" y="243997"/>
                      <a:pt x="279503" y="314371"/>
                      <a:pt x="180059" y="314371"/>
                    </a:cubicBezTo>
                    <a:cubicBezTo>
                      <a:pt x="80615" y="314371"/>
                      <a:pt x="0" y="243997"/>
                      <a:pt x="0" y="157185"/>
                    </a:cubicBezTo>
                    <a:cubicBezTo>
                      <a:pt x="0" y="70374"/>
                      <a:pt x="80615" y="0"/>
                      <a:pt x="180059" y="0"/>
                    </a:cubicBezTo>
                    <a:cubicBezTo>
                      <a:pt x="279503" y="0"/>
                      <a:pt x="360119" y="70374"/>
                      <a:pt x="360119" y="157185"/>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48"/>
              <p:cNvSpPr/>
              <p:nvPr/>
            </p:nvSpPr>
            <p:spPr>
              <a:xfrm rot="-3756111">
                <a:off x="5247890" y="3014465"/>
                <a:ext cx="260586" cy="229892"/>
              </a:xfrm>
              <a:custGeom>
                <a:rect b="b" l="l" r="r" t="t"/>
                <a:pathLst>
                  <a:path extrusionOk="0" h="229978" w="260683">
                    <a:moveTo>
                      <a:pt x="260683" y="114989"/>
                    </a:moveTo>
                    <a:cubicBezTo>
                      <a:pt x="260683" y="178496"/>
                      <a:pt x="202327" y="229979"/>
                      <a:pt x="130342" y="229979"/>
                    </a:cubicBezTo>
                    <a:cubicBezTo>
                      <a:pt x="58356" y="229979"/>
                      <a:pt x="0" y="178496"/>
                      <a:pt x="0" y="114989"/>
                    </a:cubicBezTo>
                    <a:cubicBezTo>
                      <a:pt x="0" y="51482"/>
                      <a:pt x="58356" y="0"/>
                      <a:pt x="130342" y="0"/>
                    </a:cubicBezTo>
                    <a:cubicBezTo>
                      <a:pt x="202328" y="0"/>
                      <a:pt x="260683" y="51483"/>
                      <a:pt x="260683" y="11498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48"/>
              <p:cNvSpPr/>
              <p:nvPr/>
            </p:nvSpPr>
            <p:spPr>
              <a:xfrm>
                <a:off x="5045638" y="2893537"/>
                <a:ext cx="557689" cy="621711"/>
              </a:xfrm>
              <a:custGeom>
                <a:rect b="b" l="l" r="r" t="t"/>
                <a:pathLst>
                  <a:path extrusionOk="0" h="621711" w="557689">
                    <a:moveTo>
                      <a:pt x="416784" y="590702"/>
                    </a:moveTo>
                    <a:cubicBezTo>
                      <a:pt x="325985" y="642969"/>
                      <a:pt x="210256" y="624030"/>
                      <a:pt x="131004" y="572027"/>
                    </a:cubicBezTo>
                    <a:cubicBezTo>
                      <a:pt x="29315" y="505327"/>
                      <a:pt x="-9961" y="385706"/>
                      <a:pt x="2111" y="284935"/>
                    </a:cubicBezTo>
                    <a:cubicBezTo>
                      <a:pt x="20262" y="133036"/>
                      <a:pt x="150686" y="60476"/>
                      <a:pt x="190181" y="41319"/>
                    </a:cubicBezTo>
                    <a:cubicBezTo>
                      <a:pt x="213974" y="29816"/>
                      <a:pt x="323536" y="-23193"/>
                      <a:pt x="421463" y="11753"/>
                    </a:cubicBezTo>
                    <a:cubicBezTo>
                      <a:pt x="338888" y="-16546"/>
                      <a:pt x="247258" y="27804"/>
                      <a:pt x="227226" y="37514"/>
                    </a:cubicBezTo>
                    <a:cubicBezTo>
                      <a:pt x="193724" y="53740"/>
                      <a:pt x="83156" y="115235"/>
                      <a:pt x="67760" y="244041"/>
                    </a:cubicBezTo>
                    <a:cubicBezTo>
                      <a:pt x="57526" y="329503"/>
                      <a:pt x="90810" y="430887"/>
                      <a:pt x="177016" y="487439"/>
                    </a:cubicBezTo>
                    <a:cubicBezTo>
                      <a:pt x="244240" y="531526"/>
                      <a:pt x="342343" y="547621"/>
                      <a:pt x="419320" y="503316"/>
                    </a:cubicBezTo>
                    <a:cubicBezTo>
                      <a:pt x="489825" y="462727"/>
                      <a:pt x="510469" y="389905"/>
                      <a:pt x="522322" y="348048"/>
                    </a:cubicBezTo>
                    <a:cubicBezTo>
                      <a:pt x="546946" y="261055"/>
                      <a:pt x="558142" y="89299"/>
                      <a:pt x="450505" y="25180"/>
                    </a:cubicBezTo>
                    <a:cubicBezTo>
                      <a:pt x="448187" y="23737"/>
                      <a:pt x="445781" y="22424"/>
                      <a:pt x="443420" y="21200"/>
                    </a:cubicBezTo>
                    <a:cubicBezTo>
                      <a:pt x="446787" y="22949"/>
                      <a:pt x="450199" y="24786"/>
                      <a:pt x="453523" y="26798"/>
                    </a:cubicBezTo>
                    <a:cubicBezTo>
                      <a:pt x="580536" y="102376"/>
                      <a:pt x="567283" y="304967"/>
                      <a:pt x="538242" y="407618"/>
                    </a:cubicBezTo>
                    <a:cubicBezTo>
                      <a:pt x="524290" y="456954"/>
                      <a:pt x="499972" y="542810"/>
                      <a:pt x="416784" y="590702"/>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48"/>
              <p:cNvSpPr/>
              <p:nvPr/>
            </p:nvSpPr>
            <p:spPr>
              <a:xfrm>
                <a:off x="5470426" y="2906427"/>
                <a:ext cx="14695" cy="6298"/>
              </a:xfrm>
              <a:custGeom>
                <a:rect b="b" l="l" r="r" t="t"/>
                <a:pathLst>
                  <a:path extrusionOk="0" h="6298" w="14695">
                    <a:moveTo>
                      <a:pt x="0" y="0"/>
                    </a:moveTo>
                    <a:cubicBezTo>
                      <a:pt x="4942" y="1793"/>
                      <a:pt x="9885" y="3849"/>
                      <a:pt x="14696" y="6298"/>
                    </a:cubicBezTo>
                    <a:cubicBezTo>
                      <a:pt x="9841" y="3936"/>
                      <a:pt x="4899" y="1881"/>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1" name="Google Shape;2421;p48"/>
            <p:cNvGrpSpPr/>
            <p:nvPr/>
          </p:nvGrpSpPr>
          <p:grpSpPr>
            <a:xfrm>
              <a:off x="3173371" y="2618679"/>
              <a:ext cx="526688" cy="522418"/>
              <a:chOff x="5237302" y="2618679"/>
              <a:chExt cx="526688" cy="522418"/>
            </a:xfrm>
          </p:grpSpPr>
          <p:sp>
            <p:nvSpPr>
              <p:cNvPr id="2422" name="Google Shape;2422;p48"/>
              <p:cNvSpPr/>
              <p:nvPr/>
            </p:nvSpPr>
            <p:spPr>
              <a:xfrm>
                <a:off x="5237302" y="2618811"/>
                <a:ext cx="526687" cy="522286"/>
              </a:xfrm>
              <a:custGeom>
                <a:rect b="b" l="l" r="r" t="t"/>
                <a:pathLst>
                  <a:path extrusionOk="0" h="522286" w="526687">
                    <a:moveTo>
                      <a:pt x="507181" y="401639"/>
                    </a:moveTo>
                    <a:cubicBezTo>
                      <a:pt x="497996" y="385631"/>
                      <a:pt x="488330" y="369930"/>
                      <a:pt x="478271" y="354534"/>
                    </a:cubicBezTo>
                    <a:cubicBezTo>
                      <a:pt x="478446" y="352391"/>
                      <a:pt x="478796" y="350335"/>
                      <a:pt x="479058" y="348236"/>
                    </a:cubicBezTo>
                    <a:cubicBezTo>
                      <a:pt x="478446" y="347755"/>
                      <a:pt x="477790" y="347274"/>
                      <a:pt x="477177" y="346793"/>
                    </a:cubicBezTo>
                    <a:cubicBezTo>
                      <a:pt x="476478" y="347755"/>
                      <a:pt x="475822" y="348761"/>
                      <a:pt x="475122" y="349723"/>
                    </a:cubicBezTo>
                    <a:cubicBezTo>
                      <a:pt x="462132" y="330129"/>
                      <a:pt x="448486" y="311016"/>
                      <a:pt x="434227" y="292427"/>
                    </a:cubicBezTo>
                    <a:cubicBezTo>
                      <a:pt x="427142" y="283242"/>
                      <a:pt x="419925" y="274189"/>
                      <a:pt x="412534" y="265223"/>
                    </a:cubicBezTo>
                    <a:cubicBezTo>
                      <a:pt x="408816" y="260718"/>
                      <a:pt x="405055" y="256256"/>
                      <a:pt x="401206" y="251795"/>
                    </a:cubicBezTo>
                    <a:cubicBezTo>
                      <a:pt x="400987" y="251533"/>
                      <a:pt x="400768" y="251227"/>
                      <a:pt x="400506" y="250964"/>
                    </a:cubicBezTo>
                    <a:cubicBezTo>
                      <a:pt x="399063" y="249302"/>
                      <a:pt x="397619" y="247596"/>
                      <a:pt x="396176" y="245934"/>
                    </a:cubicBezTo>
                    <a:cubicBezTo>
                      <a:pt x="360530" y="204909"/>
                      <a:pt x="321517" y="166857"/>
                      <a:pt x="279660" y="132130"/>
                    </a:cubicBezTo>
                    <a:cubicBezTo>
                      <a:pt x="279310" y="131868"/>
                      <a:pt x="278960" y="131605"/>
                      <a:pt x="278610" y="131299"/>
                    </a:cubicBezTo>
                    <a:cubicBezTo>
                      <a:pt x="269294" y="123602"/>
                      <a:pt x="259847" y="116079"/>
                      <a:pt x="250269" y="108731"/>
                    </a:cubicBezTo>
                    <a:cubicBezTo>
                      <a:pt x="235135" y="97140"/>
                      <a:pt x="219653" y="85944"/>
                      <a:pt x="203820" y="75228"/>
                    </a:cubicBezTo>
                    <a:cubicBezTo>
                      <a:pt x="197740" y="71073"/>
                      <a:pt x="191617" y="67005"/>
                      <a:pt x="185450" y="63025"/>
                    </a:cubicBezTo>
                    <a:cubicBezTo>
                      <a:pt x="185625" y="61538"/>
                      <a:pt x="185756" y="60095"/>
                      <a:pt x="185844" y="58608"/>
                    </a:cubicBezTo>
                    <a:cubicBezTo>
                      <a:pt x="184444" y="59264"/>
                      <a:pt x="183044" y="59920"/>
                      <a:pt x="181645" y="60576"/>
                    </a:cubicBezTo>
                    <a:cubicBezTo>
                      <a:pt x="173116" y="55109"/>
                      <a:pt x="164456" y="49729"/>
                      <a:pt x="155709" y="44524"/>
                    </a:cubicBezTo>
                    <a:cubicBezTo>
                      <a:pt x="129335" y="28692"/>
                      <a:pt x="102130" y="14127"/>
                      <a:pt x="74226" y="831"/>
                    </a:cubicBezTo>
                    <a:cubicBezTo>
                      <a:pt x="73658" y="525"/>
                      <a:pt x="73089" y="219"/>
                      <a:pt x="72520" y="0"/>
                    </a:cubicBezTo>
                    <a:cubicBezTo>
                      <a:pt x="69021" y="2755"/>
                      <a:pt x="65610" y="5642"/>
                      <a:pt x="62242" y="8704"/>
                    </a:cubicBezTo>
                    <a:cubicBezTo>
                      <a:pt x="59399" y="11284"/>
                      <a:pt x="56600" y="14039"/>
                      <a:pt x="53932" y="16926"/>
                    </a:cubicBezTo>
                    <a:cubicBezTo>
                      <a:pt x="50608" y="20338"/>
                      <a:pt x="47459" y="23924"/>
                      <a:pt x="44441" y="27642"/>
                    </a:cubicBezTo>
                    <a:cubicBezTo>
                      <a:pt x="18680" y="59308"/>
                      <a:pt x="6565" y="96134"/>
                      <a:pt x="2103" y="132087"/>
                    </a:cubicBezTo>
                    <a:cubicBezTo>
                      <a:pt x="48" y="148838"/>
                      <a:pt x="-390" y="165371"/>
                      <a:pt x="310" y="181116"/>
                    </a:cubicBezTo>
                    <a:cubicBezTo>
                      <a:pt x="310" y="181510"/>
                      <a:pt x="354" y="181860"/>
                      <a:pt x="354" y="182253"/>
                    </a:cubicBezTo>
                    <a:cubicBezTo>
                      <a:pt x="879" y="193712"/>
                      <a:pt x="1972" y="204734"/>
                      <a:pt x="3372" y="215100"/>
                    </a:cubicBezTo>
                    <a:cubicBezTo>
                      <a:pt x="4378" y="222360"/>
                      <a:pt x="5515" y="229271"/>
                      <a:pt x="6783" y="235831"/>
                    </a:cubicBezTo>
                    <a:cubicBezTo>
                      <a:pt x="8577" y="245410"/>
                      <a:pt x="10545" y="254157"/>
                      <a:pt x="12469" y="261811"/>
                    </a:cubicBezTo>
                    <a:cubicBezTo>
                      <a:pt x="12557" y="262074"/>
                      <a:pt x="12644" y="262336"/>
                      <a:pt x="12688" y="262598"/>
                    </a:cubicBezTo>
                    <a:cubicBezTo>
                      <a:pt x="13038" y="264042"/>
                      <a:pt x="13431" y="265485"/>
                      <a:pt x="13781" y="266841"/>
                    </a:cubicBezTo>
                    <a:lnTo>
                      <a:pt x="13781" y="266885"/>
                    </a:lnTo>
                    <a:cubicBezTo>
                      <a:pt x="16580" y="277469"/>
                      <a:pt x="19117" y="285473"/>
                      <a:pt x="20648" y="290284"/>
                    </a:cubicBezTo>
                    <a:cubicBezTo>
                      <a:pt x="21785" y="293871"/>
                      <a:pt x="23185" y="298157"/>
                      <a:pt x="24934" y="303055"/>
                    </a:cubicBezTo>
                    <a:cubicBezTo>
                      <a:pt x="25065" y="303361"/>
                      <a:pt x="25153" y="303711"/>
                      <a:pt x="25328" y="304018"/>
                    </a:cubicBezTo>
                    <a:cubicBezTo>
                      <a:pt x="25372" y="304280"/>
                      <a:pt x="25459" y="304499"/>
                      <a:pt x="25547" y="304717"/>
                    </a:cubicBezTo>
                    <a:cubicBezTo>
                      <a:pt x="26728" y="307998"/>
                      <a:pt x="28083" y="311540"/>
                      <a:pt x="29570" y="315302"/>
                    </a:cubicBezTo>
                    <a:cubicBezTo>
                      <a:pt x="34731" y="328467"/>
                      <a:pt x="41817" y="344299"/>
                      <a:pt x="51220" y="361226"/>
                    </a:cubicBezTo>
                    <a:cubicBezTo>
                      <a:pt x="52139" y="362932"/>
                      <a:pt x="53101" y="364637"/>
                      <a:pt x="54107" y="366387"/>
                    </a:cubicBezTo>
                    <a:cubicBezTo>
                      <a:pt x="59093" y="375091"/>
                      <a:pt x="64691" y="384057"/>
                      <a:pt x="70946" y="393110"/>
                    </a:cubicBezTo>
                    <a:cubicBezTo>
                      <a:pt x="71558" y="394029"/>
                      <a:pt x="72214" y="394947"/>
                      <a:pt x="72870" y="395866"/>
                    </a:cubicBezTo>
                    <a:cubicBezTo>
                      <a:pt x="73001" y="396084"/>
                      <a:pt x="73176" y="396259"/>
                      <a:pt x="73351" y="396478"/>
                    </a:cubicBezTo>
                    <a:cubicBezTo>
                      <a:pt x="75932" y="400196"/>
                      <a:pt x="78687" y="403870"/>
                      <a:pt x="81487" y="407544"/>
                    </a:cubicBezTo>
                    <a:cubicBezTo>
                      <a:pt x="93908" y="423639"/>
                      <a:pt x="108516" y="439516"/>
                      <a:pt x="125574" y="454167"/>
                    </a:cubicBezTo>
                    <a:cubicBezTo>
                      <a:pt x="148667" y="473937"/>
                      <a:pt x="176353" y="491388"/>
                      <a:pt x="209374" y="503678"/>
                    </a:cubicBezTo>
                    <a:cubicBezTo>
                      <a:pt x="209549" y="503766"/>
                      <a:pt x="209724" y="503809"/>
                      <a:pt x="209899" y="503897"/>
                    </a:cubicBezTo>
                    <a:cubicBezTo>
                      <a:pt x="217509" y="506740"/>
                      <a:pt x="225470" y="509277"/>
                      <a:pt x="233692" y="511507"/>
                    </a:cubicBezTo>
                    <a:cubicBezTo>
                      <a:pt x="233911" y="511594"/>
                      <a:pt x="234173" y="511682"/>
                      <a:pt x="234392" y="511726"/>
                    </a:cubicBezTo>
                    <a:cubicBezTo>
                      <a:pt x="239378" y="513082"/>
                      <a:pt x="244408" y="514306"/>
                      <a:pt x="249525" y="515356"/>
                    </a:cubicBezTo>
                    <a:cubicBezTo>
                      <a:pt x="249919" y="515487"/>
                      <a:pt x="250312" y="515575"/>
                      <a:pt x="250706" y="515575"/>
                    </a:cubicBezTo>
                    <a:cubicBezTo>
                      <a:pt x="253068" y="516143"/>
                      <a:pt x="255517" y="516624"/>
                      <a:pt x="257923" y="517018"/>
                    </a:cubicBezTo>
                    <a:cubicBezTo>
                      <a:pt x="263740" y="518155"/>
                      <a:pt x="269600" y="519074"/>
                      <a:pt x="275549" y="519773"/>
                    </a:cubicBezTo>
                    <a:cubicBezTo>
                      <a:pt x="276380" y="519905"/>
                      <a:pt x="277167" y="520036"/>
                      <a:pt x="277998" y="520079"/>
                    </a:cubicBezTo>
                    <a:cubicBezTo>
                      <a:pt x="296586" y="522310"/>
                      <a:pt x="315656" y="522879"/>
                      <a:pt x="334900" y="521654"/>
                    </a:cubicBezTo>
                    <a:lnTo>
                      <a:pt x="334944" y="521654"/>
                    </a:lnTo>
                    <a:cubicBezTo>
                      <a:pt x="338880" y="521479"/>
                      <a:pt x="342773" y="521129"/>
                      <a:pt x="346709" y="520736"/>
                    </a:cubicBezTo>
                    <a:cubicBezTo>
                      <a:pt x="348546" y="520561"/>
                      <a:pt x="350339" y="520386"/>
                      <a:pt x="352176" y="520167"/>
                    </a:cubicBezTo>
                    <a:cubicBezTo>
                      <a:pt x="356375" y="519686"/>
                      <a:pt x="360618" y="519074"/>
                      <a:pt x="364816" y="518417"/>
                    </a:cubicBezTo>
                    <a:cubicBezTo>
                      <a:pt x="365123" y="518374"/>
                      <a:pt x="365385" y="518330"/>
                      <a:pt x="365691" y="518286"/>
                    </a:cubicBezTo>
                    <a:cubicBezTo>
                      <a:pt x="367528" y="517980"/>
                      <a:pt x="369321" y="517674"/>
                      <a:pt x="371158" y="517324"/>
                    </a:cubicBezTo>
                    <a:cubicBezTo>
                      <a:pt x="371508" y="517280"/>
                      <a:pt x="371858" y="517237"/>
                      <a:pt x="372252" y="517149"/>
                    </a:cubicBezTo>
                    <a:cubicBezTo>
                      <a:pt x="375838" y="516493"/>
                      <a:pt x="379425" y="515793"/>
                      <a:pt x="383011" y="515006"/>
                    </a:cubicBezTo>
                    <a:cubicBezTo>
                      <a:pt x="383405" y="514919"/>
                      <a:pt x="383755" y="514831"/>
                      <a:pt x="384105" y="514744"/>
                    </a:cubicBezTo>
                    <a:cubicBezTo>
                      <a:pt x="399675" y="511288"/>
                      <a:pt x="415071" y="506565"/>
                      <a:pt x="430116" y="500573"/>
                    </a:cubicBezTo>
                    <a:cubicBezTo>
                      <a:pt x="436327" y="498124"/>
                      <a:pt x="442450" y="495455"/>
                      <a:pt x="448486" y="492525"/>
                    </a:cubicBezTo>
                    <a:cubicBezTo>
                      <a:pt x="465543" y="484390"/>
                      <a:pt x="481988" y="474418"/>
                      <a:pt x="497515" y="462565"/>
                    </a:cubicBezTo>
                    <a:cubicBezTo>
                      <a:pt x="505169" y="456792"/>
                      <a:pt x="512605" y="450494"/>
                      <a:pt x="519778" y="443714"/>
                    </a:cubicBezTo>
                    <a:cubicBezTo>
                      <a:pt x="522096" y="441528"/>
                      <a:pt x="524414" y="439297"/>
                      <a:pt x="526688" y="437022"/>
                    </a:cubicBezTo>
                    <a:lnTo>
                      <a:pt x="526688" y="436979"/>
                    </a:lnTo>
                    <a:cubicBezTo>
                      <a:pt x="520521" y="425213"/>
                      <a:pt x="514135" y="413579"/>
                      <a:pt x="507487" y="402120"/>
                    </a:cubicBezTo>
                    <a:cubicBezTo>
                      <a:pt x="507400" y="401945"/>
                      <a:pt x="507312" y="401770"/>
                      <a:pt x="507181" y="401639"/>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3" name="Google Shape;2423;p48"/>
              <p:cNvSpPr/>
              <p:nvPr/>
            </p:nvSpPr>
            <p:spPr>
              <a:xfrm>
                <a:off x="5340515" y="2677375"/>
                <a:ext cx="330971" cy="318881"/>
              </a:xfrm>
              <a:custGeom>
                <a:rect b="b" l="l" r="r" t="t"/>
                <a:pathLst>
                  <a:path extrusionOk="0" h="318881" w="330971">
                    <a:moveTo>
                      <a:pt x="330971" y="233819"/>
                    </a:moveTo>
                    <a:cubicBezTo>
                      <a:pt x="326248" y="244710"/>
                      <a:pt x="320081" y="255032"/>
                      <a:pt x="312427" y="264654"/>
                    </a:cubicBezTo>
                    <a:cubicBezTo>
                      <a:pt x="305647" y="273139"/>
                      <a:pt x="298037" y="280662"/>
                      <a:pt x="289771" y="287179"/>
                    </a:cubicBezTo>
                    <a:cubicBezTo>
                      <a:pt x="279974" y="294920"/>
                      <a:pt x="269214" y="301262"/>
                      <a:pt x="257799" y="306161"/>
                    </a:cubicBezTo>
                    <a:cubicBezTo>
                      <a:pt x="257361" y="306336"/>
                      <a:pt x="256924" y="306510"/>
                      <a:pt x="256487" y="306686"/>
                    </a:cubicBezTo>
                    <a:cubicBezTo>
                      <a:pt x="247127" y="310622"/>
                      <a:pt x="237374" y="313596"/>
                      <a:pt x="227270" y="315608"/>
                    </a:cubicBezTo>
                    <a:cubicBezTo>
                      <a:pt x="227095" y="315652"/>
                      <a:pt x="226920" y="315695"/>
                      <a:pt x="226745" y="315739"/>
                    </a:cubicBezTo>
                    <a:cubicBezTo>
                      <a:pt x="226527" y="315783"/>
                      <a:pt x="226308" y="315826"/>
                      <a:pt x="226089" y="315826"/>
                    </a:cubicBezTo>
                    <a:lnTo>
                      <a:pt x="226046" y="315826"/>
                    </a:lnTo>
                    <a:cubicBezTo>
                      <a:pt x="225739" y="315914"/>
                      <a:pt x="225433" y="316002"/>
                      <a:pt x="225127" y="316045"/>
                    </a:cubicBezTo>
                    <a:cubicBezTo>
                      <a:pt x="223640" y="316308"/>
                      <a:pt x="222153" y="316570"/>
                      <a:pt x="220666" y="316789"/>
                    </a:cubicBezTo>
                    <a:cubicBezTo>
                      <a:pt x="215899" y="317576"/>
                      <a:pt x="211087" y="318101"/>
                      <a:pt x="206233" y="318451"/>
                    </a:cubicBezTo>
                    <a:cubicBezTo>
                      <a:pt x="172949" y="320813"/>
                      <a:pt x="137740" y="313465"/>
                      <a:pt x="105243" y="296145"/>
                    </a:cubicBezTo>
                    <a:cubicBezTo>
                      <a:pt x="104806" y="295970"/>
                      <a:pt x="104325" y="295707"/>
                      <a:pt x="103887" y="295401"/>
                    </a:cubicBezTo>
                    <a:cubicBezTo>
                      <a:pt x="98377" y="292471"/>
                      <a:pt x="92953" y="289234"/>
                      <a:pt x="87661" y="285691"/>
                    </a:cubicBezTo>
                    <a:lnTo>
                      <a:pt x="86743" y="285036"/>
                    </a:lnTo>
                    <a:cubicBezTo>
                      <a:pt x="82281" y="282061"/>
                      <a:pt x="77908" y="278825"/>
                      <a:pt x="73621" y="275413"/>
                    </a:cubicBezTo>
                    <a:cubicBezTo>
                      <a:pt x="55908" y="261286"/>
                      <a:pt x="41256" y="244972"/>
                      <a:pt x="29797" y="227302"/>
                    </a:cubicBezTo>
                    <a:cubicBezTo>
                      <a:pt x="28703" y="225640"/>
                      <a:pt x="27610" y="223934"/>
                      <a:pt x="26560" y="222229"/>
                    </a:cubicBezTo>
                    <a:cubicBezTo>
                      <a:pt x="25729" y="220786"/>
                      <a:pt x="24854" y="219342"/>
                      <a:pt x="24067" y="217899"/>
                    </a:cubicBezTo>
                    <a:cubicBezTo>
                      <a:pt x="23892" y="217680"/>
                      <a:pt x="23761" y="217418"/>
                      <a:pt x="23630" y="217155"/>
                    </a:cubicBezTo>
                    <a:cubicBezTo>
                      <a:pt x="16019" y="203772"/>
                      <a:pt x="10246" y="189732"/>
                      <a:pt x="6310" y="175474"/>
                    </a:cubicBezTo>
                    <a:cubicBezTo>
                      <a:pt x="6135" y="174949"/>
                      <a:pt x="5960" y="174380"/>
                      <a:pt x="5829" y="173812"/>
                    </a:cubicBezTo>
                    <a:cubicBezTo>
                      <a:pt x="5435" y="172412"/>
                      <a:pt x="5085" y="171013"/>
                      <a:pt x="4779" y="169613"/>
                    </a:cubicBezTo>
                    <a:cubicBezTo>
                      <a:pt x="4735" y="169613"/>
                      <a:pt x="4735" y="169613"/>
                      <a:pt x="4735" y="169613"/>
                    </a:cubicBezTo>
                    <a:cubicBezTo>
                      <a:pt x="4735" y="169525"/>
                      <a:pt x="4691" y="169394"/>
                      <a:pt x="4691" y="169307"/>
                    </a:cubicBezTo>
                    <a:cubicBezTo>
                      <a:pt x="2898" y="161828"/>
                      <a:pt x="1586" y="154305"/>
                      <a:pt x="843" y="146782"/>
                    </a:cubicBezTo>
                    <a:cubicBezTo>
                      <a:pt x="-3050" y="108599"/>
                      <a:pt x="6485" y="70679"/>
                      <a:pt x="30715" y="40282"/>
                    </a:cubicBezTo>
                    <a:cubicBezTo>
                      <a:pt x="43880" y="23749"/>
                      <a:pt x="60150" y="10978"/>
                      <a:pt x="78389" y="1968"/>
                    </a:cubicBezTo>
                    <a:cubicBezTo>
                      <a:pt x="79788" y="1312"/>
                      <a:pt x="81188" y="656"/>
                      <a:pt x="82587" y="0"/>
                    </a:cubicBezTo>
                    <a:cubicBezTo>
                      <a:pt x="82500" y="1487"/>
                      <a:pt x="82369" y="2930"/>
                      <a:pt x="82194" y="4417"/>
                    </a:cubicBezTo>
                    <a:cubicBezTo>
                      <a:pt x="88361" y="8397"/>
                      <a:pt x="94484" y="12465"/>
                      <a:pt x="100564" y="16620"/>
                    </a:cubicBezTo>
                    <a:cubicBezTo>
                      <a:pt x="116396" y="27336"/>
                      <a:pt x="131879" y="38533"/>
                      <a:pt x="147012" y="50123"/>
                    </a:cubicBezTo>
                    <a:cubicBezTo>
                      <a:pt x="156591" y="57471"/>
                      <a:pt x="166038" y="64993"/>
                      <a:pt x="175354" y="72691"/>
                    </a:cubicBezTo>
                    <a:cubicBezTo>
                      <a:pt x="175704" y="72997"/>
                      <a:pt x="176054" y="73260"/>
                      <a:pt x="176404" y="73522"/>
                    </a:cubicBezTo>
                    <a:cubicBezTo>
                      <a:pt x="218260" y="108250"/>
                      <a:pt x="257274" y="146301"/>
                      <a:pt x="292920" y="187326"/>
                    </a:cubicBezTo>
                    <a:cubicBezTo>
                      <a:pt x="294363" y="188988"/>
                      <a:pt x="295806" y="190694"/>
                      <a:pt x="297250" y="192356"/>
                    </a:cubicBezTo>
                    <a:cubicBezTo>
                      <a:pt x="297512" y="192619"/>
                      <a:pt x="297731" y="192925"/>
                      <a:pt x="297950" y="193187"/>
                    </a:cubicBezTo>
                    <a:cubicBezTo>
                      <a:pt x="301798" y="197649"/>
                      <a:pt x="305560" y="202110"/>
                      <a:pt x="309278" y="206615"/>
                    </a:cubicBezTo>
                    <a:cubicBezTo>
                      <a:pt x="316669" y="215581"/>
                      <a:pt x="323886" y="224634"/>
                      <a:pt x="330971" y="233819"/>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48"/>
              <p:cNvSpPr/>
              <p:nvPr/>
            </p:nvSpPr>
            <p:spPr>
              <a:xfrm>
                <a:off x="5399777" y="2693995"/>
                <a:ext cx="233657" cy="218761"/>
              </a:xfrm>
              <a:custGeom>
                <a:rect b="b" l="l" r="r" t="t"/>
                <a:pathLst>
                  <a:path extrusionOk="0" h="218761" w="233657">
                    <a:moveTo>
                      <a:pt x="233658" y="170706"/>
                    </a:moveTo>
                    <a:cubicBezTo>
                      <a:pt x="232827" y="171975"/>
                      <a:pt x="231996" y="173199"/>
                      <a:pt x="231121" y="174424"/>
                    </a:cubicBezTo>
                    <a:cubicBezTo>
                      <a:pt x="202823" y="213744"/>
                      <a:pt x="151082" y="227565"/>
                      <a:pt x="102227" y="213263"/>
                    </a:cubicBezTo>
                    <a:cubicBezTo>
                      <a:pt x="101746" y="213132"/>
                      <a:pt x="101265" y="212957"/>
                      <a:pt x="100784" y="212782"/>
                    </a:cubicBezTo>
                    <a:cubicBezTo>
                      <a:pt x="93961" y="210770"/>
                      <a:pt x="87182" y="208102"/>
                      <a:pt x="80534" y="204909"/>
                    </a:cubicBezTo>
                    <a:cubicBezTo>
                      <a:pt x="80271" y="204822"/>
                      <a:pt x="80009" y="204690"/>
                      <a:pt x="79746" y="204515"/>
                    </a:cubicBezTo>
                    <a:cubicBezTo>
                      <a:pt x="79659" y="204515"/>
                      <a:pt x="79571" y="204472"/>
                      <a:pt x="79484" y="204384"/>
                    </a:cubicBezTo>
                    <a:cubicBezTo>
                      <a:pt x="72180" y="200841"/>
                      <a:pt x="65007" y="196555"/>
                      <a:pt x="58140" y="191613"/>
                    </a:cubicBezTo>
                    <a:cubicBezTo>
                      <a:pt x="49611" y="185490"/>
                      <a:pt x="42001" y="178623"/>
                      <a:pt x="35266" y="171231"/>
                    </a:cubicBezTo>
                    <a:cubicBezTo>
                      <a:pt x="34085" y="169919"/>
                      <a:pt x="32948" y="168651"/>
                      <a:pt x="31810" y="167295"/>
                    </a:cubicBezTo>
                    <a:lnTo>
                      <a:pt x="30236" y="165458"/>
                    </a:lnTo>
                    <a:cubicBezTo>
                      <a:pt x="30192" y="165327"/>
                      <a:pt x="30105" y="165239"/>
                      <a:pt x="29973" y="165108"/>
                    </a:cubicBezTo>
                    <a:cubicBezTo>
                      <a:pt x="3687" y="132742"/>
                      <a:pt x="-6066" y="91673"/>
                      <a:pt x="3731" y="55371"/>
                    </a:cubicBezTo>
                    <a:cubicBezTo>
                      <a:pt x="3775" y="55327"/>
                      <a:pt x="3775" y="55284"/>
                      <a:pt x="3775" y="55240"/>
                    </a:cubicBezTo>
                    <a:cubicBezTo>
                      <a:pt x="5962" y="47236"/>
                      <a:pt x="9111" y="39407"/>
                      <a:pt x="13266" y="32016"/>
                    </a:cubicBezTo>
                    <a:cubicBezTo>
                      <a:pt x="13266" y="31972"/>
                      <a:pt x="13309" y="31928"/>
                      <a:pt x="13309" y="31884"/>
                    </a:cubicBezTo>
                    <a:cubicBezTo>
                      <a:pt x="15190" y="28560"/>
                      <a:pt x="17290" y="25280"/>
                      <a:pt x="19564" y="22131"/>
                    </a:cubicBezTo>
                    <a:cubicBezTo>
                      <a:pt x="25775" y="13515"/>
                      <a:pt x="33123" y="6123"/>
                      <a:pt x="41301" y="0"/>
                    </a:cubicBezTo>
                    <a:cubicBezTo>
                      <a:pt x="57134" y="10716"/>
                      <a:pt x="72617" y="21912"/>
                      <a:pt x="87750" y="33503"/>
                    </a:cubicBezTo>
                    <a:cubicBezTo>
                      <a:pt x="97329" y="40850"/>
                      <a:pt x="106776" y="48373"/>
                      <a:pt x="116092" y="56071"/>
                    </a:cubicBezTo>
                    <a:cubicBezTo>
                      <a:pt x="116442" y="56377"/>
                      <a:pt x="116792" y="56640"/>
                      <a:pt x="117142" y="56902"/>
                    </a:cubicBezTo>
                    <a:cubicBezTo>
                      <a:pt x="158998" y="91630"/>
                      <a:pt x="198012" y="129681"/>
                      <a:pt x="233658" y="17070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48"/>
              <p:cNvSpPr/>
              <p:nvPr/>
            </p:nvSpPr>
            <p:spPr>
              <a:xfrm>
                <a:off x="5277938" y="2618679"/>
                <a:ext cx="33546" cy="32846"/>
              </a:xfrm>
              <a:custGeom>
                <a:rect b="b" l="l" r="r" t="t"/>
                <a:pathLst>
                  <a:path extrusionOk="0" h="32846" w="33546">
                    <a:moveTo>
                      <a:pt x="31841" y="88"/>
                    </a:moveTo>
                    <a:cubicBezTo>
                      <a:pt x="32409" y="306"/>
                      <a:pt x="32978" y="612"/>
                      <a:pt x="33547" y="919"/>
                    </a:cubicBezTo>
                    <a:cubicBezTo>
                      <a:pt x="22219" y="8791"/>
                      <a:pt x="11809" y="18326"/>
                      <a:pt x="2580" y="29654"/>
                    </a:cubicBezTo>
                    <a:cubicBezTo>
                      <a:pt x="1706" y="30704"/>
                      <a:pt x="875" y="31753"/>
                      <a:pt x="0" y="32847"/>
                    </a:cubicBezTo>
                    <a:cubicBezTo>
                      <a:pt x="1443" y="30835"/>
                      <a:pt x="3018" y="28867"/>
                      <a:pt x="4592" y="26899"/>
                    </a:cubicBezTo>
                    <a:cubicBezTo>
                      <a:pt x="7392" y="23487"/>
                      <a:pt x="10278" y="20163"/>
                      <a:pt x="13252" y="17014"/>
                    </a:cubicBezTo>
                    <a:cubicBezTo>
                      <a:pt x="15920" y="14127"/>
                      <a:pt x="18720" y="11372"/>
                      <a:pt x="21563" y="8791"/>
                    </a:cubicBezTo>
                    <a:cubicBezTo>
                      <a:pt x="24843" y="5686"/>
                      <a:pt x="28254" y="2755"/>
                      <a:pt x="31710" y="0"/>
                    </a:cubicBezTo>
                    <a:cubicBezTo>
                      <a:pt x="31753" y="0"/>
                      <a:pt x="31797" y="44"/>
                      <a:pt x="31841" y="8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48"/>
              <p:cNvSpPr/>
              <p:nvPr/>
            </p:nvSpPr>
            <p:spPr>
              <a:xfrm>
                <a:off x="5238156" y="2675144"/>
                <a:ext cx="525834" cy="465137"/>
              </a:xfrm>
              <a:custGeom>
                <a:rect b="b" l="l" r="r" t="t"/>
                <a:pathLst>
                  <a:path extrusionOk="0" h="465137" w="525834">
                    <a:moveTo>
                      <a:pt x="506327" y="345306"/>
                    </a:moveTo>
                    <a:cubicBezTo>
                      <a:pt x="497143" y="329298"/>
                      <a:pt x="487477" y="313596"/>
                      <a:pt x="477417" y="298201"/>
                    </a:cubicBezTo>
                    <a:cubicBezTo>
                      <a:pt x="477592" y="296057"/>
                      <a:pt x="477942" y="294002"/>
                      <a:pt x="478204" y="291902"/>
                    </a:cubicBezTo>
                    <a:cubicBezTo>
                      <a:pt x="477592" y="291421"/>
                      <a:pt x="476936" y="290940"/>
                      <a:pt x="476324" y="290459"/>
                    </a:cubicBezTo>
                    <a:cubicBezTo>
                      <a:pt x="475624" y="291421"/>
                      <a:pt x="474968" y="292427"/>
                      <a:pt x="474268" y="293389"/>
                    </a:cubicBezTo>
                    <a:cubicBezTo>
                      <a:pt x="469763" y="299469"/>
                      <a:pt x="465039" y="305286"/>
                      <a:pt x="460141" y="310841"/>
                    </a:cubicBezTo>
                    <a:cubicBezTo>
                      <a:pt x="448900" y="323481"/>
                      <a:pt x="436741" y="334502"/>
                      <a:pt x="423839" y="344037"/>
                    </a:cubicBezTo>
                    <a:cubicBezTo>
                      <a:pt x="423839" y="344037"/>
                      <a:pt x="423839" y="344037"/>
                      <a:pt x="423795" y="344081"/>
                    </a:cubicBezTo>
                    <a:cubicBezTo>
                      <a:pt x="423402" y="344387"/>
                      <a:pt x="423008" y="344649"/>
                      <a:pt x="422614" y="344912"/>
                    </a:cubicBezTo>
                    <a:cubicBezTo>
                      <a:pt x="413911" y="351298"/>
                      <a:pt x="404901" y="356940"/>
                      <a:pt x="395629" y="361969"/>
                    </a:cubicBezTo>
                    <a:cubicBezTo>
                      <a:pt x="383295" y="368661"/>
                      <a:pt x="370523" y="374172"/>
                      <a:pt x="357533" y="378590"/>
                    </a:cubicBezTo>
                    <a:cubicBezTo>
                      <a:pt x="357227" y="378721"/>
                      <a:pt x="356877" y="378808"/>
                      <a:pt x="356571" y="378896"/>
                    </a:cubicBezTo>
                    <a:cubicBezTo>
                      <a:pt x="356134" y="379071"/>
                      <a:pt x="355696" y="379245"/>
                      <a:pt x="355259" y="379377"/>
                    </a:cubicBezTo>
                    <a:cubicBezTo>
                      <a:pt x="354865" y="379508"/>
                      <a:pt x="354472" y="379639"/>
                      <a:pt x="354078" y="379770"/>
                    </a:cubicBezTo>
                    <a:cubicBezTo>
                      <a:pt x="353903" y="379814"/>
                      <a:pt x="353728" y="379858"/>
                      <a:pt x="353510" y="379945"/>
                    </a:cubicBezTo>
                    <a:cubicBezTo>
                      <a:pt x="353291" y="380033"/>
                      <a:pt x="353072" y="380077"/>
                      <a:pt x="352810" y="380164"/>
                    </a:cubicBezTo>
                    <a:cubicBezTo>
                      <a:pt x="349136" y="381345"/>
                      <a:pt x="345462" y="382438"/>
                      <a:pt x="341744" y="383444"/>
                    </a:cubicBezTo>
                    <a:cubicBezTo>
                      <a:pt x="339164" y="384144"/>
                      <a:pt x="336627" y="384756"/>
                      <a:pt x="334046" y="385369"/>
                    </a:cubicBezTo>
                    <a:cubicBezTo>
                      <a:pt x="326043" y="387293"/>
                      <a:pt x="318039" y="388824"/>
                      <a:pt x="309991" y="389961"/>
                    </a:cubicBezTo>
                    <a:cubicBezTo>
                      <a:pt x="309291" y="390049"/>
                      <a:pt x="308548" y="390136"/>
                      <a:pt x="307848" y="390224"/>
                    </a:cubicBezTo>
                    <a:cubicBezTo>
                      <a:pt x="293371" y="392192"/>
                      <a:pt x="278850" y="392935"/>
                      <a:pt x="264548" y="392498"/>
                    </a:cubicBezTo>
                    <a:cubicBezTo>
                      <a:pt x="260262" y="392410"/>
                      <a:pt x="256019" y="392192"/>
                      <a:pt x="251820" y="391842"/>
                    </a:cubicBezTo>
                    <a:cubicBezTo>
                      <a:pt x="250683" y="391798"/>
                      <a:pt x="249590" y="391711"/>
                      <a:pt x="248496" y="391579"/>
                    </a:cubicBezTo>
                    <a:cubicBezTo>
                      <a:pt x="244779" y="391273"/>
                      <a:pt x="241061" y="390880"/>
                      <a:pt x="237431" y="390399"/>
                    </a:cubicBezTo>
                    <a:cubicBezTo>
                      <a:pt x="231264" y="389611"/>
                      <a:pt x="225228" y="388605"/>
                      <a:pt x="219236" y="387381"/>
                    </a:cubicBezTo>
                    <a:cubicBezTo>
                      <a:pt x="218974" y="387337"/>
                      <a:pt x="218711" y="387293"/>
                      <a:pt x="218449" y="387206"/>
                    </a:cubicBezTo>
                    <a:cubicBezTo>
                      <a:pt x="213375" y="386200"/>
                      <a:pt x="208389" y="384975"/>
                      <a:pt x="203447" y="383663"/>
                    </a:cubicBezTo>
                    <a:cubicBezTo>
                      <a:pt x="175455" y="376053"/>
                      <a:pt x="151443" y="364287"/>
                      <a:pt x="130974" y="350117"/>
                    </a:cubicBezTo>
                    <a:cubicBezTo>
                      <a:pt x="123933" y="345218"/>
                      <a:pt x="117285" y="340101"/>
                      <a:pt x="111030" y="334721"/>
                    </a:cubicBezTo>
                    <a:cubicBezTo>
                      <a:pt x="109981" y="333803"/>
                      <a:pt x="108931" y="332928"/>
                      <a:pt x="107881" y="332009"/>
                    </a:cubicBezTo>
                    <a:cubicBezTo>
                      <a:pt x="107663" y="331791"/>
                      <a:pt x="107400" y="331572"/>
                      <a:pt x="107138" y="331310"/>
                    </a:cubicBezTo>
                    <a:cubicBezTo>
                      <a:pt x="105607" y="329954"/>
                      <a:pt x="104120" y="328598"/>
                      <a:pt x="102633" y="327198"/>
                    </a:cubicBezTo>
                    <a:cubicBezTo>
                      <a:pt x="91786" y="317007"/>
                      <a:pt x="82207" y="306248"/>
                      <a:pt x="73854" y="295401"/>
                    </a:cubicBezTo>
                    <a:cubicBezTo>
                      <a:pt x="73547" y="295008"/>
                      <a:pt x="73198" y="294570"/>
                      <a:pt x="72935" y="294177"/>
                    </a:cubicBezTo>
                    <a:cubicBezTo>
                      <a:pt x="61695" y="279481"/>
                      <a:pt x="52597" y="264654"/>
                      <a:pt x="45337" y="250921"/>
                    </a:cubicBezTo>
                    <a:cubicBezTo>
                      <a:pt x="44900" y="250177"/>
                      <a:pt x="44550" y="249433"/>
                      <a:pt x="44156" y="248690"/>
                    </a:cubicBezTo>
                    <a:cubicBezTo>
                      <a:pt x="42844" y="246197"/>
                      <a:pt x="41619" y="243791"/>
                      <a:pt x="40482" y="241386"/>
                    </a:cubicBezTo>
                    <a:cubicBezTo>
                      <a:pt x="40307" y="241080"/>
                      <a:pt x="40176" y="240817"/>
                      <a:pt x="40045" y="240511"/>
                    </a:cubicBezTo>
                    <a:cubicBezTo>
                      <a:pt x="32784" y="225553"/>
                      <a:pt x="27754" y="212388"/>
                      <a:pt x="24431" y="202678"/>
                    </a:cubicBezTo>
                    <a:cubicBezTo>
                      <a:pt x="24037" y="201541"/>
                      <a:pt x="23687" y="200448"/>
                      <a:pt x="23337" y="199442"/>
                    </a:cubicBezTo>
                    <a:cubicBezTo>
                      <a:pt x="23250" y="199179"/>
                      <a:pt x="23162" y="198917"/>
                      <a:pt x="23118" y="198698"/>
                    </a:cubicBezTo>
                    <a:cubicBezTo>
                      <a:pt x="22769" y="197692"/>
                      <a:pt x="22462" y="196774"/>
                      <a:pt x="22200" y="195899"/>
                    </a:cubicBezTo>
                    <a:cubicBezTo>
                      <a:pt x="21106" y="192356"/>
                      <a:pt x="19313" y="186758"/>
                      <a:pt x="17301" y="179498"/>
                    </a:cubicBezTo>
                    <a:cubicBezTo>
                      <a:pt x="16120" y="175036"/>
                      <a:pt x="14808" y="170007"/>
                      <a:pt x="13496" y="164408"/>
                    </a:cubicBezTo>
                    <a:lnTo>
                      <a:pt x="13496" y="164364"/>
                    </a:lnTo>
                    <a:cubicBezTo>
                      <a:pt x="11091" y="153999"/>
                      <a:pt x="8773" y="141884"/>
                      <a:pt x="7111" y="128631"/>
                    </a:cubicBezTo>
                    <a:lnTo>
                      <a:pt x="7111" y="128587"/>
                    </a:lnTo>
                    <a:cubicBezTo>
                      <a:pt x="7023" y="128194"/>
                      <a:pt x="6979" y="127800"/>
                      <a:pt x="6936" y="127407"/>
                    </a:cubicBezTo>
                    <a:cubicBezTo>
                      <a:pt x="5055" y="111836"/>
                      <a:pt x="4093" y="94735"/>
                      <a:pt x="5142" y="77109"/>
                    </a:cubicBezTo>
                    <a:cubicBezTo>
                      <a:pt x="6586" y="51479"/>
                      <a:pt x="12140" y="24755"/>
                      <a:pt x="24868" y="0"/>
                    </a:cubicBezTo>
                    <a:cubicBezTo>
                      <a:pt x="11965" y="24362"/>
                      <a:pt x="5011" y="50385"/>
                      <a:pt x="1950" y="76015"/>
                    </a:cubicBezTo>
                    <a:cubicBezTo>
                      <a:pt x="-19" y="92767"/>
                      <a:pt x="-369" y="109299"/>
                      <a:pt x="331" y="125088"/>
                    </a:cubicBezTo>
                    <a:cubicBezTo>
                      <a:pt x="331" y="125482"/>
                      <a:pt x="375" y="125788"/>
                      <a:pt x="375" y="126182"/>
                    </a:cubicBezTo>
                    <a:lnTo>
                      <a:pt x="375" y="126226"/>
                    </a:lnTo>
                    <a:cubicBezTo>
                      <a:pt x="944" y="137772"/>
                      <a:pt x="2081" y="148881"/>
                      <a:pt x="3568" y="159291"/>
                    </a:cubicBezTo>
                    <a:cubicBezTo>
                      <a:pt x="4530" y="166376"/>
                      <a:pt x="5667" y="173156"/>
                      <a:pt x="6892" y="179541"/>
                    </a:cubicBezTo>
                    <a:cubicBezTo>
                      <a:pt x="8685" y="188901"/>
                      <a:pt x="10653" y="197386"/>
                      <a:pt x="12534" y="204865"/>
                    </a:cubicBezTo>
                    <a:cubicBezTo>
                      <a:pt x="12621" y="205171"/>
                      <a:pt x="12665" y="205434"/>
                      <a:pt x="12753" y="205696"/>
                    </a:cubicBezTo>
                    <a:cubicBezTo>
                      <a:pt x="13102" y="207140"/>
                      <a:pt x="13496" y="208539"/>
                      <a:pt x="13846" y="209895"/>
                    </a:cubicBezTo>
                    <a:cubicBezTo>
                      <a:pt x="16602" y="220348"/>
                      <a:pt x="19138" y="228352"/>
                      <a:pt x="20625" y="233119"/>
                    </a:cubicBezTo>
                    <a:cubicBezTo>
                      <a:pt x="21806" y="236794"/>
                      <a:pt x="23250" y="241255"/>
                      <a:pt x="25087" y="246328"/>
                    </a:cubicBezTo>
                    <a:cubicBezTo>
                      <a:pt x="25174" y="246634"/>
                      <a:pt x="25305" y="246940"/>
                      <a:pt x="25436" y="247290"/>
                    </a:cubicBezTo>
                    <a:cubicBezTo>
                      <a:pt x="25568" y="247684"/>
                      <a:pt x="25699" y="248078"/>
                      <a:pt x="25830" y="248471"/>
                    </a:cubicBezTo>
                    <a:cubicBezTo>
                      <a:pt x="27011" y="251576"/>
                      <a:pt x="28236" y="254944"/>
                      <a:pt x="29679" y="258443"/>
                    </a:cubicBezTo>
                    <a:cubicBezTo>
                      <a:pt x="34884" y="271652"/>
                      <a:pt x="41969" y="287397"/>
                      <a:pt x="51329" y="304324"/>
                    </a:cubicBezTo>
                    <a:cubicBezTo>
                      <a:pt x="52204" y="305942"/>
                      <a:pt x="53166" y="307604"/>
                      <a:pt x="54128" y="309266"/>
                    </a:cubicBezTo>
                    <a:cubicBezTo>
                      <a:pt x="59158" y="318101"/>
                      <a:pt x="64844" y="327198"/>
                      <a:pt x="71186" y="336339"/>
                    </a:cubicBezTo>
                    <a:cubicBezTo>
                      <a:pt x="71885" y="337302"/>
                      <a:pt x="72585" y="338307"/>
                      <a:pt x="73329" y="339313"/>
                    </a:cubicBezTo>
                    <a:cubicBezTo>
                      <a:pt x="73460" y="339532"/>
                      <a:pt x="73591" y="339707"/>
                      <a:pt x="73766" y="339926"/>
                    </a:cubicBezTo>
                    <a:cubicBezTo>
                      <a:pt x="76215" y="343425"/>
                      <a:pt x="78840" y="346967"/>
                      <a:pt x="81595" y="350510"/>
                    </a:cubicBezTo>
                    <a:cubicBezTo>
                      <a:pt x="93842" y="366343"/>
                      <a:pt x="108231" y="382045"/>
                      <a:pt x="125026" y="396522"/>
                    </a:cubicBezTo>
                    <a:cubicBezTo>
                      <a:pt x="148119" y="416379"/>
                      <a:pt x="175761" y="433917"/>
                      <a:pt x="208783" y="446339"/>
                    </a:cubicBezTo>
                    <a:cubicBezTo>
                      <a:pt x="208958" y="446382"/>
                      <a:pt x="209177" y="446470"/>
                      <a:pt x="209352" y="446513"/>
                    </a:cubicBezTo>
                    <a:cubicBezTo>
                      <a:pt x="217006" y="449400"/>
                      <a:pt x="224922" y="451981"/>
                      <a:pt x="233145" y="454211"/>
                    </a:cubicBezTo>
                    <a:cubicBezTo>
                      <a:pt x="233538" y="454343"/>
                      <a:pt x="233976" y="454430"/>
                      <a:pt x="234369" y="454561"/>
                    </a:cubicBezTo>
                    <a:cubicBezTo>
                      <a:pt x="239224" y="455873"/>
                      <a:pt x="244166" y="457098"/>
                      <a:pt x="249196" y="458104"/>
                    </a:cubicBezTo>
                    <a:cubicBezTo>
                      <a:pt x="249590" y="458235"/>
                      <a:pt x="249983" y="458323"/>
                      <a:pt x="250377" y="458366"/>
                    </a:cubicBezTo>
                    <a:cubicBezTo>
                      <a:pt x="252608" y="458891"/>
                      <a:pt x="254926" y="459328"/>
                      <a:pt x="257200" y="459722"/>
                    </a:cubicBezTo>
                    <a:cubicBezTo>
                      <a:pt x="262930" y="460859"/>
                      <a:pt x="268747" y="461778"/>
                      <a:pt x="274608" y="462521"/>
                    </a:cubicBezTo>
                    <a:cubicBezTo>
                      <a:pt x="275439" y="462652"/>
                      <a:pt x="276313" y="462740"/>
                      <a:pt x="277144" y="462828"/>
                    </a:cubicBezTo>
                    <a:cubicBezTo>
                      <a:pt x="296214" y="465146"/>
                      <a:pt x="315764" y="465758"/>
                      <a:pt x="335490" y="464490"/>
                    </a:cubicBezTo>
                    <a:lnTo>
                      <a:pt x="335533" y="464490"/>
                    </a:lnTo>
                    <a:cubicBezTo>
                      <a:pt x="338989" y="464271"/>
                      <a:pt x="342444" y="464008"/>
                      <a:pt x="345899" y="463659"/>
                    </a:cubicBezTo>
                    <a:cubicBezTo>
                      <a:pt x="347649" y="463483"/>
                      <a:pt x="349442" y="463309"/>
                      <a:pt x="351191" y="463090"/>
                    </a:cubicBezTo>
                    <a:cubicBezTo>
                      <a:pt x="355434" y="462609"/>
                      <a:pt x="359676" y="462040"/>
                      <a:pt x="363919" y="461384"/>
                    </a:cubicBezTo>
                    <a:cubicBezTo>
                      <a:pt x="364225" y="461340"/>
                      <a:pt x="364488" y="461297"/>
                      <a:pt x="364794" y="461253"/>
                    </a:cubicBezTo>
                    <a:cubicBezTo>
                      <a:pt x="366543" y="460990"/>
                      <a:pt x="368336" y="460684"/>
                      <a:pt x="370086" y="460378"/>
                    </a:cubicBezTo>
                    <a:cubicBezTo>
                      <a:pt x="370436" y="460335"/>
                      <a:pt x="370829" y="460247"/>
                      <a:pt x="371179" y="460159"/>
                    </a:cubicBezTo>
                    <a:cubicBezTo>
                      <a:pt x="374810" y="459547"/>
                      <a:pt x="378440" y="458847"/>
                      <a:pt x="382026" y="458060"/>
                    </a:cubicBezTo>
                    <a:cubicBezTo>
                      <a:pt x="382376" y="457973"/>
                      <a:pt x="382726" y="457885"/>
                      <a:pt x="383076" y="457841"/>
                    </a:cubicBezTo>
                    <a:cubicBezTo>
                      <a:pt x="398603" y="454430"/>
                      <a:pt x="413998" y="449794"/>
                      <a:pt x="429000" y="443845"/>
                    </a:cubicBezTo>
                    <a:cubicBezTo>
                      <a:pt x="434992" y="441528"/>
                      <a:pt x="440940" y="438947"/>
                      <a:pt x="446801" y="436191"/>
                    </a:cubicBezTo>
                    <a:lnTo>
                      <a:pt x="446845" y="436191"/>
                    </a:lnTo>
                    <a:cubicBezTo>
                      <a:pt x="464165" y="428013"/>
                      <a:pt x="480829" y="418040"/>
                      <a:pt x="496618" y="406100"/>
                    </a:cubicBezTo>
                    <a:cubicBezTo>
                      <a:pt x="504272" y="400327"/>
                      <a:pt x="511751" y="394072"/>
                      <a:pt x="518924" y="387381"/>
                    </a:cubicBezTo>
                    <a:cubicBezTo>
                      <a:pt x="521242" y="385194"/>
                      <a:pt x="523560" y="382963"/>
                      <a:pt x="525834" y="380689"/>
                    </a:cubicBezTo>
                    <a:lnTo>
                      <a:pt x="525834" y="380645"/>
                    </a:lnTo>
                    <a:cubicBezTo>
                      <a:pt x="519667" y="368880"/>
                      <a:pt x="513282" y="357246"/>
                      <a:pt x="506634" y="345787"/>
                    </a:cubicBezTo>
                    <a:cubicBezTo>
                      <a:pt x="506546" y="345612"/>
                      <a:pt x="506459" y="345437"/>
                      <a:pt x="506327" y="34530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48"/>
              <p:cNvSpPr/>
              <p:nvPr/>
            </p:nvSpPr>
            <p:spPr>
              <a:xfrm>
                <a:off x="5264686" y="2658349"/>
                <a:ext cx="8353" cy="13645"/>
              </a:xfrm>
              <a:custGeom>
                <a:rect b="b" l="l" r="r" t="t"/>
                <a:pathLst>
                  <a:path extrusionOk="0" h="13645" w="8353">
                    <a:moveTo>
                      <a:pt x="0" y="13646"/>
                    </a:moveTo>
                    <a:cubicBezTo>
                      <a:pt x="2493" y="9010"/>
                      <a:pt x="5249" y="4461"/>
                      <a:pt x="8354" y="0"/>
                    </a:cubicBezTo>
                    <a:cubicBezTo>
                      <a:pt x="5292" y="4505"/>
                      <a:pt x="2537" y="9054"/>
                      <a:pt x="0" y="136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8" name="Google Shape;2428;p48"/>
            <p:cNvGrpSpPr/>
            <p:nvPr/>
          </p:nvGrpSpPr>
          <p:grpSpPr>
            <a:xfrm>
              <a:off x="3527953" y="2869775"/>
              <a:ext cx="278256" cy="464445"/>
              <a:chOff x="5591884" y="2869775"/>
              <a:chExt cx="278256" cy="464445"/>
            </a:xfrm>
          </p:grpSpPr>
          <p:sp>
            <p:nvSpPr>
              <p:cNvPr id="2429" name="Google Shape;2429;p48"/>
              <p:cNvSpPr/>
              <p:nvPr/>
            </p:nvSpPr>
            <p:spPr>
              <a:xfrm>
                <a:off x="5591884" y="2869775"/>
                <a:ext cx="278256" cy="464445"/>
              </a:xfrm>
              <a:custGeom>
                <a:rect b="b" l="l" r="r" t="t"/>
                <a:pathLst>
                  <a:path extrusionOk="0" h="464445" w="278256">
                    <a:moveTo>
                      <a:pt x="278256" y="464446"/>
                    </a:moveTo>
                    <a:cubicBezTo>
                      <a:pt x="274889" y="464227"/>
                      <a:pt x="271521" y="463965"/>
                      <a:pt x="268109" y="463659"/>
                    </a:cubicBezTo>
                    <a:cubicBezTo>
                      <a:pt x="264348" y="443233"/>
                      <a:pt x="259931" y="423027"/>
                      <a:pt x="254901" y="403082"/>
                    </a:cubicBezTo>
                    <a:cubicBezTo>
                      <a:pt x="254638" y="402076"/>
                      <a:pt x="254420" y="401114"/>
                      <a:pt x="254157" y="400108"/>
                    </a:cubicBezTo>
                    <a:cubicBezTo>
                      <a:pt x="255207" y="396259"/>
                      <a:pt x="256344" y="392410"/>
                      <a:pt x="257656" y="388605"/>
                    </a:cubicBezTo>
                    <a:lnTo>
                      <a:pt x="253851" y="398884"/>
                    </a:lnTo>
                    <a:cubicBezTo>
                      <a:pt x="250964" y="387599"/>
                      <a:pt x="247859" y="376447"/>
                      <a:pt x="244623" y="365337"/>
                    </a:cubicBezTo>
                    <a:cubicBezTo>
                      <a:pt x="237231" y="340188"/>
                      <a:pt x="228833" y="315477"/>
                      <a:pt x="219561" y="291202"/>
                    </a:cubicBezTo>
                    <a:cubicBezTo>
                      <a:pt x="216937" y="284336"/>
                      <a:pt x="214269" y="277556"/>
                      <a:pt x="211513" y="270777"/>
                    </a:cubicBezTo>
                    <a:cubicBezTo>
                      <a:pt x="199661" y="241823"/>
                      <a:pt x="186496" y="213525"/>
                      <a:pt x="172062" y="186014"/>
                    </a:cubicBezTo>
                    <a:lnTo>
                      <a:pt x="172062" y="185971"/>
                    </a:lnTo>
                    <a:cubicBezTo>
                      <a:pt x="165895" y="174205"/>
                      <a:pt x="159510" y="162571"/>
                      <a:pt x="152862" y="151112"/>
                    </a:cubicBezTo>
                    <a:cubicBezTo>
                      <a:pt x="152818" y="150981"/>
                      <a:pt x="152731" y="150806"/>
                      <a:pt x="152599" y="150675"/>
                    </a:cubicBezTo>
                    <a:cubicBezTo>
                      <a:pt x="143414" y="134667"/>
                      <a:pt x="133749" y="118965"/>
                      <a:pt x="123689" y="103570"/>
                    </a:cubicBezTo>
                    <a:cubicBezTo>
                      <a:pt x="123864" y="101427"/>
                      <a:pt x="124214" y="99371"/>
                      <a:pt x="124476" y="97272"/>
                    </a:cubicBezTo>
                    <a:cubicBezTo>
                      <a:pt x="123864" y="96791"/>
                      <a:pt x="123208" y="96309"/>
                      <a:pt x="122595" y="95828"/>
                    </a:cubicBezTo>
                    <a:cubicBezTo>
                      <a:pt x="121896" y="96791"/>
                      <a:pt x="121240" y="97796"/>
                      <a:pt x="120540" y="98759"/>
                    </a:cubicBezTo>
                    <a:cubicBezTo>
                      <a:pt x="107550" y="79164"/>
                      <a:pt x="93904" y="60051"/>
                      <a:pt x="79646" y="41463"/>
                    </a:cubicBezTo>
                    <a:cubicBezTo>
                      <a:pt x="72560" y="32278"/>
                      <a:pt x="65343" y="23224"/>
                      <a:pt x="57952" y="14258"/>
                    </a:cubicBezTo>
                    <a:cubicBezTo>
                      <a:pt x="54234" y="9753"/>
                      <a:pt x="50473" y="5292"/>
                      <a:pt x="46624" y="831"/>
                    </a:cubicBezTo>
                    <a:cubicBezTo>
                      <a:pt x="46405" y="569"/>
                      <a:pt x="46187" y="262"/>
                      <a:pt x="45924" y="0"/>
                    </a:cubicBezTo>
                    <a:cubicBezTo>
                      <a:pt x="33853" y="22131"/>
                      <a:pt x="14390" y="63244"/>
                      <a:pt x="5161" y="114329"/>
                    </a:cubicBezTo>
                    <a:cubicBezTo>
                      <a:pt x="2099" y="131430"/>
                      <a:pt x="131" y="149581"/>
                      <a:pt x="44" y="168607"/>
                    </a:cubicBezTo>
                    <a:lnTo>
                      <a:pt x="44" y="168651"/>
                    </a:lnTo>
                    <a:cubicBezTo>
                      <a:pt x="0" y="168957"/>
                      <a:pt x="0" y="169307"/>
                      <a:pt x="0" y="169657"/>
                    </a:cubicBezTo>
                    <a:cubicBezTo>
                      <a:pt x="0" y="171363"/>
                      <a:pt x="0" y="173112"/>
                      <a:pt x="44" y="174905"/>
                    </a:cubicBezTo>
                    <a:cubicBezTo>
                      <a:pt x="44" y="175824"/>
                      <a:pt x="44" y="176698"/>
                      <a:pt x="88" y="177617"/>
                    </a:cubicBezTo>
                    <a:cubicBezTo>
                      <a:pt x="131" y="180110"/>
                      <a:pt x="219" y="182603"/>
                      <a:pt x="350" y="185140"/>
                    </a:cubicBezTo>
                    <a:cubicBezTo>
                      <a:pt x="394" y="186233"/>
                      <a:pt x="481" y="187370"/>
                      <a:pt x="569" y="188507"/>
                    </a:cubicBezTo>
                    <a:lnTo>
                      <a:pt x="569" y="188639"/>
                    </a:lnTo>
                    <a:cubicBezTo>
                      <a:pt x="612" y="190038"/>
                      <a:pt x="700" y="191394"/>
                      <a:pt x="831" y="192794"/>
                    </a:cubicBezTo>
                    <a:lnTo>
                      <a:pt x="831" y="192837"/>
                    </a:lnTo>
                    <a:cubicBezTo>
                      <a:pt x="1968" y="207883"/>
                      <a:pt x="4330" y="223279"/>
                      <a:pt x="8223" y="238937"/>
                    </a:cubicBezTo>
                    <a:cubicBezTo>
                      <a:pt x="8223" y="238980"/>
                      <a:pt x="8223" y="239024"/>
                      <a:pt x="8266" y="239068"/>
                    </a:cubicBezTo>
                    <a:cubicBezTo>
                      <a:pt x="8704" y="240817"/>
                      <a:pt x="9141" y="242567"/>
                      <a:pt x="9622" y="244360"/>
                    </a:cubicBezTo>
                    <a:lnTo>
                      <a:pt x="9622" y="244491"/>
                    </a:lnTo>
                    <a:cubicBezTo>
                      <a:pt x="10584" y="248078"/>
                      <a:pt x="11634" y="251533"/>
                      <a:pt x="12815" y="255163"/>
                    </a:cubicBezTo>
                    <a:cubicBezTo>
                      <a:pt x="13865" y="258662"/>
                      <a:pt x="15089" y="262205"/>
                      <a:pt x="16358" y="265748"/>
                    </a:cubicBezTo>
                    <a:cubicBezTo>
                      <a:pt x="16445" y="265966"/>
                      <a:pt x="16489" y="266185"/>
                      <a:pt x="16576" y="266360"/>
                    </a:cubicBezTo>
                    <a:cubicBezTo>
                      <a:pt x="20600" y="277513"/>
                      <a:pt x="25499" y="288753"/>
                      <a:pt x="31316" y="299994"/>
                    </a:cubicBezTo>
                    <a:cubicBezTo>
                      <a:pt x="33372" y="303974"/>
                      <a:pt x="35515" y="307910"/>
                      <a:pt x="37789" y="311803"/>
                    </a:cubicBezTo>
                    <a:cubicBezTo>
                      <a:pt x="38314" y="312678"/>
                      <a:pt x="38795" y="313552"/>
                      <a:pt x="39320" y="314427"/>
                    </a:cubicBezTo>
                    <a:cubicBezTo>
                      <a:pt x="39320" y="314427"/>
                      <a:pt x="39364" y="314427"/>
                      <a:pt x="39364" y="314471"/>
                    </a:cubicBezTo>
                    <a:cubicBezTo>
                      <a:pt x="42425" y="319675"/>
                      <a:pt x="45662" y="324793"/>
                      <a:pt x="49073" y="329866"/>
                    </a:cubicBezTo>
                    <a:cubicBezTo>
                      <a:pt x="53622" y="336602"/>
                      <a:pt x="58477" y="343250"/>
                      <a:pt x="63638" y="349679"/>
                    </a:cubicBezTo>
                    <a:cubicBezTo>
                      <a:pt x="106763" y="403870"/>
                      <a:pt x="170138" y="446995"/>
                      <a:pt x="244929" y="460553"/>
                    </a:cubicBezTo>
                    <a:cubicBezTo>
                      <a:pt x="244972" y="460553"/>
                      <a:pt x="244972" y="460553"/>
                      <a:pt x="245016" y="460553"/>
                    </a:cubicBezTo>
                    <a:cubicBezTo>
                      <a:pt x="245279" y="460597"/>
                      <a:pt x="245497" y="460641"/>
                      <a:pt x="245760" y="460684"/>
                    </a:cubicBezTo>
                    <a:cubicBezTo>
                      <a:pt x="247378" y="460990"/>
                      <a:pt x="248996" y="461253"/>
                      <a:pt x="250614" y="461515"/>
                    </a:cubicBezTo>
                    <a:cubicBezTo>
                      <a:pt x="255600" y="462303"/>
                      <a:pt x="260587" y="462959"/>
                      <a:pt x="265616" y="463483"/>
                    </a:cubicBezTo>
                    <a:cubicBezTo>
                      <a:pt x="266447" y="463571"/>
                      <a:pt x="267322" y="463659"/>
                      <a:pt x="268153" y="463746"/>
                    </a:cubicBezTo>
                    <a:cubicBezTo>
                      <a:pt x="271477" y="464008"/>
                      <a:pt x="274845" y="464271"/>
                      <a:pt x="278256" y="464446"/>
                    </a:cubicBezTo>
                    <a:cubicBezTo>
                      <a:pt x="278256" y="464446"/>
                      <a:pt x="278256" y="464446"/>
                      <a:pt x="278256" y="4644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0" name="Google Shape;2430;p48"/>
              <p:cNvSpPr/>
              <p:nvPr/>
            </p:nvSpPr>
            <p:spPr>
              <a:xfrm>
                <a:off x="5714673" y="2973345"/>
                <a:ext cx="96771" cy="187632"/>
              </a:xfrm>
              <a:custGeom>
                <a:rect b="b" l="l" r="r" t="t"/>
                <a:pathLst>
                  <a:path extrusionOk="0" h="187632" w="96771">
                    <a:moveTo>
                      <a:pt x="96772" y="187633"/>
                    </a:moveTo>
                    <a:cubicBezTo>
                      <a:pt x="78796" y="178667"/>
                      <a:pt x="62438" y="165983"/>
                      <a:pt x="48486" y="150412"/>
                    </a:cubicBezTo>
                    <a:cubicBezTo>
                      <a:pt x="37333" y="137991"/>
                      <a:pt x="27754" y="123689"/>
                      <a:pt x="20100" y="107987"/>
                    </a:cubicBezTo>
                    <a:cubicBezTo>
                      <a:pt x="20100" y="107943"/>
                      <a:pt x="20057" y="107900"/>
                      <a:pt x="20057" y="107856"/>
                    </a:cubicBezTo>
                    <a:cubicBezTo>
                      <a:pt x="10741" y="88655"/>
                      <a:pt x="4311" y="67312"/>
                      <a:pt x="1556" y="44568"/>
                    </a:cubicBezTo>
                    <a:cubicBezTo>
                      <a:pt x="1512" y="44393"/>
                      <a:pt x="1512" y="44262"/>
                      <a:pt x="1512" y="44087"/>
                    </a:cubicBezTo>
                    <a:lnTo>
                      <a:pt x="1512" y="44043"/>
                    </a:lnTo>
                    <a:cubicBezTo>
                      <a:pt x="1075" y="40676"/>
                      <a:pt x="768" y="37264"/>
                      <a:pt x="506" y="33853"/>
                    </a:cubicBezTo>
                    <a:cubicBezTo>
                      <a:pt x="-281" y="22350"/>
                      <a:pt x="-150" y="11022"/>
                      <a:pt x="900" y="0"/>
                    </a:cubicBezTo>
                    <a:cubicBezTo>
                      <a:pt x="10959" y="15396"/>
                      <a:pt x="20625" y="31097"/>
                      <a:pt x="29810" y="47105"/>
                    </a:cubicBezTo>
                    <a:cubicBezTo>
                      <a:pt x="29941" y="47236"/>
                      <a:pt x="30029" y="47411"/>
                      <a:pt x="30073" y="47542"/>
                    </a:cubicBezTo>
                    <a:cubicBezTo>
                      <a:pt x="36721" y="59002"/>
                      <a:pt x="43106" y="70635"/>
                      <a:pt x="49273" y="82401"/>
                    </a:cubicBezTo>
                    <a:lnTo>
                      <a:pt x="49273" y="82445"/>
                    </a:lnTo>
                    <a:cubicBezTo>
                      <a:pt x="63706" y="109956"/>
                      <a:pt x="76871" y="138253"/>
                      <a:pt x="88724" y="167207"/>
                    </a:cubicBezTo>
                    <a:cubicBezTo>
                      <a:pt x="91480" y="173987"/>
                      <a:pt x="94148" y="180766"/>
                      <a:pt x="96772" y="187633"/>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48"/>
              <p:cNvSpPr/>
              <p:nvPr/>
            </p:nvSpPr>
            <p:spPr>
              <a:xfrm>
                <a:off x="5593004" y="2870562"/>
                <a:ext cx="266989" cy="462871"/>
              </a:xfrm>
              <a:custGeom>
                <a:rect b="b" l="l" r="r" t="t"/>
                <a:pathLst>
                  <a:path extrusionOk="0" h="462871" w="266989">
                    <a:moveTo>
                      <a:pt x="266989" y="462871"/>
                    </a:moveTo>
                    <a:cubicBezTo>
                      <a:pt x="266115" y="462784"/>
                      <a:pt x="265284" y="462696"/>
                      <a:pt x="264409" y="462565"/>
                    </a:cubicBezTo>
                    <a:cubicBezTo>
                      <a:pt x="259379" y="462040"/>
                      <a:pt x="254349" y="461340"/>
                      <a:pt x="249407" y="460509"/>
                    </a:cubicBezTo>
                    <a:cubicBezTo>
                      <a:pt x="247789" y="460291"/>
                      <a:pt x="246214" y="459985"/>
                      <a:pt x="244596" y="459678"/>
                    </a:cubicBezTo>
                    <a:cubicBezTo>
                      <a:pt x="244377" y="459678"/>
                      <a:pt x="244115" y="459635"/>
                      <a:pt x="243896" y="459547"/>
                    </a:cubicBezTo>
                    <a:lnTo>
                      <a:pt x="243765" y="459547"/>
                    </a:lnTo>
                    <a:cubicBezTo>
                      <a:pt x="169193" y="445726"/>
                      <a:pt x="106080" y="402514"/>
                      <a:pt x="63130" y="348323"/>
                    </a:cubicBezTo>
                    <a:cubicBezTo>
                      <a:pt x="58056" y="341894"/>
                      <a:pt x="53245" y="335333"/>
                      <a:pt x="48741" y="328598"/>
                    </a:cubicBezTo>
                    <a:cubicBezTo>
                      <a:pt x="44892" y="322825"/>
                      <a:pt x="41218" y="317007"/>
                      <a:pt x="37806" y="311059"/>
                    </a:cubicBezTo>
                    <a:cubicBezTo>
                      <a:pt x="37762" y="311016"/>
                      <a:pt x="37762" y="311016"/>
                      <a:pt x="37762" y="310972"/>
                    </a:cubicBezTo>
                    <a:cubicBezTo>
                      <a:pt x="37281" y="310053"/>
                      <a:pt x="36713" y="309179"/>
                      <a:pt x="36188" y="308260"/>
                    </a:cubicBezTo>
                    <a:cubicBezTo>
                      <a:pt x="34526" y="305286"/>
                      <a:pt x="32908" y="302268"/>
                      <a:pt x="31333" y="299250"/>
                    </a:cubicBezTo>
                    <a:cubicBezTo>
                      <a:pt x="25472" y="287922"/>
                      <a:pt x="20574" y="276594"/>
                      <a:pt x="16506" y="265354"/>
                    </a:cubicBezTo>
                    <a:cubicBezTo>
                      <a:pt x="16419" y="265135"/>
                      <a:pt x="16331" y="264917"/>
                      <a:pt x="16287" y="264698"/>
                    </a:cubicBezTo>
                    <a:cubicBezTo>
                      <a:pt x="14975" y="261111"/>
                      <a:pt x="13794" y="257525"/>
                      <a:pt x="12701" y="253982"/>
                    </a:cubicBezTo>
                    <a:cubicBezTo>
                      <a:pt x="10777" y="247946"/>
                      <a:pt x="9158" y="241911"/>
                      <a:pt x="7715" y="235962"/>
                    </a:cubicBezTo>
                    <a:cubicBezTo>
                      <a:pt x="7671" y="235919"/>
                      <a:pt x="7671" y="235875"/>
                      <a:pt x="7671" y="235831"/>
                    </a:cubicBezTo>
                    <a:cubicBezTo>
                      <a:pt x="7015" y="233338"/>
                      <a:pt x="6490" y="230802"/>
                      <a:pt x="5965" y="228308"/>
                    </a:cubicBezTo>
                    <a:lnTo>
                      <a:pt x="5965" y="228265"/>
                    </a:lnTo>
                    <a:cubicBezTo>
                      <a:pt x="5965" y="228177"/>
                      <a:pt x="5922" y="228133"/>
                      <a:pt x="5922" y="228046"/>
                    </a:cubicBezTo>
                    <a:cubicBezTo>
                      <a:pt x="5922" y="228002"/>
                      <a:pt x="5922" y="228002"/>
                      <a:pt x="5922" y="227959"/>
                    </a:cubicBezTo>
                    <a:cubicBezTo>
                      <a:pt x="4085" y="219342"/>
                      <a:pt x="2773" y="210901"/>
                      <a:pt x="1854" y="202460"/>
                    </a:cubicBezTo>
                    <a:lnTo>
                      <a:pt x="1854" y="202285"/>
                    </a:lnTo>
                    <a:cubicBezTo>
                      <a:pt x="1810" y="202197"/>
                      <a:pt x="1810" y="202110"/>
                      <a:pt x="1810" y="202022"/>
                    </a:cubicBezTo>
                    <a:cubicBezTo>
                      <a:pt x="1504" y="199748"/>
                      <a:pt x="1286" y="197430"/>
                      <a:pt x="1111" y="195156"/>
                    </a:cubicBezTo>
                    <a:cubicBezTo>
                      <a:pt x="1111" y="195112"/>
                      <a:pt x="1111" y="195112"/>
                      <a:pt x="1111" y="195068"/>
                    </a:cubicBezTo>
                    <a:cubicBezTo>
                      <a:pt x="761" y="191350"/>
                      <a:pt x="542" y="187589"/>
                      <a:pt x="367" y="183915"/>
                    </a:cubicBezTo>
                    <a:cubicBezTo>
                      <a:pt x="280" y="182559"/>
                      <a:pt x="236" y="181160"/>
                      <a:pt x="192" y="179804"/>
                    </a:cubicBezTo>
                    <a:cubicBezTo>
                      <a:pt x="148" y="178842"/>
                      <a:pt x="105" y="177923"/>
                      <a:pt x="105" y="176961"/>
                    </a:cubicBezTo>
                    <a:cubicBezTo>
                      <a:pt x="17" y="174074"/>
                      <a:pt x="-27" y="171188"/>
                      <a:pt x="17" y="168301"/>
                    </a:cubicBezTo>
                    <a:cubicBezTo>
                      <a:pt x="17" y="167951"/>
                      <a:pt x="17" y="167601"/>
                      <a:pt x="61" y="167295"/>
                    </a:cubicBezTo>
                    <a:lnTo>
                      <a:pt x="61" y="167251"/>
                    </a:lnTo>
                    <a:cubicBezTo>
                      <a:pt x="192" y="148226"/>
                      <a:pt x="2160" y="130031"/>
                      <a:pt x="5309" y="112973"/>
                    </a:cubicBezTo>
                    <a:cubicBezTo>
                      <a:pt x="14407" y="62719"/>
                      <a:pt x="33432" y="22219"/>
                      <a:pt x="45460" y="0"/>
                    </a:cubicBezTo>
                    <a:cubicBezTo>
                      <a:pt x="49309" y="4461"/>
                      <a:pt x="53070" y="8922"/>
                      <a:pt x="56788" y="13427"/>
                    </a:cubicBezTo>
                    <a:cubicBezTo>
                      <a:pt x="48259" y="35515"/>
                      <a:pt x="40212" y="63113"/>
                      <a:pt x="37281" y="93991"/>
                    </a:cubicBezTo>
                    <a:cubicBezTo>
                      <a:pt x="35444" y="113017"/>
                      <a:pt x="35532" y="133311"/>
                      <a:pt x="38637" y="154261"/>
                    </a:cubicBezTo>
                    <a:cubicBezTo>
                      <a:pt x="38637" y="154524"/>
                      <a:pt x="38681" y="154786"/>
                      <a:pt x="38768" y="155049"/>
                    </a:cubicBezTo>
                    <a:cubicBezTo>
                      <a:pt x="39293" y="158854"/>
                      <a:pt x="39993" y="162659"/>
                      <a:pt x="40737" y="166508"/>
                    </a:cubicBezTo>
                    <a:cubicBezTo>
                      <a:pt x="44848" y="186802"/>
                      <a:pt x="51846" y="207621"/>
                      <a:pt x="62649" y="228483"/>
                    </a:cubicBezTo>
                    <a:cubicBezTo>
                      <a:pt x="64923" y="232901"/>
                      <a:pt x="67373" y="237275"/>
                      <a:pt x="69909" y="241561"/>
                    </a:cubicBezTo>
                    <a:cubicBezTo>
                      <a:pt x="71309" y="243879"/>
                      <a:pt x="72708" y="246110"/>
                      <a:pt x="74108" y="248384"/>
                    </a:cubicBezTo>
                    <a:cubicBezTo>
                      <a:pt x="74196" y="248515"/>
                      <a:pt x="74283" y="248646"/>
                      <a:pt x="74370" y="248777"/>
                    </a:cubicBezTo>
                    <a:cubicBezTo>
                      <a:pt x="89197" y="271871"/>
                      <a:pt x="108179" y="293390"/>
                      <a:pt x="130485" y="311628"/>
                    </a:cubicBezTo>
                    <a:cubicBezTo>
                      <a:pt x="134072" y="314558"/>
                      <a:pt x="137658" y="317314"/>
                      <a:pt x="141420" y="320200"/>
                    </a:cubicBezTo>
                    <a:lnTo>
                      <a:pt x="141463" y="320200"/>
                    </a:lnTo>
                    <a:cubicBezTo>
                      <a:pt x="141507" y="320157"/>
                      <a:pt x="141507" y="320157"/>
                      <a:pt x="141551" y="320200"/>
                    </a:cubicBezTo>
                    <a:cubicBezTo>
                      <a:pt x="164338" y="336864"/>
                      <a:pt x="190143" y="350160"/>
                      <a:pt x="218310" y="358558"/>
                    </a:cubicBezTo>
                    <a:cubicBezTo>
                      <a:pt x="220890" y="359301"/>
                      <a:pt x="223515" y="360045"/>
                      <a:pt x="226139" y="360745"/>
                    </a:cubicBezTo>
                    <a:lnTo>
                      <a:pt x="226182" y="360745"/>
                    </a:lnTo>
                    <a:cubicBezTo>
                      <a:pt x="231868" y="362232"/>
                      <a:pt x="237642" y="363500"/>
                      <a:pt x="243502" y="364550"/>
                    </a:cubicBezTo>
                    <a:cubicBezTo>
                      <a:pt x="246739" y="375659"/>
                      <a:pt x="249844" y="386812"/>
                      <a:pt x="252731" y="398097"/>
                    </a:cubicBezTo>
                    <a:lnTo>
                      <a:pt x="256536" y="387818"/>
                    </a:lnTo>
                    <a:cubicBezTo>
                      <a:pt x="255224" y="391623"/>
                      <a:pt x="254087" y="395472"/>
                      <a:pt x="253037" y="399321"/>
                    </a:cubicBezTo>
                    <a:cubicBezTo>
                      <a:pt x="253300" y="400327"/>
                      <a:pt x="253518" y="401289"/>
                      <a:pt x="253781" y="402295"/>
                    </a:cubicBezTo>
                    <a:cubicBezTo>
                      <a:pt x="258811" y="422239"/>
                      <a:pt x="263228" y="442446"/>
                      <a:pt x="266989" y="462871"/>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2" name="Google Shape;2432;p48"/>
            <p:cNvGrpSpPr/>
            <p:nvPr/>
          </p:nvGrpSpPr>
          <p:grpSpPr>
            <a:xfrm>
              <a:off x="3772719" y="3258380"/>
              <a:ext cx="46961" cy="261723"/>
              <a:chOff x="5836650" y="3258380"/>
              <a:chExt cx="46961" cy="261723"/>
            </a:xfrm>
          </p:grpSpPr>
          <p:sp>
            <p:nvSpPr>
              <p:cNvPr id="2433" name="Google Shape;2433;p48"/>
              <p:cNvSpPr/>
              <p:nvPr/>
            </p:nvSpPr>
            <p:spPr>
              <a:xfrm>
                <a:off x="5836650" y="3258380"/>
                <a:ext cx="46961" cy="261723"/>
              </a:xfrm>
              <a:custGeom>
                <a:rect b="b" l="l" r="r" t="t"/>
                <a:pathLst>
                  <a:path extrusionOk="0" h="261723" w="46961">
                    <a:moveTo>
                      <a:pt x="39964" y="246328"/>
                    </a:moveTo>
                    <a:cubicBezTo>
                      <a:pt x="39833" y="232726"/>
                      <a:pt x="39439" y="219255"/>
                      <a:pt x="38695" y="205784"/>
                    </a:cubicBezTo>
                    <a:cubicBezTo>
                      <a:pt x="38695" y="205740"/>
                      <a:pt x="38695" y="205740"/>
                      <a:pt x="38695" y="205696"/>
                    </a:cubicBezTo>
                    <a:cubicBezTo>
                      <a:pt x="37427" y="180329"/>
                      <a:pt x="35196" y="155180"/>
                      <a:pt x="32004" y="130337"/>
                    </a:cubicBezTo>
                    <a:cubicBezTo>
                      <a:pt x="31654" y="127669"/>
                      <a:pt x="31304" y="125045"/>
                      <a:pt x="30954" y="122421"/>
                    </a:cubicBezTo>
                    <a:lnTo>
                      <a:pt x="30954" y="122377"/>
                    </a:lnTo>
                    <a:cubicBezTo>
                      <a:pt x="30910" y="122158"/>
                      <a:pt x="30910" y="121939"/>
                      <a:pt x="30866" y="121765"/>
                    </a:cubicBezTo>
                    <a:cubicBezTo>
                      <a:pt x="28723" y="106063"/>
                      <a:pt x="26230" y="90536"/>
                      <a:pt x="23344" y="75097"/>
                    </a:cubicBezTo>
                    <a:cubicBezTo>
                      <a:pt x="26711" y="75403"/>
                      <a:pt x="30079" y="75665"/>
                      <a:pt x="33491" y="75841"/>
                    </a:cubicBezTo>
                    <a:cubicBezTo>
                      <a:pt x="33491" y="75841"/>
                      <a:pt x="33491" y="75841"/>
                      <a:pt x="33491" y="75841"/>
                    </a:cubicBezTo>
                    <a:cubicBezTo>
                      <a:pt x="30123" y="75622"/>
                      <a:pt x="26755" y="75359"/>
                      <a:pt x="23344" y="75053"/>
                    </a:cubicBezTo>
                    <a:cubicBezTo>
                      <a:pt x="19582" y="54628"/>
                      <a:pt x="15165" y="34421"/>
                      <a:pt x="10135" y="14477"/>
                    </a:cubicBezTo>
                    <a:cubicBezTo>
                      <a:pt x="9873" y="13471"/>
                      <a:pt x="9654" y="12509"/>
                      <a:pt x="9391" y="11503"/>
                    </a:cubicBezTo>
                    <a:cubicBezTo>
                      <a:pt x="10441" y="7654"/>
                      <a:pt x="11578" y="3805"/>
                      <a:pt x="12890" y="0"/>
                    </a:cubicBezTo>
                    <a:lnTo>
                      <a:pt x="9085" y="10278"/>
                    </a:lnTo>
                    <a:cubicBezTo>
                      <a:pt x="8648" y="11809"/>
                      <a:pt x="8254" y="13296"/>
                      <a:pt x="7861" y="14827"/>
                    </a:cubicBezTo>
                    <a:cubicBezTo>
                      <a:pt x="5018" y="25849"/>
                      <a:pt x="3050" y="36914"/>
                      <a:pt x="1825" y="47936"/>
                    </a:cubicBezTo>
                    <a:cubicBezTo>
                      <a:pt x="1869" y="47980"/>
                      <a:pt x="1869" y="47980"/>
                      <a:pt x="1825" y="48023"/>
                    </a:cubicBezTo>
                    <a:cubicBezTo>
                      <a:pt x="1869" y="48067"/>
                      <a:pt x="1869" y="48067"/>
                      <a:pt x="1825" y="48111"/>
                    </a:cubicBezTo>
                    <a:cubicBezTo>
                      <a:pt x="863" y="56115"/>
                      <a:pt x="338" y="63900"/>
                      <a:pt x="119" y="71729"/>
                    </a:cubicBezTo>
                    <a:lnTo>
                      <a:pt x="119" y="72560"/>
                    </a:lnTo>
                    <a:cubicBezTo>
                      <a:pt x="-231" y="85157"/>
                      <a:pt x="207" y="97447"/>
                      <a:pt x="1213" y="109168"/>
                    </a:cubicBezTo>
                    <a:cubicBezTo>
                      <a:pt x="1213" y="109299"/>
                      <a:pt x="1256" y="109387"/>
                      <a:pt x="1256" y="109518"/>
                    </a:cubicBezTo>
                    <a:cubicBezTo>
                      <a:pt x="1344" y="110874"/>
                      <a:pt x="1475" y="112230"/>
                      <a:pt x="1606" y="113586"/>
                    </a:cubicBezTo>
                    <a:cubicBezTo>
                      <a:pt x="3050" y="128325"/>
                      <a:pt x="5236" y="142015"/>
                      <a:pt x="7729" y="154218"/>
                    </a:cubicBezTo>
                    <a:cubicBezTo>
                      <a:pt x="7729" y="154218"/>
                      <a:pt x="7729" y="154218"/>
                      <a:pt x="7729" y="154261"/>
                    </a:cubicBezTo>
                    <a:cubicBezTo>
                      <a:pt x="12409" y="177704"/>
                      <a:pt x="18051" y="195506"/>
                      <a:pt x="20632" y="203728"/>
                    </a:cubicBezTo>
                    <a:cubicBezTo>
                      <a:pt x="23519" y="212826"/>
                      <a:pt x="28242" y="226515"/>
                      <a:pt x="35415" y="242829"/>
                    </a:cubicBezTo>
                    <a:lnTo>
                      <a:pt x="35415" y="242873"/>
                    </a:lnTo>
                    <a:cubicBezTo>
                      <a:pt x="36815" y="246110"/>
                      <a:pt x="38345" y="249434"/>
                      <a:pt x="40008" y="252889"/>
                    </a:cubicBezTo>
                    <a:cubicBezTo>
                      <a:pt x="41363" y="255775"/>
                      <a:pt x="42807" y="258706"/>
                      <a:pt x="44294" y="261724"/>
                    </a:cubicBezTo>
                    <a:cubicBezTo>
                      <a:pt x="44600" y="261418"/>
                      <a:pt x="44819" y="261068"/>
                      <a:pt x="45081" y="260761"/>
                    </a:cubicBezTo>
                    <a:cubicBezTo>
                      <a:pt x="45693" y="259930"/>
                      <a:pt x="46349" y="259099"/>
                      <a:pt x="46962" y="258268"/>
                    </a:cubicBezTo>
                    <a:cubicBezTo>
                      <a:pt x="46831" y="256169"/>
                      <a:pt x="46743" y="254070"/>
                      <a:pt x="46612" y="251970"/>
                    </a:cubicBezTo>
                    <a:cubicBezTo>
                      <a:pt x="44425" y="250002"/>
                      <a:pt x="42238" y="248121"/>
                      <a:pt x="39964" y="24632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48"/>
              <p:cNvSpPr/>
              <p:nvPr/>
            </p:nvSpPr>
            <p:spPr>
              <a:xfrm>
                <a:off x="5837492" y="3269883"/>
                <a:ext cx="46119" cy="249258"/>
              </a:xfrm>
              <a:custGeom>
                <a:rect b="b" l="l" r="r" t="t"/>
                <a:pathLst>
                  <a:path extrusionOk="0" h="249258" w="46119">
                    <a:moveTo>
                      <a:pt x="45770" y="240467"/>
                    </a:moveTo>
                    <a:cubicBezTo>
                      <a:pt x="43583" y="238499"/>
                      <a:pt x="41396" y="236618"/>
                      <a:pt x="39122" y="234825"/>
                    </a:cubicBezTo>
                    <a:cubicBezTo>
                      <a:pt x="38991" y="221223"/>
                      <a:pt x="38597" y="207752"/>
                      <a:pt x="37854" y="194281"/>
                    </a:cubicBezTo>
                    <a:cubicBezTo>
                      <a:pt x="37854" y="194237"/>
                      <a:pt x="37854" y="194237"/>
                      <a:pt x="37854" y="194193"/>
                    </a:cubicBezTo>
                    <a:cubicBezTo>
                      <a:pt x="29981" y="177354"/>
                      <a:pt x="25039" y="163140"/>
                      <a:pt x="22196" y="154218"/>
                    </a:cubicBezTo>
                    <a:cubicBezTo>
                      <a:pt x="20402" y="148488"/>
                      <a:pt x="16860" y="137291"/>
                      <a:pt x="13404" y="122377"/>
                    </a:cubicBezTo>
                    <a:cubicBezTo>
                      <a:pt x="13404" y="122377"/>
                      <a:pt x="13448" y="122377"/>
                      <a:pt x="13404" y="122333"/>
                    </a:cubicBezTo>
                    <a:cubicBezTo>
                      <a:pt x="12267" y="117434"/>
                      <a:pt x="11174" y="112142"/>
                      <a:pt x="10124" y="106500"/>
                    </a:cubicBezTo>
                    <a:cubicBezTo>
                      <a:pt x="9818" y="104795"/>
                      <a:pt x="9512" y="103045"/>
                      <a:pt x="9206" y="101252"/>
                    </a:cubicBezTo>
                    <a:cubicBezTo>
                      <a:pt x="9162" y="101077"/>
                      <a:pt x="9162" y="100946"/>
                      <a:pt x="9162" y="100814"/>
                    </a:cubicBezTo>
                    <a:cubicBezTo>
                      <a:pt x="7106" y="88787"/>
                      <a:pt x="5532" y="75447"/>
                      <a:pt x="4963" y="61363"/>
                    </a:cubicBezTo>
                    <a:cubicBezTo>
                      <a:pt x="4919" y="61320"/>
                      <a:pt x="4919" y="61232"/>
                      <a:pt x="4919" y="61188"/>
                    </a:cubicBezTo>
                    <a:cubicBezTo>
                      <a:pt x="4220" y="43869"/>
                      <a:pt x="5051" y="25455"/>
                      <a:pt x="8506" y="7042"/>
                    </a:cubicBezTo>
                    <a:cubicBezTo>
                      <a:pt x="8725" y="5686"/>
                      <a:pt x="9031" y="4330"/>
                      <a:pt x="9293" y="2974"/>
                    </a:cubicBezTo>
                    <a:cubicBezTo>
                      <a:pt x="9031" y="1968"/>
                      <a:pt x="8812" y="1006"/>
                      <a:pt x="8550" y="0"/>
                    </a:cubicBezTo>
                    <a:cubicBezTo>
                      <a:pt x="8156" y="1443"/>
                      <a:pt x="7762" y="2843"/>
                      <a:pt x="7412" y="4330"/>
                    </a:cubicBezTo>
                    <a:lnTo>
                      <a:pt x="7412" y="4374"/>
                    </a:lnTo>
                    <a:cubicBezTo>
                      <a:pt x="4001" y="17976"/>
                      <a:pt x="1945" y="31710"/>
                      <a:pt x="896" y="45224"/>
                    </a:cubicBezTo>
                    <a:cubicBezTo>
                      <a:pt x="896" y="45268"/>
                      <a:pt x="896" y="45312"/>
                      <a:pt x="896" y="45312"/>
                    </a:cubicBezTo>
                    <a:cubicBezTo>
                      <a:pt x="808" y="47018"/>
                      <a:pt x="721" y="48723"/>
                      <a:pt x="546" y="50429"/>
                    </a:cubicBezTo>
                    <a:cubicBezTo>
                      <a:pt x="546" y="50779"/>
                      <a:pt x="502" y="51129"/>
                      <a:pt x="458" y="51479"/>
                    </a:cubicBezTo>
                    <a:cubicBezTo>
                      <a:pt x="283" y="54453"/>
                      <a:pt x="152" y="57427"/>
                      <a:pt x="108" y="60357"/>
                    </a:cubicBezTo>
                    <a:cubicBezTo>
                      <a:pt x="65" y="60445"/>
                      <a:pt x="65" y="60489"/>
                      <a:pt x="108" y="60532"/>
                    </a:cubicBezTo>
                    <a:cubicBezTo>
                      <a:pt x="-242" y="73435"/>
                      <a:pt x="283" y="85988"/>
                      <a:pt x="1289" y="97972"/>
                    </a:cubicBezTo>
                    <a:cubicBezTo>
                      <a:pt x="1333" y="98103"/>
                      <a:pt x="1333" y="98234"/>
                      <a:pt x="1333" y="98365"/>
                    </a:cubicBezTo>
                    <a:cubicBezTo>
                      <a:pt x="1464" y="99765"/>
                      <a:pt x="1595" y="101164"/>
                      <a:pt x="1727" y="102520"/>
                    </a:cubicBezTo>
                    <a:cubicBezTo>
                      <a:pt x="3126" y="116429"/>
                      <a:pt x="5226" y="129375"/>
                      <a:pt x="7544" y="140965"/>
                    </a:cubicBezTo>
                    <a:lnTo>
                      <a:pt x="7544" y="141009"/>
                    </a:lnTo>
                    <a:cubicBezTo>
                      <a:pt x="12311" y="164933"/>
                      <a:pt x="18041" y="183128"/>
                      <a:pt x="20621" y="191438"/>
                    </a:cubicBezTo>
                    <a:cubicBezTo>
                      <a:pt x="23595" y="200929"/>
                      <a:pt x="28669" y="215406"/>
                      <a:pt x="36366" y="232638"/>
                    </a:cubicBezTo>
                    <a:lnTo>
                      <a:pt x="36366" y="232682"/>
                    </a:lnTo>
                    <a:cubicBezTo>
                      <a:pt x="37285" y="234694"/>
                      <a:pt x="38203" y="236750"/>
                      <a:pt x="39166" y="238805"/>
                    </a:cubicBezTo>
                    <a:cubicBezTo>
                      <a:pt x="40784" y="242217"/>
                      <a:pt x="42446" y="245716"/>
                      <a:pt x="44239" y="249259"/>
                    </a:cubicBezTo>
                    <a:cubicBezTo>
                      <a:pt x="44852" y="248428"/>
                      <a:pt x="45508" y="247596"/>
                      <a:pt x="46120" y="246765"/>
                    </a:cubicBezTo>
                    <a:cubicBezTo>
                      <a:pt x="46032" y="244666"/>
                      <a:pt x="45901" y="242567"/>
                      <a:pt x="45770" y="240467"/>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5" name="Google Shape;2435;p48"/>
            <p:cNvGrpSpPr/>
            <p:nvPr/>
          </p:nvGrpSpPr>
          <p:grpSpPr>
            <a:xfrm>
              <a:off x="3379512" y="3016841"/>
              <a:ext cx="468108" cy="628345"/>
              <a:chOff x="5443443" y="3016841"/>
              <a:chExt cx="468108" cy="628345"/>
            </a:xfrm>
          </p:grpSpPr>
          <p:sp>
            <p:nvSpPr>
              <p:cNvPr id="2436" name="Google Shape;2436;p48"/>
              <p:cNvSpPr/>
              <p:nvPr/>
            </p:nvSpPr>
            <p:spPr>
              <a:xfrm>
                <a:off x="5444493" y="3017432"/>
                <a:ext cx="439118" cy="627754"/>
              </a:xfrm>
              <a:custGeom>
                <a:rect b="b" l="l" r="r" t="t"/>
                <a:pathLst>
                  <a:path extrusionOk="0" h="627754" w="439118">
                    <a:moveTo>
                      <a:pt x="432121" y="487276"/>
                    </a:moveTo>
                    <a:cubicBezTo>
                      <a:pt x="431990" y="473674"/>
                      <a:pt x="431596" y="460203"/>
                      <a:pt x="430853" y="446732"/>
                    </a:cubicBezTo>
                    <a:cubicBezTo>
                      <a:pt x="430853" y="446688"/>
                      <a:pt x="430853" y="446688"/>
                      <a:pt x="430853" y="446644"/>
                    </a:cubicBezTo>
                    <a:cubicBezTo>
                      <a:pt x="429584" y="421277"/>
                      <a:pt x="427354" y="396128"/>
                      <a:pt x="424161" y="371285"/>
                    </a:cubicBezTo>
                    <a:cubicBezTo>
                      <a:pt x="423811" y="368617"/>
                      <a:pt x="423461" y="365993"/>
                      <a:pt x="423111" y="363369"/>
                    </a:cubicBezTo>
                    <a:lnTo>
                      <a:pt x="423111" y="363325"/>
                    </a:lnTo>
                    <a:cubicBezTo>
                      <a:pt x="423067" y="363106"/>
                      <a:pt x="423067" y="362887"/>
                      <a:pt x="423024" y="362713"/>
                    </a:cubicBezTo>
                    <a:cubicBezTo>
                      <a:pt x="420880" y="347011"/>
                      <a:pt x="418388" y="331484"/>
                      <a:pt x="415501" y="316045"/>
                    </a:cubicBezTo>
                    <a:cubicBezTo>
                      <a:pt x="418869" y="316351"/>
                      <a:pt x="422236" y="316613"/>
                      <a:pt x="425648" y="316789"/>
                    </a:cubicBezTo>
                    <a:cubicBezTo>
                      <a:pt x="425648" y="316789"/>
                      <a:pt x="425648" y="316789"/>
                      <a:pt x="425648" y="316789"/>
                    </a:cubicBezTo>
                    <a:cubicBezTo>
                      <a:pt x="422280" y="316570"/>
                      <a:pt x="418912" y="316307"/>
                      <a:pt x="415501" y="316001"/>
                    </a:cubicBezTo>
                    <a:cubicBezTo>
                      <a:pt x="411739" y="295576"/>
                      <a:pt x="407322" y="275369"/>
                      <a:pt x="402292" y="255425"/>
                    </a:cubicBezTo>
                    <a:cubicBezTo>
                      <a:pt x="402030" y="254419"/>
                      <a:pt x="401811" y="253457"/>
                      <a:pt x="401549" y="252451"/>
                    </a:cubicBezTo>
                    <a:cubicBezTo>
                      <a:pt x="402598" y="248602"/>
                      <a:pt x="403736" y="244753"/>
                      <a:pt x="405048" y="240948"/>
                    </a:cubicBezTo>
                    <a:lnTo>
                      <a:pt x="401242" y="251226"/>
                    </a:lnTo>
                    <a:cubicBezTo>
                      <a:pt x="398356" y="239942"/>
                      <a:pt x="395250" y="228789"/>
                      <a:pt x="392014" y="217680"/>
                    </a:cubicBezTo>
                    <a:cubicBezTo>
                      <a:pt x="384622" y="192531"/>
                      <a:pt x="376225" y="167819"/>
                      <a:pt x="366952" y="143545"/>
                    </a:cubicBezTo>
                    <a:cubicBezTo>
                      <a:pt x="364328" y="136679"/>
                      <a:pt x="361660" y="129899"/>
                      <a:pt x="358905" y="123120"/>
                    </a:cubicBezTo>
                    <a:cubicBezTo>
                      <a:pt x="347052" y="94166"/>
                      <a:pt x="333887" y="65868"/>
                      <a:pt x="319454" y="38357"/>
                    </a:cubicBezTo>
                    <a:lnTo>
                      <a:pt x="319454" y="38313"/>
                    </a:lnTo>
                    <a:cubicBezTo>
                      <a:pt x="313287" y="26548"/>
                      <a:pt x="306901" y="14914"/>
                      <a:pt x="300253" y="3455"/>
                    </a:cubicBezTo>
                    <a:cubicBezTo>
                      <a:pt x="290850" y="2011"/>
                      <a:pt x="281315" y="1049"/>
                      <a:pt x="271737" y="481"/>
                    </a:cubicBezTo>
                    <a:cubicBezTo>
                      <a:pt x="253279" y="-569"/>
                      <a:pt x="234647" y="87"/>
                      <a:pt x="216234" y="2580"/>
                    </a:cubicBezTo>
                    <a:cubicBezTo>
                      <a:pt x="206481" y="3892"/>
                      <a:pt x="196815" y="5773"/>
                      <a:pt x="187280" y="8179"/>
                    </a:cubicBezTo>
                    <a:cubicBezTo>
                      <a:pt x="174027" y="11503"/>
                      <a:pt x="161081" y="15876"/>
                      <a:pt x="148529" y="21431"/>
                    </a:cubicBezTo>
                    <a:cubicBezTo>
                      <a:pt x="148135" y="21606"/>
                      <a:pt x="147741" y="21781"/>
                      <a:pt x="147348" y="21956"/>
                    </a:cubicBezTo>
                    <a:cubicBezTo>
                      <a:pt x="146692" y="22218"/>
                      <a:pt x="146079" y="22480"/>
                      <a:pt x="145467" y="22787"/>
                    </a:cubicBezTo>
                    <a:cubicBezTo>
                      <a:pt x="145161" y="22918"/>
                      <a:pt x="144855" y="23049"/>
                      <a:pt x="144549" y="23224"/>
                    </a:cubicBezTo>
                    <a:cubicBezTo>
                      <a:pt x="144111" y="23399"/>
                      <a:pt x="143674" y="23618"/>
                      <a:pt x="143236" y="23793"/>
                    </a:cubicBezTo>
                    <a:cubicBezTo>
                      <a:pt x="143018" y="23924"/>
                      <a:pt x="142843" y="24011"/>
                      <a:pt x="142624" y="24099"/>
                    </a:cubicBezTo>
                    <a:cubicBezTo>
                      <a:pt x="139431" y="25630"/>
                      <a:pt x="136282" y="27204"/>
                      <a:pt x="133133" y="28866"/>
                    </a:cubicBezTo>
                    <a:cubicBezTo>
                      <a:pt x="130290" y="30397"/>
                      <a:pt x="127447" y="31972"/>
                      <a:pt x="124648" y="33634"/>
                    </a:cubicBezTo>
                    <a:cubicBezTo>
                      <a:pt x="117432" y="37832"/>
                      <a:pt x="110390" y="42512"/>
                      <a:pt x="103611" y="47629"/>
                    </a:cubicBezTo>
                    <a:cubicBezTo>
                      <a:pt x="103348" y="47804"/>
                      <a:pt x="103086" y="47979"/>
                      <a:pt x="102823" y="48198"/>
                    </a:cubicBezTo>
                    <a:cubicBezTo>
                      <a:pt x="88959" y="58695"/>
                      <a:pt x="77193" y="70198"/>
                      <a:pt x="67177" y="82269"/>
                    </a:cubicBezTo>
                    <a:cubicBezTo>
                      <a:pt x="65472" y="84237"/>
                      <a:pt x="63853" y="86293"/>
                      <a:pt x="62323" y="88305"/>
                    </a:cubicBezTo>
                    <a:cubicBezTo>
                      <a:pt x="58649" y="93029"/>
                      <a:pt x="55237" y="97840"/>
                      <a:pt x="52044" y="102695"/>
                    </a:cubicBezTo>
                    <a:cubicBezTo>
                      <a:pt x="49158" y="107112"/>
                      <a:pt x="46490" y="111573"/>
                      <a:pt x="43997" y="116034"/>
                    </a:cubicBezTo>
                    <a:cubicBezTo>
                      <a:pt x="43822" y="116297"/>
                      <a:pt x="43647" y="116603"/>
                      <a:pt x="43472" y="116909"/>
                    </a:cubicBezTo>
                    <a:cubicBezTo>
                      <a:pt x="28689" y="143502"/>
                      <a:pt x="19941" y="171012"/>
                      <a:pt x="14212" y="195899"/>
                    </a:cubicBezTo>
                    <a:cubicBezTo>
                      <a:pt x="10013" y="214268"/>
                      <a:pt x="7476" y="231151"/>
                      <a:pt x="5377" y="245191"/>
                    </a:cubicBezTo>
                    <a:cubicBezTo>
                      <a:pt x="4196" y="252976"/>
                      <a:pt x="3190" y="261330"/>
                      <a:pt x="2359" y="270121"/>
                    </a:cubicBezTo>
                    <a:cubicBezTo>
                      <a:pt x="1878" y="275063"/>
                      <a:pt x="1484" y="280137"/>
                      <a:pt x="1134" y="285341"/>
                    </a:cubicBezTo>
                    <a:cubicBezTo>
                      <a:pt x="259" y="299075"/>
                      <a:pt x="-134" y="313639"/>
                      <a:pt x="41" y="328772"/>
                    </a:cubicBezTo>
                    <a:cubicBezTo>
                      <a:pt x="41" y="328772"/>
                      <a:pt x="84" y="328772"/>
                      <a:pt x="41" y="328816"/>
                    </a:cubicBezTo>
                    <a:cubicBezTo>
                      <a:pt x="41" y="329210"/>
                      <a:pt x="41" y="329560"/>
                      <a:pt x="84" y="329953"/>
                    </a:cubicBezTo>
                    <a:cubicBezTo>
                      <a:pt x="172" y="336339"/>
                      <a:pt x="347" y="342768"/>
                      <a:pt x="653" y="349329"/>
                    </a:cubicBezTo>
                    <a:cubicBezTo>
                      <a:pt x="653" y="349329"/>
                      <a:pt x="697" y="349329"/>
                      <a:pt x="653" y="349373"/>
                    </a:cubicBezTo>
                    <a:cubicBezTo>
                      <a:pt x="740" y="350947"/>
                      <a:pt x="828" y="352478"/>
                      <a:pt x="915" y="354052"/>
                    </a:cubicBezTo>
                    <a:cubicBezTo>
                      <a:pt x="1571" y="365206"/>
                      <a:pt x="2534" y="376490"/>
                      <a:pt x="3933" y="387862"/>
                    </a:cubicBezTo>
                    <a:cubicBezTo>
                      <a:pt x="6339" y="408155"/>
                      <a:pt x="10057" y="428668"/>
                      <a:pt x="15261" y="448656"/>
                    </a:cubicBezTo>
                    <a:cubicBezTo>
                      <a:pt x="15305" y="448831"/>
                      <a:pt x="15349" y="449006"/>
                      <a:pt x="15392" y="449181"/>
                    </a:cubicBezTo>
                    <a:cubicBezTo>
                      <a:pt x="16748" y="454298"/>
                      <a:pt x="18192" y="459416"/>
                      <a:pt x="19722" y="464489"/>
                    </a:cubicBezTo>
                    <a:cubicBezTo>
                      <a:pt x="19810" y="464839"/>
                      <a:pt x="19941" y="465189"/>
                      <a:pt x="20029" y="465539"/>
                    </a:cubicBezTo>
                    <a:cubicBezTo>
                      <a:pt x="32275" y="505121"/>
                      <a:pt x="50951" y="541992"/>
                      <a:pt x="78199" y="570639"/>
                    </a:cubicBezTo>
                    <a:cubicBezTo>
                      <a:pt x="79293" y="571777"/>
                      <a:pt x="80386" y="572914"/>
                      <a:pt x="81523" y="574051"/>
                    </a:cubicBezTo>
                    <a:lnTo>
                      <a:pt x="82398" y="574926"/>
                    </a:lnTo>
                    <a:cubicBezTo>
                      <a:pt x="88959" y="581443"/>
                      <a:pt x="96044" y="587478"/>
                      <a:pt x="103654" y="592989"/>
                    </a:cubicBezTo>
                    <a:cubicBezTo>
                      <a:pt x="108203" y="596313"/>
                      <a:pt x="112926" y="599419"/>
                      <a:pt x="117825" y="602349"/>
                    </a:cubicBezTo>
                    <a:cubicBezTo>
                      <a:pt x="118219" y="602611"/>
                      <a:pt x="118656" y="602830"/>
                      <a:pt x="119050" y="603049"/>
                    </a:cubicBezTo>
                    <a:cubicBezTo>
                      <a:pt x="121499" y="604448"/>
                      <a:pt x="123992" y="605804"/>
                      <a:pt x="126529" y="607116"/>
                    </a:cubicBezTo>
                    <a:cubicBezTo>
                      <a:pt x="130028" y="608997"/>
                      <a:pt x="133658" y="610703"/>
                      <a:pt x="137376" y="612321"/>
                    </a:cubicBezTo>
                    <a:cubicBezTo>
                      <a:pt x="153777" y="619450"/>
                      <a:pt x="170441" y="623824"/>
                      <a:pt x="186974" y="626011"/>
                    </a:cubicBezTo>
                    <a:cubicBezTo>
                      <a:pt x="203288" y="628154"/>
                      <a:pt x="219470" y="628241"/>
                      <a:pt x="235260" y="626711"/>
                    </a:cubicBezTo>
                    <a:cubicBezTo>
                      <a:pt x="312456" y="619581"/>
                      <a:pt x="379330" y="576063"/>
                      <a:pt x="396781" y="564735"/>
                    </a:cubicBezTo>
                    <a:cubicBezTo>
                      <a:pt x="404960" y="559399"/>
                      <a:pt x="417207" y="550914"/>
                      <a:pt x="431334" y="539236"/>
                    </a:cubicBezTo>
                    <a:cubicBezTo>
                      <a:pt x="431377" y="538755"/>
                      <a:pt x="431421" y="538274"/>
                      <a:pt x="431421" y="537793"/>
                    </a:cubicBezTo>
                    <a:lnTo>
                      <a:pt x="431421" y="537749"/>
                    </a:lnTo>
                    <a:cubicBezTo>
                      <a:pt x="431815" y="527865"/>
                      <a:pt x="432077" y="517980"/>
                      <a:pt x="432121" y="508008"/>
                    </a:cubicBezTo>
                    <a:cubicBezTo>
                      <a:pt x="432733" y="507308"/>
                      <a:pt x="433302" y="506608"/>
                      <a:pt x="433870" y="505908"/>
                    </a:cubicBezTo>
                    <a:cubicBezTo>
                      <a:pt x="434745" y="504815"/>
                      <a:pt x="435620" y="503765"/>
                      <a:pt x="436451" y="502672"/>
                    </a:cubicBezTo>
                    <a:cubicBezTo>
                      <a:pt x="436757" y="502366"/>
                      <a:pt x="436976" y="502016"/>
                      <a:pt x="437238" y="501709"/>
                    </a:cubicBezTo>
                    <a:cubicBezTo>
                      <a:pt x="437850" y="500878"/>
                      <a:pt x="438507" y="500047"/>
                      <a:pt x="439119" y="499216"/>
                    </a:cubicBezTo>
                    <a:cubicBezTo>
                      <a:pt x="438988" y="497117"/>
                      <a:pt x="438900" y="495018"/>
                      <a:pt x="438769" y="492918"/>
                    </a:cubicBezTo>
                    <a:cubicBezTo>
                      <a:pt x="436582" y="490950"/>
                      <a:pt x="434395" y="489069"/>
                      <a:pt x="432121" y="48727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48"/>
              <p:cNvSpPr/>
              <p:nvPr/>
            </p:nvSpPr>
            <p:spPr>
              <a:xfrm rot="-4021637">
                <a:off x="5516768" y="3201466"/>
                <a:ext cx="359871" cy="314155"/>
              </a:xfrm>
              <a:custGeom>
                <a:rect b="b" l="l" r="r" t="t"/>
                <a:pathLst>
                  <a:path extrusionOk="0" h="314391" w="360141">
                    <a:moveTo>
                      <a:pt x="360142" y="157196"/>
                    </a:moveTo>
                    <a:cubicBezTo>
                      <a:pt x="360142" y="244013"/>
                      <a:pt x="279521" y="314391"/>
                      <a:pt x="180071" y="314391"/>
                    </a:cubicBezTo>
                    <a:cubicBezTo>
                      <a:pt x="80621" y="314391"/>
                      <a:pt x="0" y="244013"/>
                      <a:pt x="0" y="157196"/>
                    </a:cubicBezTo>
                    <a:cubicBezTo>
                      <a:pt x="0" y="70379"/>
                      <a:pt x="80620" y="0"/>
                      <a:pt x="180071" y="0"/>
                    </a:cubicBezTo>
                    <a:cubicBezTo>
                      <a:pt x="279521" y="0"/>
                      <a:pt x="360142" y="70379"/>
                      <a:pt x="360142" y="157196"/>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48"/>
              <p:cNvSpPr/>
              <p:nvPr/>
            </p:nvSpPr>
            <p:spPr>
              <a:xfrm rot="-4187783">
                <a:off x="5591205" y="3204421"/>
                <a:ext cx="260403" cy="229731"/>
              </a:xfrm>
              <a:custGeom>
                <a:rect b="b" l="l" r="r" t="t"/>
                <a:pathLst>
                  <a:path extrusionOk="0" h="229969" w="260673">
                    <a:moveTo>
                      <a:pt x="260673" y="114985"/>
                    </a:moveTo>
                    <a:cubicBezTo>
                      <a:pt x="260673" y="178489"/>
                      <a:pt x="202320" y="229970"/>
                      <a:pt x="130337" y="229970"/>
                    </a:cubicBezTo>
                    <a:cubicBezTo>
                      <a:pt x="58354" y="229970"/>
                      <a:pt x="0" y="178489"/>
                      <a:pt x="0" y="114985"/>
                    </a:cubicBezTo>
                    <a:cubicBezTo>
                      <a:pt x="0" y="51480"/>
                      <a:pt x="58354" y="0"/>
                      <a:pt x="130337" y="0"/>
                    </a:cubicBezTo>
                    <a:cubicBezTo>
                      <a:pt x="202320" y="0"/>
                      <a:pt x="260673" y="51481"/>
                      <a:pt x="260673" y="1149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48"/>
              <p:cNvSpPr/>
              <p:nvPr/>
            </p:nvSpPr>
            <p:spPr>
              <a:xfrm>
                <a:off x="5443443" y="3016841"/>
                <a:ext cx="359954" cy="615143"/>
              </a:xfrm>
              <a:custGeom>
                <a:rect b="b" l="l" r="r" t="t"/>
                <a:pathLst>
                  <a:path extrusionOk="0" h="615143" w="359954">
                    <a:moveTo>
                      <a:pt x="359955" y="123712"/>
                    </a:moveTo>
                    <a:cubicBezTo>
                      <a:pt x="357899" y="122618"/>
                      <a:pt x="355800" y="121568"/>
                      <a:pt x="353700" y="120519"/>
                    </a:cubicBezTo>
                    <a:cubicBezTo>
                      <a:pt x="342941" y="115226"/>
                      <a:pt x="331525" y="110678"/>
                      <a:pt x="319716" y="106917"/>
                    </a:cubicBezTo>
                    <a:cubicBezTo>
                      <a:pt x="295180" y="99087"/>
                      <a:pt x="268850" y="94670"/>
                      <a:pt x="242302" y="94451"/>
                    </a:cubicBezTo>
                    <a:cubicBezTo>
                      <a:pt x="242039" y="94408"/>
                      <a:pt x="241777" y="94408"/>
                      <a:pt x="241514" y="94451"/>
                    </a:cubicBezTo>
                    <a:lnTo>
                      <a:pt x="241471" y="94451"/>
                    </a:lnTo>
                    <a:cubicBezTo>
                      <a:pt x="234123" y="94364"/>
                      <a:pt x="226775" y="94670"/>
                      <a:pt x="219471" y="95282"/>
                    </a:cubicBezTo>
                    <a:cubicBezTo>
                      <a:pt x="204294" y="96551"/>
                      <a:pt x="189248" y="99306"/>
                      <a:pt x="174640" y="103592"/>
                    </a:cubicBezTo>
                    <a:cubicBezTo>
                      <a:pt x="174290" y="103724"/>
                      <a:pt x="173940" y="103811"/>
                      <a:pt x="173590" y="103942"/>
                    </a:cubicBezTo>
                    <a:cubicBezTo>
                      <a:pt x="169785" y="105079"/>
                      <a:pt x="166024" y="106304"/>
                      <a:pt x="162262" y="107704"/>
                    </a:cubicBezTo>
                    <a:cubicBezTo>
                      <a:pt x="161912" y="107835"/>
                      <a:pt x="161562" y="107966"/>
                      <a:pt x="161213" y="108054"/>
                    </a:cubicBezTo>
                    <a:cubicBezTo>
                      <a:pt x="160469" y="108360"/>
                      <a:pt x="159682" y="108666"/>
                      <a:pt x="158938" y="108972"/>
                    </a:cubicBezTo>
                    <a:cubicBezTo>
                      <a:pt x="158632" y="109060"/>
                      <a:pt x="158370" y="109147"/>
                      <a:pt x="158064" y="109278"/>
                    </a:cubicBezTo>
                    <a:cubicBezTo>
                      <a:pt x="153646" y="110984"/>
                      <a:pt x="149272" y="112865"/>
                      <a:pt x="144942" y="114964"/>
                    </a:cubicBezTo>
                    <a:cubicBezTo>
                      <a:pt x="143543" y="115576"/>
                      <a:pt x="142187" y="116276"/>
                      <a:pt x="140787" y="116976"/>
                    </a:cubicBezTo>
                    <a:cubicBezTo>
                      <a:pt x="137201" y="118769"/>
                      <a:pt x="133658" y="120694"/>
                      <a:pt x="130203" y="122749"/>
                    </a:cubicBezTo>
                    <a:lnTo>
                      <a:pt x="130159" y="122749"/>
                    </a:lnTo>
                    <a:cubicBezTo>
                      <a:pt x="129678" y="123012"/>
                      <a:pt x="129241" y="123274"/>
                      <a:pt x="128760" y="123580"/>
                    </a:cubicBezTo>
                    <a:lnTo>
                      <a:pt x="128716" y="123580"/>
                    </a:lnTo>
                    <a:cubicBezTo>
                      <a:pt x="122768" y="127167"/>
                      <a:pt x="116951" y="131059"/>
                      <a:pt x="111352" y="135302"/>
                    </a:cubicBezTo>
                    <a:cubicBezTo>
                      <a:pt x="89177" y="152053"/>
                      <a:pt x="73301" y="171822"/>
                      <a:pt x="61710" y="192291"/>
                    </a:cubicBezTo>
                    <a:cubicBezTo>
                      <a:pt x="53619" y="206594"/>
                      <a:pt x="47627" y="221202"/>
                      <a:pt x="43078" y="235373"/>
                    </a:cubicBezTo>
                    <a:lnTo>
                      <a:pt x="43078" y="235417"/>
                    </a:lnTo>
                    <a:cubicBezTo>
                      <a:pt x="34987" y="260522"/>
                      <a:pt x="31401" y="284227"/>
                      <a:pt x="28689" y="302291"/>
                    </a:cubicBezTo>
                    <a:cubicBezTo>
                      <a:pt x="26721" y="315412"/>
                      <a:pt x="25234" y="330239"/>
                      <a:pt x="24534" y="346247"/>
                    </a:cubicBezTo>
                    <a:cubicBezTo>
                      <a:pt x="24403" y="349833"/>
                      <a:pt x="24271" y="353507"/>
                      <a:pt x="24228" y="357225"/>
                    </a:cubicBezTo>
                    <a:lnTo>
                      <a:pt x="24228" y="357269"/>
                    </a:lnTo>
                    <a:cubicBezTo>
                      <a:pt x="24184" y="357706"/>
                      <a:pt x="24184" y="358100"/>
                      <a:pt x="24184" y="358581"/>
                    </a:cubicBezTo>
                    <a:lnTo>
                      <a:pt x="24184" y="358624"/>
                    </a:lnTo>
                    <a:cubicBezTo>
                      <a:pt x="24096" y="365054"/>
                      <a:pt x="24096" y="371614"/>
                      <a:pt x="24228" y="378350"/>
                    </a:cubicBezTo>
                    <a:cubicBezTo>
                      <a:pt x="24315" y="381149"/>
                      <a:pt x="24403" y="383992"/>
                      <a:pt x="24490" y="386835"/>
                    </a:cubicBezTo>
                    <a:cubicBezTo>
                      <a:pt x="25277" y="405598"/>
                      <a:pt x="27158" y="425061"/>
                      <a:pt x="30526" y="444393"/>
                    </a:cubicBezTo>
                    <a:cubicBezTo>
                      <a:pt x="30526" y="444612"/>
                      <a:pt x="30570" y="444787"/>
                      <a:pt x="30613" y="444962"/>
                    </a:cubicBezTo>
                    <a:cubicBezTo>
                      <a:pt x="31313" y="449073"/>
                      <a:pt x="32100" y="453184"/>
                      <a:pt x="32975" y="457296"/>
                    </a:cubicBezTo>
                    <a:cubicBezTo>
                      <a:pt x="33019" y="457689"/>
                      <a:pt x="33106" y="458039"/>
                      <a:pt x="33194" y="458433"/>
                    </a:cubicBezTo>
                    <a:cubicBezTo>
                      <a:pt x="41373" y="497140"/>
                      <a:pt x="55675" y="534667"/>
                      <a:pt x="78724" y="564496"/>
                    </a:cubicBezTo>
                    <a:cubicBezTo>
                      <a:pt x="80386" y="566682"/>
                      <a:pt x="82092" y="568782"/>
                      <a:pt x="83841" y="570881"/>
                    </a:cubicBezTo>
                    <a:cubicBezTo>
                      <a:pt x="84104" y="571187"/>
                      <a:pt x="84410" y="571493"/>
                      <a:pt x="84672" y="571843"/>
                    </a:cubicBezTo>
                    <a:cubicBezTo>
                      <a:pt x="90839" y="579016"/>
                      <a:pt x="97575" y="585664"/>
                      <a:pt x="104966" y="591700"/>
                    </a:cubicBezTo>
                    <a:cubicBezTo>
                      <a:pt x="109297" y="595287"/>
                      <a:pt x="113889" y="598654"/>
                      <a:pt x="118700" y="601760"/>
                    </a:cubicBezTo>
                    <a:cubicBezTo>
                      <a:pt x="119137" y="602022"/>
                      <a:pt x="119531" y="602284"/>
                      <a:pt x="119968" y="602591"/>
                    </a:cubicBezTo>
                    <a:cubicBezTo>
                      <a:pt x="126441" y="606702"/>
                      <a:pt x="133308" y="610332"/>
                      <a:pt x="140612" y="613525"/>
                    </a:cubicBezTo>
                    <a:cubicBezTo>
                      <a:pt x="141881" y="614094"/>
                      <a:pt x="143105" y="614618"/>
                      <a:pt x="144374" y="615143"/>
                    </a:cubicBezTo>
                    <a:cubicBezTo>
                      <a:pt x="142056" y="614269"/>
                      <a:pt x="139738" y="613350"/>
                      <a:pt x="137420" y="612344"/>
                    </a:cubicBezTo>
                    <a:cubicBezTo>
                      <a:pt x="134052" y="610901"/>
                      <a:pt x="130772" y="609326"/>
                      <a:pt x="127579" y="607708"/>
                    </a:cubicBezTo>
                    <a:cubicBezTo>
                      <a:pt x="125042" y="606396"/>
                      <a:pt x="122549" y="605040"/>
                      <a:pt x="120100" y="603641"/>
                    </a:cubicBezTo>
                    <a:cubicBezTo>
                      <a:pt x="119706" y="603422"/>
                      <a:pt x="119269" y="603203"/>
                      <a:pt x="118875" y="602941"/>
                    </a:cubicBezTo>
                    <a:cubicBezTo>
                      <a:pt x="113976" y="600098"/>
                      <a:pt x="109209" y="596992"/>
                      <a:pt x="104660" y="593756"/>
                    </a:cubicBezTo>
                    <a:cubicBezTo>
                      <a:pt x="97050" y="588289"/>
                      <a:pt x="89965" y="582297"/>
                      <a:pt x="83360" y="575823"/>
                    </a:cubicBezTo>
                    <a:cubicBezTo>
                      <a:pt x="83054" y="575561"/>
                      <a:pt x="82792" y="575299"/>
                      <a:pt x="82486" y="574949"/>
                    </a:cubicBezTo>
                    <a:cubicBezTo>
                      <a:pt x="81392" y="573943"/>
                      <a:pt x="80343" y="572849"/>
                      <a:pt x="79293" y="571756"/>
                    </a:cubicBezTo>
                    <a:cubicBezTo>
                      <a:pt x="51695" y="543196"/>
                      <a:pt x="32756" y="506281"/>
                      <a:pt x="20379" y="466568"/>
                    </a:cubicBezTo>
                    <a:cubicBezTo>
                      <a:pt x="20247" y="466218"/>
                      <a:pt x="20160" y="465868"/>
                      <a:pt x="20073" y="465518"/>
                    </a:cubicBezTo>
                    <a:lnTo>
                      <a:pt x="20073" y="465474"/>
                    </a:lnTo>
                    <a:cubicBezTo>
                      <a:pt x="18454" y="460357"/>
                      <a:pt x="16967" y="455240"/>
                      <a:pt x="15611" y="450035"/>
                    </a:cubicBezTo>
                    <a:cubicBezTo>
                      <a:pt x="15568" y="449860"/>
                      <a:pt x="15524" y="449685"/>
                      <a:pt x="15436" y="449510"/>
                    </a:cubicBezTo>
                    <a:cubicBezTo>
                      <a:pt x="10232" y="429566"/>
                      <a:pt x="6514" y="409141"/>
                      <a:pt x="4021" y="388890"/>
                    </a:cubicBezTo>
                    <a:cubicBezTo>
                      <a:pt x="2621" y="377475"/>
                      <a:pt x="1615" y="366147"/>
                      <a:pt x="959" y="354950"/>
                    </a:cubicBezTo>
                    <a:cubicBezTo>
                      <a:pt x="828" y="352720"/>
                      <a:pt x="741" y="350533"/>
                      <a:pt x="609" y="348346"/>
                    </a:cubicBezTo>
                    <a:cubicBezTo>
                      <a:pt x="303" y="341917"/>
                      <a:pt x="128" y="335662"/>
                      <a:pt x="85" y="329408"/>
                    </a:cubicBezTo>
                    <a:cubicBezTo>
                      <a:pt x="128" y="329364"/>
                      <a:pt x="85" y="329364"/>
                      <a:pt x="85" y="329364"/>
                    </a:cubicBezTo>
                    <a:cubicBezTo>
                      <a:pt x="41" y="328970"/>
                      <a:pt x="41" y="328621"/>
                      <a:pt x="41" y="328227"/>
                    </a:cubicBezTo>
                    <a:cubicBezTo>
                      <a:pt x="-134" y="313881"/>
                      <a:pt x="260" y="300016"/>
                      <a:pt x="1091" y="286895"/>
                    </a:cubicBezTo>
                    <a:lnTo>
                      <a:pt x="1091" y="286851"/>
                    </a:lnTo>
                    <a:cubicBezTo>
                      <a:pt x="1397" y="281647"/>
                      <a:pt x="1790" y="276573"/>
                      <a:pt x="2228" y="271631"/>
                    </a:cubicBezTo>
                    <a:cubicBezTo>
                      <a:pt x="3103" y="262315"/>
                      <a:pt x="4196" y="253480"/>
                      <a:pt x="5421" y="245214"/>
                    </a:cubicBezTo>
                    <a:cubicBezTo>
                      <a:pt x="7476" y="231699"/>
                      <a:pt x="9882" y="215604"/>
                      <a:pt x="13818" y="198065"/>
                    </a:cubicBezTo>
                    <a:lnTo>
                      <a:pt x="13818" y="198021"/>
                    </a:lnTo>
                    <a:cubicBezTo>
                      <a:pt x="19460" y="172697"/>
                      <a:pt x="28208" y="144487"/>
                      <a:pt x="43341" y="117282"/>
                    </a:cubicBezTo>
                    <a:cubicBezTo>
                      <a:pt x="43516" y="116976"/>
                      <a:pt x="43691" y="116670"/>
                      <a:pt x="43866" y="116364"/>
                    </a:cubicBezTo>
                    <a:cubicBezTo>
                      <a:pt x="46709" y="111290"/>
                      <a:pt x="49770" y="106260"/>
                      <a:pt x="53138" y="101274"/>
                    </a:cubicBezTo>
                    <a:lnTo>
                      <a:pt x="53138" y="101231"/>
                    </a:lnTo>
                    <a:cubicBezTo>
                      <a:pt x="56156" y="96594"/>
                      <a:pt x="59480" y="92046"/>
                      <a:pt x="62979" y="87541"/>
                    </a:cubicBezTo>
                    <a:cubicBezTo>
                      <a:pt x="64597" y="85485"/>
                      <a:pt x="66215" y="83430"/>
                      <a:pt x="67921" y="81418"/>
                    </a:cubicBezTo>
                    <a:cubicBezTo>
                      <a:pt x="77718" y="69740"/>
                      <a:pt x="89177" y="58674"/>
                      <a:pt x="102517" y="48483"/>
                    </a:cubicBezTo>
                    <a:cubicBezTo>
                      <a:pt x="102648" y="48396"/>
                      <a:pt x="102736" y="48309"/>
                      <a:pt x="102867" y="48221"/>
                    </a:cubicBezTo>
                    <a:cubicBezTo>
                      <a:pt x="110128" y="42710"/>
                      <a:pt x="117607" y="37724"/>
                      <a:pt x="125348" y="33263"/>
                    </a:cubicBezTo>
                    <a:cubicBezTo>
                      <a:pt x="128191" y="31601"/>
                      <a:pt x="131078" y="29983"/>
                      <a:pt x="133964" y="28496"/>
                    </a:cubicBezTo>
                    <a:cubicBezTo>
                      <a:pt x="137070" y="26834"/>
                      <a:pt x="140219" y="25259"/>
                      <a:pt x="143412" y="23772"/>
                    </a:cubicBezTo>
                    <a:cubicBezTo>
                      <a:pt x="143630" y="23684"/>
                      <a:pt x="143805" y="23597"/>
                      <a:pt x="144024" y="23510"/>
                    </a:cubicBezTo>
                    <a:cubicBezTo>
                      <a:pt x="144418" y="23291"/>
                      <a:pt x="144811" y="23116"/>
                      <a:pt x="145205" y="22941"/>
                    </a:cubicBezTo>
                    <a:cubicBezTo>
                      <a:pt x="145511" y="22810"/>
                      <a:pt x="145817" y="22679"/>
                      <a:pt x="146123" y="22547"/>
                    </a:cubicBezTo>
                    <a:cubicBezTo>
                      <a:pt x="146867" y="22198"/>
                      <a:pt x="147654" y="21848"/>
                      <a:pt x="148441" y="21541"/>
                    </a:cubicBezTo>
                    <a:lnTo>
                      <a:pt x="148441" y="21498"/>
                    </a:lnTo>
                    <a:cubicBezTo>
                      <a:pt x="148835" y="21323"/>
                      <a:pt x="149229" y="21148"/>
                      <a:pt x="149622" y="21017"/>
                    </a:cubicBezTo>
                    <a:lnTo>
                      <a:pt x="149622" y="20973"/>
                    </a:lnTo>
                    <a:cubicBezTo>
                      <a:pt x="162131" y="15549"/>
                      <a:pt x="175034" y="11219"/>
                      <a:pt x="188198" y="7983"/>
                    </a:cubicBezTo>
                    <a:cubicBezTo>
                      <a:pt x="198171" y="5490"/>
                      <a:pt x="208274" y="3609"/>
                      <a:pt x="218465" y="2341"/>
                    </a:cubicBezTo>
                    <a:cubicBezTo>
                      <a:pt x="218508" y="2297"/>
                      <a:pt x="218508" y="2297"/>
                      <a:pt x="218508" y="2297"/>
                    </a:cubicBezTo>
                    <a:cubicBezTo>
                      <a:pt x="236484" y="-21"/>
                      <a:pt x="254679" y="-546"/>
                      <a:pt x="272743" y="548"/>
                    </a:cubicBezTo>
                    <a:lnTo>
                      <a:pt x="272743" y="591"/>
                    </a:lnTo>
                    <a:cubicBezTo>
                      <a:pt x="282234" y="1116"/>
                      <a:pt x="291681" y="2166"/>
                      <a:pt x="301041" y="3609"/>
                    </a:cubicBezTo>
                    <a:cubicBezTo>
                      <a:pt x="301172" y="3740"/>
                      <a:pt x="301259" y="3915"/>
                      <a:pt x="301303" y="4046"/>
                    </a:cubicBezTo>
                    <a:cubicBezTo>
                      <a:pt x="307951" y="15506"/>
                      <a:pt x="314337" y="27140"/>
                      <a:pt x="320504" y="38905"/>
                    </a:cubicBezTo>
                    <a:lnTo>
                      <a:pt x="320504" y="38949"/>
                    </a:lnTo>
                    <a:cubicBezTo>
                      <a:pt x="334937" y="66460"/>
                      <a:pt x="348102" y="94757"/>
                      <a:pt x="359955" y="123712"/>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48"/>
              <p:cNvSpPr/>
              <p:nvPr/>
            </p:nvSpPr>
            <p:spPr>
              <a:xfrm>
                <a:off x="5614540" y="3525440"/>
                <a:ext cx="262073" cy="119136"/>
              </a:xfrm>
              <a:custGeom>
                <a:rect b="b" l="l" r="r" t="t"/>
                <a:pathLst>
                  <a:path extrusionOk="0" h="119136" w="262073">
                    <a:moveTo>
                      <a:pt x="262073" y="0"/>
                    </a:moveTo>
                    <a:cubicBezTo>
                      <a:pt x="262030" y="9972"/>
                      <a:pt x="261767" y="19857"/>
                      <a:pt x="261374" y="29741"/>
                    </a:cubicBezTo>
                    <a:lnTo>
                      <a:pt x="261374" y="29785"/>
                    </a:lnTo>
                    <a:cubicBezTo>
                      <a:pt x="246765" y="41900"/>
                      <a:pt x="234082" y="50692"/>
                      <a:pt x="225728" y="56159"/>
                    </a:cubicBezTo>
                    <a:cubicBezTo>
                      <a:pt x="208320" y="67443"/>
                      <a:pt x="141840" y="110699"/>
                      <a:pt x="64993" y="118047"/>
                    </a:cubicBezTo>
                    <a:cubicBezTo>
                      <a:pt x="49336" y="119578"/>
                      <a:pt x="33197" y="119578"/>
                      <a:pt x="16970" y="117522"/>
                    </a:cubicBezTo>
                    <a:cubicBezTo>
                      <a:pt x="11328" y="116822"/>
                      <a:pt x="5642" y="115860"/>
                      <a:pt x="0" y="114592"/>
                    </a:cubicBezTo>
                    <a:cubicBezTo>
                      <a:pt x="5686" y="115773"/>
                      <a:pt x="11328" y="116604"/>
                      <a:pt x="16970" y="117172"/>
                    </a:cubicBezTo>
                    <a:cubicBezTo>
                      <a:pt x="33022" y="118791"/>
                      <a:pt x="48942" y="118047"/>
                      <a:pt x="64206" y="115773"/>
                    </a:cubicBezTo>
                    <a:lnTo>
                      <a:pt x="64250" y="115773"/>
                    </a:lnTo>
                    <a:cubicBezTo>
                      <a:pt x="124695" y="106806"/>
                      <a:pt x="175561" y="73654"/>
                      <a:pt x="189426" y="64600"/>
                    </a:cubicBezTo>
                    <a:cubicBezTo>
                      <a:pt x="204078" y="55065"/>
                      <a:pt x="234257" y="33546"/>
                      <a:pt x="262073" y="0"/>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48"/>
              <p:cNvSpPr/>
              <p:nvPr/>
            </p:nvSpPr>
            <p:spPr>
              <a:xfrm>
                <a:off x="5595733" y="3634871"/>
                <a:ext cx="15395" cy="4373"/>
              </a:xfrm>
              <a:custGeom>
                <a:rect b="b" l="l" r="r" t="t"/>
                <a:pathLst>
                  <a:path extrusionOk="0" h="4373" w="15395">
                    <a:moveTo>
                      <a:pt x="15396" y="4374"/>
                    </a:moveTo>
                    <a:cubicBezTo>
                      <a:pt x="10278" y="3237"/>
                      <a:pt x="5117" y="1793"/>
                      <a:pt x="0" y="0"/>
                    </a:cubicBezTo>
                    <a:cubicBezTo>
                      <a:pt x="5117" y="1706"/>
                      <a:pt x="10278" y="3149"/>
                      <a:pt x="15396" y="4374"/>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2" name="Google Shape;2442;p48"/>
            <p:cNvGrpSpPr/>
            <p:nvPr/>
          </p:nvGrpSpPr>
          <p:grpSpPr>
            <a:xfrm>
              <a:off x="3142633" y="4108690"/>
              <a:ext cx="453025" cy="345597"/>
              <a:chOff x="5206564" y="4108690"/>
              <a:chExt cx="453025" cy="345597"/>
            </a:xfrm>
          </p:grpSpPr>
          <p:sp>
            <p:nvSpPr>
              <p:cNvPr id="2443" name="Google Shape;2443;p48"/>
              <p:cNvSpPr/>
              <p:nvPr/>
            </p:nvSpPr>
            <p:spPr>
              <a:xfrm>
                <a:off x="5206564" y="4108690"/>
                <a:ext cx="453025" cy="345597"/>
              </a:xfrm>
              <a:custGeom>
                <a:rect b="b" l="l" r="r" t="t"/>
                <a:pathLst>
                  <a:path extrusionOk="0" h="345597" w="453025">
                    <a:moveTo>
                      <a:pt x="453025" y="26535"/>
                    </a:moveTo>
                    <a:cubicBezTo>
                      <a:pt x="453025" y="26578"/>
                      <a:pt x="452981" y="26578"/>
                      <a:pt x="452938" y="26622"/>
                    </a:cubicBezTo>
                    <a:cubicBezTo>
                      <a:pt x="452938" y="26666"/>
                      <a:pt x="452894" y="26710"/>
                      <a:pt x="452850" y="26753"/>
                    </a:cubicBezTo>
                    <a:cubicBezTo>
                      <a:pt x="437455" y="45954"/>
                      <a:pt x="421360" y="64630"/>
                      <a:pt x="404608" y="82606"/>
                    </a:cubicBezTo>
                    <a:cubicBezTo>
                      <a:pt x="402378" y="85055"/>
                      <a:pt x="400147" y="87417"/>
                      <a:pt x="397829" y="89822"/>
                    </a:cubicBezTo>
                    <a:cubicBezTo>
                      <a:pt x="397741" y="89954"/>
                      <a:pt x="397566" y="90129"/>
                      <a:pt x="397391" y="90260"/>
                    </a:cubicBezTo>
                    <a:cubicBezTo>
                      <a:pt x="395161" y="92666"/>
                      <a:pt x="392843" y="95071"/>
                      <a:pt x="390481" y="97477"/>
                    </a:cubicBezTo>
                    <a:cubicBezTo>
                      <a:pt x="385364" y="102856"/>
                      <a:pt x="380072" y="108148"/>
                      <a:pt x="374736" y="113397"/>
                    </a:cubicBezTo>
                    <a:cubicBezTo>
                      <a:pt x="374167" y="113966"/>
                      <a:pt x="373598" y="114534"/>
                      <a:pt x="373030" y="115015"/>
                    </a:cubicBezTo>
                    <a:cubicBezTo>
                      <a:pt x="363058" y="124900"/>
                      <a:pt x="352867" y="134478"/>
                      <a:pt x="342501" y="143794"/>
                    </a:cubicBezTo>
                    <a:cubicBezTo>
                      <a:pt x="336553" y="149218"/>
                      <a:pt x="330561" y="154510"/>
                      <a:pt x="324481" y="159715"/>
                    </a:cubicBezTo>
                    <a:cubicBezTo>
                      <a:pt x="322820" y="161158"/>
                      <a:pt x="321114" y="162601"/>
                      <a:pt x="319452" y="164044"/>
                    </a:cubicBezTo>
                    <a:cubicBezTo>
                      <a:pt x="316434" y="166581"/>
                      <a:pt x="313416" y="169118"/>
                      <a:pt x="310354" y="171655"/>
                    </a:cubicBezTo>
                    <a:cubicBezTo>
                      <a:pt x="310048" y="171917"/>
                      <a:pt x="309742" y="172180"/>
                      <a:pt x="309436" y="172398"/>
                    </a:cubicBezTo>
                    <a:cubicBezTo>
                      <a:pt x="279476" y="197197"/>
                      <a:pt x="248029" y="220247"/>
                      <a:pt x="215226" y="241416"/>
                    </a:cubicBezTo>
                    <a:cubicBezTo>
                      <a:pt x="191826" y="256505"/>
                      <a:pt x="167727" y="270676"/>
                      <a:pt x="142972" y="283841"/>
                    </a:cubicBezTo>
                    <a:cubicBezTo>
                      <a:pt x="133175" y="289046"/>
                      <a:pt x="123246" y="294119"/>
                      <a:pt x="113231" y="299018"/>
                    </a:cubicBezTo>
                    <a:cubicBezTo>
                      <a:pt x="109950" y="300636"/>
                      <a:pt x="106714" y="302211"/>
                      <a:pt x="103434" y="303741"/>
                    </a:cubicBezTo>
                    <a:cubicBezTo>
                      <a:pt x="103215" y="303873"/>
                      <a:pt x="102996" y="303960"/>
                      <a:pt x="102821" y="304004"/>
                    </a:cubicBezTo>
                    <a:cubicBezTo>
                      <a:pt x="92149" y="309121"/>
                      <a:pt x="81390" y="313976"/>
                      <a:pt x="70499" y="318656"/>
                    </a:cubicBezTo>
                    <a:cubicBezTo>
                      <a:pt x="59784" y="323292"/>
                      <a:pt x="48937" y="327753"/>
                      <a:pt x="38003" y="331996"/>
                    </a:cubicBezTo>
                    <a:cubicBezTo>
                      <a:pt x="26062" y="336676"/>
                      <a:pt x="14035" y="341093"/>
                      <a:pt x="1876" y="345292"/>
                    </a:cubicBezTo>
                    <a:lnTo>
                      <a:pt x="1832" y="345292"/>
                    </a:lnTo>
                    <a:cubicBezTo>
                      <a:pt x="1569" y="345423"/>
                      <a:pt x="1307" y="345511"/>
                      <a:pt x="1001" y="345598"/>
                    </a:cubicBezTo>
                    <a:cubicBezTo>
                      <a:pt x="-442" y="327622"/>
                      <a:pt x="-311" y="309821"/>
                      <a:pt x="1307" y="292501"/>
                    </a:cubicBezTo>
                    <a:cubicBezTo>
                      <a:pt x="1526" y="289964"/>
                      <a:pt x="1788" y="287427"/>
                      <a:pt x="2094" y="284934"/>
                    </a:cubicBezTo>
                    <a:cubicBezTo>
                      <a:pt x="6993" y="243865"/>
                      <a:pt x="20114" y="208613"/>
                      <a:pt x="37434" y="178609"/>
                    </a:cubicBezTo>
                    <a:cubicBezTo>
                      <a:pt x="52305" y="152848"/>
                      <a:pt x="70237" y="131023"/>
                      <a:pt x="88738" y="112741"/>
                    </a:cubicBezTo>
                    <a:lnTo>
                      <a:pt x="89744" y="111735"/>
                    </a:lnTo>
                    <a:cubicBezTo>
                      <a:pt x="94730" y="106880"/>
                      <a:pt x="99716" y="102287"/>
                      <a:pt x="104702" y="97914"/>
                    </a:cubicBezTo>
                    <a:cubicBezTo>
                      <a:pt x="105008" y="97695"/>
                      <a:pt x="105270" y="97433"/>
                      <a:pt x="105577" y="97170"/>
                    </a:cubicBezTo>
                    <a:cubicBezTo>
                      <a:pt x="139779" y="67473"/>
                      <a:pt x="173282" y="49540"/>
                      <a:pt x="190164" y="41362"/>
                    </a:cubicBezTo>
                    <a:cubicBezTo>
                      <a:pt x="195413" y="38825"/>
                      <a:pt x="204860" y="34232"/>
                      <a:pt x="217456" y="29028"/>
                    </a:cubicBezTo>
                    <a:cubicBezTo>
                      <a:pt x="217806" y="28897"/>
                      <a:pt x="218113" y="28765"/>
                      <a:pt x="218462" y="28634"/>
                    </a:cubicBezTo>
                    <a:cubicBezTo>
                      <a:pt x="223055" y="26753"/>
                      <a:pt x="228041" y="24785"/>
                      <a:pt x="233421" y="22817"/>
                    </a:cubicBezTo>
                    <a:cubicBezTo>
                      <a:pt x="253802" y="15251"/>
                      <a:pt x="279388" y="7553"/>
                      <a:pt x="307380" y="3310"/>
                    </a:cubicBezTo>
                    <a:cubicBezTo>
                      <a:pt x="307730" y="3267"/>
                      <a:pt x="308036" y="3223"/>
                      <a:pt x="308386" y="3179"/>
                    </a:cubicBezTo>
                    <a:cubicBezTo>
                      <a:pt x="308430" y="3135"/>
                      <a:pt x="308474" y="3135"/>
                      <a:pt x="308474" y="3135"/>
                    </a:cubicBezTo>
                    <a:cubicBezTo>
                      <a:pt x="312060" y="2610"/>
                      <a:pt x="315734" y="2129"/>
                      <a:pt x="319408" y="1736"/>
                    </a:cubicBezTo>
                    <a:cubicBezTo>
                      <a:pt x="333666" y="117"/>
                      <a:pt x="348450" y="-451"/>
                      <a:pt x="363408" y="380"/>
                    </a:cubicBezTo>
                    <a:lnTo>
                      <a:pt x="363670" y="380"/>
                    </a:lnTo>
                    <a:cubicBezTo>
                      <a:pt x="393718" y="2086"/>
                      <a:pt x="424377" y="9565"/>
                      <a:pt x="453025" y="26535"/>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48"/>
              <p:cNvSpPr/>
              <p:nvPr/>
            </p:nvSpPr>
            <p:spPr>
              <a:xfrm>
                <a:off x="5349536" y="4215433"/>
                <a:ext cx="230057" cy="177097"/>
              </a:xfrm>
              <a:custGeom>
                <a:rect b="b" l="l" r="r" t="t"/>
                <a:pathLst>
                  <a:path extrusionOk="0" h="177097" w="230057">
                    <a:moveTo>
                      <a:pt x="230058" y="8272"/>
                    </a:moveTo>
                    <a:cubicBezTo>
                      <a:pt x="220086" y="18157"/>
                      <a:pt x="209895" y="27735"/>
                      <a:pt x="199529" y="37051"/>
                    </a:cubicBezTo>
                    <a:cubicBezTo>
                      <a:pt x="193581" y="42474"/>
                      <a:pt x="187589" y="47766"/>
                      <a:pt x="181510" y="52971"/>
                    </a:cubicBezTo>
                    <a:cubicBezTo>
                      <a:pt x="179848" y="54415"/>
                      <a:pt x="178142" y="55858"/>
                      <a:pt x="176480" y="57301"/>
                    </a:cubicBezTo>
                    <a:cubicBezTo>
                      <a:pt x="173462" y="59838"/>
                      <a:pt x="170444" y="62375"/>
                      <a:pt x="167383" y="64912"/>
                    </a:cubicBezTo>
                    <a:cubicBezTo>
                      <a:pt x="167076" y="65174"/>
                      <a:pt x="166770" y="65436"/>
                      <a:pt x="166464" y="65655"/>
                    </a:cubicBezTo>
                    <a:cubicBezTo>
                      <a:pt x="136504" y="90454"/>
                      <a:pt x="105057" y="113504"/>
                      <a:pt x="72254" y="134672"/>
                    </a:cubicBezTo>
                    <a:cubicBezTo>
                      <a:pt x="48855" y="149762"/>
                      <a:pt x="24755" y="163933"/>
                      <a:pt x="0" y="177098"/>
                    </a:cubicBezTo>
                    <a:cubicBezTo>
                      <a:pt x="2624" y="149631"/>
                      <a:pt x="11372" y="121683"/>
                      <a:pt x="26592" y="95528"/>
                    </a:cubicBezTo>
                    <a:cubicBezTo>
                      <a:pt x="49554" y="56033"/>
                      <a:pt x="83363" y="27473"/>
                      <a:pt x="120496" y="12339"/>
                    </a:cubicBezTo>
                    <a:cubicBezTo>
                      <a:pt x="120846" y="12208"/>
                      <a:pt x="121240" y="12033"/>
                      <a:pt x="121590" y="11902"/>
                    </a:cubicBezTo>
                    <a:cubicBezTo>
                      <a:pt x="125439" y="10371"/>
                      <a:pt x="129375" y="8972"/>
                      <a:pt x="133311" y="7747"/>
                    </a:cubicBezTo>
                    <a:cubicBezTo>
                      <a:pt x="134230" y="7397"/>
                      <a:pt x="135192" y="7091"/>
                      <a:pt x="136154" y="6828"/>
                    </a:cubicBezTo>
                    <a:cubicBezTo>
                      <a:pt x="141752" y="5166"/>
                      <a:pt x="147395" y="3767"/>
                      <a:pt x="153037" y="2761"/>
                    </a:cubicBezTo>
                    <a:cubicBezTo>
                      <a:pt x="172281" y="-913"/>
                      <a:pt x="191744" y="-957"/>
                      <a:pt x="210595" y="2848"/>
                    </a:cubicBezTo>
                    <a:cubicBezTo>
                      <a:pt x="217199" y="4204"/>
                      <a:pt x="223672" y="5997"/>
                      <a:pt x="230058" y="8272"/>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48"/>
              <p:cNvSpPr/>
              <p:nvPr/>
            </p:nvSpPr>
            <p:spPr>
              <a:xfrm>
                <a:off x="5421790" y="4217988"/>
                <a:ext cx="159509" cy="132117"/>
              </a:xfrm>
              <a:custGeom>
                <a:rect b="b" l="l" r="r" t="t"/>
                <a:pathLst>
                  <a:path extrusionOk="0" h="132117" w="159509">
                    <a:moveTo>
                      <a:pt x="138341" y="294"/>
                    </a:moveTo>
                    <a:cubicBezTo>
                      <a:pt x="145470" y="819"/>
                      <a:pt x="152556" y="2087"/>
                      <a:pt x="159510" y="4099"/>
                    </a:cubicBezTo>
                    <a:cubicBezTo>
                      <a:pt x="158941" y="4668"/>
                      <a:pt x="158373" y="5236"/>
                      <a:pt x="157804" y="5717"/>
                    </a:cubicBezTo>
                    <a:cubicBezTo>
                      <a:pt x="147832" y="15602"/>
                      <a:pt x="137641" y="25181"/>
                      <a:pt x="127275" y="34497"/>
                    </a:cubicBezTo>
                    <a:cubicBezTo>
                      <a:pt x="121327" y="39920"/>
                      <a:pt x="115335" y="45212"/>
                      <a:pt x="109256" y="50417"/>
                    </a:cubicBezTo>
                    <a:cubicBezTo>
                      <a:pt x="107594" y="51860"/>
                      <a:pt x="105888" y="53304"/>
                      <a:pt x="104226" y="54747"/>
                    </a:cubicBezTo>
                    <a:cubicBezTo>
                      <a:pt x="101208" y="57284"/>
                      <a:pt x="98190" y="59820"/>
                      <a:pt x="95129" y="62357"/>
                    </a:cubicBezTo>
                    <a:cubicBezTo>
                      <a:pt x="94822" y="62620"/>
                      <a:pt x="94516" y="62882"/>
                      <a:pt x="94210" y="63101"/>
                    </a:cubicBezTo>
                    <a:cubicBezTo>
                      <a:pt x="64250" y="87900"/>
                      <a:pt x="32803" y="110949"/>
                      <a:pt x="0" y="132118"/>
                    </a:cubicBezTo>
                    <a:cubicBezTo>
                      <a:pt x="1093" y="112830"/>
                      <a:pt x="6342" y="93061"/>
                      <a:pt x="16095" y="74297"/>
                    </a:cubicBezTo>
                    <a:cubicBezTo>
                      <a:pt x="26811" y="53610"/>
                      <a:pt x="41682" y="36683"/>
                      <a:pt x="58783" y="24218"/>
                    </a:cubicBezTo>
                    <a:cubicBezTo>
                      <a:pt x="59089" y="24000"/>
                      <a:pt x="59439" y="23781"/>
                      <a:pt x="59745" y="23519"/>
                    </a:cubicBezTo>
                    <a:cubicBezTo>
                      <a:pt x="64600" y="20063"/>
                      <a:pt x="69673" y="16914"/>
                      <a:pt x="74878" y="14202"/>
                    </a:cubicBezTo>
                    <a:cubicBezTo>
                      <a:pt x="75184" y="14027"/>
                      <a:pt x="75490" y="13853"/>
                      <a:pt x="75797" y="13721"/>
                    </a:cubicBezTo>
                    <a:cubicBezTo>
                      <a:pt x="80170" y="11447"/>
                      <a:pt x="84632" y="9435"/>
                      <a:pt x="89180" y="7729"/>
                    </a:cubicBezTo>
                    <a:cubicBezTo>
                      <a:pt x="105101" y="1694"/>
                      <a:pt x="121852" y="-931"/>
                      <a:pt x="138341" y="29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48"/>
              <p:cNvSpPr/>
              <p:nvPr/>
            </p:nvSpPr>
            <p:spPr>
              <a:xfrm>
                <a:off x="5207470" y="4109395"/>
                <a:ext cx="417829" cy="344586"/>
              </a:xfrm>
              <a:custGeom>
                <a:rect b="b" l="l" r="r" t="t"/>
                <a:pathLst>
                  <a:path extrusionOk="0" h="344586" w="417829">
                    <a:moveTo>
                      <a:pt x="417830" y="10565"/>
                    </a:moveTo>
                    <a:cubicBezTo>
                      <a:pt x="398848" y="4529"/>
                      <a:pt x="379384" y="2255"/>
                      <a:pt x="360490" y="2518"/>
                    </a:cubicBezTo>
                    <a:cubicBezTo>
                      <a:pt x="360403" y="2474"/>
                      <a:pt x="360315" y="2474"/>
                      <a:pt x="360228" y="2518"/>
                    </a:cubicBezTo>
                    <a:cubicBezTo>
                      <a:pt x="346888" y="2649"/>
                      <a:pt x="333854" y="4005"/>
                      <a:pt x="321433" y="6104"/>
                    </a:cubicBezTo>
                    <a:cubicBezTo>
                      <a:pt x="319771" y="6410"/>
                      <a:pt x="318152" y="6716"/>
                      <a:pt x="316534" y="6979"/>
                    </a:cubicBezTo>
                    <a:lnTo>
                      <a:pt x="316490" y="7022"/>
                    </a:lnTo>
                    <a:cubicBezTo>
                      <a:pt x="316009" y="7110"/>
                      <a:pt x="315484" y="7198"/>
                      <a:pt x="315003" y="7285"/>
                    </a:cubicBezTo>
                    <a:cubicBezTo>
                      <a:pt x="281894" y="13758"/>
                      <a:pt x="253859" y="25174"/>
                      <a:pt x="237807" y="32521"/>
                    </a:cubicBezTo>
                    <a:cubicBezTo>
                      <a:pt x="233302" y="34577"/>
                      <a:pt x="229716" y="36326"/>
                      <a:pt x="227266" y="37507"/>
                    </a:cubicBezTo>
                    <a:cubicBezTo>
                      <a:pt x="225736" y="38251"/>
                      <a:pt x="224030" y="39082"/>
                      <a:pt x="222149" y="40044"/>
                    </a:cubicBezTo>
                    <a:cubicBezTo>
                      <a:pt x="221843" y="40219"/>
                      <a:pt x="221537" y="40350"/>
                      <a:pt x="221187" y="40569"/>
                    </a:cubicBezTo>
                    <a:cubicBezTo>
                      <a:pt x="199931" y="51460"/>
                      <a:pt x="160654" y="74640"/>
                      <a:pt x="126933" y="113217"/>
                    </a:cubicBezTo>
                    <a:cubicBezTo>
                      <a:pt x="126627" y="113567"/>
                      <a:pt x="126321" y="113916"/>
                      <a:pt x="126015" y="114310"/>
                    </a:cubicBezTo>
                    <a:cubicBezTo>
                      <a:pt x="123434" y="117284"/>
                      <a:pt x="120897" y="120302"/>
                      <a:pt x="118404" y="123451"/>
                    </a:cubicBezTo>
                    <a:cubicBezTo>
                      <a:pt x="117617" y="124457"/>
                      <a:pt x="116830" y="125507"/>
                      <a:pt x="115999" y="126556"/>
                    </a:cubicBezTo>
                    <a:cubicBezTo>
                      <a:pt x="115736" y="126906"/>
                      <a:pt x="115474" y="127256"/>
                      <a:pt x="115212" y="127606"/>
                    </a:cubicBezTo>
                    <a:cubicBezTo>
                      <a:pt x="92206" y="157916"/>
                      <a:pt x="73486" y="196361"/>
                      <a:pt x="67800" y="244035"/>
                    </a:cubicBezTo>
                    <a:cubicBezTo>
                      <a:pt x="64914" y="267871"/>
                      <a:pt x="65439" y="292933"/>
                      <a:pt x="69594" y="317951"/>
                    </a:cubicBezTo>
                    <a:cubicBezTo>
                      <a:pt x="58878" y="322587"/>
                      <a:pt x="48031" y="327048"/>
                      <a:pt x="37097" y="331290"/>
                    </a:cubicBezTo>
                    <a:cubicBezTo>
                      <a:pt x="25157" y="335970"/>
                      <a:pt x="13129" y="340388"/>
                      <a:pt x="970" y="344586"/>
                    </a:cubicBezTo>
                    <a:lnTo>
                      <a:pt x="926" y="344586"/>
                    </a:lnTo>
                    <a:cubicBezTo>
                      <a:pt x="-517" y="326042"/>
                      <a:pt x="-255" y="307629"/>
                      <a:pt x="1582" y="289828"/>
                    </a:cubicBezTo>
                    <a:lnTo>
                      <a:pt x="1582" y="289784"/>
                    </a:lnTo>
                    <a:cubicBezTo>
                      <a:pt x="1757" y="288166"/>
                      <a:pt x="1932" y="286547"/>
                      <a:pt x="2107" y="284929"/>
                    </a:cubicBezTo>
                    <a:cubicBezTo>
                      <a:pt x="6918" y="244735"/>
                      <a:pt x="19602" y="210051"/>
                      <a:pt x="36353" y="180485"/>
                    </a:cubicBezTo>
                    <a:cubicBezTo>
                      <a:pt x="51574" y="153674"/>
                      <a:pt x="70162" y="131061"/>
                      <a:pt x="89275" y="112210"/>
                    </a:cubicBezTo>
                    <a:cubicBezTo>
                      <a:pt x="89581" y="111905"/>
                      <a:pt x="89931" y="111598"/>
                      <a:pt x="90281" y="111248"/>
                    </a:cubicBezTo>
                    <a:cubicBezTo>
                      <a:pt x="94961" y="106700"/>
                      <a:pt x="99641" y="102370"/>
                      <a:pt x="104321" y="98302"/>
                    </a:cubicBezTo>
                    <a:cubicBezTo>
                      <a:pt x="104627" y="98040"/>
                      <a:pt x="104889" y="97777"/>
                      <a:pt x="105152" y="97559"/>
                    </a:cubicBezTo>
                    <a:cubicBezTo>
                      <a:pt x="139573" y="67642"/>
                      <a:pt x="173251" y="49579"/>
                      <a:pt x="190221" y="41356"/>
                    </a:cubicBezTo>
                    <a:cubicBezTo>
                      <a:pt x="195382" y="38863"/>
                      <a:pt x="204654" y="34402"/>
                      <a:pt x="216944" y="29285"/>
                    </a:cubicBezTo>
                    <a:cubicBezTo>
                      <a:pt x="217250" y="29153"/>
                      <a:pt x="217600" y="29022"/>
                      <a:pt x="217907" y="28891"/>
                    </a:cubicBezTo>
                    <a:cubicBezTo>
                      <a:pt x="222543" y="26967"/>
                      <a:pt x="227573" y="24999"/>
                      <a:pt x="232952" y="22987"/>
                    </a:cubicBezTo>
                    <a:cubicBezTo>
                      <a:pt x="253509" y="15376"/>
                      <a:pt x="279401" y="7547"/>
                      <a:pt x="307743" y="3261"/>
                    </a:cubicBezTo>
                    <a:cubicBezTo>
                      <a:pt x="308093" y="3217"/>
                      <a:pt x="308443" y="3174"/>
                      <a:pt x="308836" y="3086"/>
                    </a:cubicBezTo>
                    <a:cubicBezTo>
                      <a:pt x="308836" y="3086"/>
                      <a:pt x="308880" y="3086"/>
                      <a:pt x="308924" y="3086"/>
                    </a:cubicBezTo>
                    <a:cubicBezTo>
                      <a:pt x="312204" y="2605"/>
                      <a:pt x="315528" y="2168"/>
                      <a:pt x="318896" y="1774"/>
                    </a:cubicBezTo>
                    <a:lnTo>
                      <a:pt x="318940" y="1774"/>
                    </a:lnTo>
                    <a:cubicBezTo>
                      <a:pt x="332892" y="199"/>
                      <a:pt x="347369" y="-413"/>
                      <a:pt x="362021" y="287"/>
                    </a:cubicBezTo>
                    <a:lnTo>
                      <a:pt x="362283" y="287"/>
                    </a:lnTo>
                    <a:cubicBezTo>
                      <a:pt x="380740" y="1249"/>
                      <a:pt x="399504" y="4355"/>
                      <a:pt x="417830" y="10565"/>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48"/>
              <p:cNvSpPr/>
              <p:nvPr/>
            </p:nvSpPr>
            <p:spPr>
              <a:xfrm>
                <a:off x="5654472" y="4132513"/>
                <a:ext cx="5029" cy="2930"/>
              </a:xfrm>
              <a:custGeom>
                <a:rect b="b" l="l" r="r" t="t"/>
                <a:pathLst>
                  <a:path extrusionOk="0" h="2930" w="5029">
                    <a:moveTo>
                      <a:pt x="5030" y="2799"/>
                    </a:moveTo>
                    <a:cubicBezTo>
                      <a:pt x="5030" y="2843"/>
                      <a:pt x="4986" y="2887"/>
                      <a:pt x="4942" y="2931"/>
                    </a:cubicBezTo>
                    <a:cubicBezTo>
                      <a:pt x="4505" y="2624"/>
                      <a:pt x="4024" y="2318"/>
                      <a:pt x="3543" y="2056"/>
                    </a:cubicBezTo>
                    <a:cubicBezTo>
                      <a:pt x="2362" y="1356"/>
                      <a:pt x="1181" y="656"/>
                      <a:pt x="0" y="0"/>
                    </a:cubicBezTo>
                    <a:cubicBezTo>
                      <a:pt x="1706" y="875"/>
                      <a:pt x="3368" y="1793"/>
                      <a:pt x="5030" y="279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48"/>
              <p:cNvSpPr/>
              <p:nvPr/>
            </p:nvSpPr>
            <p:spPr>
              <a:xfrm>
                <a:off x="5632254" y="4122322"/>
                <a:ext cx="14695" cy="6298"/>
              </a:xfrm>
              <a:custGeom>
                <a:rect b="b" l="l" r="r" t="t"/>
                <a:pathLst>
                  <a:path extrusionOk="0" h="6298" w="14695">
                    <a:moveTo>
                      <a:pt x="0" y="0"/>
                    </a:moveTo>
                    <a:cubicBezTo>
                      <a:pt x="4942" y="1793"/>
                      <a:pt x="9885" y="3849"/>
                      <a:pt x="14696" y="6298"/>
                    </a:cubicBezTo>
                    <a:cubicBezTo>
                      <a:pt x="9841" y="3936"/>
                      <a:pt x="4899" y="1881"/>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9" name="Google Shape;2449;p48"/>
            <p:cNvGrpSpPr/>
            <p:nvPr/>
          </p:nvGrpSpPr>
          <p:grpSpPr>
            <a:xfrm>
              <a:off x="3444648" y="3357937"/>
              <a:ext cx="375032" cy="628886"/>
              <a:chOff x="5508579" y="3357937"/>
              <a:chExt cx="375032" cy="628886"/>
            </a:xfrm>
          </p:grpSpPr>
          <p:sp>
            <p:nvSpPr>
              <p:cNvPr id="2450" name="Google Shape;2450;p48"/>
              <p:cNvSpPr/>
              <p:nvPr/>
            </p:nvSpPr>
            <p:spPr>
              <a:xfrm>
                <a:off x="5508579" y="3357937"/>
                <a:ext cx="375032" cy="628886"/>
              </a:xfrm>
              <a:custGeom>
                <a:rect b="b" l="l" r="r" t="t"/>
                <a:pathLst>
                  <a:path extrusionOk="0" h="628886" w="375032">
                    <a:moveTo>
                      <a:pt x="374683" y="152413"/>
                    </a:moveTo>
                    <a:cubicBezTo>
                      <a:pt x="372496" y="150445"/>
                      <a:pt x="370309" y="148564"/>
                      <a:pt x="368035" y="146771"/>
                    </a:cubicBezTo>
                    <a:cubicBezTo>
                      <a:pt x="367904" y="133169"/>
                      <a:pt x="367510" y="119698"/>
                      <a:pt x="366767" y="106227"/>
                    </a:cubicBezTo>
                    <a:cubicBezTo>
                      <a:pt x="366767" y="106183"/>
                      <a:pt x="366767" y="106183"/>
                      <a:pt x="366767" y="106139"/>
                    </a:cubicBezTo>
                    <a:cubicBezTo>
                      <a:pt x="365498" y="80772"/>
                      <a:pt x="363268" y="55623"/>
                      <a:pt x="360075" y="30780"/>
                    </a:cubicBezTo>
                    <a:cubicBezTo>
                      <a:pt x="359725" y="28112"/>
                      <a:pt x="359375" y="25488"/>
                      <a:pt x="359025" y="22864"/>
                    </a:cubicBezTo>
                    <a:lnTo>
                      <a:pt x="359025" y="22820"/>
                    </a:lnTo>
                    <a:cubicBezTo>
                      <a:pt x="354826" y="20589"/>
                      <a:pt x="350540" y="18534"/>
                      <a:pt x="346210" y="16609"/>
                    </a:cubicBezTo>
                    <a:cubicBezTo>
                      <a:pt x="343542" y="15385"/>
                      <a:pt x="340830" y="14291"/>
                      <a:pt x="338119" y="13198"/>
                    </a:cubicBezTo>
                    <a:cubicBezTo>
                      <a:pt x="335538" y="12148"/>
                      <a:pt x="332914" y="11186"/>
                      <a:pt x="330246" y="10311"/>
                    </a:cubicBezTo>
                    <a:cubicBezTo>
                      <a:pt x="329940" y="10180"/>
                      <a:pt x="329634" y="10049"/>
                      <a:pt x="329327" y="9961"/>
                    </a:cubicBezTo>
                    <a:cubicBezTo>
                      <a:pt x="325829" y="8737"/>
                      <a:pt x="322286" y="7643"/>
                      <a:pt x="318699" y="6681"/>
                    </a:cubicBezTo>
                    <a:cubicBezTo>
                      <a:pt x="307284" y="3488"/>
                      <a:pt x="295562" y="1389"/>
                      <a:pt x="283491" y="470"/>
                    </a:cubicBezTo>
                    <a:cubicBezTo>
                      <a:pt x="281304" y="295"/>
                      <a:pt x="279117" y="208"/>
                      <a:pt x="276930" y="120"/>
                    </a:cubicBezTo>
                    <a:cubicBezTo>
                      <a:pt x="275137" y="77"/>
                      <a:pt x="273344" y="33"/>
                      <a:pt x="271507" y="33"/>
                    </a:cubicBezTo>
                    <a:cubicBezTo>
                      <a:pt x="267527" y="-55"/>
                      <a:pt x="263547" y="33"/>
                      <a:pt x="259523" y="295"/>
                    </a:cubicBezTo>
                    <a:cubicBezTo>
                      <a:pt x="207082" y="3444"/>
                      <a:pt x="163607" y="28943"/>
                      <a:pt x="129929" y="58991"/>
                    </a:cubicBezTo>
                    <a:cubicBezTo>
                      <a:pt x="102900" y="83090"/>
                      <a:pt x="82168" y="110119"/>
                      <a:pt x="68216" y="130807"/>
                    </a:cubicBezTo>
                    <a:cubicBezTo>
                      <a:pt x="59338" y="144060"/>
                      <a:pt x="53171" y="154731"/>
                      <a:pt x="49934" y="160373"/>
                    </a:cubicBezTo>
                    <a:cubicBezTo>
                      <a:pt x="46829" y="165753"/>
                      <a:pt x="42805" y="173057"/>
                      <a:pt x="38431" y="182023"/>
                    </a:cubicBezTo>
                    <a:cubicBezTo>
                      <a:pt x="38169" y="182505"/>
                      <a:pt x="37950" y="182942"/>
                      <a:pt x="37731" y="183423"/>
                    </a:cubicBezTo>
                    <a:cubicBezTo>
                      <a:pt x="31608" y="196019"/>
                      <a:pt x="24785" y="211677"/>
                      <a:pt x="18706" y="229784"/>
                    </a:cubicBezTo>
                    <a:cubicBezTo>
                      <a:pt x="18268" y="231053"/>
                      <a:pt x="17831" y="232278"/>
                      <a:pt x="17437" y="233546"/>
                    </a:cubicBezTo>
                    <a:cubicBezTo>
                      <a:pt x="17394" y="233677"/>
                      <a:pt x="17350" y="233765"/>
                      <a:pt x="17350" y="233852"/>
                    </a:cubicBezTo>
                    <a:cubicBezTo>
                      <a:pt x="16431" y="236651"/>
                      <a:pt x="15513" y="239450"/>
                      <a:pt x="14682" y="242337"/>
                    </a:cubicBezTo>
                    <a:cubicBezTo>
                      <a:pt x="7334" y="266699"/>
                      <a:pt x="1604" y="294734"/>
                      <a:pt x="292" y="325044"/>
                    </a:cubicBezTo>
                    <a:cubicBezTo>
                      <a:pt x="-58" y="333136"/>
                      <a:pt x="-101" y="341358"/>
                      <a:pt x="205" y="349712"/>
                    </a:cubicBezTo>
                    <a:lnTo>
                      <a:pt x="205" y="349756"/>
                    </a:lnTo>
                    <a:cubicBezTo>
                      <a:pt x="205" y="350193"/>
                      <a:pt x="248" y="350630"/>
                      <a:pt x="292" y="351068"/>
                    </a:cubicBezTo>
                    <a:cubicBezTo>
                      <a:pt x="1473" y="379060"/>
                      <a:pt x="6809" y="408495"/>
                      <a:pt x="18268" y="438411"/>
                    </a:cubicBezTo>
                    <a:cubicBezTo>
                      <a:pt x="18399" y="438849"/>
                      <a:pt x="18574" y="439242"/>
                      <a:pt x="18749" y="439680"/>
                    </a:cubicBezTo>
                    <a:cubicBezTo>
                      <a:pt x="19405" y="441429"/>
                      <a:pt x="20105" y="443179"/>
                      <a:pt x="20892" y="444972"/>
                    </a:cubicBezTo>
                    <a:cubicBezTo>
                      <a:pt x="20892" y="445147"/>
                      <a:pt x="20980" y="445322"/>
                      <a:pt x="21111" y="445497"/>
                    </a:cubicBezTo>
                    <a:cubicBezTo>
                      <a:pt x="21855" y="447465"/>
                      <a:pt x="22686" y="449433"/>
                      <a:pt x="23604" y="451357"/>
                    </a:cubicBezTo>
                    <a:cubicBezTo>
                      <a:pt x="25966" y="456781"/>
                      <a:pt x="28546" y="462160"/>
                      <a:pt x="31346" y="467584"/>
                    </a:cubicBezTo>
                    <a:cubicBezTo>
                      <a:pt x="43592" y="491202"/>
                      <a:pt x="59425" y="513858"/>
                      <a:pt x="78363" y="534458"/>
                    </a:cubicBezTo>
                    <a:cubicBezTo>
                      <a:pt x="83699" y="540275"/>
                      <a:pt x="89297" y="545917"/>
                      <a:pt x="95115" y="551341"/>
                    </a:cubicBezTo>
                    <a:cubicBezTo>
                      <a:pt x="103993" y="559651"/>
                      <a:pt x="113397" y="567524"/>
                      <a:pt x="123281" y="574871"/>
                    </a:cubicBezTo>
                    <a:cubicBezTo>
                      <a:pt x="123456" y="575003"/>
                      <a:pt x="123675" y="575134"/>
                      <a:pt x="123850" y="575265"/>
                    </a:cubicBezTo>
                    <a:cubicBezTo>
                      <a:pt x="159889" y="601770"/>
                      <a:pt x="202446" y="621146"/>
                      <a:pt x="249376" y="628887"/>
                    </a:cubicBezTo>
                    <a:cubicBezTo>
                      <a:pt x="249376" y="628843"/>
                      <a:pt x="249420" y="628800"/>
                      <a:pt x="249420" y="628756"/>
                    </a:cubicBezTo>
                    <a:cubicBezTo>
                      <a:pt x="257642" y="613535"/>
                      <a:pt x="265471" y="598096"/>
                      <a:pt x="272906" y="582394"/>
                    </a:cubicBezTo>
                    <a:cubicBezTo>
                      <a:pt x="273956" y="580207"/>
                      <a:pt x="274962" y="578020"/>
                      <a:pt x="275968" y="575834"/>
                    </a:cubicBezTo>
                    <a:cubicBezTo>
                      <a:pt x="282004" y="562931"/>
                      <a:pt x="287733" y="549897"/>
                      <a:pt x="293201" y="536689"/>
                    </a:cubicBezTo>
                    <a:cubicBezTo>
                      <a:pt x="297793" y="525579"/>
                      <a:pt x="302210" y="514339"/>
                      <a:pt x="306365" y="503011"/>
                    </a:cubicBezTo>
                    <a:cubicBezTo>
                      <a:pt x="310127" y="492995"/>
                      <a:pt x="313670" y="482892"/>
                      <a:pt x="317081" y="472745"/>
                    </a:cubicBezTo>
                    <a:cubicBezTo>
                      <a:pt x="317212" y="472395"/>
                      <a:pt x="317300" y="472089"/>
                      <a:pt x="317431" y="471695"/>
                    </a:cubicBezTo>
                    <a:lnTo>
                      <a:pt x="317431" y="471652"/>
                    </a:lnTo>
                    <a:cubicBezTo>
                      <a:pt x="317693" y="470952"/>
                      <a:pt x="317912" y="470208"/>
                      <a:pt x="318131" y="469508"/>
                    </a:cubicBezTo>
                    <a:cubicBezTo>
                      <a:pt x="331514" y="429095"/>
                      <a:pt x="342361" y="387501"/>
                      <a:pt x="350496" y="344945"/>
                    </a:cubicBezTo>
                    <a:cubicBezTo>
                      <a:pt x="359594" y="297315"/>
                      <a:pt x="365279" y="248504"/>
                      <a:pt x="367248" y="198731"/>
                    </a:cubicBezTo>
                    <a:cubicBezTo>
                      <a:pt x="367291" y="198250"/>
                      <a:pt x="367335" y="197769"/>
                      <a:pt x="367335" y="197288"/>
                    </a:cubicBezTo>
                    <a:lnTo>
                      <a:pt x="367335" y="197244"/>
                    </a:lnTo>
                    <a:cubicBezTo>
                      <a:pt x="367729" y="187360"/>
                      <a:pt x="367991" y="177475"/>
                      <a:pt x="368035" y="167503"/>
                    </a:cubicBezTo>
                    <a:cubicBezTo>
                      <a:pt x="368647" y="166803"/>
                      <a:pt x="369216" y="166103"/>
                      <a:pt x="369784" y="165403"/>
                    </a:cubicBezTo>
                    <a:cubicBezTo>
                      <a:pt x="370659" y="164310"/>
                      <a:pt x="371534" y="163260"/>
                      <a:pt x="372365" y="162167"/>
                    </a:cubicBezTo>
                    <a:cubicBezTo>
                      <a:pt x="372671" y="161861"/>
                      <a:pt x="372890" y="161511"/>
                      <a:pt x="373152" y="161204"/>
                    </a:cubicBezTo>
                    <a:cubicBezTo>
                      <a:pt x="373765" y="160373"/>
                      <a:pt x="374421" y="159542"/>
                      <a:pt x="375033" y="158711"/>
                    </a:cubicBezTo>
                    <a:cubicBezTo>
                      <a:pt x="374945" y="156612"/>
                      <a:pt x="374814" y="154513"/>
                      <a:pt x="374683" y="152413"/>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48"/>
              <p:cNvSpPr/>
              <p:nvPr/>
            </p:nvSpPr>
            <p:spPr>
              <a:xfrm>
                <a:off x="5631418" y="3472048"/>
                <a:ext cx="252193" cy="359895"/>
              </a:xfrm>
              <a:custGeom>
                <a:rect b="b" l="l" r="r" t="t"/>
                <a:pathLst>
                  <a:path extrusionOk="0" h="359895" w="252193">
                    <a:moveTo>
                      <a:pt x="251843" y="38302"/>
                    </a:moveTo>
                    <a:cubicBezTo>
                      <a:pt x="249656" y="36334"/>
                      <a:pt x="247469" y="34454"/>
                      <a:pt x="245195" y="32660"/>
                    </a:cubicBezTo>
                    <a:cubicBezTo>
                      <a:pt x="244277" y="31917"/>
                      <a:pt x="243358" y="31217"/>
                      <a:pt x="242440" y="30517"/>
                    </a:cubicBezTo>
                    <a:lnTo>
                      <a:pt x="242440" y="30474"/>
                    </a:lnTo>
                    <a:cubicBezTo>
                      <a:pt x="241827" y="30036"/>
                      <a:pt x="241259" y="29599"/>
                      <a:pt x="240646" y="29205"/>
                    </a:cubicBezTo>
                    <a:lnTo>
                      <a:pt x="240646" y="29161"/>
                    </a:lnTo>
                    <a:cubicBezTo>
                      <a:pt x="226082" y="18446"/>
                      <a:pt x="209987" y="10311"/>
                      <a:pt x="192842" y="5412"/>
                    </a:cubicBezTo>
                    <a:cubicBezTo>
                      <a:pt x="192798" y="5368"/>
                      <a:pt x="192710" y="5368"/>
                      <a:pt x="192667" y="5368"/>
                    </a:cubicBezTo>
                    <a:cubicBezTo>
                      <a:pt x="187418" y="3837"/>
                      <a:pt x="182082" y="2657"/>
                      <a:pt x="176615" y="1782"/>
                    </a:cubicBezTo>
                    <a:lnTo>
                      <a:pt x="176571" y="1782"/>
                    </a:lnTo>
                    <a:cubicBezTo>
                      <a:pt x="166206" y="76"/>
                      <a:pt x="155534" y="-405"/>
                      <a:pt x="144687" y="339"/>
                    </a:cubicBezTo>
                    <a:cubicBezTo>
                      <a:pt x="129379" y="1432"/>
                      <a:pt x="114727" y="4975"/>
                      <a:pt x="101037" y="10661"/>
                    </a:cubicBezTo>
                    <a:cubicBezTo>
                      <a:pt x="100993" y="10617"/>
                      <a:pt x="100950" y="10617"/>
                      <a:pt x="100906" y="10704"/>
                    </a:cubicBezTo>
                    <a:cubicBezTo>
                      <a:pt x="75276" y="21376"/>
                      <a:pt x="53057" y="39527"/>
                      <a:pt x="36044" y="62708"/>
                    </a:cubicBezTo>
                    <a:cubicBezTo>
                      <a:pt x="14437" y="92143"/>
                      <a:pt x="1229" y="129713"/>
                      <a:pt x="92" y="170564"/>
                    </a:cubicBezTo>
                    <a:lnTo>
                      <a:pt x="92" y="170914"/>
                    </a:lnTo>
                    <a:cubicBezTo>
                      <a:pt x="92" y="171045"/>
                      <a:pt x="48" y="171220"/>
                      <a:pt x="48" y="171395"/>
                    </a:cubicBezTo>
                    <a:cubicBezTo>
                      <a:pt x="-83" y="177824"/>
                      <a:pt x="48" y="184341"/>
                      <a:pt x="529" y="190946"/>
                    </a:cubicBezTo>
                    <a:cubicBezTo>
                      <a:pt x="4247" y="243736"/>
                      <a:pt x="27471" y="289835"/>
                      <a:pt x="61455" y="320495"/>
                    </a:cubicBezTo>
                    <a:lnTo>
                      <a:pt x="61499" y="320495"/>
                    </a:lnTo>
                    <a:cubicBezTo>
                      <a:pt x="61936" y="320933"/>
                      <a:pt x="62373" y="321326"/>
                      <a:pt x="62811" y="321720"/>
                    </a:cubicBezTo>
                    <a:lnTo>
                      <a:pt x="62855" y="321720"/>
                    </a:lnTo>
                    <a:cubicBezTo>
                      <a:pt x="92465" y="347875"/>
                      <a:pt x="130079" y="362352"/>
                      <a:pt x="169923" y="359553"/>
                    </a:cubicBezTo>
                    <a:cubicBezTo>
                      <a:pt x="176659" y="359072"/>
                      <a:pt x="183263" y="358109"/>
                      <a:pt x="189693" y="356710"/>
                    </a:cubicBezTo>
                    <a:lnTo>
                      <a:pt x="189736" y="356710"/>
                    </a:lnTo>
                    <a:cubicBezTo>
                      <a:pt x="190349" y="356578"/>
                      <a:pt x="190961" y="356447"/>
                      <a:pt x="191573" y="356316"/>
                    </a:cubicBezTo>
                    <a:cubicBezTo>
                      <a:pt x="192842" y="356010"/>
                      <a:pt x="194066" y="355704"/>
                      <a:pt x="195291" y="355397"/>
                    </a:cubicBezTo>
                    <a:cubicBezTo>
                      <a:pt x="208674" y="314984"/>
                      <a:pt x="219521" y="273390"/>
                      <a:pt x="227656" y="230834"/>
                    </a:cubicBezTo>
                    <a:cubicBezTo>
                      <a:pt x="236754" y="183204"/>
                      <a:pt x="242440" y="134393"/>
                      <a:pt x="244408" y="84620"/>
                    </a:cubicBezTo>
                    <a:cubicBezTo>
                      <a:pt x="244452" y="84139"/>
                      <a:pt x="244495" y="83658"/>
                      <a:pt x="244495" y="83177"/>
                    </a:cubicBezTo>
                    <a:lnTo>
                      <a:pt x="244495" y="83133"/>
                    </a:lnTo>
                    <a:cubicBezTo>
                      <a:pt x="244889" y="73249"/>
                      <a:pt x="245151" y="63364"/>
                      <a:pt x="245195" y="53392"/>
                    </a:cubicBezTo>
                    <a:cubicBezTo>
                      <a:pt x="245807" y="52692"/>
                      <a:pt x="246376" y="51992"/>
                      <a:pt x="246945" y="51293"/>
                    </a:cubicBezTo>
                    <a:cubicBezTo>
                      <a:pt x="247819" y="50199"/>
                      <a:pt x="248694" y="49149"/>
                      <a:pt x="249525" y="48056"/>
                    </a:cubicBezTo>
                    <a:cubicBezTo>
                      <a:pt x="249831" y="47750"/>
                      <a:pt x="250050" y="47400"/>
                      <a:pt x="250312" y="47094"/>
                    </a:cubicBezTo>
                    <a:cubicBezTo>
                      <a:pt x="250925" y="46263"/>
                      <a:pt x="251581" y="45432"/>
                      <a:pt x="252193" y="44601"/>
                    </a:cubicBezTo>
                    <a:cubicBezTo>
                      <a:pt x="252106" y="42501"/>
                      <a:pt x="251974" y="40402"/>
                      <a:pt x="251843" y="38302"/>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48"/>
              <p:cNvSpPr/>
              <p:nvPr/>
            </p:nvSpPr>
            <p:spPr>
              <a:xfrm>
                <a:off x="5671444" y="3469091"/>
                <a:ext cx="206918" cy="260280"/>
              </a:xfrm>
              <a:custGeom>
                <a:rect b="b" l="l" r="r" t="t"/>
                <a:pathLst>
                  <a:path extrusionOk="0" h="260280" w="206918">
                    <a:moveTo>
                      <a:pt x="206919" y="54250"/>
                    </a:moveTo>
                    <a:cubicBezTo>
                      <a:pt x="206350" y="54950"/>
                      <a:pt x="205782" y="55649"/>
                      <a:pt x="205169" y="56349"/>
                    </a:cubicBezTo>
                    <a:cubicBezTo>
                      <a:pt x="205126" y="66321"/>
                      <a:pt x="204863" y="76206"/>
                      <a:pt x="204470" y="86090"/>
                    </a:cubicBezTo>
                    <a:lnTo>
                      <a:pt x="204470" y="86134"/>
                    </a:lnTo>
                    <a:cubicBezTo>
                      <a:pt x="204470" y="86615"/>
                      <a:pt x="204426" y="87097"/>
                      <a:pt x="204382" y="87578"/>
                    </a:cubicBezTo>
                    <a:cubicBezTo>
                      <a:pt x="202414" y="137351"/>
                      <a:pt x="196728" y="186161"/>
                      <a:pt x="187631" y="233791"/>
                    </a:cubicBezTo>
                    <a:cubicBezTo>
                      <a:pt x="171798" y="247743"/>
                      <a:pt x="152335" y="256972"/>
                      <a:pt x="130685" y="259553"/>
                    </a:cubicBezTo>
                    <a:cubicBezTo>
                      <a:pt x="77282" y="265938"/>
                      <a:pt x="27465" y="229724"/>
                      <a:pt x="8308" y="175052"/>
                    </a:cubicBezTo>
                    <a:cubicBezTo>
                      <a:pt x="8221" y="174833"/>
                      <a:pt x="8133" y="174615"/>
                      <a:pt x="8089" y="174396"/>
                    </a:cubicBezTo>
                    <a:cubicBezTo>
                      <a:pt x="7783" y="173653"/>
                      <a:pt x="7565" y="172909"/>
                      <a:pt x="7346" y="172122"/>
                    </a:cubicBezTo>
                    <a:lnTo>
                      <a:pt x="7302" y="172122"/>
                    </a:lnTo>
                    <a:cubicBezTo>
                      <a:pt x="4328" y="163112"/>
                      <a:pt x="2229" y="153621"/>
                      <a:pt x="1048" y="143736"/>
                    </a:cubicBezTo>
                    <a:cubicBezTo>
                      <a:pt x="-2276" y="115788"/>
                      <a:pt x="2447" y="88977"/>
                      <a:pt x="13250" y="66234"/>
                    </a:cubicBezTo>
                    <a:cubicBezTo>
                      <a:pt x="23879" y="43797"/>
                      <a:pt x="40411" y="25296"/>
                      <a:pt x="60880" y="13662"/>
                    </a:cubicBezTo>
                    <a:cubicBezTo>
                      <a:pt x="60924" y="13574"/>
                      <a:pt x="60968" y="13574"/>
                      <a:pt x="61012" y="13618"/>
                    </a:cubicBezTo>
                    <a:cubicBezTo>
                      <a:pt x="72777" y="6839"/>
                      <a:pt x="85854" y="2378"/>
                      <a:pt x="99850" y="716"/>
                    </a:cubicBezTo>
                    <a:cubicBezTo>
                      <a:pt x="112840" y="-815"/>
                      <a:pt x="125655" y="147"/>
                      <a:pt x="137814" y="3252"/>
                    </a:cubicBezTo>
                    <a:cubicBezTo>
                      <a:pt x="142888" y="4564"/>
                      <a:pt x="147830" y="6270"/>
                      <a:pt x="152641" y="8326"/>
                    </a:cubicBezTo>
                    <a:cubicBezTo>
                      <a:pt x="152685" y="8326"/>
                      <a:pt x="152772" y="8326"/>
                      <a:pt x="152816" y="8370"/>
                    </a:cubicBezTo>
                    <a:cubicBezTo>
                      <a:pt x="173416" y="17073"/>
                      <a:pt x="191611" y="32206"/>
                      <a:pt x="205213" y="51801"/>
                    </a:cubicBezTo>
                    <a:cubicBezTo>
                      <a:pt x="205782" y="52588"/>
                      <a:pt x="206350" y="53419"/>
                      <a:pt x="206919" y="542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48"/>
              <p:cNvSpPr/>
              <p:nvPr/>
            </p:nvSpPr>
            <p:spPr>
              <a:xfrm>
                <a:off x="5761891" y="3357970"/>
                <a:ext cx="106762" cy="30747"/>
              </a:xfrm>
              <a:custGeom>
                <a:rect b="b" l="l" r="r" t="t"/>
                <a:pathLst>
                  <a:path extrusionOk="0" h="30747" w="106762">
                    <a:moveTo>
                      <a:pt x="3980" y="656"/>
                    </a:moveTo>
                    <a:cubicBezTo>
                      <a:pt x="2668" y="700"/>
                      <a:pt x="1312" y="831"/>
                      <a:pt x="0" y="918"/>
                    </a:cubicBezTo>
                    <a:cubicBezTo>
                      <a:pt x="2449" y="656"/>
                      <a:pt x="4899" y="437"/>
                      <a:pt x="7392" y="306"/>
                    </a:cubicBezTo>
                    <a:cubicBezTo>
                      <a:pt x="11022" y="88"/>
                      <a:pt x="14608" y="0"/>
                      <a:pt x="18195" y="0"/>
                    </a:cubicBezTo>
                    <a:cubicBezTo>
                      <a:pt x="20032" y="0"/>
                      <a:pt x="21825" y="44"/>
                      <a:pt x="23618" y="88"/>
                    </a:cubicBezTo>
                    <a:cubicBezTo>
                      <a:pt x="25805" y="175"/>
                      <a:pt x="27992" y="262"/>
                      <a:pt x="30179" y="437"/>
                    </a:cubicBezTo>
                    <a:cubicBezTo>
                      <a:pt x="42294" y="1225"/>
                      <a:pt x="54059" y="3280"/>
                      <a:pt x="65518" y="6385"/>
                    </a:cubicBezTo>
                    <a:cubicBezTo>
                      <a:pt x="69018" y="7348"/>
                      <a:pt x="72516" y="8397"/>
                      <a:pt x="75972" y="9578"/>
                    </a:cubicBezTo>
                    <a:cubicBezTo>
                      <a:pt x="76278" y="9666"/>
                      <a:pt x="76584" y="9753"/>
                      <a:pt x="76890" y="9885"/>
                    </a:cubicBezTo>
                    <a:cubicBezTo>
                      <a:pt x="79558" y="10759"/>
                      <a:pt x="82182" y="11722"/>
                      <a:pt x="84763" y="12727"/>
                    </a:cubicBezTo>
                    <a:cubicBezTo>
                      <a:pt x="87518" y="13821"/>
                      <a:pt x="90274" y="14914"/>
                      <a:pt x="92985" y="16095"/>
                    </a:cubicBezTo>
                    <a:cubicBezTo>
                      <a:pt x="97272" y="18020"/>
                      <a:pt x="101470" y="20032"/>
                      <a:pt x="105626" y="22175"/>
                    </a:cubicBezTo>
                    <a:cubicBezTo>
                      <a:pt x="105669" y="22350"/>
                      <a:pt x="105669" y="22568"/>
                      <a:pt x="105713" y="22787"/>
                    </a:cubicBezTo>
                    <a:lnTo>
                      <a:pt x="105713" y="22831"/>
                    </a:lnTo>
                    <a:cubicBezTo>
                      <a:pt x="106063" y="25455"/>
                      <a:pt x="106413" y="28079"/>
                      <a:pt x="106763" y="30747"/>
                    </a:cubicBezTo>
                    <a:cubicBezTo>
                      <a:pt x="101908" y="27511"/>
                      <a:pt x="96966" y="24493"/>
                      <a:pt x="91936" y="21694"/>
                    </a:cubicBezTo>
                    <a:cubicBezTo>
                      <a:pt x="89880" y="20557"/>
                      <a:pt x="87824" y="19463"/>
                      <a:pt x="85725" y="18413"/>
                    </a:cubicBezTo>
                    <a:cubicBezTo>
                      <a:pt x="82970" y="17014"/>
                      <a:pt x="80170" y="15658"/>
                      <a:pt x="77328" y="14433"/>
                    </a:cubicBezTo>
                    <a:cubicBezTo>
                      <a:pt x="77021" y="14258"/>
                      <a:pt x="76672" y="14127"/>
                      <a:pt x="76365" y="13996"/>
                    </a:cubicBezTo>
                    <a:cubicBezTo>
                      <a:pt x="72385" y="12246"/>
                      <a:pt x="68361" y="10672"/>
                      <a:pt x="64294" y="9228"/>
                    </a:cubicBezTo>
                    <a:cubicBezTo>
                      <a:pt x="45356" y="2580"/>
                      <a:pt x="25193" y="-612"/>
                      <a:pt x="3980" y="65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48"/>
              <p:cNvSpPr/>
              <p:nvPr/>
            </p:nvSpPr>
            <p:spPr>
              <a:xfrm>
                <a:off x="5509745" y="3363875"/>
                <a:ext cx="292034" cy="622818"/>
              </a:xfrm>
              <a:custGeom>
                <a:rect b="b" l="l" r="r" t="t"/>
                <a:pathLst>
                  <a:path extrusionOk="0" h="622818" w="292034">
                    <a:moveTo>
                      <a:pt x="292034" y="530752"/>
                    </a:moveTo>
                    <a:cubicBezTo>
                      <a:pt x="286567" y="543960"/>
                      <a:pt x="280838" y="556994"/>
                      <a:pt x="274802" y="569896"/>
                    </a:cubicBezTo>
                    <a:cubicBezTo>
                      <a:pt x="273796" y="572083"/>
                      <a:pt x="272790" y="574270"/>
                      <a:pt x="271740" y="576457"/>
                    </a:cubicBezTo>
                    <a:cubicBezTo>
                      <a:pt x="264305" y="592159"/>
                      <a:pt x="256476" y="607598"/>
                      <a:pt x="248253" y="622819"/>
                    </a:cubicBezTo>
                    <a:cubicBezTo>
                      <a:pt x="201280" y="614902"/>
                      <a:pt x="158680" y="595308"/>
                      <a:pt x="122684" y="568540"/>
                    </a:cubicBezTo>
                    <a:cubicBezTo>
                      <a:pt x="122509" y="568409"/>
                      <a:pt x="122334" y="568278"/>
                      <a:pt x="122159" y="568147"/>
                    </a:cubicBezTo>
                    <a:cubicBezTo>
                      <a:pt x="112449" y="560930"/>
                      <a:pt x="103221" y="553145"/>
                      <a:pt x="94517" y="544966"/>
                    </a:cubicBezTo>
                    <a:cubicBezTo>
                      <a:pt x="88787" y="539543"/>
                      <a:pt x="83233" y="533944"/>
                      <a:pt x="77984" y="528171"/>
                    </a:cubicBezTo>
                    <a:cubicBezTo>
                      <a:pt x="59221" y="507658"/>
                      <a:pt x="43476" y="485134"/>
                      <a:pt x="31360" y="461690"/>
                    </a:cubicBezTo>
                    <a:cubicBezTo>
                      <a:pt x="28518" y="456179"/>
                      <a:pt x="25850" y="450669"/>
                      <a:pt x="23444" y="445158"/>
                    </a:cubicBezTo>
                    <a:cubicBezTo>
                      <a:pt x="22569" y="443190"/>
                      <a:pt x="21738" y="441178"/>
                      <a:pt x="20951" y="439210"/>
                    </a:cubicBezTo>
                    <a:cubicBezTo>
                      <a:pt x="20820" y="439035"/>
                      <a:pt x="20776" y="438860"/>
                      <a:pt x="20732" y="438685"/>
                    </a:cubicBezTo>
                    <a:cubicBezTo>
                      <a:pt x="19858" y="436629"/>
                      <a:pt x="19070" y="434617"/>
                      <a:pt x="18327" y="432605"/>
                    </a:cubicBezTo>
                    <a:cubicBezTo>
                      <a:pt x="18108" y="432168"/>
                      <a:pt x="17977" y="431774"/>
                      <a:pt x="17846" y="431337"/>
                    </a:cubicBezTo>
                    <a:cubicBezTo>
                      <a:pt x="6736" y="402033"/>
                      <a:pt x="1532" y="373166"/>
                      <a:pt x="307" y="345743"/>
                    </a:cubicBezTo>
                    <a:cubicBezTo>
                      <a:pt x="263" y="345306"/>
                      <a:pt x="263" y="344868"/>
                      <a:pt x="263" y="344431"/>
                    </a:cubicBezTo>
                    <a:cubicBezTo>
                      <a:pt x="-174" y="334634"/>
                      <a:pt x="-43" y="325055"/>
                      <a:pt x="482" y="315695"/>
                    </a:cubicBezTo>
                    <a:cubicBezTo>
                      <a:pt x="482" y="315695"/>
                      <a:pt x="482" y="315695"/>
                      <a:pt x="482" y="315652"/>
                    </a:cubicBezTo>
                    <a:cubicBezTo>
                      <a:pt x="1969" y="288272"/>
                      <a:pt x="7043" y="262861"/>
                      <a:pt x="13559" y="240380"/>
                    </a:cubicBezTo>
                    <a:cubicBezTo>
                      <a:pt x="13559" y="240336"/>
                      <a:pt x="13559" y="240336"/>
                      <a:pt x="13559" y="240292"/>
                    </a:cubicBezTo>
                    <a:cubicBezTo>
                      <a:pt x="14653" y="236356"/>
                      <a:pt x="15834" y="232551"/>
                      <a:pt x="17058" y="228790"/>
                    </a:cubicBezTo>
                    <a:cubicBezTo>
                      <a:pt x="17102" y="228702"/>
                      <a:pt x="17102" y="228615"/>
                      <a:pt x="17146" y="228483"/>
                    </a:cubicBezTo>
                    <a:cubicBezTo>
                      <a:pt x="17539" y="227259"/>
                      <a:pt x="17977" y="226034"/>
                      <a:pt x="18370" y="224810"/>
                    </a:cubicBezTo>
                    <a:cubicBezTo>
                      <a:pt x="24319" y="207052"/>
                      <a:pt x="30967" y="191569"/>
                      <a:pt x="37003" y="179060"/>
                    </a:cubicBezTo>
                    <a:cubicBezTo>
                      <a:pt x="37221" y="178579"/>
                      <a:pt x="37440" y="178142"/>
                      <a:pt x="37702" y="177661"/>
                    </a:cubicBezTo>
                    <a:cubicBezTo>
                      <a:pt x="42339" y="167995"/>
                      <a:pt x="46668" y="160166"/>
                      <a:pt x="49949" y="154480"/>
                    </a:cubicBezTo>
                    <a:cubicBezTo>
                      <a:pt x="53142" y="148925"/>
                      <a:pt x="59134" y="138560"/>
                      <a:pt x="67794" y="125657"/>
                    </a:cubicBezTo>
                    <a:cubicBezTo>
                      <a:pt x="81615" y="105057"/>
                      <a:pt x="102258" y="77940"/>
                      <a:pt x="129332" y="53666"/>
                    </a:cubicBezTo>
                    <a:cubicBezTo>
                      <a:pt x="155312" y="30354"/>
                      <a:pt x="187196" y="9710"/>
                      <a:pt x="224548" y="0"/>
                    </a:cubicBezTo>
                    <a:cubicBezTo>
                      <a:pt x="187327" y="10191"/>
                      <a:pt x="156624" y="33109"/>
                      <a:pt x="133006" y="57165"/>
                    </a:cubicBezTo>
                    <a:cubicBezTo>
                      <a:pt x="103177" y="87518"/>
                      <a:pt x="84632" y="119753"/>
                      <a:pt x="78422" y="130468"/>
                    </a:cubicBezTo>
                    <a:cubicBezTo>
                      <a:pt x="77766" y="131649"/>
                      <a:pt x="77022" y="132918"/>
                      <a:pt x="76279" y="134273"/>
                    </a:cubicBezTo>
                    <a:cubicBezTo>
                      <a:pt x="67969" y="149188"/>
                      <a:pt x="54629" y="176086"/>
                      <a:pt x="45619" y="210245"/>
                    </a:cubicBezTo>
                    <a:cubicBezTo>
                      <a:pt x="45619" y="210245"/>
                      <a:pt x="45619" y="210245"/>
                      <a:pt x="45619" y="210289"/>
                    </a:cubicBezTo>
                    <a:cubicBezTo>
                      <a:pt x="45400" y="211032"/>
                      <a:pt x="45181" y="211819"/>
                      <a:pt x="44963" y="212607"/>
                    </a:cubicBezTo>
                    <a:lnTo>
                      <a:pt x="44963" y="212650"/>
                    </a:lnTo>
                    <a:cubicBezTo>
                      <a:pt x="42382" y="222754"/>
                      <a:pt x="40195" y="233469"/>
                      <a:pt x="38665" y="244666"/>
                    </a:cubicBezTo>
                    <a:cubicBezTo>
                      <a:pt x="38533" y="245279"/>
                      <a:pt x="38446" y="245935"/>
                      <a:pt x="38402" y="246547"/>
                    </a:cubicBezTo>
                    <a:cubicBezTo>
                      <a:pt x="38358" y="246591"/>
                      <a:pt x="38358" y="246678"/>
                      <a:pt x="38358" y="246722"/>
                    </a:cubicBezTo>
                    <a:cubicBezTo>
                      <a:pt x="33854" y="281012"/>
                      <a:pt x="35209" y="319807"/>
                      <a:pt x="49162" y="359695"/>
                    </a:cubicBezTo>
                    <a:cubicBezTo>
                      <a:pt x="49162" y="359695"/>
                      <a:pt x="49205" y="359739"/>
                      <a:pt x="49162" y="359739"/>
                    </a:cubicBezTo>
                    <a:cubicBezTo>
                      <a:pt x="49380" y="360439"/>
                      <a:pt x="49643" y="361051"/>
                      <a:pt x="49905" y="361751"/>
                    </a:cubicBezTo>
                    <a:cubicBezTo>
                      <a:pt x="53360" y="371417"/>
                      <a:pt x="57559" y="381170"/>
                      <a:pt x="62633" y="390924"/>
                    </a:cubicBezTo>
                    <a:cubicBezTo>
                      <a:pt x="63420" y="392454"/>
                      <a:pt x="64251" y="393941"/>
                      <a:pt x="65082" y="395472"/>
                    </a:cubicBezTo>
                    <a:lnTo>
                      <a:pt x="65082" y="395516"/>
                    </a:lnTo>
                    <a:cubicBezTo>
                      <a:pt x="65957" y="397091"/>
                      <a:pt x="66788" y="398621"/>
                      <a:pt x="67662" y="400196"/>
                    </a:cubicBezTo>
                    <a:cubicBezTo>
                      <a:pt x="67706" y="400240"/>
                      <a:pt x="67750" y="400283"/>
                      <a:pt x="67750" y="400327"/>
                    </a:cubicBezTo>
                    <a:cubicBezTo>
                      <a:pt x="72648" y="408856"/>
                      <a:pt x="78116" y="417253"/>
                      <a:pt x="84108" y="425345"/>
                    </a:cubicBezTo>
                    <a:cubicBezTo>
                      <a:pt x="84283" y="425607"/>
                      <a:pt x="84457" y="425826"/>
                      <a:pt x="84676" y="426088"/>
                    </a:cubicBezTo>
                    <a:cubicBezTo>
                      <a:pt x="86513" y="428581"/>
                      <a:pt x="88438" y="431074"/>
                      <a:pt x="90450" y="433524"/>
                    </a:cubicBezTo>
                    <a:cubicBezTo>
                      <a:pt x="90493" y="433567"/>
                      <a:pt x="90493" y="433611"/>
                      <a:pt x="90537" y="433655"/>
                    </a:cubicBezTo>
                    <a:cubicBezTo>
                      <a:pt x="91630" y="435055"/>
                      <a:pt x="92768" y="436454"/>
                      <a:pt x="93905" y="437854"/>
                    </a:cubicBezTo>
                    <a:cubicBezTo>
                      <a:pt x="93905" y="437897"/>
                      <a:pt x="93948" y="437941"/>
                      <a:pt x="93992" y="437985"/>
                    </a:cubicBezTo>
                    <a:cubicBezTo>
                      <a:pt x="139348" y="492219"/>
                      <a:pt x="208846" y="532151"/>
                      <a:pt x="289848" y="530839"/>
                    </a:cubicBezTo>
                    <a:cubicBezTo>
                      <a:pt x="290591" y="530839"/>
                      <a:pt x="291291" y="530795"/>
                      <a:pt x="292034" y="530752"/>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48"/>
              <p:cNvSpPr/>
              <p:nvPr/>
            </p:nvSpPr>
            <p:spPr>
              <a:xfrm>
                <a:off x="5737704" y="3359938"/>
                <a:ext cx="15701" cy="3061"/>
              </a:xfrm>
              <a:custGeom>
                <a:rect b="b" l="l" r="r" t="t"/>
                <a:pathLst>
                  <a:path extrusionOk="0" h="3061" w="15701">
                    <a:moveTo>
                      <a:pt x="0" y="3061"/>
                    </a:moveTo>
                    <a:cubicBezTo>
                      <a:pt x="5074" y="1749"/>
                      <a:pt x="10322" y="700"/>
                      <a:pt x="15702" y="0"/>
                    </a:cubicBezTo>
                    <a:cubicBezTo>
                      <a:pt x="10366" y="787"/>
                      <a:pt x="5117" y="1837"/>
                      <a:pt x="0" y="306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56" name="Google Shape;2456;p48"/>
            <p:cNvGrpSpPr/>
            <p:nvPr/>
          </p:nvGrpSpPr>
          <p:grpSpPr>
            <a:xfrm>
              <a:off x="3335157" y="3787654"/>
              <a:ext cx="426921" cy="493434"/>
              <a:chOff x="5399088" y="3787654"/>
              <a:chExt cx="426921" cy="493434"/>
            </a:xfrm>
          </p:grpSpPr>
          <p:sp>
            <p:nvSpPr>
              <p:cNvPr id="2457" name="Google Shape;2457;p48"/>
              <p:cNvSpPr/>
              <p:nvPr/>
            </p:nvSpPr>
            <p:spPr>
              <a:xfrm>
                <a:off x="5399088" y="3788507"/>
                <a:ext cx="426571" cy="492581"/>
              </a:xfrm>
              <a:custGeom>
                <a:rect b="b" l="l" r="r" t="t"/>
                <a:pathLst>
                  <a:path extrusionOk="0" h="492581" w="426571">
                    <a:moveTo>
                      <a:pt x="426572" y="42176"/>
                    </a:moveTo>
                    <a:cubicBezTo>
                      <a:pt x="423160" y="52322"/>
                      <a:pt x="419617" y="62426"/>
                      <a:pt x="415856" y="72442"/>
                    </a:cubicBezTo>
                    <a:cubicBezTo>
                      <a:pt x="411701" y="83770"/>
                      <a:pt x="407283" y="95010"/>
                      <a:pt x="402691" y="106119"/>
                    </a:cubicBezTo>
                    <a:cubicBezTo>
                      <a:pt x="397224" y="119328"/>
                      <a:pt x="391494" y="132362"/>
                      <a:pt x="385459" y="145264"/>
                    </a:cubicBezTo>
                    <a:cubicBezTo>
                      <a:pt x="384453" y="147451"/>
                      <a:pt x="383447" y="149638"/>
                      <a:pt x="382397" y="151825"/>
                    </a:cubicBezTo>
                    <a:cubicBezTo>
                      <a:pt x="374962" y="167526"/>
                      <a:pt x="367133" y="182966"/>
                      <a:pt x="358910" y="198186"/>
                    </a:cubicBezTo>
                    <a:cubicBezTo>
                      <a:pt x="358910" y="198230"/>
                      <a:pt x="358866" y="198274"/>
                      <a:pt x="358866" y="198317"/>
                    </a:cubicBezTo>
                    <a:cubicBezTo>
                      <a:pt x="332711" y="246735"/>
                      <a:pt x="302620" y="292702"/>
                      <a:pt x="269117" y="335827"/>
                    </a:cubicBezTo>
                    <a:cubicBezTo>
                      <a:pt x="266231" y="339501"/>
                      <a:pt x="263388" y="343132"/>
                      <a:pt x="260501" y="346718"/>
                    </a:cubicBezTo>
                    <a:cubicBezTo>
                      <a:pt x="260501" y="346762"/>
                      <a:pt x="260457" y="346762"/>
                      <a:pt x="260414" y="346805"/>
                    </a:cubicBezTo>
                    <a:cubicBezTo>
                      <a:pt x="260414" y="346849"/>
                      <a:pt x="260370" y="346893"/>
                      <a:pt x="260326" y="346937"/>
                    </a:cubicBezTo>
                    <a:cubicBezTo>
                      <a:pt x="244931" y="366137"/>
                      <a:pt x="228835" y="384813"/>
                      <a:pt x="212084" y="402789"/>
                    </a:cubicBezTo>
                    <a:cubicBezTo>
                      <a:pt x="209854" y="405238"/>
                      <a:pt x="207623" y="407600"/>
                      <a:pt x="205305" y="410006"/>
                    </a:cubicBezTo>
                    <a:cubicBezTo>
                      <a:pt x="205217" y="410137"/>
                      <a:pt x="205042" y="410312"/>
                      <a:pt x="204867" y="410443"/>
                    </a:cubicBezTo>
                    <a:cubicBezTo>
                      <a:pt x="202637" y="412849"/>
                      <a:pt x="200319" y="415254"/>
                      <a:pt x="197957" y="417660"/>
                    </a:cubicBezTo>
                    <a:cubicBezTo>
                      <a:pt x="192840" y="423039"/>
                      <a:pt x="187548" y="428332"/>
                      <a:pt x="182212" y="433580"/>
                    </a:cubicBezTo>
                    <a:cubicBezTo>
                      <a:pt x="181643" y="434149"/>
                      <a:pt x="181074" y="434717"/>
                      <a:pt x="180506" y="435198"/>
                    </a:cubicBezTo>
                    <a:cubicBezTo>
                      <a:pt x="170534" y="445083"/>
                      <a:pt x="160343" y="454662"/>
                      <a:pt x="149977" y="463978"/>
                    </a:cubicBezTo>
                    <a:cubicBezTo>
                      <a:pt x="144029" y="469401"/>
                      <a:pt x="138037" y="474693"/>
                      <a:pt x="131957" y="479898"/>
                    </a:cubicBezTo>
                    <a:cubicBezTo>
                      <a:pt x="130295" y="481341"/>
                      <a:pt x="128590" y="482785"/>
                      <a:pt x="126928" y="484228"/>
                    </a:cubicBezTo>
                    <a:cubicBezTo>
                      <a:pt x="123910" y="486765"/>
                      <a:pt x="120892" y="489301"/>
                      <a:pt x="117830" y="491838"/>
                    </a:cubicBezTo>
                    <a:cubicBezTo>
                      <a:pt x="117524" y="492101"/>
                      <a:pt x="117218" y="492363"/>
                      <a:pt x="116912" y="492582"/>
                    </a:cubicBezTo>
                    <a:cubicBezTo>
                      <a:pt x="103485" y="480160"/>
                      <a:pt x="91763" y="466995"/>
                      <a:pt x="81485" y="453699"/>
                    </a:cubicBezTo>
                    <a:cubicBezTo>
                      <a:pt x="77811" y="448888"/>
                      <a:pt x="74268" y="444077"/>
                      <a:pt x="70944" y="439266"/>
                    </a:cubicBezTo>
                    <a:cubicBezTo>
                      <a:pt x="67445" y="434236"/>
                      <a:pt x="64208" y="429294"/>
                      <a:pt x="61147" y="424351"/>
                    </a:cubicBezTo>
                    <a:cubicBezTo>
                      <a:pt x="60316" y="422996"/>
                      <a:pt x="59485" y="421684"/>
                      <a:pt x="58697" y="420371"/>
                    </a:cubicBezTo>
                    <a:cubicBezTo>
                      <a:pt x="56598" y="416916"/>
                      <a:pt x="54586" y="413461"/>
                      <a:pt x="52706" y="410093"/>
                    </a:cubicBezTo>
                    <a:cubicBezTo>
                      <a:pt x="52574" y="409874"/>
                      <a:pt x="52443" y="409656"/>
                      <a:pt x="52312" y="409437"/>
                    </a:cubicBezTo>
                    <a:cubicBezTo>
                      <a:pt x="42384" y="391724"/>
                      <a:pt x="34948" y="375147"/>
                      <a:pt x="29569" y="361458"/>
                    </a:cubicBezTo>
                    <a:cubicBezTo>
                      <a:pt x="27950" y="357434"/>
                      <a:pt x="26551" y="353672"/>
                      <a:pt x="25326" y="350173"/>
                    </a:cubicBezTo>
                    <a:cubicBezTo>
                      <a:pt x="25151" y="349867"/>
                      <a:pt x="25064" y="349517"/>
                      <a:pt x="24932" y="349211"/>
                    </a:cubicBezTo>
                    <a:cubicBezTo>
                      <a:pt x="23227" y="344356"/>
                      <a:pt x="21783" y="340070"/>
                      <a:pt x="20690" y="336527"/>
                    </a:cubicBezTo>
                    <a:cubicBezTo>
                      <a:pt x="20646" y="336483"/>
                      <a:pt x="20646" y="336483"/>
                      <a:pt x="20646" y="336440"/>
                    </a:cubicBezTo>
                    <a:cubicBezTo>
                      <a:pt x="18984" y="331104"/>
                      <a:pt x="16010" y="321700"/>
                      <a:pt x="12817" y="309366"/>
                    </a:cubicBezTo>
                    <a:cubicBezTo>
                      <a:pt x="12686" y="308754"/>
                      <a:pt x="12511" y="308098"/>
                      <a:pt x="12336" y="307442"/>
                    </a:cubicBezTo>
                    <a:cubicBezTo>
                      <a:pt x="12292" y="307223"/>
                      <a:pt x="12249" y="307005"/>
                      <a:pt x="12161" y="306786"/>
                    </a:cubicBezTo>
                    <a:cubicBezTo>
                      <a:pt x="9493" y="295939"/>
                      <a:pt x="6694" y="282993"/>
                      <a:pt x="4463" y="268603"/>
                    </a:cubicBezTo>
                    <a:lnTo>
                      <a:pt x="4463" y="268559"/>
                    </a:lnTo>
                    <a:cubicBezTo>
                      <a:pt x="-391" y="237375"/>
                      <a:pt x="-2578" y="199586"/>
                      <a:pt x="4682" y="161797"/>
                    </a:cubicBezTo>
                    <a:cubicBezTo>
                      <a:pt x="8050" y="144127"/>
                      <a:pt x="13517" y="126501"/>
                      <a:pt x="21696" y="109618"/>
                    </a:cubicBezTo>
                    <a:cubicBezTo>
                      <a:pt x="21740" y="109575"/>
                      <a:pt x="21740" y="109575"/>
                      <a:pt x="21696" y="109531"/>
                    </a:cubicBezTo>
                    <a:cubicBezTo>
                      <a:pt x="21740" y="109487"/>
                      <a:pt x="21740" y="109487"/>
                      <a:pt x="21696" y="109443"/>
                    </a:cubicBezTo>
                    <a:cubicBezTo>
                      <a:pt x="25107" y="102402"/>
                      <a:pt x="29000" y="95622"/>
                      <a:pt x="33461" y="88887"/>
                    </a:cubicBezTo>
                    <a:cubicBezTo>
                      <a:pt x="33505" y="88887"/>
                      <a:pt x="33505" y="88843"/>
                      <a:pt x="33505" y="88843"/>
                    </a:cubicBezTo>
                    <a:cubicBezTo>
                      <a:pt x="33680" y="88449"/>
                      <a:pt x="33899" y="88143"/>
                      <a:pt x="34205" y="87750"/>
                    </a:cubicBezTo>
                    <a:cubicBezTo>
                      <a:pt x="37310" y="83026"/>
                      <a:pt x="40722" y="78346"/>
                      <a:pt x="44439" y="73798"/>
                    </a:cubicBezTo>
                    <a:cubicBezTo>
                      <a:pt x="45139" y="72923"/>
                      <a:pt x="45839" y="72048"/>
                      <a:pt x="46626" y="71217"/>
                    </a:cubicBezTo>
                    <a:cubicBezTo>
                      <a:pt x="48944" y="68418"/>
                      <a:pt x="51393" y="65706"/>
                      <a:pt x="53930" y="63082"/>
                    </a:cubicBezTo>
                    <a:cubicBezTo>
                      <a:pt x="56598" y="60195"/>
                      <a:pt x="59397" y="57440"/>
                      <a:pt x="62240" y="54859"/>
                    </a:cubicBezTo>
                    <a:cubicBezTo>
                      <a:pt x="78029" y="40382"/>
                      <a:pt x="95918" y="29229"/>
                      <a:pt x="115206" y="20919"/>
                    </a:cubicBezTo>
                    <a:cubicBezTo>
                      <a:pt x="116649" y="20263"/>
                      <a:pt x="118093" y="19651"/>
                      <a:pt x="119536" y="19038"/>
                    </a:cubicBezTo>
                    <a:lnTo>
                      <a:pt x="119580" y="19038"/>
                    </a:lnTo>
                    <a:cubicBezTo>
                      <a:pt x="120236" y="18776"/>
                      <a:pt x="120892" y="18514"/>
                      <a:pt x="121548" y="18251"/>
                    </a:cubicBezTo>
                    <a:cubicBezTo>
                      <a:pt x="124522" y="17070"/>
                      <a:pt x="127540" y="15933"/>
                      <a:pt x="130602" y="14927"/>
                    </a:cubicBezTo>
                    <a:cubicBezTo>
                      <a:pt x="130908" y="14796"/>
                      <a:pt x="131258" y="14665"/>
                      <a:pt x="131608" y="14577"/>
                    </a:cubicBezTo>
                    <a:cubicBezTo>
                      <a:pt x="151858" y="7623"/>
                      <a:pt x="173333" y="3468"/>
                      <a:pt x="195333" y="1456"/>
                    </a:cubicBezTo>
                    <a:cubicBezTo>
                      <a:pt x="195770" y="1413"/>
                      <a:pt x="196207" y="1369"/>
                      <a:pt x="196645" y="1325"/>
                    </a:cubicBezTo>
                    <a:cubicBezTo>
                      <a:pt x="197038" y="1325"/>
                      <a:pt x="197388" y="1281"/>
                      <a:pt x="197782" y="1237"/>
                    </a:cubicBezTo>
                    <a:lnTo>
                      <a:pt x="197826" y="1237"/>
                    </a:lnTo>
                    <a:cubicBezTo>
                      <a:pt x="230016" y="-1474"/>
                      <a:pt x="263169" y="450"/>
                      <a:pt x="295141" y="5261"/>
                    </a:cubicBezTo>
                    <a:lnTo>
                      <a:pt x="295185" y="5261"/>
                    </a:lnTo>
                    <a:cubicBezTo>
                      <a:pt x="342684" y="12434"/>
                      <a:pt x="387470" y="25949"/>
                      <a:pt x="422023" y="40251"/>
                    </a:cubicBezTo>
                    <a:lnTo>
                      <a:pt x="422067" y="40251"/>
                    </a:lnTo>
                    <a:cubicBezTo>
                      <a:pt x="423597" y="40907"/>
                      <a:pt x="425084" y="41519"/>
                      <a:pt x="426572" y="4217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48"/>
              <p:cNvSpPr/>
              <p:nvPr/>
            </p:nvSpPr>
            <p:spPr>
              <a:xfrm>
                <a:off x="5502362" y="3879319"/>
                <a:ext cx="282185" cy="311976"/>
              </a:xfrm>
              <a:custGeom>
                <a:rect b="b" l="l" r="r" t="t"/>
                <a:pathLst>
                  <a:path extrusionOk="0" h="311976" w="282185">
                    <a:moveTo>
                      <a:pt x="282185" y="54452"/>
                    </a:moveTo>
                    <a:cubicBezTo>
                      <a:pt x="281179" y="56638"/>
                      <a:pt x="280173" y="58825"/>
                      <a:pt x="279123" y="61012"/>
                    </a:cubicBezTo>
                    <a:cubicBezTo>
                      <a:pt x="271688" y="76714"/>
                      <a:pt x="263859" y="92153"/>
                      <a:pt x="255637" y="107374"/>
                    </a:cubicBezTo>
                    <a:cubicBezTo>
                      <a:pt x="255637" y="107418"/>
                      <a:pt x="255593" y="107461"/>
                      <a:pt x="255593" y="107505"/>
                    </a:cubicBezTo>
                    <a:cubicBezTo>
                      <a:pt x="229438" y="155922"/>
                      <a:pt x="199347" y="201890"/>
                      <a:pt x="165844" y="245015"/>
                    </a:cubicBezTo>
                    <a:cubicBezTo>
                      <a:pt x="162957" y="248689"/>
                      <a:pt x="160114" y="252319"/>
                      <a:pt x="157228" y="255905"/>
                    </a:cubicBezTo>
                    <a:cubicBezTo>
                      <a:pt x="157228" y="255949"/>
                      <a:pt x="157184" y="255949"/>
                      <a:pt x="157140" y="255993"/>
                    </a:cubicBezTo>
                    <a:cubicBezTo>
                      <a:pt x="157140" y="256037"/>
                      <a:pt x="157097" y="256080"/>
                      <a:pt x="157053" y="256124"/>
                    </a:cubicBezTo>
                    <a:cubicBezTo>
                      <a:pt x="141657" y="275325"/>
                      <a:pt x="125562" y="294001"/>
                      <a:pt x="108811" y="311976"/>
                    </a:cubicBezTo>
                    <a:cubicBezTo>
                      <a:pt x="102906" y="309002"/>
                      <a:pt x="97133" y="305722"/>
                      <a:pt x="91447" y="302092"/>
                    </a:cubicBezTo>
                    <a:lnTo>
                      <a:pt x="91447" y="302048"/>
                    </a:lnTo>
                    <a:cubicBezTo>
                      <a:pt x="91053" y="301873"/>
                      <a:pt x="90660" y="301611"/>
                      <a:pt x="90266" y="301305"/>
                    </a:cubicBezTo>
                    <a:cubicBezTo>
                      <a:pt x="84974" y="297937"/>
                      <a:pt x="79769" y="294219"/>
                      <a:pt x="74696" y="290195"/>
                    </a:cubicBezTo>
                    <a:cubicBezTo>
                      <a:pt x="74346" y="289933"/>
                      <a:pt x="73952" y="289671"/>
                      <a:pt x="73602" y="289364"/>
                    </a:cubicBezTo>
                    <a:cubicBezTo>
                      <a:pt x="61706" y="279917"/>
                      <a:pt x="51209" y="269420"/>
                      <a:pt x="42155" y="258224"/>
                    </a:cubicBezTo>
                    <a:cubicBezTo>
                      <a:pt x="42068" y="258136"/>
                      <a:pt x="41980" y="258049"/>
                      <a:pt x="41936" y="257961"/>
                    </a:cubicBezTo>
                    <a:cubicBezTo>
                      <a:pt x="38656" y="253937"/>
                      <a:pt x="35551" y="249782"/>
                      <a:pt x="32664" y="245583"/>
                    </a:cubicBezTo>
                    <a:cubicBezTo>
                      <a:pt x="32664" y="245583"/>
                      <a:pt x="32620" y="245583"/>
                      <a:pt x="32620" y="245540"/>
                    </a:cubicBezTo>
                    <a:cubicBezTo>
                      <a:pt x="31877" y="244446"/>
                      <a:pt x="31133" y="243353"/>
                      <a:pt x="30433" y="242259"/>
                    </a:cubicBezTo>
                    <a:cubicBezTo>
                      <a:pt x="30390" y="242216"/>
                      <a:pt x="30346" y="242172"/>
                      <a:pt x="30346" y="242128"/>
                    </a:cubicBezTo>
                    <a:cubicBezTo>
                      <a:pt x="29034" y="240160"/>
                      <a:pt x="27765" y="238192"/>
                      <a:pt x="26541" y="236180"/>
                    </a:cubicBezTo>
                    <a:cubicBezTo>
                      <a:pt x="25710" y="234737"/>
                      <a:pt x="24835" y="233293"/>
                      <a:pt x="24048" y="231850"/>
                    </a:cubicBezTo>
                    <a:lnTo>
                      <a:pt x="24004" y="231850"/>
                    </a:lnTo>
                    <a:cubicBezTo>
                      <a:pt x="23873" y="231631"/>
                      <a:pt x="23742" y="231369"/>
                      <a:pt x="23610" y="231106"/>
                    </a:cubicBezTo>
                    <a:cubicBezTo>
                      <a:pt x="11058" y="208975"/>
                      <a:pt x="3404" y="185138"/>
                      <a:pt x="911" y="161389"/>
                    </a:cubicBezTo>
                    <a:cubicBezTo>
                      <a:pt x="-3157" y="122988"/>
                      <a:pt x="6334" y="84805"/>
                      <a:pt x="30696" y="54233"/>
                    </a:cubicBezTo>
                    <a:cubicBezTo>
                      <a:pt x="32008" y="52571"/>
                      <a:pt x="33364" y="50953"/>
                      <a:pt x="34720" y="49378"/>
                    </a:cubicBezTo>
                    <a:cubicBezTo>
                      <a:pt x="48672" y="33414"/>
                      <a:pt x="65686" y="21299"/>
                      <a:pt x="84580" y="13076"/>
                    </a:cubicBezTo>
                    <a:cubicBezTo>
                      <a:pt x="84843" y="12945"/>
                      <a:pt x="85105" y="12814"/>
                      <a:pt x="85367" y="12726"/>
                    </a:cubicBezTo>
                    <a:cubicBezTo>
                      <a:pt x="98226" y="7172"/>
                      <a:pt x="111960" y="3454"/>
                      <a:pt x="126174" y="1573"/>
                    </a:cubicBezTo>
                    <a:cubicBezTo>
                      <a:pt x="126393" y="1486"/>
                      <a:pt x="126612" y="1442"/>
                      <a:pt x="126874" y="1442"/>
                    </a:cubicBezTo>
                    <a:cubicBezTo>
                      <a:pt x="173979" y="-4769"/>
                      <a:pt x="226201" y="9053"/>
                      <a:pt x="269458" y="43474"/>
                    </a:cubicBezTo>
                    <a:cubicBezTo>
                      <a:pt x="273875" y="47016"/>
                      <a:pt x="278117" y="50690"/>
                      <a:pt x="282185" y="54452"/>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48"/>
              <p:cNvSpPr/>
              <p:nvPr/>
            </p:nvSpPr>
            <p:spPr>
              <a:xfrm>
                <a:off x="5561597" y="3887713"/>
                <a:ext cx="219887" cy="236621"/>
              </a:xfrm>
              <a:custGeom>
                <a:rect b="b" l="l" r="r" t="t"/>
                <a:pathLst>
                  <a:path extrusionOk="0" h="236621" w="219887">
                    <a:moveTo>
                      <a:pt x="219888" y="52619"/>
                    </a:moveTo>
                    <a:cubicBezTo>
                      <a:pt x="212452" y="68321"/>
                      <a:pt x="204623" y="83760"/>
                      <a:pt x="196401" y="98981"/>
                    </a:cubicBezTo>
                    <a:cubicBezTo>
                      <a:pt x="196401" y="99024"/>
                      <a:pt x="196357" y="99068"/>
                      <a:pt x="196357" y="99112"/>
                    </a:cubicBezTo>
                    <a:cubicBezTo>
                      <a:pt x="170202" y="147529"/>
                      <a:pt x="140111" y="193497"/>
                      <a:pt x="106608" y="236622"/>
                    </a:cubicBezTo>
                    <a:cubicBezTo>
                      <a:pt x="89857" y="232335"/>
                      <a:pt x="73368" y="224725"/>
                      <a:pt x="58147" y="213791"/>
                    </a:cubicBezTo>
                    <a:cubicBezTo>
                      <a:pt x="47738" y="206312"/>
                      <a:pt x="38641" y="197739"/>
                      <a:pt x="30943" y="188423"/>
                    </a:cubicBezTo>
                    <a:cubicBezTo>
                      <a:pt x="30899" y="188423"/>
                      <a:pt x="30899" y="188380"/>
                      <a:pt x="30899" y="188380"/>
                    </a:cubicBezTo>
                    <a:cubicBezTo>
                      <a:pt x="-4703" y="145430"/>
                      <a:pt x="-10957" y="86647"/>
                      <a:pt x="19571" y="44309"/>
                    </a:cubicBezTo>
                    <a:cubicBezTo>
                      <a:pt x="25957" y="35430"/>
                      <a:pt x="33567" y="27820"/>
                      <a:pt x="42096" y="21566"/>
                    </a:cubicBezTo>
                    <a:cubicBezTo>
                      <a:pt x="42271" y="21435"/>
                      <a:pt x="42489" y="21259"/>
                      <a:pt x="42664" y="21128"/>
                    </a:cubicBezTo>
                    <a:cubicBezTo>
                      <a:pt x="50712" y="15311"/>
                      <a:pt x="59503" y="10675"/>
                      <a:pt x="68819" y="7307"/>
                    </a:cubicBezTo>
                    <a:cubicBezTo>
                      <a:pt x="69038" y="7176"/>
                      <a:pt x="69257" y="7089"/>
                      <a:pt x="69475" y="7045"/>
                    </a:cubicBezTo>
                    <a:cubicBezTo>
                      <a:pt x="107483" y="-6689"/>
                      <a:pt x="154107" y="-522"/>
                      <a:pt x="192552" y="27120"/>
                    </a:cubicBezTo>
                    <a:cubicBezTo>
                      <a:pt x="203005" y="34643"/>
                      <a:pt x="212146" y="43259"/>
                      <a:pt x="219888" y="5261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48"/>
              <p:cNvSpPr/>
              <p:nvPr/>
            </p:nvSpPr>
            <p:spPr>
              <a:xfrm>
                <a:off x="5399951" y="3890996"/>
                <a:ext cx="149114" cy="389349"/>
              </a:xfrm>
              <a:custGeom>
                <a:rect b="b" l="l" r="r" t="t"/>
                <a:pathLst>
                  <a:path extrusionOk="0" h="389349" w="149114">
                    <a:moveTo>
                      <a:pt x="149115" y="361488"/>
                    </a:moveTo>
                    <a:cubicBezTo>
                      <a:pt x="143166" y="366912"/>
                      <a:pt x="137174" y="372204"/>
                      <a:pt x="131095" y="377409"/>
                    </a:cubicBezTo>
                    <a:cubicBezTo>
                      <a:pt x="129433" y="378852"/>
                      <a:pt x="127727" y="380295"/>
                      <a:pt x="126065" y="381739"/>
                    </a:cubicBezTo>
                    <a:cubicBezTo>
                      <a:pt x="123047" y="384275"/>
                      <a:pt x="120029" y="386812"/>
                      <a:pt x="116968" y="389349"/>
                    </a:cubicBezTo>
                    <a:cubicBezTo>
                      <a:pt x="103584" y="376928"/>
                      <a:pt x="91819" y="363763"/>
                      <a:pt x="81584" y="350510"/>
                    </a:cubicBezTo>
                    <a:cubicBezTo>
                      <a:pt x="77910" y="345787"/>
                      <a:pt x="74455" y="341019"/>
                      <a:pt x="71175" y="336340"/>
                    </a:cubicBezTo>
                    <a:cubicBezTo>
                      <a:pt x="67938" y="331660"/>
                      <a:pt x="64877" y="327023"/>
                      <a:pt x="61990" y="322431"/>
                    </a:cubicBezTo>
                    <a:cubicBezTo>
                      <a:pt x="61159" y="321075"/>
                      <a:pt x="60328" y="319719"/>
                      <a:pt x="59497" y="318407"/>
                    </a:cubicBezTo>
                    <a:cubicBezTo>
                      <a:pt x="57179" y="314602"/>
                      <a:pt x="54992" y="310841"/>
                      <a:pt x="52893" y="307167"/>
                    </a:cubicBezTo>
                    <a:cubicBezTo>
                      <a:pt x="52762" y="306904"/>
                      <a:pt x="52630" y="306686"/>
                      <a:pt x="52543" y="306467"/>
                    </a:cubicBezTo>
                    <a:cubicBezTo>
                      <a:pt x="42571" y="288753"/>
                      <a:pt x="35092" y="272177"/>
                      <a:pt x="29668" y="258443"/>
                    </a:cubicBezTo>
                    <a:cubicBezTo>
                      <a:pt x="28050" y="254463"/>
                      <a:pt x="26650" y="250746"/>
                      <a:pt x="25426" y="247290"/>
                    </a:cubicBezTo>
                    <a:cubicBezTo>
                      <a:pt x="25295" y="246941"/>
                      <a:pt x="25163" y="246634"/>
                      <a:pt x="25076" y="246328"/>
                    </a:cubicBezTo>
                    <a:cubicBezTo>
                      <a:pt x="23283" y="241386"/>
                      <a:pt x="21883" y="237056"/>
                      <a:pt x="20746" y="233469"/>
                    </a:cubicBezTo>
                    <a:cubicBezTo>
                      <a:pt x="20702" y="233338"/>
                      <a:pt x="20658" y="233251"/>
                      <a:pt x="20615" y="233119"/>
                    </a:cubicBezTo>
                    <a:cubicBezTo>
                      <a:pt x="18996" y="227871"/>
                      <a:pt x="16110" y="218730"/>
                      <a:pt x="13004" y="206702"/>
                    </a:cubicBezTo>
                    <a:cubicBezTo>
                      <a:pt x="12829" y="206090"/>
                      <a:pt x="12698" y="205477"/>
                      <a:pt x="12523" y="204822"/>
                    </a:cubicBezTo>
                    <a:cubicBezTo>
                      <a:pt x="12479" y="204603"/>
                      <a:pt x="12392" y="204384"/>
                      <a:pt x="12348" y="204165"/>
                    </a:cubicBezTo>
                    <a:cubicBezTo>
                      <a:pt x="9593" y="193231"/>
                      <a:pt x="6750" y="180110"/>
                      <a:pt x="4476" y="165545"/>
                    </a:cubicBezTo>
                    <a:cubicBezTo>
                      <a:pt x="-423" y="134098"/>
                      <a:pt x="-2610" y="95828"/>
                      <a:pt x="4825" y="57733"/>
                    </a:cubicBezTo>
                    <a:cubicBezTo>
                      <a:pt x="8062" y="40982"/>
                      <a:pt x="13223" y="24274"/>
                      <a:pt x="20789" y="8179"/>
                    </a:cubicBezTo>
                    <a:cubicBezTo>
                      <a:pt x="22058" y="5423"/>
                      <a:pt x="23414" y="2712"/>
                      <a:pt x="24857" y="0"/>
                    </a:cubicBezTo>
                    <a:cubicBezTo>
                      <a:pt x="23370" y="2887"/>
                      <a:pt x="22014" y="5686"/>
                      <a:pt x="20746" y="8616"/>
                    </a:cubicBezTo>
                    <a:cubicBezTo>
                      <a:pt x="20746" y="8616"/>
                      <a:pt x="20789" y="8660"/>
                      <a:pt x="20746" y="8704"/>
                    </a:cubicBezTo>
                    <a:cubicBezTo>
                      <a:pt x="14360" y="23093"/>
                      <a:pt x="10205" y="38008"/>
                      <a:pt x="7756" y="52878"/>
                    </a:cubicBezTo>
                    <a:cubicBezTo>
                      <a:pt x="7756" y="52878"/>
                      <a:pt x="7756" y="52878"/>
                      <a:pt x="7756" y="52922"/>
                    </a:cubicBezTo>
                    <a:cubicBezTo>
                      <a:pt x="1195" y="92504"/>
                      <a:pt x="6356" y="131780"/>
                      <a:pt x="12436" y="159772"/>
                    </a:cubicBezTo>
                    <a:cubicBezTo>
                      <a:pt x="16153" y="176786"/>
                      <a:pt x="20221" y="189645"/>
                      <a:pt x="22189" y="195899"/>
                    </a:cubicBezTo>
                    <a:cubicBezTo>
                      <a:pt x="22889" y="198086"/>
                      <a:pt x="23676" y="200535"/>
                      <a:pt x="24638" y="203291"/>
                    </a:cubicBezTo>
                    <a:cubicBezTo>
                      <a:pt x="24682" y="203509"/>
                      <a:pt x="24770" y="203728"/>
                      <a:pt x="24857" y="203903"/>
                    </a:cubicBezTo>
                    <a:cubicBezTo>
                      <a:pt x="24988" y="204340"/>
                      <a:pt x="25120" y="204734"/>
                      <a:pt x="25295" y="205171"/>
                    </a:cubicBezTo>
                    <a:cubicBezTo>
                      <a:pt x="27306" y="210945"/>
                      <a:pt x="29887" y="217768"/>
                      <a:pt x="33123" y="225334"/>
                    </a:cubicBezTo>
                    <a:cubicBezTo>
                      <a:pt x="35135" y="230102"/>
                      <a:pt x="37453" y="235219"/>
                      <a:pt x="40034" y="240511"/>
                    </a:cubicBezTo>
                    <a:cubicBezTo>
                      <a:pt x="40165" y="240817"/>
                      <a:pt x="40296" y="241080"/>
                      <a:pt x="40471" y="241386"/>
                    </a:cubicBezTo>
                    <a:cubicBezTo>
                      <a:pt x="41958" y="244491"/>
                      <a:pt x="43577" y="247684"/>
                      <a:pt x="45326" y="250921"/>
                    </a:cubicBezTo>
                    <a:cubicBezTo>
                      <a:pt x="52893" y="265267"/>
                      <a:pt x="62471" y="280793"/>
                      <a:pt x="74455" y="296145"/>
                    </a:cubicBezTo>
                    <a:cubicBezTo>
                      <a:pt x="74543" y="296320"/>
                      <a:pt x="74718" y="296538"/>
                      <a:pt x="74849" y="296713"/>
                    </a:cubicBezTo>
                    <a:cubicBezTo>
                      <a:pt x="82984" y="307123"/>
                      <a:pt x="92212" y="317401"/>
                      <a:pt x="102622" y="327198"/>
                    </a:cubicBezTo>
                    <a:cubicBezTo>
                      <a:pt x="105334" y="329735"/>
                      <a:pt x="108133" y="332272"/>
                      <a:pt x="111019" y="334721"/>
                    </a:cubicBezTo>
                    <a:cubicBezTo>
                      <a:pt x="122347" y="344475"/>
                      <a:pt x="135031" y="353528"/>
                      <a:pt x="149115" y="36148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48"/>
              <p:cNvSpPr/>
              <p:nvPr/>
            </p:nvSpPr>
            <p:spPr>
              <a:xfrm>
                <a:off x="5439766" y="3787654"/>
                <a:ext cx="386243" cy="79767"/>
              </a:xfrm>
              <a:custGeom>
                <a:rect b="b" l="l" r="r" t="t"/>
                <a:pathLst>
                  <a:path extrusionOk="0" h="79767" w="386243">
                    <a:moveTo>
                      <a:pt x="386244" y="41935"/>
                    </a:moveTo>
                    <a:lnTo>
                      <a:pt x="386244" y="41978"/>
                    </a:lnTo>
                    <a:cubicBezTo>
                      <a:pt x="386112" y="42372"/>
                      <a:pt x="386025" y="42678"/>
                      <a:pt x="385894" y="43028"/>
                    </a:cubicBezTo>
                    <a:cubicBezTo>
                      <a:pt x="382482" y="53175"/>
                      <a:pt x="378940" y="63278"/>
                      <a:pt x="375178" y="73294"/>
                    </a:cubicBezTo>
                    <a:cubicBezTo>
                      <a:pt x="359476" y="64459"/>
                      <a:pt x="344562" y="57724"/>
                      <a:pt x="332403" y="52301"/>
                    </a:cubicBezTo>
                    <a:cubicBezTo>
                      <a:pt x="290678" y="33581"/>
                      <a:pt x="226909" y="15124"/>
                      <a:pt x="163883" y="14074"/>
                    </a:cubicBezTo>
                    <a:lnTo>
                      <a:pt x="162790" y="14074"/>
                    </a:lnTo>
                    <a:cubicBezTo>
                      <a:pt x="139172" y="13724"/>
                      <a:pt x="115641" y="15867"/>
                      <a:pt x="93423" y="21378"/>
                    </a:cubicBezTo>
                    <a:cubicBezTo>
                      <a:pt x="93073" y="21466"/>
                      <a:pt x="92767" y="21553"/>
                      <a:pt x="92417" y="21641"/>
                    </a:cubicBezTo>
                    <a:cubicBezTo>
                      <a:pt x="87125" y="22997"/>
                      <a:pt x="81876" y="24527"/>
                      <a:pt x="76715" y="26277"/>
                    </a:cubicBezTo>
                    <a:cubicBezTo>
                      <a:pt x="75972" y="26539"/>
                      <a:pt x="75184" y="26802"/>
                      <a:pt x="74441" y="27064"/>
                    </a:cubicBezTo>
                    <a:cubicBezTo>
                      <a:pt x="73785" y="27283"/>
                      <a:pt x="73129" y="27545"/>
                      <a:pt x="72473" y="27764"/>
                    </a:cubicBezTo>
                    <a:cubicBezTo>
                      <a:pt x="47280" y="36992"/>
                      <a:pt x="24493" y="51338"/>
                      <a:pt x="6123" y="72376"/>
                    </a:cubicBezTo>
                    <a:cubicBezTo>
                      <a:pt x="4899" y="73775"/>
                      <a:pt x="3718" y="75131"/>
                      <a:pt x="2580" y="76575"/>
                    </a:cubicBezTo>
                    <a:cubicBezTo>
                      <a:pt x="1706" y="77624"/>
                      <a:pt x="875" y="78674"/>
                      <a:pt x="0" y="79767"/>
                    </a:cubicBezTo>
                    <a:cubicBezTo>
                      <a:pt x="1443" y="77756"/>
                      <a:pt x="3018" y="75787"/>
                      <a:pt x="4592" y="73819"/>
                    </a:cubicBezTo>
                    <a:cubicBezTo>
                      <a:pt x="5030" y="73251"/>
                      <a:pt x="5511" y="72726"/>
                      <a:pt x="5992" y="72157"/>
                    </a:cubicBezTo>
                    <a:cubicBezTo>
                      <a:pt x="8310" y="69314"/>
                      <a:pt x="10759" y="66602"/>
                      <a:pt x="13252" y="63935"/>
                    </a:cubicBezTo>
                    <a:cubicBezTo>
                      <a:pt x="15920" y="61048"/>
                      <a:pt x="18720" y="58292"/>
                      <a:pt x="21563" y="55712"/>
                    </a:cubicBezTo>
                    <a:cubicBezTo>
                      <a:pt x="37264" y="41060"/>
                      <a:pt x="55109" y="29776"/>
                      <a:pt x="74310" y="21334"/>
                    </a:cubicBezTo>
                    <a:cubicBezTo>
                      <a:pt x="76015" y="20591"/>
                      <a:pt x="77721" y="19891"/>
                      <a:pt x="79427" y="19191"/>
                    </a:cubicBezTo>
                    <a:cubicBezTo>
                      <a:pt x="80083" y="18885"/>
                      <a:pt x="80739" y="18623"/>
                      <a:pt x="81439" y="18360"/>
                    </a:cubicBezTo>
                    <a:cubicBezTo>
                      <a:pt x="84151" y="17267"/>
                      <a:pt x="86906" y="16261"/>
                      <a:pt x="89705" y="15255"/>
                    </a:cubicBezTo>
                    <a:cubicBezTo>
                      <a:pt x="90055" y="15167"/>
                      <a:pt x="90361" y="15036"/>
                      <a:pt x="90711" y="14905"/>
                    </a:cubicBezTo>
                    <a:cubicBezTo>
                      <a:pt x="110830" y="7951"/>
                      <a:pt x="132218" y="3665"/>
                      <a:pt x="154086" y="1565"/>
                    </a:cubicBezTo>
                    <a:cubicBezTo>
                      <a:pt x="154567" y="1521"/>
                      <a:pt x="155049" y="1478"/>
                      <a:pt x="155530" y="1434"/>
                    </a:cubicBezTo>
                    <a:cubicBezTo>
                      <a:pt x="155923" y="1390"/>
                      <a:pt x="156273" y="1347"/>
                      <a:pt x="156667" y="1347"/>
                    </a:cubicBezTo>
                    <a:cubicBezTo>
                      <a:pt x="188508" y="-1453"/>
                      <a:pt x="221398" y="297"/>
                      <a:pt x="253107" y="4889"/>
                    </a:cubicBezTo>
                    <a:lnTo>
                      <a:pt x="253151" y="4889"/>
                    </a:lnTo>
                    <a:cubicBezTo>
                      <a:pt x="301962" y="12062"/>
                      <a:pt x="348017" y="26014"/>
                      <a:pt x="383226" y="40710"/>
                    </a:cubicBezTo>
                    <a:cubicBezTo>
                      <a:pt x="384232" y="41104"/>
                      <a:pt x="385238" y="41541"/>
                      <a:pt x="386244" y="41935"/>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48"/>
              <p:cNvSpPr/>
              <p:nvPr/>
            </p:nvSpPr>
            <p:spPr>
              <a:xfrm>
                <a:off x="5426514" y="3874245"/>
                <a:ext cx="8353" cy="13645"/>
              </a:xfrm>
              <a:custGeom>
                <a:rect b="b" l="l" r="r" t="t"/>
                <a:pathLst>
                  <a:path extrusionOk="0" h="13645" w="8353">
                    <a:moveTo>
                      <a:pt x="0" y="13646"/>
                    </a:moveTo>
                    <a:cubicBezTo>
                      <a:pt x="2493" y="9010"/>
                      <a:pt x="5249" y="4461"/>
                      <a:pt x="8354" y="0"/>
                    </a:cubicBezTo>
                    <a:cubicBezTo>
                      <a:pt x="5292" y="4505"/>
                      <a:pt x="2537" y="9054"/>
                      <a:pt x="0" y="136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63" name="Google Shape;2463;p48"/>
            <p:cNvGrpSpPr/>
            <p:nvPr/>
          </p:nvGrpSpPr>
          <p:grpSpPr>
            <a:xfrm>
              <a:off x="2272482" y="3869644"/>
              <a:ext cx="569244" cy="623001"/>
              <a:chOff x="4336413" y="3869644"/>
              <a:chExt cx="569244" cy="623001"/>
            </a:xfrm>
          </p:grpSpPr>
          <p:sp>
            <p:nvSpPr>
              <p:cNvPr id="2464" name="Google Shape;2464;p48"/>
              <p:cNvSpPr/>
              <p:nvPr/>
            </p:nvSpPr>
            <p:spPr>
              <a:xfrm>
                <a:off x="4336413" y="3869644"/>
                <a:ext cx="568064" cy="622739"/>
              </a:xfrm>
              <a:custGeom>
                <a:rect b="b" l="l" r="r" t="t"/>
                <a:pathLst>
                  <a:path extrusionOk="0" h="622739" w="568064">
                    <a:moveTo>
                      <a:pt x="562410" y="334773"/>
                    </a:moveTo>
                    <a:cubicBezTo>
                      <a:pt x="560880" y="326857"/>
                      <a:pt x="559086" y="319203"/>
                      <a:pt x="557206" y="311942"/>
                    </a:cubicBezTo>
                    <a:cubicBezTo>
                      <a:pt x="553532" y="297859"/>
                      <a:pt x="549464" y="285088"/>
                      <a:pt x="545790" y="273935"/>
                    </a:cubicBezTo>
                    <a:cubicBezTo>
                      <a:pt x="545091" y="271748"/>
                      <a:pt x="544391" y="269649"/>
                      <a:pt x="543691" y="267593"/>
                    </a:cubicBezTo>
                    <a:cubicBezTo>
                      <a:pt x="540454" y="257883"/>
                      <a:pt x="536606" y="247518"/>
                      <a:pt x="532101" y="236671"/>
                    </a:cubicBezTo>
                    <a:lnTo>
                      <a:pt x="532101" y="236627"/>
                    </a:lnTo>
                    <a:cubicBezTo>
                      <a:pt x="524665" y="218695"/>
                      <a:pt x="515568" y="199538"/>
                      <a:pt x="504852" y="180118"/>
                    </a:cubicBezTo>
                    <a:cubicBezTo>
                      <a:pt x="503977" y="178544"/>
                      <a:pt x="503103" y="176926"/>
                      <a:pt x="502141" y="175351"/>
                    </a:cubicBezTo>
                    <a:cubicBezTo>
                      <a:pt x="502141" y="175220"/>
                      <a:pt x="502053" y="175089"/>
                      <a:pt x="501922" y="174957"/>
                    </a:cubicBezTo>
                    <a:cubicBezTo>
                      <a:pt x="487095" y="148671"/>
                      <a:pt x="469381" y="122210"/>
                      <a:pt x="449000" y="98111"/>
                    </a:cubicBezTo>
                    <a:cubicBezTo>
                      <a:pt x="439815" y="87264"/>
                      <a:pt x="430105" y="76899"/>
                      <a:pt x="419871" y="67189"/>
                    </a:cubicBezTo>
                    <a:lnTo>
                      <a:pt x="419827" y="67189"/>
                    </a:lnTo>
                    <a:cubicBezTo>
                      <a:pt x="419433" y="66795"/>
                      <a:pt x="419083" y="66445"/>
                      <a:pt x="418646" y="66095"/>
                    </a:cubicBezTo>
                    <a:cubicBezTo>
                      <a:pt x="418296" y="65746"/>
                      <a:pt x="417946" y="65396"/>
                      <a:pt x="417553" y="65046"/>
                    </a:cubicBezTo>
                    <a:cubicBezTo>
                      <a:pt x="408849" y="56954"/>
                      <a:pt x="399795" y="49388"/>
                      <a:pt x="390348" y="42477"/>
                    </a:cubicBezTo>
                    <a:cubicBezTo>
                      <a:pt x="375915" y="31937"/>
                      <a:pt x="360694" y="22927"/>
                      <a:pt x="344686" y="15929"/>
                    </a:cubicBezTo>
                    <a:cubicBezTo>
                      <a:pt x="334015" y="11293"/>
                      <a:pt x="322993" y="7531"/>
                      <a:pt x="311621" y="4863"/>
                    </a:cubicBezTo>
                    <a:cubicBezTo>
                      <a:pt x="307685" y="3945"/>
                      <a:pt x="303748" y="3114"/>
                      <a:pt x="299725" y="2458"/>
                    </a:cubicBezTo>
                    <a:lnTo>
                      <a:pt x="299681" y="2458"/>
                    </a:lnTo>
                    <a:cubicBezTo>
                      <a:pt x="298675" y="2283"/>
                      <a:pt x="297669" y="2108"/>
                      <a:pt x="296619" y="1977"/>
                    </a:cubicBezTo>
                    <a:cubicBezTo>
                      <a:pt x="296619" y="1977"/>
                      <a:pt x="296619" y="1977"/>
                      <a:pt x="296576" y="1977"/>
                    </a:cubicBezTo>
                    <a:cubicBezTo>
                      <a:pt x="295088" y="1758"/>
                      <a:pt x="293601" y="1539"/>
                      <a:pt x="292071" y="1364"/>
                    </a:cubicBezTo>
                    <a:cubicBezTo>
                      <a:pt x="290059" y="1102"/>
                      <a:pt x="287959" y="883"/>
                      <a:pt x="285904" y="708"/>
                    </a:cubicBezTo>
                    <a:cubicBezTo>
                      <a:pt x="285510" y="665"/>
                      <a:pt x="285073" y="621"/>
                      <a:pt x="284679" y="621"/>
                    </a:cubicBezTo>
                    <a:cubicBezTo>
                      <a:pt x="284285" y="577"/>
                      <a:pt x="283892" y="533"/>
                      <a:pt x="283498" y="489"/>
                    </a:cubicBezTo>
                    <a:cubicBezTo>
                      <a:pt x="281311" y="271"/>
                      <a:pt x="279124" y="183"/>
                      <a:pt x="276937" y="140"/>
                    </a:cubicBezTo>
                    <a:cubicBezTo>
                      <a:pt x="275932" y="96"/>
                      <a:pt x="274969" y="96"/>
                      <a:pt x="273963" y="96"/>
                    </a:cubicBezTo>
                    <a:cubicBezTo>
                      <a:pt x="273570" y="52"/>
                      <a:pt x="273176" y="52"/>
                      <a:pt x="272782" y="52"/>
                    </a:cubicBezTo>
                    <a:cubicBezTo>
                      <a:pt x="272389" y="8"/>
                      <a:pt x="271951" y="8"/>
                      <a:pt x="271514" y="52"/>
                    </a:cubicBezTo>
                    <a:cubicBezTo>
                      <a:pt x="271383" y="8"/>
                      <a:pt x="271252" y="8"/>
                      <a:pt x="271120" y="8"/>
                    </a:cubicBezTo>
                    <a:lnTo>
                      <a:pt x="271077" y="8"/>
                    </a:lnTo>
                    <a:cubicBezTo>
                      <a:pt x="267272" y="-35"/>
                      <a:pt x="263423" y="96"/>
                      <a:pt x="259530" y="315"/>
                    </a:cubicBezTo>
                    <a:cubicBezTo>
                      <a:pt x="250914" y="839"/>
                      <a:pt x="242560" y="1933"/>
                      <a:pt x="234425" y="3595"/>
                    </a:cubicBezTo>
                    <a:cubicBezTo>
                      <a:pt x="234425" y="3595"/>
                      <a:pt x="234337" y="3639"/>
                      <a:pt x="234337" y="3595"/>
                    </a:cubicBezTo>
                    <a:cubicBezTo>
                      <a:pt x="233113" y="3814"/>
                      <a:pt x="232019" y="4076"/>
                      <a:pt x="230838" y="4382"/>
                    </a:cubicBezTo>
                    <a:cubicBezTo>
                      <a:pt x="199260" y="11380"/>
                      <a:pt x="171443" y="26338"/>
                      <a:pt x="147650" y="44402"/>
                    </a:cubicBezTo>
                    <a:cubicBezTo>
                      <a:pt x="147082" y="44839"/>
                      <a:pt x="146469" y="45276"/>
                      <a:pt x="145901" y="45758"/>
                    </a:cubicBezTo>
                    <a:cubicBezTo>
                      <a:pt x="124382" y="62334"/>
                      <a:pt x="106231" y="81403"/>
                      <a:pt x="91579" y="99336"/>
                    </a:cubicBezTo>
                    <a:cubicBezTo>
                      <a:pt x="90967" y="100079"/>
                      <a:pt x="90398" y="100779"/>
                      <a:pt x="89786" y="101523"/>
                    </a:cubicBezTo>
                    <a:cubicBezTo>
                      <a:pt x="87555" y="104365"/>
                      <a:pt x="85368" y="107121"/>
                      <a:pt x="83269" y="109876"/>
                    </a:cubicBezTo>
                    <a:cubicBezTo>
                      <a:pt x="82963" y="110270"/>
                      <a:pt x="82657" y="110664"/>
                      <a:pt x="82394" y="111057"/>
                    </a:cubicBezTo>
                    <a:cubicBezTo>
                      <a:pt x="82132" y="111364"/>
                      <a:pt x="81913" y="111670"/>
                      <a:pt x="81694" y="111976"/>
                    </a:cubicBezTo>
                    <a:cubicBezTo>
                      <a:pt x="76184" y="119280"/>
                      <a:pt x="71329" y="126190"/>
                      <a:pt x="67130" y="132488"/>
                    </a:cubicBezTo>
                    <a:cubicBezTo>
                      <a:pt x="58820" y="144954"/>
                      <a:pt x="53047" y="154969"/>
                      <a:pt x="49941" y="160393"/>
                    </a:cubicBezTo>
                    <a:cubicBezTo>
                      <a:pt x="47667" y="164329"/>
                      <a:pt x="44955" y="169272"/>
                      <a:pt x="41937" y="175132"/>
                    </a:cubicBezTo>
                    <a:cubicBezTo>
                      <a:pt x="39400" y="179987"/>
                      <a:pt x="36689" y="185498"/>
                      <a:pt x="33890" y="191534"/>
                    </a:cubicBezTo>
                    <a:cubicBezTo>
                      <a:pt x="33890" y="191577"/>
                      <a:pt x="33890" y="191577"/>
                      <a:pt x="33890" y="191577"/>
                    </a:cubicBezTo>
                    <a:cubicBezTo>
                      <a:pt x="25098" y="210734"/>
                      <a:pt x="15520" y="235577"/>
                      <a:pt x="8828" y="264313"/>
                    </a:cubicBezTo>
                    <a:cubicBezTo>
                      <a:pt x="1262" y="296460"/>
                      <a:pt x="-2675" y="333461"/>
                      <a:pt x="2049" y="372694"/>
                    </a:cubicBezTo>
                    <a:cubicBezTo>
                      <a:pt x="2049" y="372825"/>
                      <a:pt x="2049" y="372956"/>
                      <a:pt x="2093" y="373087"/>
                    </a:cubicBezTo>
                    <a:cubicBezTo>
                      <a:pt x="2268" y="374880"/>
                      <a:pt x="2530" y="376630"/>
                      <a:pt x="2792" y="378423"/>
                    </a:cubicBezTo>
                    <a:cubicBezTo>
                      <a:pt x="5635" y="398717"/>
                      <a:pt x="10840" y="419580"/>
                      <a:pt x="19150" y="440661"/>
                    </a:cubicBezTo>
                    <a:cubicBezTo>
                      <a:pt x="19194" y="440924"/>
                      <a:pt x="19325" y="441186"/>
                      <a:pt x="19413" y="441448"/>
                    </a:cubicBezTo>
                    <a:cubicBezTo>
                      <a:pt x="19894" y="442629"/>
                      <a:pt x="20375" y="443810"/>
                      <a:pt x="20900" y="444991"/>
                    </a:cubicBezTo>
                    <a:cubicBezTo>
                      <a:pt x="20900" y="445166"/>
                      <a:pt x="20987" y="445341"/>
                      <a:pt x="21118" y="445516"/>
                    </a:cubicBezTo>
                    <a:cubicBezTo>
                      <a:pt x="21075" y="445560"/>
                      <a:pt x="21118" y="445647"/>
                      <a:pt x="21162" y="445691"/>
                    </a:cubicBezTo>
                    <a:cubicBezTo>
                      <a:pt x="21906" y="447572"/>
                      <a:pt x="22737" y="449496"/>
                      <a:pt x="23611" y="451377"/>
                    </a:cubicBezTo>
                    <a:cubicBezTo>
                      <a:pt x="25973" y="456800"/>
                      <a:pt x="28554" y="462180"/>
                      <a:pt x="31353" y="467603"/>
                    </a:cubicBezTo>
                    <a:cubicBezTo>
                      <a:pt x="33715" y="472152"/>
                      <a:pt x="36208" y="476701"/>
                      <a:pt x="38876" y="481206"/>
                    </a:cubicBezTo>
                    <a:cubicBezTo>
                      <a:pt x="38876" y="481249"/>
                      <a:pt x="38876" y="481249"/>
                      <a:pt x="38919" y="481293"/>
                    </a:cubicBezTo>
                    <a:cubicBezTo>
                      <a:pt x="44474" y="490784"/>
                      <a:pt x="50641" y="500100"/>
                      <a:pt x="57377" y="509110"/>
                    </a:cubicBezTo>
                    <a:lnTo>
                      <a:pt x="57420" y="509110"/>
                    </a:lnTo>
                    <a:cubicBezTo>
                      <a:pt x="58076" y="509504"/>
                      <a:pt x="58645" y="509854"/>
                      <a:pt x="59301" y="510203"/>
                    </a:cubicBezTo>
                    <a:cubicBezTo>
                      <a:pt x="70585" y="516633"/>
                      <a:pt x="82044" y="522800"/>
                      <a:pt x="93635" y="528748"/>
                    </a:cubicBezTo>
                    <a:cubicBezTo>
                      <a:pt x="100851" y="532509"/>
                      <a:pt x="108112" y="536140"/>
                      <a:pt x="115416" y="539682"/>
                    </a:cubicBezTo>
                    <a:cubicBezTo>
                      <a:pt x="115460" y="539682"/>
                      <a:pt x="115460" y="539682"/>
                      <a:pt x="115460" y="539682"/>
                    </a:cubicBezTo>
                    <a:cubicBezTo>
                      <a:pt x="149793" y="556346"/>
                      <a:pt x="185308" y="570911"/>
                      <a:pt x="221697" y="583551"/>
                    </a:cubicBezTo>
                    <a:cubicBezTo>
                      <a:pt x="227033" y="585082"/>
                      <a:pt x="232369" y="586700"/>
                      <a:pt x="237661" y="588493"/>
                    </a:cubicBezTo>
                    <a:cubicBezTo>
                      <a:pt x="242254" y="590024"/>
                      <a:pt x="246802" y="591730"/>
                      <a:pt x="251307" y="593479"/>
                    </a:cubicBezTo>
                    <a:cubicBezTo>
                      <a:pt x="256993" y="595272"/>
                      <a:pt x="262679" y="597022"/>
                      <a:pt x="268452" y="598684"/>
                    </a:cubicBezTo>
                    <a:cubicBezTo>
                      <a:pt x="273963" y="600302"/>
                      <a:pt x="279518" y="601877"/>
                      <a:pt x="285073" y="603364"/>
                    </a:cubicBezTo>
                    <a:cubicBezTo>
                      <a:pt x="285379" y="603495"/>
                      <a:pt x="285729" y="603582"/>
                      <a:pt x="286035" y="603670"/>
                    </a:cubicBezTo>
                    <a:cubicBezTo>
                      <a:pt x="286560" y="603801"/>
                      <a:pt x="287128" y="603976"/>
                      <a:pt x="287653" y="604107"/>
                    </a:cubicBezTo>
                    <a:cubicBezTo>
                      <a:pt x="293077" y="605594"/>
                      <a:pt x="298544" y="606994"/>
                      <a:pt x="304011" y="608393"/>
                    </a:cubicBezTo>
                    <a:cubicBezTo>
                      <a:pt x="325879" y="613904"/>
                      <a:pt x="348010" y="618715"/>
                      <a:pt x="370448" y="622739"/>
                    </a:cubicBezTo>
                    <a:cubicBezTo>
                      <a:pt x="370710" y="622696"/>
                      <a:pt x="370973" y="622608"/>
                      <a:pt x="371279" y="622520"/>
                    </a:cubicBezTo>
                    <a:cubicBezTo>
                      <a:pt x="371847" y="622390"/>
                      <a:pt x="372416" y="622258"/>
                      <a:pt x="372984" y="622083"/>
                    </a:cubicBezTo>
                    <a:lnTo>
                      <a:pt x="373028" y="622039"/>
                    </a:lnTo>
                    <a:cubicBezTo>
                      <a:pt x="374428" y="621690"/>
                      <a:pt x="375784" y="621340"/>
                      <a:pt x="377183" y="620902"/>
                    </a:cubicBezTo>
                    <a:cubicBezTo>
                      <a:pt x="377927" y="620728"/>
                      <a:pt x="378670" y="620509"/>
                      <a:pt x="379414" y="620290"/>
                    </a:cubicBezTo>
                    <a:cubicBezTo>
                      <a:pt x="380770" y="619896"/>
                      <a:pt x="382126" y="619503"/>
                      <a:pt x="383438" y="619066"/>
                    </a:cubicBezTo>
                    <a:lnTo>
                      <a:pt x="383481" y="619022"/>
                    </a:lnTo>
                    <a:cubicBezTo>
                      <a:pt x="390523" y="616922"/>
                      <a:pt x="397477" y="614517"/>
                      <a:pt x="404344" y="611805"/>
                    </a:cubicBezTo>
                    <a:cubicBezTo>
                      <a:pt x="420002" y="605813"/>
                      <a:pt x="435266" y="598465"/>
                      <a:pt x="449743" y="589849"/>
                    </a:cubicBezTo>
                    <a:cubicBezTo>
                      <a:pt x="450049" y="589630"/>
                      <a:pt x="450399" y="589455"/>
                      <a:pt x="450706" y="589280"/>
                    </a:cubicBezTo>
                    <a:cubicBezTo>
                      <a:pt x="455560" y="586350"/>
                      <a:pt x="460371" y="583244"/>
                      <a:pt x="465051" y="580008"/>
                    </a:cubicBezTo>
                    <a:cubicBezTo>
                      <a:pt x="465358" y="579833"/>
                      <a:pt x="465664" y="579614"/>
                      <a:pt x="465970" y="579352"/>
                    </a:cubicBezTo>
                    <a:cubicBezTo>
                      <a:pt x="468638" y="577559"/>
                      <a:pt x="471262" y="575634"/>
                      <a:pt x="473843" y="573710"/>
                    </a:cubicBezTo>
                    <a:cubicBezTo>
                      <a:pt x="478610" y="570123"/>
                      <a:pt x="483290" y="566406"/>
                      <a:pt x="487795" y="562513"/>
                    </a:cubicBezTo>
                    <a:cubicBezTo>
                      <a:pt x="487838" y="562469"/>
                      <a:pt x="487838" y="562469"/>
                      <a:pt x="487882" y="562426"/>
                    </a:cubicBezTo>
                    <a:cubicBezTo>
                      <a:pt x="487970" y="562338"/>
                      <a:pt x="488101" y="562251"/>
                      <a:pt x="488188" y="562163"/>
                    </a:cubicBezTo>
                    <a:cubicBezTo>
                      <a:pt x="505246" y="547380"/>
                      <a:pt x="520423" y="530323"/>
                      <a:pt x="532844" y="511034"/>
                    </a:cubicBezTo>
                    <a:cubicBezTo>
                      <a:pt x="537743" y="503512"/>
                      <a:pt x="542204" y="495595"/>
                      <a:pt x="546184" y="487372"/>
                    </a:cubicBezTo>
                    <a:cubicBezTo>
                      <a:pt x="552438" y="474470"/>
                      <a:pt x="557118" y="461655"/>
                      <a:pt x="560486" y="448971"/>
                    </a:cubicBezTo>
                    <a:cubicBezTo>
                      <a:pt x="560530" y="448796"/>
                      <a:pt x="560574" y="448665"/>
                      <a:pt x="560617" y="448534"/>
                    </a:cubicBezTo>
                    <a:lnTo>
                      <a:pt x="560617" y="448490"/>
                    </a:lnTo>
                    <a:cubicBezTo>
                      <a:pt x="562410" y="441755"/>
                      <a:pt x="563854" y="435063"/>
                      <a:pt x="564904" y="428459"/>
                    </a:cubicBezTo>
                    <a:cubicBezTo>
                      <a:pt x="570546" y="394999"/>
                      <a:pt x="567965" y="363028"/>
                      <a:pt x="562410" y="334773"/>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48"/>
              <p:cNvSpPr/>
              <p:nvPr/>
            </p:nvSpPr>
            <p:spPr>
              <a:xfrm rot="-240851">
                <a:off x="4459397" y="3983435"/>
                <a:ext cx="314353" cy="360098"/>
              </a:xfrm>
              <a:custGeom>
                <a:rect b="b" l="l" r="r" t="t"/>
                <a:pathLst>
                  <a:path extrusionOk="0" h="360115" w="314368">
                    <a:moveTo>
                      <a:pt x="314369" y="180058"/>
                    </a:moveTo>
                    <a:cubicBezTo>
                      <a:pt x="314369" y="279501"/>
                      <a:pt x="243995" y="360115"/>
                      <a:pt x="157184" y="360115"/>
                    </a:cubicBezTo>
                    <a:cubicBezTo>
                      <a:pt x="70374" y="360115"/>
                      <a:pt x="0" y="279501"/>
                      <a:pt x="0" y="180058"/>
                    </a:cubicBezTo>
                    <a:cubicBezTo>
                      <a:pt x="0" y="80615"/>
                      <a:pt x="70374" y="0"/>
                      <a:pt x="157184" y="0"/>
                    </a:cubicBezTo>
                    <a:cubicBezTo>
                      <a:pt x="243995" y="0"/>
                      <a:pt x="314369" y="80615"/>
                      <a:pt x="314369" y="180058"/>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48"/>
              <p:cNvSpPr/>
              <p:nvPr/>
            </p:nvSpPr>
            <p:spPr>
              <a:xfrm rot="-405102">
                <a:off x="4499646" y="3980752"/>
                <a:ext cx="229844" cy="260531"/>
              </a:xfrm>
              <a:custGeom>
                <a:rect b="b" l="l" r="r" t="t"/>
                <a:pathLst>
                  <a:path extrusionOk="0" h="260679" w="229975">
                    <a:moveTo>
                      <a:pt x="229976" y="130340"/>
                    </a:moveTo>
                    <a:cubicBezTo>
                      <a:pt x="229976" y="202324"/>
                      <a:pt x="178494" y="260680"/>
                      <a:pt x="114988" y="260680"/>
                    </a:cubicBezTo>
                    <a:cubicBezTo>
                      <a:pt x="51482" y="260680"/>
                      <a:pt x="0" y="202324"/>
                      <a:pt x="0" y="130340"/>
                    </a:cubicBezTo>
                    <a:cubicBezTo>
                      <a:pt x="0" y="58355"/>
                      <a:pt x="51482" y="0"/>
                      <a:pt x="114988" y="0"/>
                    </a:cubicBezTo>
                    <a:cubicBezTo>
                      <a:pt x="178494" y="0"/>
                      <a:pt x="229976" y="58355"/>
                      <a:pt x="229976" y="130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48"/>
              <p:cNvSpPr/>
              <p:nvPr/>
            </p:nvSpPr>
            <p:spPr>
              <a:xfrm>
                <a:off x="4337573" y="3869696"/>
                <a:ext cx="568084" cy="622949"/>
              </a:xfrm>
              <a:custGeom>
                <a:rect b="b" l="l" r="r" t="t"/>
                <a:pathLst>
                  <a:path extrusionOk="0" h="622949" w="568084">
                    <a:moveTo>
                      <a:pt x="562388" y="334590"/>
                    </a:moveTo>
                    <a:cubicBezTo>
                      <a:pt x="560769" y="326192"/>
                      <a:pt x="558845" y="318101"/>
                      <a:pt x="556833" y="310403"/>
                    </a:cubicBezTo>
                    <a:cubicBezTo>
                      <a:pt x="556833" y="310403"/>
                      <a:pt x="556789" y="310403"/>
                      <a:pt x="556833" y="310359"/>
                    </a:cubicBezTo>
                    <a:cubicBezTo>
                      <a:pt x="553203" y="296582"/>
                      <a:pt x="549179" y="284161"/>
                      <a:pt x="545592" y="273226"/>
                    </a:cubicBezTo>
                    <a:cubicBezTo>
                      <a:pt x="544936" y="271302"/>
                      <a:pt x="544324" y="269421"/>
                      <a:pt x="543712" y="267584"/>
                    </a:cubicBezTo>
                    <a:cubicBezTo>
                      <a:pt x="540519" y="258006"/>
                      <a:pt x="536714" y="247728"/>
                      <a:pt x="532253" y="237012"/>
                    </a:cubicBezTo>
                    <a:cubicBezTo>
                      <a:pt x="524774" y="218861"/>
                      <a:pt x="515545" y="199398"/>
                      <a:pt x="504654" y="179760"/>
                    </a:cubicBezTo>
                    <a:cubicBezTo>
                      <a:pt x="503780" y="178142"/>
                      <a:pt x="502861" y="176523"/>
                      <a:pt x="501943" y="174905"/>
                    </a:cubicBezTo>
                    <a:cubicBezTo>
                      <a:pt x="501899" y="174774"/>
                      <a:pt x="501811" y="174643"/>
                      <a:pt x="501724" y="174511"/>
                    </a:cubicBezTo>
                    <a:cubicBezTo>
                      <a:pt x="486678" y="147963"/>
                      <a:pt x="468659" y="121196"/>
                      <a:pt x="447971" y="96878"/>
                    </a:cubicBezTo>
                    <a:cubicBezTo>
                      <a:pt x="438655" y="85987"/>
                      <a:pt x="428858" y="75578"/>
                      <a:pt x="418492" y="65956"/>
                    </a:cubicBezTo>
                    <a:cubicBezTo>
                      <a:pt x="418098" y="65518"/>
                      <a:pt x="417705" y="65168"/>
                      <a:pt x="417267" y="64819"/>
                    </a:cubicBezTo>
                    <a:cubicBezTo>
                      <a:pt x="417092" y="64600"/>
                      <a:pt x="416917" y="64425"/>
                      <a:pt x="416743" y="64294"/>
                    </a:cubicBezTo>
                    <a:cubicBezTo>
                      <a:pt x="407908" y="56115"/>
                      <a:pt x="398679" y="48504"/>
                      <a:pt x="389057" y="41594"/>
                    </a:cubicBezTo>
                    <a:cubicBezTo>
                      <a:pt x="374755" y="31185"/>
                      <a:pt x="359622" y="22350"/>
                      <a:pt x="343745" y="15527"/>
                    </a:cubicBezTo>
                    <a:cubicBezTo>
                      <a:pt x="332986" y="10891"/>
                      <a:pt x="321833" y="7173"/>
                      <a:pt x="310374" y="4549"/>
                    </a:cubicBezTo>
                    <a:cubicBezTo>
                      <a:pt x="306656" y="3674"/>
                      <a:pt x="302851" y="2930"/>
                      <a:pt x="299002" y="2362"/>
                    </a:cubicBezTo>
                    <a:cubicBezTo>
                      <a:pt x="298958" y="2362"/>
                      <a:pt x="298958" y="2362"/>
                      <a:pt x="298914" y="2362"/>
                    </a:cubicBezTo>
                    <a:cubicBezTo>
                      <a:pt x="297908" y="2143"/>
                      <a:pt x="296990" y="2012"/>
                      <a:pt x="295940" y="1881"/>
                    </a:cubicBezTo>
                    <a:lnTo>
                      <a:pt x="295809" y="1881"/>
                    </a:lnTo>
                    <a:cubicBezTo>
                      <a:pt x="294191" y="1618"/>
                      <a:pt x="292529" y="1400"/>
                      <a:pt x="290867" y="1225"/>
                    </a:cubicBezTo>
                    <a:cubicBezTo>
                      <a:pt x="288855" y="962"/>
                      <a:pt x="286799" y="743"/>
                      <a:pt x="284744" y="612"/>
                    </a:cubicBezTo>
                    <a:cubicBezTo>
                      <a:pt x="284350" y="569"/>
                      <a:pt x="283912" y="525"/>
                      <a:pt x="283519" y="481"/>
                    </a:cubicBezTo>
                    <a:cubicBezTo>
                      <a:pt x="283125" y="437"/>
                      <a:pt x="282732" y="437"/>
                      <a:pt x="282338" y="437"/>
                    </a:cubicBezTo>
                    <a:cubicBezTo>
                      <a:pt x="280151" y="219"/>
                      <a:pt x="277964" y="131"/>
                      <a:pt x="275777" y="88"/>
                    </a:cubicBezTo>
                    <a:cubicBezTo>
                      <a:pt x="274771" y="44"/>
                      <a:pt x="273809" y="44"/>
                      <a:pt x="272803" y="44"/>
                    </a:cubicBezTo>
                    <a:lnTo>
                      <a:pt x="271535" y="44"/>
                    </a:lnTo>
                    <a:cubicBezTo>
                      <a:pt x="271141" y="0"/>
                      <a:pt x="270748" y="0"/>
                      <a:pt x="270354" y="0"/>
                    </a:cubicBezTo>
                    <a:lnTo>
                      <a:pt x="269873" y="0"/>
                    </a:lnTo>
                    <a:cubicBezTo>
                      <a:pt x="266461" y="0"/>
                      <a:pt x="263006" y="88"/>
                      <a:pt x="259551" y="306"/>
                    </a:cubicBezTo>
                    <a:cubicBezTo>
                      <a:pt x="257058" y="437"/>
                      <a:pt x="254609" y="656"/>
                      <a:pt x="252159" y="918"/>
                    </a:cubicBezTo>
                    <a:cubicBezTo>
                      <a:pt x="253471" y="831"/>
                      <a:pt x="254827" y="700"/>
                      <a:pt x="256139" y="656"/>
                    </a:cubicBezTo>
                    <a:cubicBezTo>
                      <a:pt x="260557" y="393"/>
                      <a:pt x="264887" y="306"/>
                      <a:pt x="269173" y="437"/>
                    </a:cubicBezTo>
                    <a:lnTo>
                      <a:pt x="269217" y="437"/>
                    </a:lnTo>
                    <a:cubicBezTo>
                      <a:pt x="269785" y="437"/>
                      <a:pt x="270310" y="481"/>
                      <a:pt x="270879" y="481"/>
                    </a:cubicBezTo>
                    <a:cubicBezTo>
                      <a:pt x="275078" y="656"/>
                      <a:pt x="279233" y="1006"/>
                      <a:pt x="283344" y="1487"/>
                    </a:cubicBezTo>
                    <a:cubicBezTo>
                      <a:pt x="283738" y="1531"/>
                      <a:pt x="284131" y="1574"/>
                      <a:pt x="284525" y="1662"/>
                    </a:cubicBezTo>
                    <a:cubicBezTo>
                      <a:pt x="286449" y="1881"/>
                      <a:pt x="288374" y="2187"/>
                      <a:pt x="290254" y="2537"/>
                    </a:cubicBezTo>
                    <a:cubicBezTo>
                      <a:pt x="290298" y="2580"/>
                      <a:pt x="290342" y="2580"/>
                      <a:pt x="290386" y="2537"/>
                    </a:cubicBezTo>
                    <a:cubicBezTo>
                      <a:pt x="290648" y="2537"/>
                      <a:pt x="290867" y="2580"/>
                      <a:pt x="291129" y="2668"/>
                    </a:cubicBezTo>
                    <a:cubicBezTo>
                      <a:pt x="291960" y="2755"/>
                      <a:pt x="292704" y="2930"/>
                      <a:pt x="293535" y="3105"/>
                    </a:cubicBezTo>
                    <a:lnTo>
                      <a:pt x="293578" y="3105"/>
                    </a:lnTo>
                    <a:cubicBezTo>
                      <a:pt x="299658" y="4242"/>
                      <a:pt x="305650" y="5730"/>
                      <a:pt x="311511" y="7610"/>
                    </a:cubicBezTo>
                    <a:cubicBezTo>
                      <a:pt x="321745" y="10803"/>
                      <a:pt x="331630" y="15046"/>
                      <a:pt x="341165" y="20119"/>
                    </a:cubicBezTo>
                    <a:cubicBezTo>
                      <a:pt x="358966" y="29566"/>
                      <a:pt x="375498" y="41900"/>
                      <a:pt x="390719" y="56158"/>
                    </a:cubicBezTo>
                    <a:cubicBezTo>
                      <a:pt x="397673" y="62588"/>
                      <a:pt x="404321" y="69455"/>
                      <a:pt x="410663" y="76628"/>
                    </a:cubicBezTo>
                    <a:cubicBezTo>
                      <a:pt x="414118" y="80433"/>
                      <a:pt x="417442" y="84325"/>
                      <a:pt x="420679" y="88306"/>
                    </a:cubicBezTo>
                    <a:cubicBezTo>
                      <a:pt x="421072" y="88830"/>
                      <a:pt x="421510" y="89311"/>
                      <a:pt x="421903" y="89836"/>
                    </a:cubicBezTo>
                    <a:cubicBezTo>
                      <a:pt x="431220" y="101383"/>
                      <a:pt x="439880" y="113454"/>
                      <a:pt x="447752" y="125745"/>
                    </a:cubicBezTo>
                    <a:cubicBezTo>
                      <a:pt x="460480" y="145470"/>
                      <a:pt x="471327" y="165677"/>
                      <a:pt x="480118" y="184790"/>
                    </a:cubicBezTo>
                    <a:cubicBezTo>
                      <a:pt x="480162" y="184877"/>
                      <a:pt x="480205" y="185009"/>
                      <a:pt x="480249" y="185096"/>
                    </a:cubicBezTo>
                    <a:cubicBezTo>
                      <a:pt x="480774" y="186189"/>
                      <a:pt x="481255" y="187327"/>
                      <a:pt x="481780" y="188420"/>
                    </a:cubicBezTo>
                    <a:cubicBezTo>
                      <a:pt x="486022" y="197911"/>
                      <a:pt x="489784" y="207140"/>
                      <a:pt x="493020" y="215843"/>
                    </a:cubicBezTo>
                    <a:cubicBezTo>
                      <a:pt x="494464" y="219780"/>
                      <a:pt x="495819" y="223585"/>
                      <a:pt x="497044" y="227302"/>
                    </a:cubicBezTo>
                    <a:cubicBezTo>
                      <a:pt x="503386" y="246328"/>
                      <a:pt x="511871" y="271827"/>
                      <a:pt x="515676" y="300956"/>
                    </a:cubicBezTo>
                    <a:lnTo>
                      <a:pt x="515676" y="301000"/>
                    </a:lnTo>
                    <a:cubicBezTo>
                      <a:pt x="517032" y="311147"/>
                      <a:pt x="517819" y="321644"/>
                      <a:pt x="517732" y="332578"/>
                    </a:cubicBezTo>
                    <a:cubicBezTo>
                      <a:pt x="517557" y="358295"/>
                      <a:pt x="512615" y="385894"/>
                      <a:pt x="499187" y="413623"/>
                    </a:cubicBezTo>
                    <a:cubicBezTo>
                      <a:pt x="496257" y="419615"/>
                      <a:pt x="493064" y="425432"/>
                      <a:pt x="489565" y="430987"/>
                    </a:cubicBezTo>
                    <a:cubicBezTo>
                      <a:pt x="487903" y="433698"/>
                      <a:pt x="486197" y="436367"/>
                      <a:pt x="484360" y="438947"/>
                    </a:cubicBezTo>
                    <a:cubicBezTo>
                      <a:pt x="484054" y="439428"/>
                      <a:pt x="483748" y="439909"/>
                      <a:pt x="483398" y="440347"/>
                    </a:cubicBezTo>
                    <a:cubicBezTo>
                      <a:pt x="483398" y="440390"/>
                      <a:pt x="483354" y="440390"/>
                      <a:pt x="483311" y="440434"/>
                    </a:cubicBezTo>
                    <a:cubicBezTo>
                      <a:pt x="473907" y="453774"/>
                      <a:pt x="462929" y="465758"/>
                      <a:pt x="450770" y="476342"/>
                    </a:cubicBezTo>
                    <a:cubicBezTo>
                      <a:pt x="450333" y="476780"/>
                      <a:pt x="449852" y="477173"/>
                      <a:pt x="449414" y="477567"/>
                    </a:cubicBezTo>
                    <a:cubicBezTo>
                      <a:pt x="440711" y="485046"/>
                      <a:pt x="431394" y="491825"/>
                      <a:pt x="421685" y="497861"/>
                    </a:cubicBezTo>
                    <a:cubicBezTo>
                      <a:pt x="417136" y="500748"/>
                      <a:pt x="412500" y="503416"/>
                      <a:pt x="407733" y="505952"/>
                    </a:cubicBezTo>
                    <a:cubicBezTo>
                      <a:pt x="407426" y="506171"/>
                      <a:pt x="407120" y="506302"/>
                      <a:pt x="406770" y="506477"/>
                    </a:cubicBezTo>
                    <a:cubicBezTo>
                      <a:pt x="402922" y="508533"/>
                      <a:pt x="398985" y="510501"/>
                      <a:pt x="395049" y="512338"/>
                    </a:cubicBezTo>
                    <a:cubicBezTo>
                      <a:pt x="394611" y="512513"/>
                      <a:pt x="394218" y="512732"/>
                      <a:pt x="393780" y="512863"/>
                    </a:cubicBezTo>
                    <a:cubicBezTo>
                      <a:pt x="389013" y="515094"/>
                      <a:pt x="384202" y="517149"/>
                      <a:pt x="379303" y="519030"/>
                    </a:cubicBezTo>
                    <a:cubicBezTo>
                      <a:pt x="367975" y="523404"/>
                      <a:pt x="356385" y="526990"/>
                      <a:pt x="344707" y="529789"/>
                    </a:cubicBezTo>
                    <a:cubicBezTo>
                      <a:pt x="326381" y="534119"/>
                      <a:pt x="307881" y="536437"/>
                      <a:pt x="289861" y="536743"/>
                    </a:cubicBezTo>
                    <a:cubicBezTo>
                      <a:pt x="278314" y="536918"/>
                      <a:pt x="266942" y="536262"/>
                      <a:pt x="255921" y="534863"/>
                    </a:cubicBezTo>
                    <a:cubicBezTo>
                      <a:pt x="255658" y="534819"/>
                      <a:pt x="255396" y="534819"/>
                      <a:pt x="255177" y="534775"/>
                    </a:cubicBezTo>
                    <a:cubicBezTo>
                      <a:pt x="251459" y="534294"/>
                      <a:pt x="247786" y="533725"/>
                      <a:pt x="244112" y="533070"/>
                    </a:cubicBezTo>
                    <a:cubicBezTo>
                      <a:pt x="227798" y="530139"/>
                      <a:pt x="212140" y="525547"/>
                      <a:pt x="197269" y="519555"/>
                    </a:cubicBezTo>
                    <a:cubicBezTo>
                      <a:pt x="197269" y="519555"/>
                      <a:pt x="197269" y="519555"/>
                      <a:pt x="197225" y="519555"/>
                    </a:cubicBezTo>
                    <a:cubicBezTo>
                      <a:pt x="156069" y="503022"/>
                      <a:pt x="120729" y="475905"/>
                      <a:pt x="93918" y="443758"/>
                    </a:cubicBezTo>
                    <a:cubicBezTo>
                      <a:pt x="90725" y="439909"/>
                      <a:pt x="87620" y="435973"/>
                      <a:pt x="84689" y="431993"/>
                    </a:cubicBezTo>
                    <a:lnTo>
                      <a:pt x="84646" y="431993"/>
                    </a:lnTo>
                    <a:cubicBezTo>
                      <a:pt x="84602" y="431993"/>
                      <a:pt x="84602" y="431949"/>
                      <a:pt x="84602" y="431949"/>
                    </a:cubicBezTo>
                    <a:cubicBezTo>
                      <a:pt x="84471" y="431687"/>
                      <a:pt x="84296" y="431512"/>
                      <a:pt x="84121" y="431249"/>
                    </a:cubicBezTo>
                    <a:cubicBezTo>
                      <a:pt x="84077" y="431162"/>
                      <a:pt x="84033" y="431118"/>
                      <a:pt x="83946" y="431031"/>
                    </a:cubicBezTo>
                    <a:cubicBezTo>
                      <a:pt x="83815" y="430856"/>
                      <a:pt x="83683" y="430637"/>
                      <a:pt x="83552" y="430462"/>
                    </a:cubicBezTo>
                    <a:lnTo>
                      <a:pt x="83508" y="430462"/>
                    </a:lnTo>
                    <a:cubicBezTo>
                      <a:pt x="83465" y="430331"/>
                      <a:pt x="83334" y="430199"/>
                      <a:pt x="83246" y="430068"/>
                    </a:cubicBezTo>
                    <a:cubicBezTo>
                      <a:pt x="83202" y="430025"/>
                      <a:pt x="83159" y="429937"/>
                      <a:pt x="83115" y="429893"/>
                    </a:cubicBezTo>
                    <a:cubicBezTo>
                      <a:pt x="77910" y="422720"/>
                      <a:pt x="73099" y="415373"/>
                      <a:pt x="68725" y="407850"/>
                    </a:cubicBezTo>
                    <a:cubicBezTo>
                      <a:pt x="68725" y="407850"/>
                      <a:pt x="68725" y="407850"/>
                      <a:pt x="68682" y="407850"/>
                    </a:cubicBezTo>
                    <a:lnTo>
                      <a:pt x="68682" y="407806"/>
                    </a:lnTo>
                    <a:cubicBezTo>
                      <a:pt x="66582" y="404176"/>
                      <a:pt x="64570" y="400502"/>
                      <a:pt x="62646" y="396828"/>
                    </a:cubicBezTo>
                    <a:cubicBezTo>
                      <a:pt x="54861" y="381826"/>
                      <a:pt x="49087" y="366824"/>
                      <a:pt x="44932" y="352085"/>
                    </a:cubicBezTo>
                    <a:cubicBezTo>
                      <a:pt x="40777" y="337433"/>
                      <a:pt x="38240" y="322999"/>
                      <a:pt x="37016" y="308960"/>
                    </a:cubicBezTo>
                    <a:lnTo>
                      <a:pt x="37016" y="308916"/>
                    </a:lnTo>
                    <a:cubicBezTo>
                      <a:pt x="36360" y="301437"/>
                      <a:pt x="36054" y="294089"/>
                      <a:pt x="36054" y="286829"/>
                    </a:cubicBezTo>
                    <a:lnTo>
                      <a:pt x="36054" y="286785"/>
                    </a:lnTo>
                    <a:cubicBezTo>
                      <a:pt x="36097" y="259143"/>
                      <a:pt x="40690" y="233513"/>
                      <a:pt x="46988" y="211163"/>
                    </a:cubicBezTo>
                    <a:cubicBezTo>
                      <a:pt x="47294" y="210114"/>
                      <a:pt x="47600" y="209064"/>
                      <a:pt x="47906" y="208014"/>
                    </a:cubicBezTo>
                    <a:cubicBezTo>
                      <a:pt x="57660" y="174687"/>
                      <a:pt x="71043" y="149188"/>
                      <a:pt x="78435" y="136373"/>
                    </a:cubicBezTo>
                    <a:cubicBezTo>
                      <a:pt x="80403" y="133005"/>
                      <a:pt x="83552" y="127494"/>
                      <a:pt x="87926" y="120584"/>
                    </a:cubicBezTo>
                    <a:lnTo>
                      <a:pt x="88582" y="119534"/>
                    </a:lnTo>
                    <a:cubicBezTo>
                      <a:pt x="88626" y="119490"/>
                      <a:pt x="88669" y="119403"/>
                      <a:pt x="88713" y="119359"/>
                    </a:cubicBezTo>
                    <a:cubicBezTo>
                      <a:pt x="90419" y="116647"/>
                      <a:pt x="92343" y="113761"/>
                      <a:pt x="94443" y="110655"/>
                    </a:cubicBezTo>
                    <a:cubicBezTo>
                      <a:pt x="98685" y="104357"/>
                      <a:pt x="103715" y="97315"/>
                      <a:pt x="109488" y="90011"/>
                    </a:cubicBezTo>
                    <a:cubicBezTo>
                      <a:pt x="109926" y="89399"/>
                      <a:pt x="110407" y="88787"/>
                      <a:pt x="110844" y="88218"/>
                    </a:cubicBezTo>
                    <a:cubicBezTo>
                      <a:pt x="122216" y="73960"/>
                      <a:pt x="136168" y="58652"/>
                      <a:pt x="152788" y="44787"/>
                    </a:cubicBezTo>
                    <a:lnTo>
                      <a:pt x="152832" y="44743"/>
                    </a:lnTo>
                    <a:cubicBezTo>
                      <a:pt x="153401" y="44306"/>
                      <a:pt x="153969" y="43825"/>
                      <a:pt x="154581" y="43343"/>
                    </a:cubicBezTo>
                    <a:cubicBezTo>
                      <a:pt x="174394" y="27161"/>
                      <a:pt x="197794" y="13252"/>
                      <a:pt x="224561" y="5904"/>
                    </a:cubicBezTo>
                    <a:cubicBezTo>
                      <a:pt x="195694" y="13427"/>
                      <a:pt x="170108" y="27423"/>
                      <a:pt x="148021" y="44175"/>
                    </a:cubicBezTo>
                    <a:cubicBezTo>
                      <a:pt x="147409" y="44612"/>
                      <a:pt x="146796" y="45093"/>
                      <a:pt x="146184" y="45574"/>
                    </a:cubicBezTo>
                    <a:cubicBezTo>
                      <a:pt x="125103" y="61757"/>
                      <a:pt x="107258" y="80345"/>
                      <a:pt x="92781" y="97971"/>
                    </a:cubicBezTo>
                    <a:cubicBezTo>
                      <a:pt x="92781" y="97971"/>
                      <a:pt x="92737" y="97971"/>
                      <a:pt x="92737" y="98015"/>
                    </a:cubicBezTo>
                    <a:lnTo>
                      <a:pt x="92693" y="98015"/>
                    </a:lnTo>
                    <a:cubicBezTo>
                      <a:pt x="92168" y="98715"/>
                      <a:pt x="91600" y="99371"/>
                      <a:pt x="91031" y="100071"/>
                    </a:cubicBezTo>
                    <a:cubicBezTo>
                      <a:pt x="88101" y="103657"/>
                      <a:pt x="85345" y="107244"/>
                      <a:pt x="82677" y="110699"/>
                    </a:cubicBezTo>
                    <a:cubicBezTo>
                      <a:pt x="82415" y="111049"/>
                      <a:pt x="82153" y="111399"/>
                      <a:pt x="81890" y="111749"/>
                    </a:cubicBezTo>
                    <a:cubicBezTo>
                      <a:pt x="81671" y="112055"/>
                      <a:pt x="81409" y="112361"/>
                      <a:pt x="81190" y="112667"/>
                    </a:cubicBezTo>
                    <a:cubicBezTo>
                      <a:pt x="76642" y="118790"/>
                      <a:pt x="72487" y="124607"/>
                      <a:pt x="68813" y="130031"/>
                    </a:cubicBezTo>
                    <a:cubicBezTo>
                      <a:pt x="59628" y="143677"/>
                      <a:pt x="53286" y="154611"/>
                      <a:pt x="49962" y="160384"/>
                    </a:cubicBezTo>
                    <a:cubicBezTo>
                      <a:pt x="47513" y="164627"/>
                      <a:pt x="44539" y="170007"/>
                      <a:pt x="41215" y="176480"/>
                    </a:cubicBezTo>
                    <a:cubicBezTo>
                      <a:pt x="38765" y="181291"/>
                      <a:pt x="36141" y="186671"/>
                      <a:pt x="33429" y="192575"/>
                    </a:cubicBezTo>
                    <a:cubicBezTo>
                      <a:pt x="24682" y="211776"/>
                      <a:pt x="15235" y="236575"/>
                      <a:pt x="8630" y="265135"/>
                    </a:cubicBezTo>
                    <a:cubicBezTo>
                      <a:pt x="1151" y="297326"/>
                      <a:pt x="-2698" y="334284"/>
                      <a:pt x="2157" y="373516"/>
                    </a:cubicBezTo>
                    <a:cubicBezTo>
                      <a:pt x="2157" y="373560"/>
                      <a:pt x="2201" y="373560"/>
                      <a:pt x="2201" y="373560"/>
                    </a:cubicBezTo>
                    <a:cubicBezTo>
                      <a:pt x="2157" y="373691"/>
                      <a:pt x="2201" y="373822"/>
                      <a:pt x="2245" y="373953"/>
                    </a:cubicBezTo>
                    <a:cubicBezTo>
                      <a:pt x="2332" y="374959"/>
                      <a:pt x="2463" y="375965"/>
                      <a:pt x="2595" y="377015"/>
                    </a:cubicBezTo>
                    <a:cubicBezTo>
                      <a:pt x="5394" y="397615"/>
                      <a:pt x="10598" y="418828"/>
                      <a:pt x="19040" y="440303"/>
                    </a:cubicBezTo>
                    <a:cubicBezTo>
                      <a:pt x="19083" y="440565"/>
                      <a:pt x="19171" y="440828"/>
                      <a:pt x="19302" y="441090"/>
                    </a:cubicBezTo>
                    <a:cubicBezTo>
                      <a:pt x="19740" y="442227"/>
                      <a:pt x="20221" y="443408"/>
                      <a:pt x="20745" y="444589"/>
                    </a:cubicBezTo>
                    <a:cubicBezTo>
                      <a:pt x="20789" y="444764"/>
                      <a:pt x="20833" y="444939"/>
                      <a:pt x="20964" y="445114"/>
                    </a:cubicBezTo>
                    <a:cubicBezTo>
                      <a:pt x="20964" y="445158"/>
                      <a:pt x="20964" y="445201"/>
                      <a:pt x="21008" y="445289"/>
                    </a:cubicBezTo>
                    <a:cubicBezTo>
                      <a:pt x="21795" y="447213"/>
                      <a:pt x="22626" y="449138"/>
                      <a:pt x="23457" y="451062"/>
                    </a:cubicBezTo>
                    <a:cubicBezTo>
                      <a:pt x="25863" y="456573"/>
                      <a:pt x="28531" y="462084"/>
                      <a:pt x="31374" y="467595"/>
                    </a:cubicBezTo>
                    <a:cubicBezTo>
                      <a:pt x="33604" y="471925"/>
                      <a:pt x="35966" y="476255"/>
                      <a:pt x="38459" y="480497"/>
                    </a:cubicBezTo>
                    <a:lnTo>
                      <a:pt x="38503" y="480541"/>
                    </a:lnTo>
                    <a:cubicBezTo>
                      <a:pt x="44407" y="490644"/>
                      <a:pt x="50968" y="500573"/>
                      <a:pt x="58141" y="510151"/>
                    </a:cubicBezTo>
                    <a:cubicBezTo>
                      <a:pt x="69425" y="516581"/>
                      <a:pt x="80884" y="522748"/>
                      <a:pt x="92475" y="528696"/>
                    </a:cubicBezTo>
                    <a:cubicBezTo>
                      <a:pt x="99691" y="532457"/>
                      <a:pt x="106952" y="536087"/>
                      <a:pt x="114256" y="539630"/>
                    </a:cubicBezTo>
                    <a:cubicBezTo>
                      <a:pt x="114299" y="539630"/>
                      <a:pt x="114299" y="539630"/>
                      <a:pt x="114299" y="539630"/>
                    </a:cubicBezTo>
                    <a:cubicBezTo>
                      <a:pt x="148633" y="556294"/>
                      <a:pt x="184148" y="570859"/>
                      <a:pt x="220537" y="583498"/>
                    </a:cubicBezTo>
                    <a:cubicBezTo>
                      <a:pt x="225873" y="585029"/>
                      <a:pt x="231209" y="586648"/>
                      <a:pt x="236501" y="588441"/>
                    </a:cubicBezTo>
                    <a:cubicBezTo>
                      <a:pt x="241094" y="589972"/>
                      <a:pt x="245642" y="591677"/>
                      <a:pt x="250147" y="593427"/>
                    </a:cubicBezTo>
                    <a:cubicBezTo>
                      <a:pt x="255833" y="595220"/>
                      <a:pt x="261519" y="596970"/>
                      <a:pt x="267292" y="598632"/>
                    </a:cubicBezTo>
                    <a:cubicBezTo>
                      <a:pt x="272803" y="600250"/>
                      <a:pt x="278358" y="601824"/>
                      <a:pt x="283912" y="603312"/>
                    </a:cubicBezTo>
                    <a:cubicBezTo>
                      <a:pt x="284219" y="603443"/>
                      <a:pt x="284569" y="603530"/>
                      <a:pt x="284875" y="603618"/>
                    </a:cubicBezTo>
                    <a:cubicBezTo>
                      <a:pt x="285400" y="603749"/>
                      <a:pt x="285968" y="603924"/>
                      <a:pt x="286493" y="604055"/>
                    </a:cubicBezTo>
                    <a:cubicBezTo>
                      <a:pt x="291916" y="605542"/>
                      <a:pt x="297384" y="606942"/>
                      <a:pt x="302851" y="608341"/>
                    </a:cubicBezTo>
                    <a:cubicBezTo>
                      <a:pt x="324719" y="613852"/>
                      <a:pt x="346850" y="618663"/>
                      <a:pt x="369288" y="622687"/>
                    </a:cubicBezTo>
                    <a:cubicBezTo>
                      <a:pt x="369419" y="622731"/>
                      <a:pt x="369594" y="622731"/>
                      <a:pt x="369769" y="622775"/>
                    </a:cubicBezTo>
                    <a:cubicBezTo>
                      <a:pt x="369725" y="622819"/>
                      <a:pt x="369638" y="622862"/>
                      <a:pt x="369594" y="622949"/>
                    </a:cubicBezTo>
                    <a:cubicBezTo>
                      <a:pt x="369725" y="622949"/>
                      <a:pt x="369856" y="622906"/>
                      <a:pt x="370031" y="622819"/>
                    </a:cubicBezTo>
                    <a:lnTo>
                      <a:pt x="370075" y="622819"/>
                    </a:lnTo>
                    <a:cubicBezTo>
                      <a:pt x="370425" y="622775"/>
                      <a:pt x="370818" y="622643"/>
                      <a:pt x="371212" y="622556"/>
                    </a:cubicBezTo>
                    <a:lnTo>
                      <a:pt x="371256" y="622512"/>
                    </a:lnTo>
                    <a:cubicBezTo>
                      <a:pt x="372612" y="622162"/>
                      <a:pt x="374011" y="621813"/>
                      <a:pt x="375411" y="621375"/>
                    </a:cubicBezTo>
                    <a:cubicBezTo>
                      <a:pt x="376154" y="621200"/>
                      <a:pt x="376942" y="620981"/>
                      <a:pt x="377685" y="620762"/>
                    </a:cubicBezTo>
                    <a:cubicBezTo>
                      <a:pt x="379041" y="620413"/>
                      <a:pt x="380353" y="620019"/>
                      <a:pt x="381709" y="619582"/>
                    </a:cubicBezTo>
                    <a:cubicBezTo>
                      <a:pt x="389013" y="617439"/>
                      <a:pt x="396230" y="614989"/>
                      <a:pt x="403359" y="612190"/>
                    </a:cubicBezTo>
                    <a:cubicBezTo>
                      <a:pt x="419061" y="606242"/>
                      <a:pt x="434325" y="598938"/>
                      <a:pt x="448889" y="590321"/>
                    </a:cubicBezTo>
                    <a:cubicBezTo>
                      <a:pt x="449196" y="590147"/>
                      <a:pt x="449545" y="589928"/>
                      <a:pt x="449895" y="589709"/>
                    </a:cubicBezTo>
                    <a:cubicBezTo>
                      <a:pt x="454750" y="586823"/>
                      <a:pt x="459561" y="583761"/>
                      <a:pt x="464241" y="580568"/>
                    </a:cubicBezTo>
                    <a:cubicBezTo>
                      <a:pt x="464547" y="580350"/>
                      <a:pt x="464897" y="580131"/>
                      <a:pt x="465203" y="579912"/>
                    </a:cubicBezTo>
                    <a:cubicBezTo>
                      <a:pt x="467915" y="578031"/>
                      <a:pt x="470583" y="576151"/>
                      <a:pt x="473207" y="574182"/>
                    </a:cubicBezTo>
                    <a:cubicBezTo>
                      <a:pt x="478368" y="570377"/>
                      <a:pt x="483354" y="566354"/>
                      <a:pt x="488209" y="562155"/>
                    </a:cubicBezTo>
                    <a:cubicBezTo>
                      <a:pt x="488297" y="562067"/>
                      <a:pt x="488428" y="561980"/>
                      <a:pt x="488515" y="561892"/>
                    </a:cubicBezTo>
                    <a:cubicBezTo>
                      <a:pt x="505267" y="547371"/>
                      <a:pt x="520137" y="530664"/>
                      <a:pt x="532384" y="511770"/>
                    </a:cubicBezTo>
                    <a:cubicBezTo>
                      <a:pt x="537457" y="504028"/>
                      <a:pt x="542093" y="495893"/>
                      <a:pt x="546205" y="487364"/>
                    </a:cubicBezTo>
                    <a:cubicBezTo>
                      <a:pt x="552503" y="474418"/>
                      <a:pt x="557183" y="461516"/>
                      <a:pt x="560551" y="448788"/>
                    </a:cubicBezTo>
                    <a:cubicBezTo>
                      <a:pt x="560638" y="448613"/>
                      <a:pt x="560638" y="448482"/>
                      <a:pt x="560682" y="448351"/>
                    </a:cubicBezTo>
                    <a:cubicBezTo>
                      <a:pt x="560682" y="448307"/>
                      <a:pt x="560682" y="448307"/>
                      <a:pt x="560682" y="448307"/>
                    </a:cubicBezTo>
                    <a:cubicBezTo>
                      <a:pt x="562344" y="442096"/>
                      <a:pt x="563656" y="436017"/>
                      <a:pt x="564706" y="429937"/>
                    </a:cubicBezTo>
                    <a:lnTo>
                      <a:pt x="564706" y="429893"/>
                    </a:lnTo>
                    <a:cubicBezTo>
                      <a:pt x="570654" y="395822"/>
                      <a:pt x="568030" y="363282"/>
                      <a:pt x="562388" y="334590"/>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48"/>
              <p:cNvSpPr/>
              <p:nvPr/>
            </p:nvSpPr>
            <p:spPr>
              <a:xfrm>
                <a:off x="4565546" y="3871664"/>
                <a:ext cx="15701" cy="3061"/>
              </a:xfrm>
              <a:custGeom>
                <a:rect b="b" l="l" r="r" t="t"/>
                <a:pathLst>
                  <a:path extrusionOk="0" h="3061" w="15701">
                    <a:moveTo>
                      <a:pt x="0" y="3061"/>
                    </a:moveTo>
                    <a:cubicBezTo>
                      <a:pt x="5074" y="1749"/>
                      <a:pt x="10322" y="700"/>
                      <a:pt x="15702" y="0"/>
                    </a:cubicBezTo>
                    <a:cubicBezTo>
                      <a:pt x="10366" y="787"/>
                      <a:pt x="5117" y="1837"/>
                      <a:pt x="0" y="306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69" name="Google Shape;2469;p48"/>
            <p:cNvGrpSpPr/>
            <p:nvPr/>
          </p:nvGrpSpPr>
          <p:grpSpPr>
            <a:xfrm>
              <a:off x="3037382" y="4094056"/>
              <a:ext cx="503080" cy="389798"/>
              <a:chOff x="5101313" y="4094056"/>
              <a:chExt cx="503080" cy="389798"/>
            </a:xfrm>
          </p:grpSpPr>
          <p:sp>
            <p:nvSpPr>
              <p:cNvPr id="2470" name="Google Shape;2470;p48"/>
              <p:cNvSpPr/>
              <p:nvPr/>
            </p:nvSpPr>
            <p:spPr>
              <a:xfrm>
                <a:off x="5101313" y="4094056"/>
                <a:ext cx="502642" cy="389798"/>
              </a:xfrm>
              <a:custGeom>
                <a:rect b="b" l="l" r="r" t="t"/>
                <a:pathLst>
                  <a:path extrusionOk="0" h="389798" w="502642">
                    <a:moveTo>
                      <a:pt x="491314" y="86568"/>
                    </a:moveTo>
                    <a:cubicBezTo>
                      <a:pt x="479112" y="68504"/>
                      <a:pt x="464678" y="52322"/>
                      <a:pt x="447752" y="38982"/>
                    </a:cubicBezTo>
                    <a:cubicBezTo>
                      <a:pt x="447665" y="38894"/>
                      <a:pt x="447577" y="38851"/>
                      <a:pt x="447490" y="38807"/>
                    </a:cubicBezTo>
                    <a:cubicBezTo>
                      <a:pt x="442416" y="34739"/>
                      <a:pt x="437080" y="30978"/>
                      <a:pt x="431482" y="27523"/>
                    </a:cubicBezTo>
                    <a:cubicBezTo>
                      <a:pt x="429820" y="26473"/>
                      <a:pt x="428158" y="25467"/>
                      <a:pt x="426452" y="24461"/>
                    </a:cubicBezTo>
                    <a:cubicBezTo>
                      <a:pt x="425840" y="24111"/>
                      <a:pt x="425227" y="23717"/>
                      <a:pt x="424571" y="23411"/>
                    </a:cubicBezTo>
                    <a:cubicBezTo>
                      <a:pt x="423915" y="23062"/>
                      <a:pt x="423303" y="22712"/>
                      <a:pt x="422647" y="22362"/>
                    </a:cubicBezTo>
                    <a:cubicBezTo>
                      <a:pt x="422253" y="22099"/>
                      <a:pt x="421860" y="21881"/>
                      <a:pt x="421422" y="21662"/>
                    </a:cubicBezTo>
                    <a:cubicBezTo>
                      <a:pt x="420066" y="20918"/>
                      <a:pt x="418711" y="20219"/>
                      <a:pt x="417311" y="19519"/>
                    </a:cubicBezTo>
                    <a:cubicBezTo>
                      <a:pt x="416567" y="19125"/>
                      <a:pt x="415824" y="18775"/>
                      <a:pt x="415080" y="18425"/>
                    </a:cubicBezTo>
                    <a:cubicBezTo>
                      <a:pt x="414643" y="18206"/>
                      <a:pt x="414206" y="17988"/>
                      <a:pt x="413725" y="17769"/>
                    </a:cubicBezTo>
                    <a:cubicBezTo>
                      <a:pt x="409351" y="15670"/>
                      <a:pt x="404802" y="13702"/>
                      <a:pt x="400122" y="11952"/>
                    </a:cubicBezTo>
                    <a:cubicBezTo>
                      <a:pt x="385951" y="6573"/>
                      <a:pt x="371693" y="3205"/>
                      <a:pt x="357566" y="1499"/>
                    </a:cubicBezTo>
                    <a:cubicBezTo>
                      <a:pt x="346019" y="56"/>
                      <a:pt x="334560" y="-294"/>
                      <a:pt x="323276" y="231"/>
                    </a:cubicBezTo>
                    <a:cubicBezTo>
                      <a:pt x="319165" y="406"/>
                      <a:pt x="315053" y="712"/>
                      <a:pt x="310986" y="1105"/>
                    </a:cubicBezTo>
                    <a:cubicBezTo>
                      <a:pt x="310636" y="1149"/>
                      <a:pt x="310286" y="1193"/>
                      <a:pt x="309936" y="1237"/>
                    </a:cubicBezTo>
                    <a:cubicBezTo>
                      <a:pt x="253253" y="7229"/>
                      <a:pt x="202299" y="33733"/>
                      <a:pt x="171070" y="53240"/>
                    </a:cubicBezTo>
                    <a:cubicBezTo>
                      <a:pt x="170720" y="53459"/>
                      <a:pt x="170414" y="53678"/>
                      <a:pt x="170108" y="53852"/>
                    </a:cubicBezTo>
                    <a:cubicBezTo>
                      <a:pt x="161317" y="59363"/>
                      <a:pt x="154144" y="64306"/>
                      <a:pt x="148939" y="67980"/>
                    </a:cubicBezTo>
                    <a:cubicBezTo>
                      <a:pt x="146665" y="69598"/>
                      <a:pt x="144784" y="70954"/>
                      <a:pt x="143297" y="72047"/>
                    </a:cubicBezTo>
                    <a:cubicBezTo>
                      <a:pt x="137655" y="76158"/>
                      <a:pt x="129957" y="81975"/>
                      <a:pt x="121035" y="89498"/>
                    </a:cubicBezTo>
                    <a:cubicBezTo>
                      <a:pt x="117055" y="92866"/>
                      <a:pt x="112856" y="96540"/>
                      <a:pt x="108439" y="100564"/>
                    </a:cubicBezTo>
                    <a:cubicBezTo>
                      <a:pt x="108132" y="100870"/>
                      <a:pt x="107826" y="101132"/>
                      <a:pt x="107520" y="101439"/>
                    </a:cubicBezTo>
                    <a:cubicBezTo>
                      <a:pt x="91294" y="116440"/>
                      <a:pt x="72880" y="135991"/>
                      <a:pt x="55954" y="159872"/>
                    </a:cubicBezTo>
                    <a:cubicBezTo>
                      <a:pt x="25207" y="203128"/>
                      <a:pt x="-686" y="260686"/>
                      <a:pt x="14" y="331496"/>
                    </a:cubicBezTo>
                    <a:cubicBezTo>
                      <a:pt x="14" y="335827"/>
                      <a:pt x="145" y="340200"/>
                      <a:pt x="408" y="344661"/>
                    </a:cubicBezTo>
                    <a:cubicBezTo>
                      <a:pt x="1238" y="359270"/>
                      <a:pt x="3163" y="374097"/>
                      <a:pt x="6268" y="388880"/>
                    </a:cubicBezTo>
                    <a:cubicBezTo>
                      <a:pt x="6312" y="389186"/>
                      <a:pt x="6400" y="389492"/>
                      <a:pt x="6487" y="389799"/>
                    </a:cubicBezTo>
                    <a:cubicBezTo>
                      <a:pt x="13266" y="387918"/>
                      <a:pt x="20264" y="386912"/>
                      <a:pt x="27306" y="386912"/>
                    </a:cubicBezTo>
                    <a:cubicBezTo>
                      <a:pt x="27831" y="386912"/>
                      <a:pt x="28356" y="386999"/>
                      <a:pt x="28880" y="386999"/>
                    </a:cubicBezTo>
                    <a:lnTo>
                      <a:pt x="39159" y="380745"/>
                    </a:lnTo>
                    <a:lnTo>
                      <a:pt x="39203" y="380745"/>
                    </a:lnTo>
                    <a:cubicBezTo>
                      <a:pt x="51318" y="377508"/>
                      <a:pt x="63302" y="374053"/>
                      <a:pt x="75242" y="370379"/>
                    </a:cubicBezTo>
                    <a:cubicBezTo>
                      <a:pt x="85651" y="367186"/>
                      <a:pt x="95973" y="363818"/>
                      <a:pt x="106252" y="360276"/>
                    </a:cubicBezTo>
                    <a:cubicBezTo>
                      <a:pt x="106558" y="360188"/>
                      <a:pt x="106820" y="360101"/>
                      <a:pt x="107083" y="359969"/>
                    </a:cubicBezTo>
                    <a:lnTo>
                      <a:pt x="107126" y="359969"/>
                    </a:lnTo>
                    <a:cubicBezTo>
                      <a:pt x="119285" y="355771"/>
                      <a:pt x="131313" y="351353"/>
                      <a:pt x="143253" y="346673"/>
                    </a:cubicBezTo>
                    <a:cubicBezTo>
                      <a:pt x="154188" y="342431"/>
                      <a:pt x="165035" y="337970"/>
                      <a:pt x="175750" y="333334"/>
                    </a:cubicBezTo>
                    <a:cubicBezTo>
                      <a:pt x="186641" y="328654"/>
                      <a:pt x="197400" y="323799"/>
                      <a:pt x="208072" y="318681"/>
                    </a:cubicBezTo>
                    <a:cubicBezTo>
                      <a:pt x="208247" y="318638"/>
                      <a:pt x="208466" y="318550"/>
                      <a:pt x="208684" y="318419"/>
                    </a:cubicBezTo>
                    <a:cubicBezTo>
                      <a:pt x="211965" y="316888"/>
                      <a:pt x="215201" y="315314"/>
                      <a:pt x="218481" y="313696"/>
                    </a:cubicBezTo>
                    <a:cubicBezTo>
                      <a:pt x="228497" y="308797"/>
                      <a:pt x="238426" y="303723"/>
                      <a:pt x="248223" y="298519"/>
                    </a:cubicBezTo>
                    <a:cubicBezTo>
                      <a:pt x="272978" y="285354"/>
                      <a:pt x="297077" y="271183"/>
                      <a:pt x="320477" y="256093"/>
                    </a:cubicBezTo>
                    <a:cubicBezTo>
                      <a:pt x="353280" y="234925"/>
                      <a:pt x="384727" y="211875"/>
                      <a:pt x="414687" y="187076"/>
                    </a:cubicBezTo>
                    <a:cubicBezTo>
                      <a:pt x="414993" y="186858"/>
                      <a:pt x="415299" y="186595"/>
                      <a:pt x="415605" y="186332"/>
                    </a:cubicBezTo>
                    <a:cubicBezTo>
                      <a:pt x="418667" y="183796"/>
                      <a:pt x="421685" y="181259"/>
                      <a:pt x="424703" y="178722"/>
                    </a:cubicBezTo>
                    <a:cubicBezTo>
                      <a:pt x="426365" y="177279"/>
                      <a:pt x="428070" y="175836"/>
                      <a:pt x="429732" y="174392"/>
                    </a:cubicBezTo>
                    <a:cubicBezTo>
                      <a:pt x="435812" y="169188"/>
                      <a:pt x="441804" y="163896"/>
                      <a:pt x="447752" y="158472"/>
                    </a:cubicBezTo>
                    <a:cubicBezTo>
                      <a:pt x="458118" y="149156"/>
                      <a:pt x="468309" y="139577"/>
                      <a:pt x="478281" y="129693"/>
                    </a:cubicBezTo>
                    <a:cubicBezTo>
                      <a:pt x="478849" y="129212"/>
                      <a:pt x="479418" y="128643"/>
                      <a:pt x="479986" y="128075"/>
                    </a:cubicBezTo>
                    <a:cubicBezTo>
                      <a:pt x="485322" y="122826"/>
                      <a:pt x="490615" y="117534"/>
                      <a:pt x="495732" y="112154"/>
                    </a:cubicBezTo>
                    <a:cubicBezTo>
                      <a:pt x="498094" y="109749"/>
                      <a:pt x="500412" y="107343"/>
                      <a:pt x="502642" y="104938"/>
                    </a:cubicBezTo>
                    <a:cubicBezTo>
                      <a:pt x="499100" y="98596"/>
                      <a:pt x="495338" y="92473"/>
                      <a:pt x="491314" y="8656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48"/>
              <p:cNvSpPr/>
              <p:nvPr/>
            </p:nvSpPr>
            <p:spPr>
              <a:xfrm>
                <a:off x="5239690" y="4204950"/>
                <a:ext cx="291355" cy="235736"/>
              </a:xfrm>
              <a:custGeom>
                <a:rect b="b" l="l" r="r" t="t"/>
                <a:pathLst>
                  <a:path extrusionOk="0" h="235736" w="291355">
                    <a:moveTo>
                      <a:pt x="291355" y="63455"/>
                    </a:moveTo>
                    <a:cubicBezTo>
                      <a:pt x="289693" y="64898"/>
                      <a:pt x="287987" y="66342"/>
                      <a:pt x="286325" y="67785"/>
                    </a:cubicBezTo>
                    <a:cubicBezTo>
                      <a:pt x="283307" y="70322"/>
                      <a:pt x="280290" y="72859"/>
                      <a:pt x="277228" y="75396"/>
                    </a:cubicBezTo>
                    <a:cubicBezTo>
                      <a:pt x="276922" y="75658"/>
                      <a:pt x="276616" y="75920"/>
                      <a:pt x="276310" y="76139"/>
                    </a:cubicBezTo>
                    <a:cubicBezTo>
                      <a:pt x="246350" y="100938"/>
                      <a:pt x="214902" y="123988"/>
                      <a:pt x="182100" y="145156"/>
                    </a:cubicBezTo>
                    <a:cubicBezTo>
                      <a:pt x="158700" y="160246"/>
                      <a:pt x="134601" y="174416"/>
                      <a:pt x="109846" y="187581"/>
                    </a:cubicBezTo>
                    <a:cubicBezTo>
                      <a:pt x="100048" y="192786"/>
                      <a:pt x="90120" y="197860"/>
                      <a:pt x="80104" y="202758"/>
                    </a:cubicBezTo>
                    <a:cubicBezTo>
                      <a:pt x="76824" y="204377"/>
                      <a:pt x="73587" y="205951"/>
                      <a:pt x="70307" y="207482"/>
                    </a:cubicBezTo>
                    <a:cubicBezTo>
                      <a:pt x="70088" y="207613"/>
                      <a:pt x="69870" y="207701"/>
                      <a:pt x="69695" y="207744"/>
                    </a:cubicBezTo>
                    <a:cubicBezTo>
                      <a:pt x="59023" y="212862"/>
                      <a:pt x="48264" y="217716"/>
                      <a:pt x="37373" y="222396"/>
                    </a:cubicBezTo>
                    <a:cubicBezTo>
                      <a:pt x="26657" y="227032"/>
                      <a:pt x="15810" y="231494"/>
                      <a:pt x="4876" y="235736"/>
                    </a:cubicBezTo>
                    <a:cubicBezTo>
                      <a:pt x="-3346" y="200615"/>
                      <a:pt x="-1422" y="161383"/>
                      <a:pt x="12574" y="123244"/>
                    </a:cubicBezTo>
                    <a:cubicBezTo>
                      <a:pt x="27051" y="83837"/>
                      <a:pt x="52200" y="51909"/>
                      <a:pt x="82510" y="30434"/>
                    </a:cubicBezTo>
                    <a:cubicBezTo>
                      <a:pt x="82816" y="30215"/>
                      <a:pt x="83122" y="29996"/>
                      <a:pt x="83428" y="29821"/>
                    </a:cubicBezTo>
                    <a:cubicBezTo>
                      <a:pt x="84347" y="29121"/>
                      <a:pt x="85265" y="28509"/>
                      <a:pt x="86184" y="27897"/>
                    </a:cubicBezTo>
                    <a:cubicBezTo>
                      <a:pt x="91257" y="24485"/>
                      <a:pt x="96418" y="21336"/>
                      <a:pt x="101754" y="18581"/>
                    </a:cubicBezTo>
                    <a:lnTo>
                      <a:pt x="101798" y="18537"/>
                    </a:lnTo>
                    <a:cubicBezTo>
                      <a:pt x="102541" y="18143"/>
                      <a:pt x="103197" y="17793"/>
                      <a:pt x="103941" y="17444"/>
                    </a:cubicBezTo>
                    <a:cubicBezTo>
                      <a:pt x="126947" y="5635"/>
                      <a:pt x="151964" y="-533"/>
                      <a:pt x="177026" y="36"/>
                    </a:cubicBezTo>
                    <a:cubicBezTo>
                      <a:pt x="177070" y="-8"/>
                      <a:pt x="177157" y="-8"/>
                      <a:pt x="177201" y="36"/>
                    </a:cubicBezTo>
                    <a:cubicBezTo>
                      <a:pt x="181750" y="80"/>
                      <a:pt x="186254" y="386"/>
                      <a:pt x="190803" y="955"/>
                    </a:cubicBezTo>
                    <a:cubicBezTo>
                      <a:pt x="190847" y="998"/>
                      <a:pt x="190847" y="955"/>
                      <a:pt x="190847" y="955"/>
                    </a:cubicBezTo>
                    <a:cubicBezTo>
                      <a:pt x="191416" y="998"/>
                      <a:pt x="191940" y="1086"/>
                      <a:pt x="192553" y="1173"/>
                    </a:cubicBezTo>
                    <a:cubicBezTo>
                      <a:pt x="201956" y="2398"/>
                      <a:pt x="211316" y="4628"/>
                      <a:pt x="220545" y="7909"/>
                    </a:cubicBezTo>
                    <a:cubicBezTo>
                      <a:pt x="221113" y="8084"/>
                      <a:pt x="221682" y="8259"/>
                      <a:pt x="222250" y="8477"/>
                    </a:cubicBezTo>
                    <a:cubicBezTo>
                      <a:pt x="229598" y="11189"/>
                      <a:pt x="236552" y="14426"/>
                      <a:pt x="243157" y="18231"/>
                    </a:cubicBezTo>
                    <a:cubicBezTo>
                      <a:pt x="247968" y="20943"/>
                      <a:pt x="252560" y="23960"/>
                      <a:pt x="256978" y="27241"/>
                    </a:cubicBezTo>
                    <a:cubicBezTo>
                      <a:pt x="259296" y="28903"/>
                      <a:pt x="261570" y="30740"/>
                      <a:pt x="263757" y="32533"/>
                    </a:cubicBezTo>
                    <a:cubicBezTo>
                      <a:pt x="263801" y="32577"/>
                      <a:pt x="263801" y="32577"/>
                      <a:pt x="263844" y="32620"/>
                    </a:cubicBezTo>
                    <a:cubicBezTo>
                      <a:pt x="274429" y="41499"/>
                      <a:pt x="283614" y="51909"/>
                      <a:pt x="291355" y="63455"/>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48"/>
              <p:cNvSpPr/>
              <p:nvPr/>
            </p:nvSpPr>
            <p:spPr>
              <a:xfrm>
                <a:off x="5303073" y="4204401"/>
                <a:ext cx="222942" cy="203306"/>
              </a:xfrm>
              <a:custGeom>
                <a:rect b="b" l="l" r="r" t="t"/>
                <a:pathLst>
                  <a:path extrusionOk="0" h="203306" w="222942">
                    <a:moveTo>
                      <a:pt x="222942" y="68333"/>
                    </a:moveTo>
                    <a:cubicBezTo>
                      <a:pt x="219925" y="70870"/>
                      <a:pt x="216907" y="73407"/>
                      <a:pt x="213845" y="75944"/>
                    </a:cubicBezTo>
                    <a:cubicBezTo>
                      <a:pt x="213539" y="76206"/>
                      <a:pt x="213233" y="76469"/>
                      <a:pt x="212927" y="76687"/>
                    </a:cubicBezTo>
                    <a:cubicBezTo>
                      <a:pt x="182967" y="101486"/>
                      <a:pt x="151520" y="124536"/>
                      <a:pt x="118717" y="145705"/>
                    </a:cubicBezTo>
                    <a:cubicBezTo>
                      <a:pt x="95317" y="160794"/>
                      <a:pt x="71218" y="174965"/>
                      <a:pt x="46463" y="188130"/>
                    </a:cubicBezTo>
                    <a:cubicBezTo>
                      <a:pt x="36666" y="193334"/>
                      <a:pt x="26737" y="198408"/>
                      <a:pt x="16721" y="203307"/>
                    </a:cubicBezTo>
                    <a:cubicBezTo>
                      <a:pt x="15103" y="200464"/>
                      <a:pt x="13616" y="197577"/>
                      <a:pt x="12216" y="194603"/>
                    </a:cubicBezTo>
                    <a:cubicBezTo>
                      <a:pt x="12129" y="194384"/>
                      <a:pt x="12041" y="194165"/>
                      <a:pt x="11910" y="193991"/>
                    </a:cubicBezTo>
                    <a:lnTo>
                      <a:pt x="11910" y="193947"/>
                    </a:lnTo>
                    <a:cubicBezTo>
                      <a:pt x="-1386" y="164993"/>
                      <a:pt x="-4185" y="129522"/>
                      <a:pt x="6749" y="94663"/>
                    </a:cubicBezTo>
                    <a:cubicBezTo>
                      <a:pt x="11167" y="80580"/>
                      <a:pt x="17465" y="67721"/>
                      <a:pt x="25206" y="56306"/>
                    </a:cubicBezTo>
                    <a:cubicBezTo>
                      <a:pt x="25469" y="55912"/>
                      <a:pt x="25731" y="55518"/>
                      <a:pt x="26037" y="55125"/>
                    </a:cubicBezTo>
                    <a:cubicBezTo>
                      <a:pt x="37103" y="39117"/>
                      <a:pt x="50968" y="26171"/>
                      <a:pt x="66538" y="16723"/>
                    </a:cubicBezTo>
                    <a:cubicBezTo>
                      <a:pt x="66582" y="16723"/>
                      <a:pt x="66582" y="16723"/>
                      <a:pt x="66626" y="16680"/>
                    </a:cubicBezTo>
                    <a:cubicBezTo>
                      <a:pt x="67325" y="16242"/>
                      <a:pt x="68025" y="15849"/>
                      <a:pt x="68725" y="15455"/>
                    </a:cubicBezTo>
                    <a:cubicBezTo>
                      <a:pt x="82765" y="7364"/>
                      <a:pt x="97985" y="2246"/>
                      <a:pt x="113643" y="584"/>
                    </a:cubicBezTo>
                    <a:cubicBezTo>
                      <a:pt x="113687" y="541"/>
                      <a:pt x="113774" y="541"/>
                      <a:pt x="113818" y="584"/>
                    </a:cubicBezTo>
                    <a:cubicBezTo>
                      <a:pt x="119548" y="-28"/>
                      <a:pt x="125321" y="-159"/>
                      <a:pt x="131138" y="191"/>
                    </a:cubicBezTo>
                    <a:lnTo>
                      <a:pt x="131182" y="191"/>
                    </a:lnTo>
                    <a:cubicBezTo>
                      <a:pt x="131838" y="191"/>
                      <a:pt x="132406" y="278"/>
                      <a:pt x="133062" y="322"/>
                    </a:cubicBezTo>
                    <a:cubicBezTo>
                      <a:pt x="133062" y="322"/>
                      <a:pt x="133062" y="366"/>
                      <a:pt x="133106" y="322"/>
                    </a:cubicBezTo>
                    <a:cubicBezTo>
                      <a:pt x="140323" y="891"/>
                      <a:pt x="147539" y="2246"/>
                      <a:pt x="154712" y="4477"/>
                    </a:cubicBezTo>
                    <a:cubicBezTo>
                      <a:pt x="154975" y="4521"/>
                      <a:pt x="155237" y="4608"/>
                      <a:pt x="155500" y="4696"/>
                    </a:cubicBezTo>
                    <a:cubicBezTo>
                      <a:pt x="155806" y="4783"/>
                      <a:pt x="156068" y="4871"/>
                      <a:pt x="156374" y="5002"/>
                    </a:cubicBezTo>
                    <a:cubicBezTo>
                      <a:pt x="165865" y="8064"/>
                      <a:pt x="174657" y="12393"/>
                      <a:pt x="182617" y="17861"/>
                    </a:cubicBezTo>
                    <a:cubicBezTo>
                      <a:pt x="186816" y="20704"/>
                      <a:pt x="190796" y="23853"/>
                      <a:pt x="194513" y="27308"/>
                    </a:cubicBezTo>
                    <a:cubicBezTo>
                      <a:pt x="196569" y="29145"/>
                      <a:pt x="198493" y="31069"/>
                      <a:pt x="200374" y="33081"/>
                    </a:cubicBezTo>
                    <a:cubicBezTo>
                      <a:pt x="200418" y="33125"/>
                      <a:pt x="200418" y="33125"/>
                      <a:pt x="200462" y="33169"/>
                    </a:cubicBezTo>
                    <a:cubicBezTo>
                      <a:pt x="209865" y="43272"/>
                      <a:pt x="217432" y="55169"/>
                      <a:pt x="222942" y="68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48"/>
              <p:cNvSpPr/>
              <p:nvPr/>
            </p:nvSpPr>
            <p:spPr>
              <a:xfrm>
                <a:off x="5102329" y="4094615"/>
                <a:ext cx="365910" cy="388976"/>
              </a:xfrm>
              <a:custGeom>
                <a:rect b="b" l="l" r="r" t="t"/>
                <a:pathLst>
                  <a:path extrusionOk="0" h="388976" w="365910">
                    <a:moveTo>
                      <a:pt x="356157" y="1289"/>
                    </a:moveTo>
                    <a:cubicBezTo>
                      <a:pt x="344829" y="-23"/>
                      <a:pt x="333588" y="-285"/>
                      <a:pt x="322479" y="284"/>
                    </a:cubicBezTo>
                    <a:cubicBezTo>
                      <a:pt x="318324" y="458"/>
                      <a:pt x="314213" y="765"/>
                      <a:pt x="310145" y="1202"/>
                    </a:cubicBezTo>
                    <a:cubicBezTo>
                      <a:pt x="309795" y="1246"/>
                      <a:pt x="309446" y="1289"/>
                      <a:pt x="309096" y="1333"/>
                    </a:cubicBezTo>
                    <a:cubicBezTo>
                      <a:pt x="252543" y="7544"/>
                      <a:pt x="201808" y="34005"/>
                      <a:pt x="170798" y="53468"/>
                    </a:cubicBezTo>
                    <a:cubicBezTo>
                      <a:pt x="170449" y="53643"/>
                      <a:pt x="170142" y="53862"/>
                      <a:pt x="169836" y="54037"/>
                    </a:cubicBezTo>
                    <a:cubicBezTo>
                      <a:pt x="161482" y="59285"/>
                      <a:pt x="154616" y="64009"/>
                      <a:pt x="149498" y="67639"/>
                    </a:cubicBezTo>
                    <a:cubicBezTo>
                      <a:pt x="147005" y="69345"/>
                      <a:pt x="144950" y="70832"/>
                      <a:pt x="143331" y="72013"/>
                    </a:cubicBezTo>
                    <a:cubicBezTo>
                      <a:pt x="137558" y="76168"/>
                      <a:pt x="129685" y="82160"/>
                      <a:pt x="120544" y="89901"/>
                    </a:cubicBezTo>
                    <a:cubicBezTo>
                      <a:pt x="116739" y="93138"/>
                      <a:pt x="112715" y="96680"/>
                      <a:pt x="108517" y="100529"/>
                    </a:cubicBezTo>
                    <a:cubicBezTo>
                      <a:pt x="108210" y="100835"/>
                      <a:pt x="107904" y="101098"/>
                      <a:pt x="107598" y="101404"/>
                    </a:cubicBezTo>
                    <a:cubicBezTo>
                      <a:pt x="91153" y="116581"/>
                      <a:pt x="72477" y="136394"/>
                      <a:pt x="55376" y="160712"/>
                    </a:cubicBezTo>
                    <a:cubicBezTo>
                      <a:pt x="25066" y="203618"/>
                      <a:pt x="-389" y="260476"/>
                      <a:pt x="5" y="330281"/>
                    </a:cubicBezTo>
                    <a:cubicBezTo>
                      <a:pt x="48" y="335005"/>
                      <a:pt x="179" y="339772"/>
                      <a:pt x="442" y="344627"/>
                    </a:cubicBezTo>
                    <a:cubicBezTo>
                      <a:pt x="1229" y="359017"/>
                      <a:pt x="3154" y="373581"/>
                      <a:pt x="6128" y="388102"/>
                    </a:cubicBezTo>
                    <a:cubicBezTo>
                      <a:pt x="6171" y="388408"/>
                      <a:pt x="6259" y="388671"/>
                      <a:pt x="6303" y="388976"/>
                    </a:cubicBezTo>
                    <a:cubicBezTo>
                      <a:pt x="12819" y="387271"/>
                      <a:pt x="19511" y="386352"/>
                      <a:pt x="26247" y="386352"/>
                    </a:cubicBezTo>
                    <a:cubicBezTo>
                      <a:pt x="26772" y="386352"/>
                      <a:pt x="27297" y="386440"/>
                      <a:pt x="27821" y="386440"/>
                    </a:cubicBezTo>
                    <a:lnTo>
                      <a:pt x="38100" y="380185"/>
                    </a:lnTo>
                    <a:lnTo>
                      <a:pt x="38143" y="380185"/>
                    </a:lnTo>
                    <a:cubicBezTo>
                      <a:pt x="50259" y="376949"/>
                      <a:pt x="62243" y="373494"/>
                      <a:pt x="74183" y="369820"/>
                    </a:cubicBezTo>
                    <a:cubicBezTo>
                      <a:pt x="72215" y="364571"/>
                      <a:pt x="70465" y="359323"/>
                      <a:pt x="68847" y="354030"/>
                    </a:cubicBezTo>
                    <a:cubicBezTo>
                      <a:pt x="62724" y="333736"/>
                      <a:pt x="59094" y="313136"/>
                      <a:pt x="57956" y="292973"/>
                    </a:cubicBezTo>
                    <a:cubicBezTo>
                      <a:pt x="53408" y="211491"/>
                      <a:pt x="90584" y="149690"/>
                      <a:pt x="126274" y="109627"/>
                    </a:cubicBezTo>
                    <a:cubicBezTo>
                      <a:pt x="126580" y="109321"/>
                      <a:pt x="126843" y="109014"/>
                      <a:pt x="127105" y="108708"/>
                    </a:cubicBezTo>
                    <a:cubicBezTo>
                      <a:pt x="127542" y="108183"/>
                      <a:pt x="127980" y="107746"/>
                      <a:pt x="128461" y="107265"/>
                    </a:cubicBezTo>
                    <a:lnTo>
                      <a:pt x="128461" y="107221"/>
                    </a:lnTo>
                    <a:cubicBezTo>
                      <a:pt x="143463" y="90688"/>
                      <a:pt x="158071" y="78049"/>
                      <a:pt x="169049" y="69388"/>
                    </a:cubicBezTo>
                    <a:cubicBezTo>
                      <a:pt x="172242" y="66939"/>
                      <a:pt x="175085" y="64796"/>
                      <a:pt x="177578" y="62959"/>
                    </a:cubicBezTo>
                    <a:cubicBezTo>
                      <a:pt x="177884" y="62740"/>
                      <a:pt x="178234" y="62522"/>
                      <a:pt x="178540" y="62259"/>
                    </a:cubicBezTo>
                    <a:cubicBezTo>
                      <a:pt x="178715" y="62128"/>
                      <a:pt x="178934" y="61997"/>
                      <a:pt x="179109" y="61866"/>
                    </a:cubicBezTo>
                    <a:cubicBezTo>
                      <a:pt x="193148" y="51719"/>
                      <a:pt x="246114" y="13449"/>
                      <a:pt x="309533" y="3301"/>
                    </a:cubicBezTo>
                    <a:cubicBezTo>
                      <a:pt x="309883" y="3214"/>
                      <a:pt x="310233" y="3170"/>
                      <a:pt x="310583" y="3127"/>
                    </a:cubicBezTo>
                    <a:cubicBezTo>
                      <a:pt x="314650" y="2470"/>
                      <a:pt x="318718" y="1946"/>
                      <a:pt x="322873" y="1596"/>
                    </a:cubicBezTo>
                    <a:cubicBezTo>
                      <a:pt x="333676" y="546"/>
                      <a:pt x="344741" y="458"/>
                      <a:pt x="355894" y="1508"/>
                    </a:cubicBezTo>
                    <a:cubicBezTo>
                      <a:pt x="355938" y="1596"/>
                      <a:pt x="355938" y="1508"/>
                      <a:pt x="355938" y="1508"/>
                    </a:cubicBezTo>
                    <a:cubicBezTo>
                      <a:pt x="359262" y="1814"/>
                      <a:pt x="362543" y="2208"/>
                      <a:pt x="365910" y="2733"/>
                    </a:cubicBezTo>
                    <a:cubicBezTo>
                      <a:pt x="362674" y="2120"/>
                      <a:pt x="359437" y="1683"/>
                      <a:pt x="356157" y="128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48"/>
              <p:cNvSpPr/>
              <p:nvPr/>
            </p:nvSpPr>
            <p:spPr>
              <a:xfrm>
                <a:off x="5495531" y="4104128"/>
                <a:ext cx="108862" cy="102039"/>
              </a:xfrm>
              <a:custGeom>
                <a:rect b="b" l="l" r="r" t="t"/>
                <a:pathLst>
                  <a:path extrusionOk="0" h="102039" w="108862">
                    <a:moveTo>
                      <a:pt x="98278" y="77284"/>
                    </a:moveTo>
                    <a:cubicBezTo>
                      <a:pt x="101995" y="82838"/>
                      <a:pt x="105538" y="88524"/>
                      <a:pt x="108862" y="94385"/>
                    </a:cubicBezTo>
                    <a:cubicBezTo>
                      <a:pt x="108775" y="94516"/>
                      <a:pt x="108600" y="94691"/>
                      <a:pt x="108425" y="94822"/>
                    </a:cubicBezTo>
                    <a:cubicBezTo>
                      <a:pt x="106194" y="97228"/>
                      <a:pt x="103876" y="99634"/>
                      <a:pt x="101514" y="102039"/>
                    </a:cubicBezTo>
                    <a:cubicBezTo>
                      <a:pt x="95828" y="89137"/>
                      <a:pt x="89180" y="76803"/>
                      <a:pt x="81526" y="65387"/>
                    </a:cubicBezTo>
                    <a:cubicBezTo>
                      <a:pt x="72954" y="52572"/>
                      <a:pt x="63069" y="40894"/>
                      <a:pt x="51741" y="30747"/>
                    </a:cubicBezTo>
                    <a:cubicBezTo>
                      <a:pt x="51654" y="30660"/>
                      <a:pt x="51566" y="30572"/>
                      <a:pt x="51479" y="30529"/>
                    </a:cubicBezTo>
                    <a:cubicBezTo>
                      <a:pt x="47674" y="27073"/>
                      <a:pt x="43650" y="23837"/>
                      <a:pt x="39495" y="20775"/>
                    </a:cubicBezTo>
                    <a:cubicBezTo>
                      <a:pt x="39495" y="20775"/>
                      <a:pt x="39451" y="20775"/>
                      <a:pt x="39451" y="20731"/>
                    </a:cubicBezTo>
                    <a:cubicBezTo>
                      <a:pt x="35427" y="17845"/>
                      <a:pt x="31272" y="15089"/>
                      <a:pt x="26942" y="12553"/>
                    </a:cubicBezTo>
                    <a:cubicBezTo>
                      <a:pt x="24580" y="11109"/>
                      <a:pt x="22131" y="9797"/>
                      <a:pt x="19682" y="8529"/>
                    </a:cubicBezTo>
                    <a:cubicBezTo>
                      <a:pt x="19244" y="8266"/>
                      <a:pt x="18851" y="8048"/>
                      <a:pt x="18413" y="7873"/>
                    </a:cubicBezTo>
                    <a:cubicBezTo>
                      <a:pt x="13690" y="5467"/>
                      <a:pt x="8791" y="3280"/>
                      <a:pt x="3674" y="1356"/>
                    </a:cubicBezTo>
                    <a:cubicBezTo>
                      <a:pt x="2449" y="875"/>
                      <a:pt x="1225" y="394"/>
                      <a:pt x="0" y="0"/>
                    </a:cubicBezTo>
                    <a:cubicBezTo>
                      <a:pt x="2318" y="744"/>
                      <a:pt x="4592" y="1531"/>
                      <a:pt x="6911" y="2405"/>
                    </a:cubicBezTo>
                    <a:cubicBezTo>
                      <a:pt x="11197" y="4024"/>
                      <a:pt x="15396" y="5817"/>
                      <a:pt x="19419" y="7742"/>
                    </a:cubicBezTo>
                    <a:cubicBezTo>
                      <a:pt x="19901" y="7916"/>
                      <a:pt x="20338" y="8135"/>
                      <a:pt x="20775" y="8354"/>
                    </a:cubicBezTo>
                    <a:cubicBezTo>
                      <a:pt x="21563" y="8704"/>
                      <a:pt x="22306" y="9097"/>
                      <a:pt x="23093" y="9447"/>
                    </a:cubicBezTo>
                    <a:cubicBezTo>
                      <a:pt x="24493" y="10147"/>
                      <a:pt x="25849" y="10847"/>
                      <a:pt x="27205" y="11590"/>
                    </a:cubicBezTo>
                    <a:cubicBezTo>
                      <a:pt x="27642" y="11809"/>
                      <a:pt x="28036" y="12028"/>
                      <a:pt x="28473" y="12246"/>
                    </a:cubicBezTo>
                    <a:cubicBezTo>
                      <a:pt x="29085" y="12596"/>
                      <a:pt x="29741" y="12946"/>
                      <a:pt x="30354" y="13340"/>
                    </a:cubicBezTo>
                    <a:cubicBezTo>
                      <a:pt x="31010" y="13646"/>
                      <a:pt x="31622" y="14040"/>
                      <a:pt x="32234" y="14390"/>
                    </a:cubicBezTo>
                    <a:cubicBezTo>
                      <a:pt x="33896" y="15308"/>
                      <a:pt x="35558" y="16270"/>
                      <a:pt x="37177" y="17320"/>
                    </a:cubicBezTo>
                    <a:cubicBezTo>
                      <a:pt x="42819" y="20775"/>
                      <a:pt x="48242" y="24537"/>
                      <a:pt x="53403" y="28604"/>
                    </a:cubicBezTo>
                    <a:cubicBezTo>
                      <a:pt x="53491" y="28604"/>
                      <a:pt x="53578" y="28692"/>
                      <a:pt x="53666" y="28779"/>
                    </a:cubicBezTo>
                    <a:cubicBezTo>
                      <a:pt x="71029" y="42294"/>
                      <a:pt x="85812" y="58783"/>
                      <a:pt x="98278" y="77284"/>
                    </a:cubicBezTo>
                    <a:lnTo>
                      <a:pt x="98278" y="77284"/>
                    </a:ln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48"/>
              <p:cNvSpPr/>
              <p:nvPr/>
            </p:nvSpPr>
            <p:spPr>
              <a:xfrm>
                <a:off x="5471738" y="4097917"/>
                <a:ext cx="15570" cy="3630"/>
              </a:xfrm>
              <a:custGeom>
                <a:rect b="b" l="l" r="r" t="t"/>
                <a:pathLst>
                  <a:path extrusionOk="0" h="3630" w="15570">
                    <a:moveTo>
                      <a:pt x="0" y="0"/>
                    </a:moveTo>
                    <a:cubicBezTo>
                      <a:pt x="5161" y="919"/>
                      <a:pt x="10409" y="2099"/>
                      <a:pt x="15570" y="3630"/>
                    </a:cubicBezTo>
                    <a:cubicBezTo>
                      <a:pt x="10366" y="2143"/>
                      <a:pt x="5161" y="962"/>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76" name="Google Shape;2476;p48"/>
            <p:cNvGrpSpPr/>
            <p:nvPr/>
          </p:nvGrpSpPr>
          <p:grpSpPr>
            <a:xfrm>
              <a:off x="2655154" y="4025114"/>
              <a:ext cx="613880" cy="492754"/>
              <a:chOff x="4719085" y="4025114"/>
              <a:chExt cx="613880" cy="492754"/>
            </a:xfrm>
          </p:grpSpPr>
          <p:sp>
            <p:nvSpPr>
              <p:cNvPr id="2477" name="Google Shape;2477;p48"/>
              <p:cNvSpPr/>
              <p:nvPr/>
            </p:nvSpPr>
            <p:spPr>
              <a:xfrm>
                <a:off x="4719085" y="4025930"/>
                <a:ext cx="613023" cy="489677"/>
              </a:xfrm>
              <a:custGeom>
                <a:rect b="b" l="l" r="r" t="t"/>
                <a:pathLst>
                  <a:path extrusionOk="0" h="489677" w="613023">
                    <a:moveTo>
                      <a:pt x="609194" y="234777"/>
                    </a:moveTo>
                    <a:cubicBezTo>
                      <a:pt x="607795" y="226817"/>
                      <a:pt x="605914" y="218901"/>
                      <a:pt x="603596" y="211072"/>
                    </a:cubicBezTo>
                    <a:cubicBezTo>
                      <a:pt x="603465" y="210547"/>
                      <a:pt x="603290" y="209978"/>
                      <a:pt x="603115" y="209453"/>
                    </a:cubicBezTo>
                    <a:cubicBezTo>
                      <a:pt x="601934" y="205430"/>
                      <a:pt x="600622" y="201449"/>
                      <a:pt x="599179" y="197513"/>
                    </a:cubicBezTo>
                    <a:cubicBezTo>
                      <a:pt x="599047" y="197119"/>
                      <a:pt x="598872" y="196769"/>
                      <a:pt x="598785" y="196420"/>
                    </a:cubicBezTo>
                    <a:cubicBezTo>
                      <a:pt x="598741" y="196420"/>
                      <a:pt x="598741" y="196420"/>
                      <a:pt x="598741" y="196420"/>
                    </a:cubicBezTo>
                    <a:cubicBezTo>
                      <a:pt x="598216" y="194889"/>
                      <a:pt x="597648" y="193402"/>
                      <a:pt x="597035" y="191915"/>
                    </a:cubicBezTo>
                    <a:cubicBezTo>
                      <a:pt x="595680" y="188460"/>
                      <a:pt x="594236" y="185048"/>
                      <a:pt x="592706" y="181768"/>
                    </a:cubicBezTo>
                    <a:cubicBezTo>
                      <a:pt x="592574" y="181374"/>
                      <a:pt x="592399" y="181024"/>
                      <a:pt x="592181" y="180674"/>
                    </a:cubicBezTo>
                    <a:cubicBezTo>
                      <a:pt x="584920" y="164798"/>
                      <a:pt x="576129" y="150758"/>
                      <a:pt x="566288" y="138249"/>
                    </a:cubicBezTo>
                    <a:cubicBezTo>
                      <a:pt x="564582" y="135975"/>
                      <a:pt x="562789" y="133788"/>
                      <a:pt x="560865" y="131601"/>
                    </a:cubicBezTo>
                    <a:cubicBezTo>
                      <a:pt x="558372" y="128539"/>
                      <a:pt x="555748" y="125609"/>
                      <a:pt x="553080" y="122722"/>
                    </a:cubicBezTo>
                    <a:cubicBezTo>
                      <a:pt x="552817" y="122460"/>
                      <a:pt x="552598" y="122241"/>
                      <a:pt x="552336" y="121979"/>
                    </a:cubicBezTo>
                    <a:cubicBezTo>
                      <a:pt x="516603" y="84190"/>
                      <a:pt x="472603" y="62846"/>
                      <a:pt x="440850" y="48500"/>
                    </a:cubicBezTo>
                    <a:cubicBezTo>
                      <a:pt x="440500" y="48326"/>
                      <a:pt x="440150" y="48194"/>
                      <a:pt x="439800" y="48019"/>
                    </a:cubicBezTo>
                    <a:cubicBezTo>
                      <a:pt x="437613" y="47057"/>
                      <a:pt x="435514" y="46095"/>
                      <a:pt x="433458" y="45176"/>
                    </a:cubicBezTo>
                    <a:cubicBezTo>
                      <a:pt x="425804" y="41765"/>
                      <a:pt x="417582" y="38353"/>
                      <a:pt x="408790" y="35029"/>
                    </a:cubicBezTo>
                    <a:cubicBezTo>
                      <a:pt x="389721" y="27769"/>
                      <a:pt x="368158" y="20902"/>
                      <a:pt x="345196" y="15216"/>
                    </a:cubicBezTo>
                    <a:cubicBezTo>
                      <a:pt x="340035" y="13948"/>
                      <a:pt x="334787" y="12723"/>
                      <a:pt x="329495" y="11586"/>
                    </a:cubicBezTo>
                    <a:cubicBezTo>
                      <a:pt x="329101" y="11499"/>
                      <a:pt x="328707" y="11411"/>
                      <a:pt x="328270" y="11324"/>
                    </a:cubicBezTo>
                    <a:cubicBezTo>
                      <a:pt x="327352" y="11105"/>
                      <a:pt x="326433" y="10930"/>
                      <a:pt x="325515" y="10711"/>
                    </a:cubicBezTo>
                    <a:cubicBezTo>
                      <a:pt x="312831" y="8087"/>
                      <a:pt x="299797" y="5813"/>
                      <a:pt x="286589" y="4020"/>
                    </a:cubicBezTo>
                    <a:cubicBezTo>
                      <a:pt x="230342" y="-3416"/>
                      <a:pt x="170947" y="-1623"/>
                      <a:pt x="120431" y="18672"/>
                    </a:cubicBezTo>
                    <a:cubicBezTo>
                      <a:pt x="120125" y="18803"/>
                      <a:pt x="119775" y="18934"/>
                      <a:pt x="119469" y="19065"/>
                    </a:cubicBezTo>
                    <a:cubicBezTo>
                      <a:pt x="112383" y="21952"/>
                      <a:pt x="105429" y="25188"/>
                      <a:pt x="98737" y="28862"/>
                    </a:cubicBezTo>
                    <a:cubicBezTo>
                      <a:pt x="95457" y="30656"/>
                      <a:pt x="92220" y="32536"/>
                      <a:pt x="89027" y="34548"/>
                    </a:cubicBezTo>
                    <a:cubicBezTo>
                      <a:pt x="77787" y="41502"/>
                      <a:pt x="67246" y="49725"/>
                      <a:pt x="57580" y="59260"/>
                    </a:cubicBezTo>
                    <a:cubicBezTo>
                      <a:pt x="56487" y="60309"/>
                      <a:pt x="55437" y="61403"/>
                      <a:pt x="54431" y="62496"/>
                    </a:cubicBezTo>
                    <a:cubicBezTo>
                      <a:pt x="54169" y="62715"/>
                      <a:pt x="53994" y="62934"/>
                      <a:pt x="53775" y="63152"/>
                    </a:cubicBezTo>
                    <a:cubicBezTo>
                      <a:pt x="52288" y="64727"/>
                      <a:pt x="50889" y="66301"/>
                      <a:pt x="49445" y="67920"/>
                    </a:cubicBezTo>
                    <a:cubicBezTo>
                      <a:pt x="47696" y="69844"/>
                      <a:pt x="46034" y="71769"/>
                      <a:pt x="44415" y="73780"/>
                    </a:cubicBezTo>
                    <a:cubicBezTo>
                      <a:pt x="44197" y="74087"/>
                      <a:pt x="43934" y="74349"/>
                      <a:pt x="43716" y="74655"/>
                    </a:cubicBezTo>
                    <a:cubicBezTo>
                      <a:pt x="43103" y="75399"/>
                      <a:pt x="42491" y="76142"/>
                      <a:pt x="41922" y="76930"/>
                    </a:cubicBezTo>
                    <a:cubicBezTo>
                      <a:pt x="40085" y="79291"/>
                      <a:pt x="38336" y="81697"/>
                      <a:pt x="36674" y="84103"/>
                    </a:cubicBezTo>
                    <a:cubicBezTo>
                      <a:pt x="36674" y="84103"/>
                      <a:pt x="36674" y="84103"/>
                      <a:pt x="36630" y="84146"/>
                    </a:cubicBezTo>
                    <a:cubicBezTo>
                      <a:pt x="36018" y="84934"/>
                      <a:pt x="35449" y="85765"/>
                      <a:pt x="34924" y="86552"/>
                    </a:cubicBezTo>
                    <a:cubicBezTo>
                      <a:pt x="34924" y="86552"/>
                      <a:pt x="34924" y="86596"/>
                      <a:pt x="34881" y="86639"/>
                    </a:cubicBezTo>
                    <a:cubicBezTo>
                      <a:pt x="33743" y="88345"/>
                      <a:pt x="32606" y="90051"/>
                      <a:pt x="31557" y="91757"/>
                    </a:cubicBezTo>
                    <a:cubicBezTo>
                      <a:pt x="18348" y="112750"/>
                      <a:pt x="10125" y="135362"/>
                      <a:pt x="5402" y="158062"/>
                    </a:cubicBezTo>
                    <a:lnTo>
                      <a:pt x="5402" y="158106"/>
                    </a:lnTo>
                    <a:cubicBezTo>
                      <a:pt x="5183" y="159112"/>
                      <a:pt x="4964" y="160161"/>
                      <a:pt x="4789" y="161168"/>
                    </a:cubicBezTo>
                    <a:cubicBezTo>
                      <a:pt x="4789" y="161168"/>
                      <a:pt x="4746" y="161168"/>
                      <a:pt x="4789" y="161211"/>
                    </a:cubicBezTo>
                    <a:cubicBezTo>
                      <a:pt x="2953" y="170571"/>
                      <a:pt x="1728" y="179887"/>
                      <a:pt x="984" y="189159"/>
                    </a:cubicBezTo>
                    <a:cubicBezTo>
                      <a:pt x="416" y="195720"/>
                      <a:pt x="110" y="202237"/>
                      <a:pt x="22" y="208666"/>
                    </a:cubicBezTo>
                    <a:lnTo>
                      <a:pt x="22" y="209803"/>
                    </a:lnTo>
                    <a:cubicBezTo>
                      <a:pt x="-240" y="231934"/>
                      <a:pt x="1859" y="253016"/>
                      <a:pt x="4921" y="271560"/>
                    </a:cubicBezTo>
                    <a:cubicBezTo>
                      <a:pt x="9251" y="298371"/>
                      <a:pt x="15505" y="319890"/>
                      <a:pt x="19092" y="331611"/>
                    </a:cubicBezTo>
                    <a:cubicBezTo>
                      <a:pt x="19704" y="333492"/>
                      <a:pt x="20185" y="335067"/>
                      <a:pt x="20622" y="336423"/>
                    </a:cubicBezTo>
                    <a:cubicBezTo>
                      <a:pt x="21803" y="340272"/>
                      <a:pt x="23378" y="344908"/>
                      <a:pt x="25259" y="350244"/>
                    </a:cubicBezTo>
                    <a:cubicBezTo>
                      <a:pt x="27358" y="356105"/>
                      <a:pt x="29938" y="362796"/>
                      <a:pt x="33044" y="370100"/>
                    </a:cubicBezTo>
                    <a:cubicBezTo>
                      <a:pt x="33350" y="370844"/>
                      <a:pt x="33656" y="371587"/>
                      <a:pt x="34006" y="372331"/>
                    </a:cubicBezTo>
                    <a:lnTo>
                      <a:pt x="34006" y="372375"/>
                    </a:lnTo>
                    <a:cubicBezTo>
                      <a:pt x="37111" y="379635"/>
                      <a:pt x="40741" y="387420"/>
                      <a:pt x="44897" y="395599"/>
                    </a:cubicBezTo>
                    <a:cubicBezTo>
                      <a:pt x="45115" y="396037"/>
                      <a:pt x="45334" y="396430"/>
                      <a:pt x="45553" y="396867"/>
                    </a:cubicBezTo>
                    <a:cubicBezTo>
                      <a:pt x="49314" y="404215"/>
                      <a:pt x="53513" y="411869"/>
                      <a:pt x="58236" y="419655"/>
                    </a:cubicBezTo>
                    <a:cubicBezTo>
                      <a:pt x="58324" y="419786"/>
                      <a:pt x="58411" y="419961"/>
                      <a:pt x="58499" y="420136"/>
                    </a:cubicBezTo>
                    <a:cubicBezTo>
                      <a:pt x="58630" y="420355"/>
                      <a:pt x="58805" y="420573"/>
                      <a:pt x="58936" y="420836"/>
                    </a:cubicBezTo>
                    <a:cubicBezTo>
                      <a:pt x="61473" y="425034"/>
                      <a:pt x="64185" y="429277"/>
                      <a:pt x="67071" y="433563"/>
                    </a:cubicBezTo>
                    <a:cubicBezTo>
                      <a:pt x="67159" y="433738"/>
                      <a:pt x="67246" y="433913"/>
                      <a:pt x="67377" y="434088"/>
                    </a:cubicBezTo>
                    <a:cubicBezTo>
                      <a:pt x="77699" y="449571"/>
                      <a:pt x="89990" y="465360"/>
                      <a:pt x="104467" y="480405"/>
                    </a:cubicBezTo>
                    <a:cubicBezTo>
                      <a:pt x="107047" y="483074"/>
                      <a:pt x="109671" y="485698"/>
                      <a:pt x="112383" y="488322"/>
                    </a:cubicBezTo>
                    <a:cubicBezTo>
                      <a:pt x="112864" y="488759"/>
                      <a:pt x="113302" y="489197"/>
                      <a:pt x="113783" y="489678"/>
                    </a:cubicBezTo>
                    <a:cubicBezTo>
                      <a:pt x="113608" y="488978"/>
                      <a:pt x="113433" y="488235"/>
                      <a:pt x="113170" y="487491"/>
                    </a:cubicBezTo>
                    <a:lnTo>
                      <a:pt x="113170" y="487448"/>
                    </a:lnTo>
                    <a:cubicBezTo>
                      <a:pt x="112602" y="485217"/>
                      <a:pt x="111902" y="482986"/>
                      <a:pt x="111202" y="480756"/>
                    </a:cubicBezTo>
                    <a:cubicBezTo>
                      <a:pt x="129047" y="481762"/>
                      <a:pt x="147023" y="482243"/>
                      <a:pt x="165086" y="482243"/>
                    </a:cubicBezTo>
                    <a:cubicBezTo>
                      <a:pt x="173571" y="482243"/>
                      <a:pt x="181925" y="482155"/>
                      <a:pt x="190367" y="481937"/>
                    </a:cubicBezTo>
                    <a:lnTo>
                      <a:pt x="190410" y="481937"/>
                    </a:lnTo>
                    <a:cubicBezTo>
                      <a:pt x="217484" y="481237"/>
                      <a:pt x="244295" y="479487"/>
                      <a:pt x="270799" y="476688"/>
                    </a:cubicBezTo>
                    <a:cubicBezTo>
                      <a:pt x="276004" y="476119"/>
                      <a:pt x="281165" y="475551"/>
                      <a:pt x="286282" y="474895"/>
                    </a:cubicBezTo>
                    <a:cubicBezTo>
                      <a:pt x="286632" y="474895"/>
                      <a:pt x="286982" y="474851"/>
                      <a:pt x="287288" y="474764"/>
                    </a:cubicBezTo>
                    <a:cubicBezTo>
                      <a:pt x="321622" y="470565"/>
                      <a:pt x="355387" y="464616"/>
                      <a:pt x="388496" y="457006"/>
                    </a:cubicBezTo>
                    <a:cubicBezTo>
                      <a:pt x="388540" y="457313"/>
                      <a:pt x="388628" y="457618"/>
                      <a:pt x="388715" y="457925"/>
                    </a:cubicBezTo>
                    <a:cubicBezTo>
                      <a:pt x="395494" y="456044"/>
                      <a:pt x="402492" y="455038"/>
                      <a:pt x="409534" y="455038"/>
                    </a:cubicBezTo>
                    <a:cubicBezTo>
                      <a:pt x="410059" y="455038"/>
                      <a:pt x="410584" y="455126"/>
                      <a:pt x="411108" y="455126"/>
                    </a:cubicBezTo>
                    <a:lnTo>
                      <a:pt x="421387" y="448871"/>
                    </a:lnTo>
                    <a:lnTo>
                      <a:pt x="421430" y="448871"/>
                    </a:lnTo>
                    <a:cubicBezTo>
                      <a:pt x="433546" y="445635"/>
                      <a:pt x="445530" y="442179"/>
                      <a:pt x="457470" y="438505"/>
                    </a:cubicBezTo>
                    <a:cubicBezTo>
                      <a:pt x="467879" y="435313"/>
                      <a:pt x="478201" y="431945"/>
                      <a:pt x="488480" y="428402"/>
                    </a:cubicBezTo>
                    <a:cubicBezTo>
                      <a:pt x="488786" y="428314"/>
                      <a:pt x="489048" y="428227"/>
                      <a:pt x="489311" y="428096"/>
                    </a:cubicBezTo>
                    <a:lnTo>
                      <a:pt x="489354" y="428096"/>
                    </a:lnTo>
                    <a:cubicBezTo>
                      <a:pt x="501513" y="423897"/>
                      <a:pt x="513541" y="419480"/>
                      <a:pt x="525481" y="414800"/>
                    </a:cubicBezTo>
                    <a:cubicBezTo>
                      <a:pt x="536416" y="410557"/>
                      <a:pt x="547262" y="406096"/>
                      <a:pt x="557978" y="401460"/>
                    </a:cubicBezTo>
                    <a:cubicBezTo>
                      <a:pt x="568869" y="396780"/>
                      <a:pt x="579628" y="391925"/>
                      <a:pt x="590300" y="386808"/>
                    </a:cubicBezTo>
                    <a:cubicBezTo>
                      <a:pt x="592312" y="382128"/>
                      <a:pt x="594193" y="377317"/>
                      <a:pt x="595898" y="372506"/>
                    </a:cubicBezTo>
                    <a:lnTo>
                      <a:pt x="595898" y="372462"/>
                    </a:lnTo>
                    <a:cubicBezTo>
                      <a:pt x="611644" y="328769"/>
                      <a:pt x="617636" y="281095"/>
                      <a:pt x="609194" y="23477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48"/>
              <p:cNvSpPr/>
              <p:nvPr/>
            </p:nvSpPr>
            <p:spPr>
              <a:xfrm rot="-3089808">
                <a:off x="4836751" y="4102726"/>
                <a:ext cx="314353" cy="360098"/>
              </a:xfrm>
              <a:custGeom>
                <a:rect b="b" l="l" r="r" t="t"/>
                <a:pathLst>
                  <a:path extrusionOk="0" h="360132" w="314382">
                    <a:moveTo>
                      <a:pt x="314383" y="180066"/>
                    </a:moveTo>
                    <a:cubicBezTo>
                      <a:pt x="314383" y="279514"/>
                      <a:pt x="244006" y="360132"/>
                      <a:pt x="157192" y="360132"/>
                    </a:cubicBezTo>
                    <a:cubicBezTo>
                      <a:pt x="70377" y="360132"/>
                      <a:pt x="0" y="279514"/>
                      <a:pt x="0" y="180066"/>
                    </a:cubicBezTo>
                    <a:cubicBezTo>
                      <a:pt x="0" y="80618"/>
                      <a:pt x="70377" y="0"/>
                      <a:pt x="157192" y="0"/>
                    </a:cubicBezTo>
                    <a:cubicBezTo>
                      <a:pt x="244006" y="0"/>
                      <a:pt x="314383" y="80618"/>
                      <a:pt x="314383" y="180066"/>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48"/>
              <p:cNvSpPr/>
              <p:nvPr/>
            </p:nvSpPr>
            <p:spPr>
              <a:xfrm rot="-3254767">
                <a:off x="4891818" y="4115079"/>
                <a:ext cx="230237" cy="260975"/>
              </a:xfrm>
              <a:custGeom>
                <a:rect b="b" l="l" r="r" t="t"/>
                <a:pathLst>
                  <a:path extrusionOk="0" h="260665" w="229963">
                    <a:moveTo>
                      <a:pt x="229963" y="130333"/>
                    </a:moveTo>
                    <a:cubicBezTo>
                      <a:pt x="229963" y="202314"/>
                      <a:pt x="178484" y="260666"/>
                      <a:pt x="114982" y="260666"/>
                    </a:cubicBezTo>
                    <a:cubicBezTo>
                      <a:pt x="51479" y="260666"/>
                      <a:pt x="0" y="202314"/>
                      <a:pt x="0" y="130333"/>
                    </a:cubicBezTo>
                    <a:cubicBezTo>
                      <a:pt x="0" y="58352"/>
                      <a:pt x="51479" y="0"/>
                      <a:pt x="114982" y="0"/>
                    </a:cubicBezTo>
                    <a:cubicBezTo>
                      <a:pt x="178484" y="0"/>
                      <a:pt x="229963" y="58352"/>
                      <a:pt x="229963"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0" name="Google Shape;2480;p48"/>
              <p:cNvSpPr/>
              <p:nvPr/>
            </p:nvSpPr>
            <p:spPr>
              <a:xfrm>
                <a:off x="4719906" y="4128445"/>
                <a:ext cx="189546" cy="384931"/>
              </a:xfrm>
              <a:custGeom>
                <a:rect b="b" l="l" r="r" t="t"/>
                <a:pathLst>
                  <a:path extrusionOk="0" h="384931" w="189546">
                    <a:moveTo>
                      <a:pt x="189546" y="379421"/>
                    </a:moveTo>
                    <a:cubicBezTo>
                      <a:pt x="181105" y="379639"/>
                      <a:pt x="172751" y="379727"/>
                      <a:pt x="164266" y="379727"/>
                    </a:cubicBezTo>
                    <a:cubicBezTo>
                      <a:pt x="146203" y="379727"/>
                      <a:pt x="128227" y="379246"/>
                      <a:pt x="110382" y="378240"/>
                    </a:cubicBezTo>
                    <a:cubicBezTo>
                      <a:pt x="111082" y="380471"/>
                      <a:pt x="111781" y="382701"/>
                      <a:pt x="112350" y="384932"/>
                    </a:cubicBezTo>
                    <a:cubicBezTo>
                      <a:pt x="111869" y="384494"/>
                      <a:pt x="111388" y="384013"/>
                      <a:pt x="110907" y="383576"/>
                    </a:cubicBezTo>
                    <a:lnTo>
                      <a:pt x="110907" y="383532"/>
                    </a:lnTo>
                    <a:cubicBezTo>
                      <a:pt x="109026" y="381695"/>
                      <a:pt x="107145" y="379858"/>
                      <a:pt x="105352" y="377977"/>
                    </a:cubicBezTo>
                    <a:cubicBezTo>
                      <a:pt x="90569" y="362757"/>
                      <a:pt x="78060" y="346705"/>
                      <a:pt x="67563" y="330960"/>
                    </a:cubicBezTo>
                    <a:cubicBezTo>
                      <a:pt x="67432" y="330785"/>
                      <a:pt x="67344" y="330654"/>
                      <a:pt x="67213" y="330479"/>
                    </a:cubicBezTo>
                    <a:cubicBezTo>
                      <a:pt x="64414" y="326236"/>
                      <a:pt x="61702" y="321994"/>
                      <a:pt x="59166" y="317839"/>
                    </a:cubicBezTo>
                    <a:cubicBezTo>
                      <a:pt x="59034" y="317576"/>
                      <a:pt x="58903" y="317357"/>
                      <a:pt x="58772" y="317139"/>
                    </a:cubicBezTo>
                    <a:cubicBezTo>
                      <a:pt x="58641" y="317008"/>
                      <a:pt x="58553" y="316833"/>
                      <a:pt x="58466" y="316702"/>
                    </a:cubicBezTo>
                    <a:cubicBezTo>
                      <a:pt x="53611" y="308610"/>
                      <a:pt x="49237" y="300694"/>
                      <a:pt x="45345" y="293083"/>
                    </a:cubicBezTo>
                    <a:cubicBezTo>
                      <a:pt x="45126" y="292646"/>
                      <a:pt x="44907" y="292209"/>
                      <a:pt x="44689" y="291771"/>
                    </a:cubicBezTo>
                    <a:cubicBezTo>
                      <a:pt x="41058" y="284642"/>
                      <a:pt x="37866" y="277775"/>
                      <a:pt x="35066" y="271346"/>
                    </a:cubicBezTo>
                    <a:cubicBezTo>
                      <a:pt x="34716" y="270602"/>
                      <a:pt x="34367" y="269815"/>
                      <a:pt x="34060" y="269072"/>
                    </a:cubicBezTo>
                    <a:lnTo>
                      <a:pt x="34017" y="269028"/>
                    </a:lnTo>
                    <a:cubicBezTo>
                      <a:pt x="30561" y="260980"/>
                      <a:pt x="27719" y="253632"/>
                      <a:pt x="25400" y="247203"/>
                    </a:cubicBezTo>
                    <a:cubicBezTo>
                      <a:pt x="23432" y="241780"/>
                      <a:pt x="21858" y="237012"/>
                      <a:pt x="20633" y="233119"/>
                    </a:cubicBezTo>
                    <a:cubicBezTo>
                      <a:pt x="20152" y="231633"/>
                      <a:pt x="19627" y="229883"/>
                      <a:pt x="18971" y="227827"/>
                    </a:cubicBezTo>
                    <a:cubicBezTo>
                      <a:pt x="18971" y="227784"/>
                      <a:pt x="18971" y="227784"/>
                      <a:pt x="18971" y="227784"/>
                    </a:cubicBezTo>
                    <a:cubicBezTo>
                      <a:pt x="15341" y="215931"/>
                      <a:pt x="9218" y="194587"/>
                      <a:pt x="4931" y="168170"/>
                    </a:cubicBezTo>
                    <a:cubicBezTo>
                      <a:pt x="1957" y="150150"/>
                      <a:pt x="-142" y="129725"/>
                      <a:pt x="33" y="108293"/>
                    </a:cubicBezTo>
                    <a:cubicBezTo>
                      <a:pt x="33" y="108293"/>
                      <a:pt x="33" y="108293"/>
                      <a:pt x="33" y="108250"/>
                    </a:cubicBezTo>
                    <a:cubicBezTo>
                      <a:pt x="-11" y="107900"/>
                      <a:pt x="-11" y="107550"/>
                      <a:pt x="33" y="107156"/>
                    </a:cubicBezTo>
                    <a:cubicBezTo>
                      <a:pt x="77" y="100771"/>
                      <a:pt x="339" y="94341"/>
                      <a:pt x="864" y="87781"/>
                    </a:cubicBezTo>
                    <a:lnTo>
                      <a:pt x="864" y="87737"/>
                    </a:lnTo>
                    <a:cubicBezTo>
                      <a:pt x="1564" y="77590"/>
                      <a:pt x="2919" y="67355"/>
                      <a:pt x="4975" y="57077"/>
                    </a:cubicBezTo>
                    <a:cubicBezTo>
                      <a:pt x="5150" y="56027"/>
                      <a:pt x="5369" y="55022"/>
                      <a:pt x="5587" y="53972"/>
                    </a:cubicBezTo>
                    <a:cubicBezTo>
                      <a:pt x="5587" y="53972"/>
                      <a:pt x="5587" y="53972"/>
                      <a:pt x="5587" y="53928"/>
                    </a:cubicBezTo>
                    <a:cubicBezTo>
                      <a:pt x="9480" y="35602"/>
                      <a:pt x="15647" y="17364"/>
                      <a:pt x="24876" y="0"/>
                    </a:cubicBezTo>
                    <a:cubicBezTo>
                      <a:pt x="16697" y="15877"/>
                      <a:pt x="11492" y="32541"/>
                      <a:pt x="8387" y="49248"/>
                    </a:cubicBezTo>
                    <a:cubicBezTo>
                      <a:pt x="8430" y="49292"/>
                      <a:pt x="8387" y="49292"/>
                      <a:pt x="8387" y="49292"/>
                    </a:cubicBezTo>
                    <a:cubicBezTo>
                      <a:pt x="8212" y="50385"/>
                      <a:pt x="7993" y="51391"/>
                      <a:pt x="7818" y="52485"/>
                    </a:cubicBezTo>
                    <a:cubicBezTo>
                      <a:pt x="7818" y="52528"/>
                      <a:pt x="7818" y="52528"/>
                      <a:pt x="7818" y="52528"/>
                    </a:cubicBezTo>
                    <a:cubicBezTo>
                      <a:pt x="5456" y="66481"/>
                      <a:pt x="4581" y="80433"/>
                      <a:pt x="4713" y="93816"/>
                    </a:cubicBezTo>
                    <a:lnTo>
                      <a:pt x="4713" y="93860"/>
                    </a:lnTo>
                    <a:cubicBezTo>
                      <a:pt x="4800" y="100639"/>
                      <a:pt x="5106" y="107331"/>
                      <a:pt x="5587" y="113761"/>
                    </a:cubicBezTo>
                    <a:cubicBezTo>
                      <a:pt x="5631" y="114154"/>
                      <a:pt x="5675" y="114548"/>
                      <a:pt x="5675" y="114942"/>
                    </a:cubicBezTo>
                    <a:cubicBezTo>
                      <a:pt x="7031" y="131518"/>
                      <a:pt x="9655" y="146738"/>
                      <a:pt x="12454" y="159597"/>
                    </a:cubicBezTo>
                    <a:lnTo>
                      <a:pt x="12454" y="159641"/>
                    </a:lnTo>
                    <a:cubicBezTo>
                      <a:pt x="16172" y="176699"/>
                      <a:pt x="20239" y="189601"/>
                      <a:pt x="22208" y="195899"/>
                    </a:cubicBezTo>
                    <a:cubicBezTo>
                      <a:pt x="23432" y="199835"/>
                      <a:pt x="25094" y="204778"/>
                      <a:pt x="27194" y="210507"/>
                    </a:cubicBezTo>
                    <a:cubicBezTo>
                      <a:pt x="30212" y="218686"/>
                      <a:pt x="34192" y="228440"/>
                      <a:pt x="39353" y="239112"/>
                    </a:cubicBezTo>
                    <a:cubicBezTo>
                      <a:pt x="43595" y="247990"/>
                      <a:pt x="48625" y="257481"/>
                      <a:pt x="54529" y="267279"/>
                    </a:cubicBezTo>
                    <a:cubicBezTo>
                      <a:pt x="54792" y="267716"/>
                      <a:pt x="55098" y="268153"/>
                      <a:pt x="55317" y="268591"/>
                    </a:cubicBezTo>
                    <a:cubicBezTo>
                      <a:pt x="63277" y="281493"/>
                      <a:pt x="72724" y="294833"/>
                      <a:pt x="83921" y="307779"/>
                    </a:cubicBezTo>
                    <a:cubicBezTo>
                      <a:pt x="84052" y="307867"/>
                      <a:pt x="84140" y="307954"/>
                      <a:pt x="84227" y="308085"/>
                    </a:cubicBezTo>
                    <a:cubicBezTo>
                      <a:pt x="84227" y="308085"/>
                      <a:pt x="84227" y="308085"/>
                      <a:pt x="84227" y="308129"/>
                    </a:cubicBezTo>
                    <a:lnTo>
                      <a:pt x="84271" y="308129"/>
                    </a:lnTo>
                    <a:cubicBezTo>
                      <a:pt x="86239" y="310403"/>
                      <a:pt x="88295" y="312678"/>
                      <a:pt x="90350" y="314908"/>
                    </a:cubicBezTo>
                    <a:cubicBezTo>
                      <a:pt x="90525" y="315083"/>
                      <a:pt x="90700" y="315258"/>
                      <a:pt x="90875" y="315433"/>
                    </a:cubicBezTo>
                    <a:cubicBezTo>
                      <a:pt x="115368" y="341544"/>
                      <a:pt x="147602" y="365293"/>
                      <a:pt x="189546" y="379421"/>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1" name="Google Shape;2481;p48"/>
              <p:cNvSpPr/>
              <p:nvPr/>
            </p:nvSpPr>
            <p:spPr>
              <a:xfrm>
                <a:off x="4759739" y="4025114"/>
                <a:ext cx="573226" cy="449642"/>
              </a:xfrm>
              <a:custGeom>
                <a:rect b="b" l="l" r="r" t="t"/>
                <a:pathLst>
                  <a:path extrusionOk="0" h="449642" w="573226">
                    <a:moveTo>
                      <a:pt x="555550" y="373890"/>
                    </a:moveTo>
                    <a:cubicBezTo>
                      <a:pt x="553888" y="378439"/>
                      <a:pt x="552139" y="382900"/>
                      <a:pt x="550258" y="387317"/>
                    </a:cubicBezTo>
                    <a:cubicBezTo>
                      <a:pt x="550040" y="387448"/>
                      <a:pt x="549821" y="387536"/>
                      <a:pt x="549646" y="387579"/>
                    </a:cubicBezTo>
                    <a:cubicBezTo>
                      <a:pt x="538974" y="392697"/>
                      <a:pt x="528215" y="397552"/>
                      <a:pt x="517324" y="402232"/>
                    </a:cubicBezTo>
                    <a:cubicBezTo>
                      <a:pt x="506608" y="406868"/>
                      <a:pt x="495762" y="411329"/>
                      <a:pt x="484827" y="415571"/>
                    </a:cubicBezTo>
                    <a:cubicBezTo>
                      <a:pt x="472887" y="420251"/>
                      <a:pt x="460859" y="424669"/>
                      <a:pt x="448700" y="428867"/>
                    </a:cubicBezTo>
                    <a:lnTo>
                      <a:pt x="448657" y="428867"/>
                    </a:lnTo>
                    <a:cubicBezTo>
                      <a:pt x="448394" y="428999"/>
                      <a:pt x="448132" y="429086"/>
                      <a:pt x="447826" y="429174"/>
                    </a:cubicBezTo>
                    <a:cubicBezTo>
                      <a:pt x="437547" y="432716"/>
                      <a:pt x="427225" y="436084"/>
                      <a:pt x="416816" y="439277"/>
                    </a:cubicBezTo>
                    <a:cubicBezTo>
                      <a:pt x="404876" y="442951"/>
                      <a:pt x="392892" y="446406"/>
                      <a:pt x="380777" y="449643"/>
                    </a:cubicBezTo>
                    <a:cubicBezTo>
                      <a:pt x="391536" y="441945"/>
                      <a:pt x="401858" y="433241"/>
                      <a:pt x="411480" y="423488"/>
                    </a:cubicBezTo>
                    <a:cubicBezTo>
                      <a:pt x="414498" y="420470"/>
                      <a:pt x="417428" y="417365"/>
                      <a:pt x="420271" y="414128"/>
                    </a:cubicBezTo>
                    <a:cubicBezTo>
                      <a:pt x="430506" y="402625"/>
                      <a:pt x="439909" y="389810"/>
                      <a:pt x="448132" y="376077"/>
                    </a:cubicBezTo>
                    <a:cubicBezTo>
                      <a:pt x="448525" y="375421"/>
                      <a:pt x="448919" y="374764"/>
                      <a:pt x="449313" y="374109"/>
                    </a:cubicBezTo>
                    <a:lnTo>
                      <a:pt x="449313" y="374065"/>
                    </a:lnTo>
                    <a:cubicBezTo>
                      <a:pt x="468557" y="341349"/>
                      <a:pt x="481372" y="303473"/>
                      <a:pt x="484084" y="264765"/>
                    </a:cubicBezTo>
                    <a:cubicBezTo>
                      <a:pt x="484171" y="263891"/>
                      <a:pt x="484215" y="263060"/>
                      <a:pt x="484259" y="262185"/>
                    </a:cubicBezTo>
                    <a:cubicBezTo>
                      <a:pt x="485877" y="234805"/>
                      <a:pt x="482422" y="207076"/>
                      <a:pt x="472537" y="180527"/>
                    </a:cubicBezTo>
                    <a:cubicBezTo>
                      <a:pt x="472362" y="180003"/>
                      <a:pt x="472187" y="179522"/>
                      <a:pt x="471969" y="179040"/>
                    </a:cubicBezTo>
                    <a:lnTo>
                      <a:pt x="471969" y="178997"/>
                    </a:lnTo>
                    <a:cubicBezTo>
                      <a:pt x="471706" y="178209"/>
                      <a:pt x="471400" y="177510"/>
                      <a:pt x="471094" y="176722"/>
                    </a:cubicBezTo>
                    <a:lnTo>
                      <a:pt x="471094" y="176679"/>
                    </a:lnTo>
                    <a:cubicBezTo>
                      <a:pt x="468688" y="170643"/>
                      <a:pt x="466020" y="164869"/>
                      <a:pt x="463134" y="159402"/>
                    </a:cubicBezTo>
                    <a:cubicBezTo>
                      <a:pt x="463002" y="159096"/>
                      <a:pt x="462827" y="158746"/>
                      <a:pt x="462609" y="158440"/>
                    </a:cubicBezTo>
                    <a:cubicBezTo>
                      <a:pt x="455786" y="145406"/>
                      <a:pt x="447651" y="133860"/>
                      <a:pt x="438772" y="123669"/>
                    </a:cubicBezTo>
                    <a:cubicBezTo>
                      <a:pt x="423333" y="105780"/>
                      <a:pt x="405532" y="91916"/>
                      <a:pt x="388037" y="80938"/>
                    </a:cubicBezTo>
                    <a:cubicBezTo>
                      <a:pt x="387731" y="80719"/>
                      <a:pt x="387381" y="80500"/>
                      <a:pt x="387031" y="80325"/>
                    </a:cubicBezTo>
                    <a:cubicBezTo>
                      <a:pt x="378677" y="75077"/>
                      <a:pt x="370411" y="70528"/>
                      <a:pt x="362494" y="66461"/>
                    </a:cubicBezTo>
                    <a:cubicBezTo>
                      <a:pt x="353003" y="61650"/>
                      <a:pt x="344081" y="57538"/>
                      <a:pt x="336121" y="53952"/>
                    </a:cubicBezTo>
                    <a:cubicBezTo>
                      <a:pt x="334852" y="53383"/>
                      <a:pt x="333628" y="52815"/>
                      <a:pt x="332403" y="52290"/>
                    </a:cubicBezTo>
                    <a:cubicBezTo>
                      <a:pt x="324749" y="48878"/>
                      <a:pt x="316351" y="45423"/>
                      <a:pt x="307342" y="42099"/>
                    </a:cubicBezTo>
                    <a:cubicBezTo>
                      <a:pt x="306817" y="41924"/>
                      <a:pt x="306292" y="41706"/>
                      <a:pt x="305723" y="41487"/>
                    </a:cubicBezTo>
                    <a:lnTo>
                      <a:pt x="305680" y="41487"/>
                    </a:lnTo>
                    <a:cubicBezTo>
                      <a:pt x="298157" y="38775"/>
                      <a:pt x="290240" y="36107"/>
                      <a:pt x="281930" y="33614"/>
                    </a:cubicBezTo>
                    <a:cubicBezTo>
                      <a:pt x="268066" y="29372"/>
                      <a:pt x="253282" y="25566"/>
                      <a:pt x="237887" y="22461"/>
                    </a:cubicBezTo>
                    <a:lnTo>
                      <a:pt x="237843" y="22461"/>
                    </a:lnTo>
                    <a:cubicBezTo>
                      <a:pt x="187414" y="12227"/>
                      <a:pt x="131168" y="9471"/>
                      <a:pt x="82488" y="24342"/>
                    </a:cubicBezTo>
                    <a:cubicBezTo>
                      <a:pt x="82182" y="24429"/>
                      <a:pt x="81832" y="24560"/>
                      <a:pt x="81526" y="24648"/>
                    </a:cubicBezTo>
                    <a:cubicBezTo>
                      <a:pt x="74003" y="26966"/>
                      <a:pt x="66699" y="29722"/>
                      <a:pt x="59614" y="33002"/>
                    </a:cubicBezTo>
                    <a:cubicBezTo>
                      <a:pt x="56334" y="34445"/>
                      <a:pt x="53141" y="36020"/>
                      <a:pt x="49992" y="37725"/>
                    </a:cubicBezTo>
                    <a:cubicBezTo>
                      <a:pt x="36958" y="44636"/>
                      <a:pt x="24843" y="53296"/>
                      <a:pt x="13996" y="63968"/>
                    </a:cubicBezTo>
                    <a:cubicBezTo>
                      <a:pt x="13777" y="64143"/>
                      <a:pt x="13559" y="64361"/>
                      <a:pt x="13340" y="64580"/>
                    </a:cubicBezTo>
                    <a:lnTo>
                      <a:pt x="13340" y="64624"/>
                    </a:lnTo>
                    <a:cubicBezTo>
                      <a:pt x="9797" y="68123"/>
                      <a:pt x="6386" y="71840"/>
                      <a:pt x="3193" y="75777"/>
                    </a:cubicBezTo>
                    <a:cubicBezTo>
                      <a:pt x="2930" y="75995"/>
                      <a:pt x="2755" y="76258"/>
                      <a:pt x="2537" y="76520"/>
                    </a:cubicBezTo>
                    <a:cubicBezTo>
                      <a:pt x="2143" y="77002"/>
                      <a:pt x="1706" y="77483"/>
                      <a:pt x="1356" y="78007"/>
                    </a:cubicBezTo>
                    <a:cubicBezTo>
                      <a:pt x="875" y="78576"/>
                      <a:pt x="437" y="79145"/>
                      <a:pt x="0" y="79713"/>
                    </a:cubicBezTo>
                    <a:cubicBezTo>
                      <a:pt x="394" y="79101"/>
                      <a:pt x="875" y="78488"/>
                      <a:pt x="1312" y="77876"/>
                    </a:cubicBezTo>
                    <a:cubicBezTo>
                      <a:pt x="1924" y="77089"/>
                      <a:pt x="2493" y="76345"/>
                      <a:pt x="3105" y="75602"/>
                    </a:cubicBezTo>
                    <a:cubicBezTo>
                      <a:pt x="3586" y="74989"/>
                      <a:pt x="4068" y="74377"/>
                      <a:pt x="4549" y="73765"/>
                    </a:cubicBezTo>
                    <a:cubicBezTo>
                      <a:pt x="5948" y="72059"/>
                      <a:pt x="7348" y="70353"/>
                      <a:pt x="8791" y="68735"/>
                    </a:cubicBezTo>
                    <a:cubicBezTo>
                      <a:pt x="10235" y="67117"/>
                      <a:pt x="11634" y="65542"/>
                      <a:pt x="13121" y="63968"/>
                    </a:cubicBezTo>
                    <a:cubicBezTo>
                      <a:pt x="13340" y="63749"/>
                      <a:pt x="13515" y="63530"/>
                      <a:pt x="13777" y="63312"/>
                    </a:cubicBezTo>
                    <a:cubicBezTo>
                      <a:pt x="14783" y="62218"/>
                      <a:pt x="15833" y="61125"/>
                      <a:pt x="16926" y="60075"/>
                    </a:cubicBezTo>
                    <a:cubicBezTo>
                      <a:pt x="26505" y="50453"/>
                      <a:pt x="37002" y="42187"/>
                      <a:pt x="48198" y="35145"/>
                    </a:cubicBezTo>
                    <a:cubicBezTo>
                      <a:pt x="51391" y="33089"/>
                      <a:pt x="54672" y="31165"/>
                      <a:pt x="57952" y="29372"/>
                    </a:cubicBezTo>
                    <a:cubicBezTo>
                      <a:pt x="64644" y="25654"/>
                      <a:pt x="71510" y="22373"/>
                      <a:pt x="78596" y="19487"/>
                    </a:cubicBezTo>
                    <a:cubicBezTo>
                      <a:pt x="78902" y="19356"/>
                      <a:pt x="79208" y="19225"/>
                      <a:pt x="79558" y="19093"/>
                    </a:cubicBezTo>
                    <a:cubicBezTo>
                      <a:pt x="130118" y="-1507"/>
                      <a:pt x="189776" y="-3475"/>
                      <a:pt x="246241" y="3960"/>
                    </a:cubicBezTo>
                    <a:cubicBezTo>
                      <a:pt x="259362" y="5710"/>
                      <a:pt x="272308" y="7940"/>
                      <a:pt x="284948" y="10565"/>
                    </a:cubicBezTo>
                    <a:cubicBezTo>
                      <a:pt x="285604" y="10696"/>
                      <a:pt x="286260" y="10827"/>
                      <a:pt x="286916" y="10958"/>
                    </a:cubicBezTo>
                    <a:cubicBezTo>
                      <a:pt x="287354" y="11046"/>
                      <a:pt x="287747" y="11133"/>
                      <a:pt x="288185" y="11264"/>
                    </a:cubicBezTo>
                    <a:lnTo>
                      <a:pt x="288228" y="11264"/>
                    </a:lnTo>
                    <a:cubicBezTo>
                      <a:pt x="293433" y="12358"/>
                      <a:pt x="298594" y="13583"/>
                      <a:pt x="303668" y="14807"/>
                    </a:cubicBezTo>
                    <a:lnTo>
                      <a:pt x="303712" y="14807"/>
                    </a:lnTo>
                    <a:cubicBezTo>
                      <a:pt x="327023" y="20493"/>
                      <a:pt x="348892" y="27403"/>
                      <a:pt x="368268" y="34751"/>
                    </a:cubicBezTo>
                    <a:cubicBezTo>
                      <a:pt x="377321" y="38163"/>
                      <a:pt x="385806" y="41662"/>
                      <a:pt x="393635" y="45161"/>
                    </a:cubicBezTo>
                    <a:cubicBezTo>
                      <a:pt x="395516" y="45992"/>
                      <a:pt x="397440" y="46866"/>
                      <a:pt x="399452" y="47785"/>
                    </a:cubicBezTo>
                    <a:cubicBezTo>
                      <a:pt x="399802" y="47960"/>
                      <a:pt x="400196" y="48091"/>
                      <a:pt x="400546" y="48266"/>
                    </a:cubicBezTo>
                    <a:cubicBezTo>
                      <a:pt x="432386" y="62656"/>
                      <a:pt x="476780" y="84087"/>
                      <a:pt x="512644" y="122182"/>
                    </a:cubicBezTo>
                    <a:cubicBezTo>
                      <a:pt x="512907" y="122444"/>
                      <a:pt x="513169" y="122707"/>
                      <a:pt x="513388" y="122969"/>
                    </a:cubicBezTo>
                    <a:cubicBezTo>
                      <a:pt x="516056" y="125768"/>
                      <a:pt x="518636" y="128699"/>
                      <a:pt x="521173" y="131717"/>
                    </a:cubicBezTo>
                    <a:cubicBezTo>
                      <a:pt x="523229" y="134122"/>
                      <a:pt x="525197" y="136572"/>
                      <a:pt x="527078" y="139065"/>
                    </a:cubicBezTo>
                    <a:cubicBezTo>
                      <a:pt x="536656" y="151398"/>
                      <a:pt x="545272" y="165176"/>
                      <a:pt x="552401" y="180746"/>
                    </a:cubicBezTo>
                    <a:cubicBezTo>
                      <a:pt x="552576" y="181096"/>
                      <a:pt x="552751" y="181446"/>
                      <a:pt x="552883" y="181840"/>
                    </a:cubicBezTo>
                    <a:cubicBezTo>
                      <a:pt x="554413" y="185120"/>
                      <a:pt x="555857" y="188444"/>
                      <a:pt x="557213" y="191899"/>
                    </a:cubicBezTo>
                    <a:cubicBezTo>
                      <a:pt x="557912" y="193692"/>
                      <a:pt x="558612" y="195486"/>
                      <a:pt x="559268" y="197279"/>
                    </a:cubicBezTo>
                    <a:cubicBezTo>
                      <a:pt x="559399" y="197629"/>
                      <a:pt x="559531" y="197979"/>
                      <a:pt x="559662" y="198372"/>
                    </a:cubicBezTo>
                    <a:cubicBezTo>
                      <a:pt x="561018" y="202090"/>
                      <a:pt x="562242" y="205895"/>
                      <a:pt x="563380" y="209656"/>
                    </a:cubicBezTo>
                    <a:cubicBezTo>
                      <a:pt x="563511" y="210050"/>
                      <a:pt x="563642" y="210444"/>
                      <a:pt x="563729" y="210837"/>
                    </a:cubicBezTo>
                    <a:cubicBezTo>
                      <a:pt x="566047" y="218623"/>
                      <a:pt x="567884" y="226495"/>
                      <a:pt x="569371" y="234412"/>
                    </a:cubicBezTo>
                    <a:cubicBezTo>
                      <a:pt x="577944" y="281386"/>
                      <a:pt x="571733" y="329759"/>
                      <a:pt x="555550" y="373890"/>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48"/>
              <p:cNvSpPr/>
              <p:nvPr/>
            </p:nvSpPr>
            <p:spPr>
              <a:xfrm>
                <a:off x="4746443" y="4111694"/>
                <a:ext cx="8353" cy="13645"/>
              </a:xfrm>
              <a:custGeom>
                <a:rect b="b" l="l" r="r" t="t"/>
                <a:pathLst>
                  <a:path extrusionOk="0" h="13645" w="8353">
                    <a:moveTo>
                      <a:pt x="0" y="13646"/>
                    </a:moveTo>
                    <a:cubicBezTo>
                      <a:pt x="2493" y="9010"/>
                      <a:pt x="5248" y="4461"/>
                      <a:pt x="8354" y="0"/>
                    </a:cubicBezTo>
                    <a:cubicBezTo>
                      <a:pt x="5336" y="4461"/>
                      <a:pt x="2537" y="9053"/>
                      <a:pt x="0" y="136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83" name="Google Shape;2483;p48"/>
            <p:cNvGrpSpPr/>
            <p:nvPr/>
          </p:nvGrpSpPr>
          <p:grpSpPr>
            <a:xfrm>
              <a:off x="2248508" y="4299394"/>
              <a:ext cx="520429" cy="216213"/>
              <a:chOff x="4312439" y="4299394"/>
              <a:chExt cx="520429" cy="216213"/>
            </a:xfrm>
          </p:grpSpPr>
          <p:sp>
            <p:nvSpPr>
              <p:cNvPr id="2484" name="Google Shape;2484;p48"/>
              <p:cNvSpPr/>
              <p:nvPr/>
            </p:nvSpPr>
            <p:spPr>
              <a:xfrm>
                <a:off x="4320005" y="4300241"/>
                <a:ext cx="511419" cy="214010"/>
              </a:xfrm>
              <a:custGeom>
                <a:rect b="b" l="l" r="r" t="t"/>
                <a:pathLst>
                  <a:path extrusionOk="0" h="214010" w="511419">
                    <a:moveTo>
                      <a:pt x="29348" y="51658"/>
                    </a:moveTo>
                    <a:cubicBezTo>
                      <a:pt x="32278" y="55944"/>
                      <a:pt x="35340" y="60099"/>
                      <a:pt x="38576" y="64211"/>
                    </a:cubicBezTo>
                    <a:cubicBezTo>
                      <a:pt x="38576" y="64255"/>
                      <a:pt x="38664" y="64298"/>
                      <a:pt x="38664" y="64298"/>
                    </a:cubicBezTo>
                    <a:cubicBezTo>
                      <a:pt x="40282" y="63117"/>
                      <a:pt x="41900" y="61849"/>
                      <a:pt x="43519" y="60581"/>
                    </a:cubicBezTo>
                    <a:cubicBezTo>
                      <a:pt x="53491" y="66704"/>
                      <a:pt x="63550" y="72696"/>
                      <a:pt x="73785" y="78513"/>
                    </a:cubicBezTo>
                    <a:lnTo>
                      <a:pt x="73828" y="78513"/>
                    </a:lnTo>
                    <a:cubicBezTo>
                      <a:pt x="74485" y="78906"/>
                      <a:pt x="75053" y="79256"/>
                      <a:pt x="75709" y="79606"/>
                    </a:cubicBezTo>
                    <a:cubicBezTo>
                      <a:pt x="86993" y="86036"/>
                      <a:pt x="98453" y="92203"/>
                      <a:pt x="110043" y="98151"/>
                    </a:cubicBezTo>
                    <a:cubicBezTo>
                      <a:pt x="117260" y="101912"/>
                      <a:pt x="124520" y="105543"/>
                      <a:pt x="131824" y="109085"/>
                    </a:cubicBezTo>
                    <a:cubicBezTo>
                      <a:pt x="131868" y="109085"/>
                      <a:pt x="131868" y="109085"/>
                      <a:pt x="131868" y="109085"/>
                    </a:cubicBezTo>
                    <a:cubicBezTo>
                      <a:pt x="166202" y="125749"/>
                      <a:pt x="201716" y="140314"/>
                      <a:pt x="238106" y="152954"/>
                    </a:cubicBezTo>
                    <a:cubicBezTo>
                      <a:pt x="243442" y="154485"/>
                      <a:pt x="248777" y="156103"/>
                      <a:pt x="254070" y="157896"/>
                    </a:cubicBezTo>
                    <a:cubicBezTo>
                      <a:pt x="258662" y="159427"/>
                      <a:pt x="263211" y="161132"/>
                      <a:pt x="267716" y="162882"/>
                    </a:cubicBezTo>
                    <a:cubicBezTo>
                      <a:pt x="273401" y="164675"/>
                      <a:pt x="279087" y="166425"/>
                      <a:pt x="284861" y="168087"/>
                    </a:cubicBezTo>
                    <a:cubicBezTo>
                      <a:pt x="290372" y="169705"/>
                      <a:pt x="295926" y="171279"/>
                      <a:pt x="301481" y="172767"/>
                    </a:cubicBezTo>
                    <a:cubicBezTo>
                      <a:pt x="301787" y="172898"/>
                      <a:pt x="302137" y="172985"/>
                      <a:pt x="302443" y="173073"/>
                    </a:cubicBezTo>
                    <a:cubicBezTo>
                      <a:pt x="302968" y="173204"/>
                      <a:pt x="303536" y="173379"/>
                      <a:pt x="304061" y="173510"/>
                    </a:cubicBezTo>
                    <a:cubicBezTo>
                      <a:pt x="309485" y="174997"/>
                      <a:pt x="314952" y="176397"/>
                      <a:pt x="320419" y="177796"/>
                    </a:cubicBezTo>
                    <a:cubicBezTo>
                      <a:pt x="342288" y="183307"/>
                      <a:pt x="364419" y="188118"/>
                      <a:pt x="386856" y="192142"/>
                    </a:cubicBezTo>
                    <a:cubicBezTo>
                      <a:pt x="386987" y="192186"/>
                      <a:pt x="387162" y="192186"/>
                      <a:pt x="387337" y="192230"/>
                    </a:cubicBezTo>
                    <a:cubicBezTo>
                      <a:pt x="387293" y="192274"/>
                      <a:pt x="387206" y="192317"/>
                      <a:pt x="387162" y="192404"/>
                    </a:cubicBezTo>
                    <a:cubicBezTo>
                      <a:pt x="386287" y="193236"/>
                      <a:pt x="385456" y="194023"/>
                      <a:pt x="384582" y="194854"/>
                    </a:cubicBezTo>
                    <a:cubicBezTo>
                      <a:pt x="384844" y="194898"/>
                      <a:pt x="385106" y="194941"/>
                      <a:pt x="385325" y="194985"/>
                    </a:cubicBezTo>
                    <a:cubicBezTo>
                      <a:pt x="386550" y="195204"/>
                      <a:pt x="387774" y="195510"/>
                      <a:pt x="388955" y="195772"/>
                    </a:cubicBezTo>
                    <a:cubicBezTo>
                      <a:pt x="390005" y="194854"/>
                      <a:pt x="391055" y="193979"/>
                      <a:pt x="392061" y="193061"/>
                    </a:cubicBezTo>
                    <a:lnTo>
                      <a:pt x="392104" y="193061"/>
                    </a:lnTo>
                    <a:cubicBezTo>
                      <a:pt x="392979" y="193236"/>
                      <a:pt x="393810" y="193367"/>
                      <a:pt x="394729" y="193542"/>
                    </a:cubicBezTo>
                    <a:cubicBezTo>
                      <a:pt x="405094" y="195335"/>
                      <a:pt x="415548" y="196953"/>
                      <a:pt x="426045" y="198397"/>
                    </a:cubicBezTo>
                    <a:cubicBezTo>
                      <a:pt x="451543" y="201939"/>
                      <a:pt x="477392" y="204520"/>
                      <a:pt x="503503" y="206094"/>
                    </a:cubicBezTo>
                    <a:cubicBezTo>
                      <a:pt x="506084" y="208763"/>
                      <a:pt x="508708" y="211387"/>
                      <a:pt x="511420" y="214011"/>
                    </a:cubicBezTo>
                    <a:cubicBezTo>
                      <a:pt x="511201" y="213267"/>
                      <a:pt x="510982" y="212524"/>
                      <a:pt x="510764" y="211780"/>
                    </a:cubicBezTo>
                    <a:lnTo>
                      <a:pt x="510764" y="211736"/>
                    </a:lnTo>
                    <a:cubicBezTo>
                      <a:pt x="510239" y="209943"/>
                      <a:pt x="509714" y="208194"/>
                      <a:pt x="509101" y="206401"/>
                    </a:cubicBezTo>
                    <a:cubicBezTo>
                      <a:pt x="507614" y="201546"/>
                      <a:pt x="505865" y="196735"/>
                      <a:pt x="503984" y="191923"/>
                    </a:cubicBezTo>
                    <a:cubicBezTo>
                      <a:pt x="497861" y="176440"/>
                      <a:pt x="490338" y="162532"/>
                      <a:pt x="481766" y="150023"/>
                    </a:cubicBezTo>
                    <a:cubicBezTo>
                      <a:pt x="481678" y="149805"/>
                      <a:pt x="481547" y="149586"/>
                      <a:pt x="481416" y="149411"/>
                    </a:cubicBezTo>
                    <a:cubicBezTo>
                      <a:pt x="479098" y="146043"/>
                      <a:pt x="476736" y="142763"/>
                      <a:pt x="474287" y="139614"/>
                    </a:cubicBezTo>
                    <a:cubicBezTo>
                      <a:pt x="474243" y="139526"/>
                      <a:pt x="474199" y="139483"/>
                      <a:pt x="474112" y="139395"/>
                    </a:cubicBezTo>
                    <a:cubicBezTo>
                      <a:pt x="474068" y="139264"/>
                      <a:pt x="473937" y="139133"/>
                      <a:pt x="473806" y="139001"/>
                    </a:cubicBezTo>
                    <a:cubicBezTo>
                      <a:pt x="466195" y="129117"/>
                      <a:pt x="457929" y="120194"/>
                      <a:pt x="449313" y="112059"/>
                    </a:cubicBezTo>
                    <a:cubicBezTo>
                      <a:pt x="449007" y="111797"/>
                      <a:pt x="448700" y="111535"/>
                      <a:pt x="448394" y="111228"/>
                    </a:cubicBezTo>
                    <a:cubicBezTo>
                      <a:pt x="443977" y="107117"/>
                      <a:pt x="439472" y="103224"/>
                      <a:pt x="434923" y="99551"/>
                    </a:cubicBezTo>
                    <a:cubicBezTo>
                      <a:pt x="434311" y="99026"/>
                      <a:pt x="433655" y="98501"/>
                      <a:pt x="433042" y="98063"/>
                    </a:cubicBezTo>
                    <a:lnTo>
                      <a:pt x="433042" y="98020"/>
                    </a:lnTo>
                    <a:cubicBezTo>
                      <a:pt x="425870" y="92290"/>
                      <a:pt x="418609" y="87085"/>
                      <a:pt x="411305" y="82318"/>
                    </a:cubicBezTo>
                    <a:cubicBezTo>
                      <a:pt x="409162" y="80918"/>
                      <a:pt x="407019" y="79563"/>
                      <a:pt x="404876" y="78207"/>
                    </a:cubicBezTo>
                    <a:cubicBezTo>
                      <a:pt x="381345" y="63511"/>
                      <a:pt x="358295" y="53233"/>
                      <a:pt x="340363" y="45185"/>
                    </a:cubicBezTo>
                    <a:cubicBezTo>
                      <a:pt x="336689" y="43523"/>
                      <a:pt x="332928" y="41905"/>
                      <a:pt x="328948" y="40243"/>
                    </a:cubicBezTo>
                    <a:lnTo>
                      <a:pt x="328904" y="40243"/>
                    </a:lnTo>
                    <a:cubicBezTo>
                      <a:pt x="327373" y="39630"/>
                      <a:pt x="325799" y="38974"/>
                      <a:pt x="324180" y="38318"/>
                    </a:cubicBezTo>
                    <a:cubicBezTo>
                      <a:pt x="290328" y="24760"/>
                      <a:pt x="247422" y="12076"/>
                      <a:pt x="202066" y="5253"/>
                    </a:cubicBezTo>
                    <a:lnTo>
                      <a:pt x="202022" y="5253"/>
                    </a:lnTo>
                    <a:cubicBezTo>
                      <a:pt x="174380" y="1098"/>
                      <a:pt x="145864" y="-914"/>
                      <a:pt x="117828" y="398"/>
                    </a:cubicBezTo>
                    <a:cubicBezTo>
                      <a:pt x="116297" y="442"/>
                      <a:pt x="114767" y="529"/>
                      <a:pt x="113279" y="660"/>
                    </a:cubicBezTo>
                    <a:cubicBezTo>
                      <a:pt x="109562" y="836"/>
                      <a:pt x="105888" y="1098"/>
                      <a:pt x="102214" y="1448"/>
                    </a:cubicBezTo>
                    <a:lnTo>
                      <a:pt x="102170" y="1448"/>
                    </a:lnTo>
                    <a:cubicBezTo>
                      <a:pt x="102126" y="1448"/>
                      <a:pt x="102126" y="1404"/>
                      <a:pt x="102126" y="1404"/>
                    </a:cubicBezTo>
                    <a:cubicBezTo>
                      <a:pt x="102083" y="1404"/>
                      <a:pt x="102039" y="1448"/>
                      <a:pt x="102039" y="1448"/>
                    </a:cubicBezTo>
                    <a:cubicBezTo>
                      <a:pt x="101120" y="1535"/>
                      <a:pt x="100158" y="1623"/>
                      <a:pt x="99240" y="1754"/>
                    </a:cubicBezTo>
                    <a:lnTo>
                      <a:pt x="98977" y="1754"/>
                    </a:lnTo>
                    <a:cubicBezTo>
                      <a:pt x="92329" y="2410"/>
                      <a:pt x="85769" y="3285"/>
                      <a:pt x="79252" y="4422"/>
                    </a:cubicBezTo>
                    <a:cubicBezTo>
                      <a:pt x="68799" y="6128"/>
                      <a:pt x="58564" y="8446"/>
                      <a:pt x="48548" y="11376"/>
                    </a:cubicBezTo>
                    <a:cubicBezTo>
                      <a:pt x="45181" y="12338"/>
                      <a:pt x="41813" y="13432"/>
                      <a:pt x="38489" y="14569"/>
                    </a:cubicBezTo>
                    <a:cubicBezTo>
                      <a:pt x="38139" y="14656"/>
                      <a:pt x="37789" y="14788"/>
                      <a:pt x="37483" y="14919"/>
                    </a:cubicBezTo>
                    <a:cubicBezTo>
                      <a:pt x="29173" y="17762"/>
                      <a:pt x="21081" y="21086"/>
                      <a:pt x="13252" y="24978"/>
                    </a:cubicBezTo>
                    <a:cubicBezTo>
                      <a:pt x="12115" y="25503"/>
                      <a:pt x="10978" y="26072"/>
                      <a:pt x="9841" y="26684"/>
                    </a:cubicBezTo>
                    <a:cubicBezTo>
                      <a:pt x="6517" y="28390"/>
                      <a:pt x="3237" y="30183"/>
                      <a:pt x="0" y="32108"/>
                    </a:cubicBezTo>
                    <a:cubicBezTo>
                      <a:pt x="962" y="32807"/>
                      <a:pt x="1968" y="33507"/>
                      <a:pt x="2974" y="34163"/>
                    </a:cubicBezTo>
                    <a:cubicBezTo>
                      <a:pt x="11678" y="40112"/>
                      <a:pt x="20469" y="45972"/>
                      <a:pt x="29348" y="5165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5" name="Google Shape;2485;p48"/>
              <p:cNvSpPr/>
              <p:nvPr/>
            </p:nvSpPr>
            <p:spPr>
              <a:xfrm>
                <a:off x="4430048" y="4391018"/>
                <a:ext cx="210376" cy="87019"/>
              </a:xfrm>
              <a:custGeom>
                <a:rect b="b" l="l" r="r" t="t"/>
                <a:pathLst>
                  <a:path extrusionOk="0" h="87019" w="210376">
                    <a:moveTo>
                      <a:pt x="21825" y="18309"/>
                    </a:moveTo>
                    <a:cubicBezTo>
                      <a:pt x="56159" y="34972"/>
                      <a:pt x="91673" y="49537"/>
                      <a:pt x="128063" y="62177"/>
                    </a:cubicBezTo>
                    <a:cubicBezTo>
                      <a:pt x="133399" y="63708"/>
                      <a:pt x="138735" y="65326"/>
                      <a:pt x="144027" y="67119"/>
                    </a:cubicBezTo>
                    <a:cubicBezTo>
                      <a:pt x="148619" y="68650"/>
                      <a:pt x="153168" y="70356"/>
                      <a:pt x="157673" y="72105"/>
                    </a:cubicBezTo>
                    <a:cubicBezTo>
                      <a:pt x="163359" y="73898"/>
                      <a:pt x="169044" y="75648"/>
                      <a:pt x="174818" y="77310"/>
                    </a:cubicBezTo>
                    <a:cubicBezTo>
                      <a:pt x="180329" y="78928"/>
                      <a:pt x="185883" y="80503"/>
                      <a:pt x="191438" y="81990"/>
                    </a:cubicBezTo>
                    <a:cubicBezTo>
                      <a:pt x="191744" y="82121"/>
                      <a:pt x="192094" y="82209"/>
                      <a:pt x="192400" y="82296"/>
                    </a:cubicBezTo>
                    <a:cubicBezTo>
                      <a:pt x="192925" y="82427"/>
                      <a:pt x="193494" y="82602"/>
                      <a:pt x="194018" y="82733"/>
                    </a:cubicBezTo>
                    <a:cubicBezTo>
                      <a:pt x="199442" y="84221"/>
                      <a:pt x="204909" y="85620"/>
                      <a:pt x="210376" y="87020"/>
                    </a:cubicBezTo>
                    <a:cubicBezTo>
                      <a:pt x="203728" y="77354"/>
                      <a:pt x="196074" y="68169"/>
                      <a:pt x="187502" y="59509"/>
                    </a:cubicBezTo>
                    <a:cubicBezTo>
                      <a:pt x="186058" y="58066"/>
                      <a:pt x="184571" y="56622"/>
                      <a:pt x="183084" y="55223"/>
                    </a:cubicBezTo>
                    <a:cubicBezTo>
                      <a:pt x="182647" y="54785"/>
                      <a:pt x="182209" y="54392"/>
                      <a:pt x="181772" y="53954"/>
                    </a:cubicBezTo>
                    <a:cubicBezTo>
                      <a:pt x="177879" y="50368"/>
                      <a:pt x="173856" y="46869"/>
                      <a:pt x="169613" y="43501"/>
                    </a:cubicBezTo>
                    <a:cubicBezTo>
                      <a:pt x="167426" y="41752"/>
                      <a:pt x="165239" y="40090"/>
                      <a:pt x="163052" y="38471"/>
                    </a:cubicBezTo>
                    <a:cubicBezTo>
                      <a:pt x="112492" y="1382"/>
                      <a:pt x="51085" y="-8677"/>
                      <a:pt x="0" y="7374"/>
                    </a:cubicBezTo>
                    <a:cubicBezTo>
                      <a:pt x="7217" y="11136"/>
                      <a:pt x="14477" y="14766"/>
                      <a:pt x="21781" y="18309"/>
                    </a:cubicBezTo>
                    <a:cubicBezTo>
                      <a:pt x="21825" y="18309"/>
                      <a:pt x="21825" y="18309"/>
                      <a:pt x="21825" y="18309"/>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48"/>
              <p:cNvSpPr/>
              <p:nvPr/>
            </p:nvSpPr>
            <p:spPr>
              <a:xfrm>
                <a:off x="4451873" y="4399454"/>
                <a:ext cx="172193" cy="74296"/>
              </a:xfrm>
              <a:custGeom>
                <a:rect b="b" l="l" r="r" t="t"/>
                <a:pathLst>
                  <a:path extrusionOk="0" h="74296" w="172193">
                    <a:moveTo>
                      <a:pt x="122202" y="58682"/>
                    </a:moveTo>
                    <a:cubicBezTo>
                      <a:pt x="126794" y="60213"/>
                      <a:pt x="131343" y="61919"/>
                      <a:pt x="135848" y="63668"/>
                    </a:cubicBezTo>
                    <a:cubicBezTo>
                      <a:pt x="141534" y="65462"/>
                      <a:pt x="147220" y="67211"/>
                      <a:pt x="152993" y="68873"/>
                    </a:cubicBezTo>
                    <a:cubicBezTo>
                      <a:pt x="158504" y="70491"/>
                      <a:pt x="164058" y="72066"/>
                      <a:pt x="169613" y="73553"/>
                    </a:cubicBezTo>
                    <a:cubicBezTo>
                      <a:pt x="169919" y="73684"/>
                      <a:pt x="170269" y="73772"/>
                      <a:pt x="170575" y="73859"/>
                    </a:cubicBezTo>
                    <a:cubicBezTo>
                      <a:pt x="171100" y="73990"/>
                      <a:pt x="171669" y="74166"/>
                      <a:pt x="172194" y="74297"/>
                    </a:cubicBezTo>
                    <a:cubicBezTo>
                      <a:pt x="171188" y="72460"/>
                      <a:pt x="170138" y="70666"/>
                      <a:pt x="169044" y="68873"/>
                    </a:cubicBezTo>
                    <a:cubicBezTo>
                      <a:pt x="168476" y="67911"/>
                      <a:pt x="167864" y="66949"/>
                      <a:pt x="167251" y="66030"/>
                    </a:cubicBezTo>
                    <a:cubicBezTo>
                      <a:pt x="167251" y="65986"/>
                      <a:pt x="167251" y="65986"/>
                      <a:pt x="167208" y="65943"/>
                    </a:cubicBezTo>
                    <a:cubicBezTo>
                      <a:pt x="164365" y="61525"/>
                      <a:pt x="161215" y="57195"/>
                      <a:pt x="157804" y="53040"/>
                    </a:cubicBezTo>
                    <a:cubicBezTo>
                      <a:pt x="153693" y="48054"/>
                      <a:pt x="149232" y="43287"/>
                      <a:pt x="144333" y="38738"/>
                    </a:cubicBezTo>
                    <a:cubicBezTo>
                      <a:pt x="139915" y="34627"/>
                      <a:pt x="135148" y="30734"/>
                      <a:pt x="130118" y="27104"/>
                    </a:cubicBezTo>
                    <a:cubicBezTo>
                      <a:pt x="89268" y="-2287"/>
                      <a:pt x="39145" y="-7361"/>
                      <a:pt x="0" y="9872"/>
                    </a:cubicBezTo>
                    <a:cubicBezTo>
                      <a:pt x="34334" y="26536"/>
                      <a:pt x="69848" y="41100"/>
                      <a:pt x="106238" y="53740"/>
                    </a:cubicBezTo>
                    <a:cubicBezTo>
                      <a:pt x="111574" y="55271"/>
                      <a:pt x="116910" y="56889"/>
                      <a:pt x="122202" y="586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48"/>
              <p:cNvSpPr/>
              <p:nvPr/>
            </p:nvSpPr>
            <p:spPr>
              <a:xfrm>
                <a:off x="4312439" y="4299394"/>
                <a:ext cx="520429" cy="216213"/>
              </a:xfrm>
              <a:custGeom>
                <a:rect b="b" l="l" r="r" t="t"/>
                <a:pathLst>
                  <a:path extrusionOk="0" h="216213" w="520429">
                    <a:moveTo>
                      <a:pt x="519817" y="214026"/>
                    </a:moveTo>
                    <a:lnTo>
                      <a:pt x="519817" y="213983"/>
                    </a:lnTo>
                    <a:cubicBezTo>
                      <a:pt x="519249" y="211752"/>
                      <a:pt x="518549" y="209522"/>
                      <a:pt x="517849" y="207291"/>
                    </a:cubicBezTo>
                    <a:cubicBezTo>
                      <a:pt x="516231" y="202130"/>
                      <a:pt x="514437" y="197013"/>
                      <a:pt x="512426" y="191939"/>
                    </a:cubicBezTo>
                    <a:cubicBezTo>
                      <a:pt x="506302" y="176544"/>
                      <a:pt x="498823" y="162679"/>
                      <a:pt x="490338" y="150214"/>
                    </a:cubicBezTo>
                    <a:cubicBezTo>
                      <a:pt x="490251" y="149995"/>
                      <a:pt x="490120" y="149820"/>
                      <a:pt x="489945" y="149602"/>
                    </a:cubicBezTo>
                    <a:cubicBezTo>
                      <a:pt x="487758" y="146321"/>
                      <a:pt x="485440" y="143128"/>
                      <a:pt x="483034" y="140023"/>
                    </a:cubicBezTo>
                    <a:cubicBezTo>
                      <a:pt x="483034" y="139979"/>
                      <a:pt x="482990" y="139892"/>
                      <a:pt x="482903" y="139848"/>
                    </a:cubicBezTo>
                    <a:cubicBezTo>
                      <a:pt x="482815" y="139717"/>
                      <a:pt x="482728" y="139586"/>
                      <a:pt x="482597" y="139455"/>
                    </a:cubicBezTo>
                    <a:cubicBezTo>
                      <a:pt x="474768" y="129220"/>
                      <a:pt x="466239" y="120035"/>
                      <a:pt x="457404" y="111725"/>
                    </a:cubicBezTo>
                    <a:cubicBezTo>
                      <a:pt x="457098" y="111463"/>
                      <a:pt x="456792" y="111157"/>
                      <a:pt x="456486" y="110894"/>
                    </a:cubicBezTo>
                    <a:cubicBezTo>
                      <a:pt x="451587" y="106346"/>
                      <a:pt x="446601" y="102103"/>
                      <a:pt x="441527" y="98123"/>
                    </a:cubicBezTo>
                    <a:lnTo>
                      <a:pt x="441484" y="98079"/>
                    </a:lnTo>
                    <a:cubicBezTo>
                      <a:pt x="440871" y="97554"/>
                      <a:pt x="440303" y="97073"/>
                      <a:pt x="439691" y="96636"/>
                    </a:cubicBezTo>
                    <a:cubicBezTo>
                      <a:pt x="433261" y="91562"/>
                      <a:pt x="426701" y="86926"/>
                      <a:pt x="420184" y="82640"/>
                    </a:cubicBezTo>
                    <a:cubicBezTo>
                      <a:pt x="417866" y="81065"/>
                      <a:pt x="415504" y="79578"/>
                      <a:pt x="413142" y="78135"/>
                    </a:cubicBezTo>
                    <a:cubicBezTo>
                      <a:pt x="389655" y="63483"/>
                      <a:pt x="366737" y="53161"/>
                      <a:pt x="348805" y="45157"/>
                    </a:cubicBezTo>
                    <a:cubicBezTo>
                      <a:pt x="345437" y="43670"/>
                      <a:pt x="341981" y="42139"/>
                      <a:pt x="338395" y="40696"/>
                    </a:cubicBezTo>
                    <a:cubicBezTo>
                      <a:pt x="336514" y="39865"/>
                      <a:pt x="334590" y="39078"/>
                      <a:pt x="332622" y="38290"/>
                    </a:cubicBezTo>
                    <a:cubicBezTo>
                      <a:pt x="298201" y="24513"/>
                      <a:pt x="254507" y="11654"/>
                      <a:pt x="208320" y="4875"/>
                    </a:cubicBezTo>
                    <a:lnTo>
                      <a:pt x="208277" y="4875"/>
                    </a:lnTo>
                    <a:cubicBezTo>
                      <a:pt x="178579" y="589"/>
                      <a:pt x="147876" y="-1204"/>
                      <a:pt x="117916" y="851"/>
                    </a:cubicBezTo>
                    <a:cubicBezTo>
                      <a:pt x="115991" y="982"/>
                      <a:pt x="114110" y="1114"/>
                      <a:pt x="112230" y="1289"/>
                    </a:cubicBezTo>
                    <a:lnTo>
                      <a:pt x="112099" y="1289"/>
                    </a:lnTo>
                    <a:cubicBezTo>
                      <a:pt x="111136" y="1376"/>
                      <a:pt x="110218" y="1464"/>
                      <a:pt x="109256" y="1551"/>
                    </a:cubicBezTo>
                    <a:cubicBezTo>
                      <a:pt x="108643" y="1595"/>
                      <a:pt x="108075" y="1682"/>
                      <a:pt x="107462" y="1726"/>
                    </a:cubicBezTo>
                    <a:cubicBezTo>
                      <a:pt x="107375" y="1726"/>
                      <a:pt x="107244" y="1770"/>
                      <a:pt x="107156" y="1770"/>
                    </a:cubicBezTo>
                    <a:cubicBezTo>
                      <a:pt x="100246" y="2470"/>
                      <a:pt x="93335" y="3388"/>
                      <a:pt x="86556" y="4569"/>
                    </a:cubicBezTo>
                    <a:cubicBezTo>
                      <a:pt x="72604" y="6974"/>
                      <a:pt x="59002" y="10342"/>
                      <a:pt x="45880" y="14891"/>
                    </a:cubicBezTo>
                    <a:cubicBezTo>
                      <a:pt x="45530" y="15022"/>
                      <a:pt x="45224" y="15153"/>
                      <a:pt x="44874" y="15241"/>
                    </a:cubicBezTo>
                    <a:cubicBezTo>
                      <a:pt x="36564" y="18171"/>
                      <a:pt x="28473" y="21583"/>
                      <a:pt x="20688" y="25432"/>
                    </a:cubicBezTo>
                    <a:cubicBezTo>
                      <a:pt x="17320" y="27137"/>
                      <a:pt x="13996" y="28887"/>
                      <a:pt x="10759" y="30767"/>
                    </a:cubicBezTo>
                    <a:cubicBezTo>
                      <a:pt x="10584" y="30855"/>
                      <a:pt x="10453" y="30943"/>
                      <a:pt x="10278" y="31030"/>
                    </a:cubicBezTo>
                    <a:cubicBezTo>
                      <a:pt x="9272" y="31598"/>
                      <a:pt x="8310" y="32167"/>
                      <a:pt x="7304" y="32736"/>
                    </a:cubicBezTo>
                    <a:cubicBezTo>
                      <a:pt x="4811" y="34223"/>
                      <a:pt x="2406" y="35797"/>
                      <a:pt x="0" y="37372"/>
                    </a:cubicBezTo>
                    <a:cubicBezTo>
                      <a:pt x="87" y="37416"/>
                      <a:pt x="131" y="37503"/>
                      <a:pt x="219" y="37547"/>
                    </a:cubicBezTo>
                    <a:cubicBezTo>
                      <a:pt x="2668" y="35972"/>
                      <a:pt x="5117" y="34441"/>
                      <a:pt x="7610" y="32954"/>
                    </a:cubicBezTo>
                    <a:cubicBezTo>
                      <a:pt x="8572" y="33654"/>
                      <a:pt x="9578" y="34354"/>
                      <a:pt x="10584" y="35010"/>
                    </a:cubicBezTo>
                    <a:cubicBezTo>
                      <a:pt x="14608" y="33042"/>
                      <a:pt x="18676" y="31249"/>
                      <a:pt x="22831" y="29587"/>
                    </a:cubicBezTo>
                    <a:lnTo>
                      <a:pt x="22875" y="29587"/>
                    </a:lnTo>
                    <a:cubicBezTo>
                      <a:pt x="30878" y="26394"/>
                      <a:pt x="39145" y="23770"/>
                      <a:pt x="47586" y="21627"/>
                    </a:cubicBezTo>
                    <a:cubicBezTo>
                      <a:pt x="47936" y="21539"/>
                      <a:pt x="48242" y="21451"/>
                      <a:pt x="48592" y="21364"/>
                    </a:cubicBezTo>
                    <a:cubicBezTo>
                      <a:pt x="62544" y="17909"/>
                      <a:pt x="77021" y="15766"/>
                      <a:pt x="91717" y="14760"/>
                    </a:cubicBezTo>
                    <a:cubicBezTo>
                      <a:pt x="93729" y="14628"/>
                      <a:pt x="95741" y="14497"/>
                      <a:pt x="97753" y="14410"/>
                    </a:cubicBezTo>
                    <a:lnTo>
                      <a:pt x="97971" y="14410"/>
                    </a:lnTo>
                    <a:cubicBezTo>
                      <a:pt x="104969" y="14016"/>
                      <a:pt x="112011" y="13929"/>
                      <a:pt x="119053" y="14060"/>
                    </a:cubicBezTo>
                    <a:cubicBezTo>
                      <a:pt x="146607" y="14541"/>
                      <a:pt x="174249" y="18302"/>
                      <a:pt x="200185" y="23988"/>
                    </a:cubicBezTo>
                    <a:cubicBezTo>
                      <a:pt x="201323" y="24207"/>
                      <a:pt x="202460" y="24469"/>
                      <a:pt x="203553" y="24732"/>
                    </a:cubicBezTo>
                    <a:cubicBezTo>
                      <a:pt x="203641" y="24732"/>
                      <a:pt x="203728" y="24775"/>
                      <a:pt x="203772" y="24775"/>
                    </a:cubicBezTo>
                    <a:cubicBezTo>
                      <a:pt x="235787" y="32036"/>
                      <a:pt x="264916" y="42139"/>
                      <a:pt x="287572" y="52286"/>
                    </a:cubicBezTo>
                    <a:cubicBezTo>
                      <a:pt x="293171" y="54779"/>
                      <a:pt x="299338" y="57578"/>
                      <a:pt x="305942" y="60728"/>
                    </a:cubicBezTo>
                    <a:cubicBezTo>
                      <a:pt x="305986" y="60728"/>
                      <a:pt x="305986" y="60728"/>
                      <a:pt x="305986" y="60728"/>
                    </a:cubicBezTo>
                    <a:cubicBezTo>
                      <a:pt x="325493" y="70000"/>
                      <a:pt x="348455" y="82334"/>
                      <a:pt x="369842" y="100091"/>
                    </a:cubicBezTo>
                    <a:cubicBezTo>
                      <a:pt x="374085" y="103634"/>
                      <a:pt x="378283" y="107351"/>
                      <a:pt x="382351" y="111375"/>
                    </a:cubicBezTo>
                    <a:cubicBezTo>
                      <a:pt x="398053" y="126552"/>
                      <a:pt x="412267" y="145228"/>
                      <a:pt x="422677" y="168277"/>
                    </a:cubicBezTo>
                    <a:cubicBezTo>
                      <a:pt x="422895" y="168671"/>
                      <a:pt x="423070" y="169021"/>
                      <a:pt x="423202" y="169415"/>
                    </a:cubicBezTo>
                    <a:cubicBezTo>
                      <a:pt x="423289" y="169546"/>
                      <a:pt x="423376" y="169721"/>
                      <a:pt x="423420" y="169852"/>
                    </a:cubicBezTo>
                    <a:cubicBezTo>
                      <a:pt x="423508" y="170071"/>
                      <a:pt x="423639" y="170289"/>
                      <a:pt x="423683" y="170552"/>
                    </a:cubicBezTo>
                    <a:cubicBezTo>
                      <a:pt x="424164" y="171558"/>
                      <a:pt x="424601" y="172564"/>
                      <a:pt x="424995" y="173613"/>
                    </a:cubicBezTo>
                    <a:cubicBezTo>
                      <a:pt x="425476" y="174619"/>
                      <a:pt x="425913" y="175669"/>
                      <a:pt x="426307" y="176719"/>
                    </a:cubicBezTo>
                    <a:cubicBezTo>
                      <a:pt x="427007" y="178468"/>
                      <a:pt x="427663" y="180261"/>
                      <a:pt x="428319" y="182055"/>
                    </a:cubicBezTo>
                    <a:cubicBezTo>
                      <a:pt x="428363" y="182186"/>
                      <a:pt x="428450" y="182317"/>
                      <a:pt x="428494" y="182492"/>
                    </a:cubicBezTo>
                    <a:cubicBezTo>
                      <a:pt x="430462" y="188003"/>
                      <a:pt x="432168" y="193601"/>
                      <a:pt x="433655" y="199244"/>
                    </a:cubicBezTo>
                    <a:cubicBezTo>
                      <a:pt x="459154" y="202786"/>
                      <a:pt x="485002" y="205366"/>
                      <a:pt x="511113" y="206941"/>
                    </a:cubicBezTo>
                    <a:cubicBezTo>
                      <a:pt x="513694" y="209609"/>
                      <a:pt x="516318" y="212234"/>
                      <a:pt x="519030" y="214858"/>
                    </a:cubicBezTo>
                    <a:cubicBezTo>
                      <a:pt x="519511" y="215295"/>
                      <a:pt x="519948" y="215732"/>
                      <a:pt x="520429" y="216213"/>
                    </a:cubicBezTo>
                    <a:cubicBezTo>
                      <a:pt x="520255" y="215514"/>
                      <a:pt x="520080" y="214770"/>
                      <a:pt x="519817" y="21402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88" name="Google Shape;2488;p48"/>
            <p:cNvGrpSpPr/>
            <p:nvPr/>
          </p:nvGrpSpPr>
          <p:grpSpPr>
            <a:xfrm>
              <a:off x="2640656" y="4429762"/>
              <a:ext cx="301786" cy="85845"/>
              <a:chOff x="4704587" y="4429762"/>
              <a:chExt cx="301786" cy="85845"/>
            </a:xfrm>
          </p:grpSpPr>
          <p:sp>
            <p:nvSpPr>
              <p:cNvPr id="2489" name="Google Shape;2489;p48"/>
              <p:cNvSpPr/>
              <p:nvPr/>
            </p:nvSpPr>
            <p:spPr>
              <a:xfrm>
                <a:off x="4704587" y="4429762"/>
                <a:ext cx="300737" cy="85845"/>
              </a:xfrm>
              <a:custGeom>
                <a:rect b="b" l="l" r="r" t="t"/>
                <a:pathLst>
                  <a:path extrusionOk="0" h="85845" w="300737">
                    <a:moveTo>
                      <a:pt x="160428" y="470"/>
                    </a:moveTo>
                    <a:cubicBezTo>
                      <a:pt x="156492" y="208"/>
                      <a:pt x="152512" y="33"/>
                      <a:pt x="148488" y="33"/>
                    </a:cubicBezTo>
                    <a:cubicBezTo>
                      <a:pt x="144508" y="-55"/>
                      <a:pt x="140484" y="33"/>
                      <a:pt x="136460" y="295"/>
                    </a:cubicBezTo>
                    <a:cubicBezTo>
                      <a:pt x="131387" y="601"/>
                      <a:pt x="126401" y="1126"/>
                      <a:pt x="121502" y="1826"/>
                    </a:cubicBezTo>
                    <a:cubicBezTo>
                      <a:pt x="121021" y="1870"/>
                      <a:pt x="120496" y="1957"/>
                      <a:pt x="120015" y="2045"/>
                    </a:cubicBezTo>
                    <a:cubicBezTo>
                      <a:pt x="112886" y="3138"/>
                      <a:pt x="105975" y="4625"/>
                      <a:pt x="99240" y="6462"/>
                    </a:cubicBezTo>
                    <a:cubicBezTo>
                      <a:pt x="96266" y="7249"/>
                      <a:pt x="93335" y="8124"/>
                      <a:pt x="90449" y="9086"/>
                    </a:cubicBezTo>
                    <a:cubicBezTo>
                      <a:pt x="90055" y="9218"/>
                      <a:pt x="89661" y="9349"/>
                      <a:pt x="89268" y="9480"/>
                    </a:cubicBezTo>
                    <a:cubicBezTo>
                      <a:pt x="83976" y="11230"/>
                      <a:pt x="78815" y="13198"/>
                      <a:pt x="73785" y="15385"/>
                    </a:cubicBezTo>
                    <a:cubicBezTo>
                      <a:pt x="73435" y="15516"/>
                      <a:pt x="73085" y="15647"/>
                      <a:pt x="72735" y="15822"/>
                    </a:cubicBezTo>
                    <a:cubicBezTo>
                      <a:pt x="57864" y="22295"/>
                      <a:pt x="44043" y="30386"/>
                      <a:pt x="31272" y="39484"/>
                    </a:cubicBezTo>
                    <a:cubicBezTo>
                      <a:pt x="30835" y="39746"/>
                      <a:pt x="30354" y="40096"/>
                      <a:pt x="29916" y="40446"/>
                    </a:cubicBezTo>
                    <a:cubicBezTo>
                      <a:pt x="29873" y="40490"/>
                      <a:pt x="29873" y="40490"/>
                      <a:pt x="29829" y="40534"/>
                    </a:cubicBezTo>
                    <a:cubicBezTo>
                      <a:pt x="28604" y="41365"/>
                      <a:pt x="27336" y="42283"/>
                      <a:pt x="26111" y="43201"/>
                    </a:cubicBezTo>
                    <a:cubicBezTo>
                      <a:pt x="26111" y="43201"/>
                      <a:pt x="26111" y="43201"/>
                      <a:pt x="26067" y="43245"/>
                    </a:cubicBezTo>
                    <a:cubicBezTo>
                      <a:pt x="17976" y="49325"/>
                      <a:pt x="10278" y="55754"/>
                      <a:pt x="3105" y="62402"/>
                    </a:cubicBezTo>
                    <a:cubicBezTo>
                      <a:pt x="2974" y="62489"/>
                      <a:pt x="2887" y="62577"/>
                      <a:pt x="2755" y="62708"/>
                    </a:cubicBezTo>
                    <a:cubicBezTo>
                      <a:pt x="2712" y="62752"/>
                      <a:pt x="2624" y="62796"/>
                      <a:pt x="2581" y="62883"/>
                    </a:cubicBezTo>
                    <a:cubicBezTo>
                      <a:pt x="1706" y="63714"/>
                      <a:pt x="875" y="64502"/>
                      <a:pt x="0" y="65333"/>
                    </a:cubicBezTo>
                    <a:cubicBezTo>
                      <a:pt x="262" y="65376"/>
                      <a:pt x="525" y="65420"/>
                      <a:pt x="744" y="65464"/>
                    </a:cubicBezTo>
                    <a:cubicBezTo>
                      <a:pt x="1968" y="65682"/>
                      <a:pt x="3193" y="65989"/>
                      <a:pt x="4374" y="66251"/>
                    </a:cubicBezTo>
                    <a:cubicBezTo>
                      <a:pt x="5423" y="65333"/>
                      <a:pt x="6473" y="64458"/>
                      <a:pt x="7479" y="63539"/>
                    </a:cubicBezTo>
                    <a:lnTo>
                      <a:pt x="7523" y="63539"/>
                    </a:lnTo>
                    <a:cubicBezTo>
                      <a:pt x="8398" y="63714"/>
                      <a:pt x="9229" y="63846"/>
                      <a:pt x="10147" y="64020"/>
                    </a:cubicBezTo>
                    <a:cubicBezTo>
                      <a:pt x="20513" y="65814"/>
                      <a:pt x="30966" y="67432"/>
                      <a:pt x="41463" y="68875"/>
                    </a:cubicBezTo>
                    <a:cubicBezTo>
                      <a:pt x="66962" y="72418"/>
                      <a:pt x="92810" y="74998"/>
                      <a:pt x="118922" y="76573"/>
                    </a:cubicBezTo>
                    <a:cubicBezTo>
                      <a:pt x="121502" y="79241"/>
                      <a:pt x="124126" y="81865"/>
                      <a:pt x="126838" y="84489"/>
                    </a:cubicBezTo>
                    <a:cubicBezTo>
                      <a:pt x="127319" y="84927"/>
                      <a:pt x="127757" y="85364"/>
                      <a:pt x="128238" y="85845"/>
                    </a:cubicBezTo>
                    <a:cubicBezTo>
                      <a:pt x="128063" y="85146"/>
                      <a:pt x="127888" y="84402"/>
                      <a:pt x="127625" y="83658"/>
                    </a:cubicBezTo>
                    <a:lnTo>
                      <a:pt x="127625" y="83615"/>
                    </a:lnTo>
                    <a:cubicBezTo>
                      <a:pt x="127057" y="81384"/>
                      <a:pt x="126357" y="79154"/>
                      <a:pt x="125657" y="76923"/>
                    </a:cubicBezTo>
                    <a:cubicBezTo>
                      <a:pt x="143502" y="77929"/>
                      <a:pt x="161478" y="78410"/>
                      <a:pt x="179541" y="78410"/>
                    </a:cubicBezTo>
                    <a:cubicBezTo>
                      <a:pt x="188026" y="78410"/>
                      <a:pt x="196380" y="78322"/>
                      <a:pt x="204822" y="78104"/>
                    </a:cubicBezTo>
                    <a:lnTo>
                      <a:pt x="204865" y="78104"/>
                    </a:lnTo>
                    <a:cubicBezTo>
                      <a:pt x="231939" y="77404"/>
                      <a:pt x="258750" y="75654"/>
                      <a:pt x="285254" y="72855"/>
                    </a:cubicBezTo>
                    <a:cubicBezTo>
                      <a:pt x="290459" y="72287"/>
                      <a:pt x="295620" y="71718"/>
                      <a:pt x="300737" y="71062"/>
                    </a:cubicBezTo>
                    <a:cubicBezTo>
                      <a:pt x="261418" y="32573"/>
                      <a:pt x="214181" y="4450"/>
                      <a:pt x="160428" y="47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48"/>
              <p:cNvSpPr/>
              <p:nvPr/>
            </p:nvSpPr>
            <p:spPr>
              <a:xfrm>
                <a:off x="4705593" y="4435700"/>
                <a:ext cx="101645" cy="60313"/>
              </a:xfrm>
              <a:custGeom>
                <a:rect b="b" l="l" r="r" t="t"/>
                <a:pathLst>
                  <a:path extrusionOk="0" h="60313" w="101645">
                    <a:moveTo>
                      <a:pt x="3411" y="60314"/>
                    </a:moveTo>
                    <a:cubicBezTo>
                      <a:pt x="4461" y="59395"/>
                      <a:pt x="5511" y="58521"/>
                      <a:pt x="6517" y="57602"/>
                    </a:cubicBezTo>
                    <a:lnTo>
                      <a:pt x="6561" y="57602"/>
                    </a:lnTo>
                    <a:cubicBezTo>
                      <a:pt x="7435" y="57777"/>
                      <a:pt x="8266" y="57908"/>
                      <a:pt x="9185" y="58083"/>
                    </a:cubicBezTo>
                    <a:cubicBezTo>
                      <a:pt x="10628" y="56596"/>
                      <a:pt x="12159" y="55065"/>
                      <a:pt x="13690" y="53578"/>
                    </a:cubicBezTo>
                    <a:cubicBezTo>
                      <a:pt x="13865" y="53359"/>
                      <a:pt x="14040" y="53228"/>
                      <a:pt x="14258" y="53010"/>
                    </a:cubicBezTo>
                    <a:lnTo>
                      <a:pt x="14302" y="52966"/>
                    </a:lnTo>
                    <a:cubicBezTo>
                      <a:pt x="19769" y="47586"/>
                      <a:pt x="25630" y="42338"/>
                      <a:pt x="31841" y="37308"/>
                    </a:cubicBezTo>
                    <a:cubicBezTo>
                      <a:pt x="44043" y="27336"/>
                      <a:pt x="57602" y="18282"/>
                      <a:pt x="72429" y="11066"/>
                    </a:cubicBezTo>
                    <a:cubicBezTo>
                      <a:pt x="72779" y="10891"/>
                      <a:pt x="73129" y="10716"/>
                      <a:pt x="73479" y="10585"/>
                    </a:cubicBezTo>
                    <a:cubicBezTo>
                      <a:pt x="78421" y="8179"/>
                      <a:pt x="83538" y="6036"/>
                      <a:pt x="88743" y="4155"/>
                    </a:cubicBezTo>
                    <a:cubicBezTo>
                      <a:pt x="89136" y="3980"/>
                      <a:pt x="89530" y="3849"/>
                      <a:pt x="89880" y="3718"/>
                    </a:cubicBezTo>
                    <a:cubicBezTo>
                      <a:pt x="92767" y="2668"/>
                      <a:pt x="95610" y="1750"/>
                      <a:pt x="98540" y="875"/>
                    </a:cubicBezTo>
                    <a:lnTo>
                      <a:pt x="98584" y="875"/>
                    </a:lnTo>
                    <a:cubicBezTo>
                      <a:pt x="99590" y="569"/>
                      <a:pt x="100639" y="262"/>
                      <a:pt x="101645" y="0"/>
                    </a:cubicBezTo>
                    <a:cubicBezTo>
                      <a:pt x="100596" y="262"/>
                      <a:pt x="99546" y="569"/>
                      <a:pt x="98540" y="831"/>
                    </a:cubicBezTo>
                    <a:cubicBezTo>
                      <a:pt x="95566" y="1662"/>
                      <a:pt x="92635" y="2581"/>
                      <a:pt x="89749" y="3543"/>
                    </a:cubicBezTo>
                    <a:cubicBezTo>
                      <a:pt x="89355" y="3630"/>
                      <a:pt x="88962" y="3762"/>
                      <a:pt x="88568" y="3936"/>
                    </a:cubicBezTo>
                    <a:cubicBezTo>
                      <a:pt x="83276" y="5686"/>
                      <a:pt x="78115" y="7698"/>
                      <a:pt x="73085" y="9885"/>
                    </a:cubicBezTo>
                    <a:cubicBezTo>
                      <a:pt x="72735" y="10060"/>
                      <a:pt x="72341" y="10191"/>
                      <a:pt x="71991" y="10366"/>
                    </a:cubicBezTo>
                    <a:cubicBezTo>
                      <a:pt x="57121" y="16926"/>
                      <a:pt x="43256" y="25105"/>
                      <a:pt x="30529" y="34246"/>
                    </a:cubicBezTo>
                    <a:cubicBezTo>
                      <a:pt x="29304" y="35121"/>
                      <a:pt x="28079" y="36039"/>
                      <a:pt x="26855" y="36914"/>
                    </a:cubicBezTo>
                    <a:cubicBezTo>
                      <a:pt x="25411" y="38008"/>
                      <a:pt x="24012" y="39057"/>
                      <a:pt x="22568" y="40151"/>
                    </a:cubicBezTo>
                    <a:cubicBezTo>
                      <a:pt x="16008" y="45224"/>
                      <a:pt x="9797" y="50516"/>
                      <a:pt x="3849" y="55984"/>
                    </a:cubicBezTo>
                    <a:lnTo>
                      <a:pt x="3805" y="56027"/>
                    </a:lnTo>
                    <a:cubicBezTo>
                      <a:pt x="3630" y="56203"/>
                      <a:pt x="3411" y="56378"/>
                      <a:pt x="3237" y="56508"/>
                    </a:cubicBezTo>
                    <a:lnTo>
                      <a:pt x="3193" y="56552"/>
                    </a:lnTo>
                    <a:cubicBezTo>
                      <a:pt x="3062" y="56727"/>
                      <a:pt x="2930" y="56815"/>
                      <a:pt x="2755" y="56946"/>
                    </a:cubicBezTo>
                    <a:cubicBezTo>
                      <a:pt x="1837" y="57821"/>
                      <a:pt x="918" y="58695"/>
                      <a:pt x="0" y="59570"/>
                    </a:cubicBezTo>
                    <a:cubicBezTo>
                      <a:pt x="1137" y="59789"/>
                      <a:pt x="2274" y="60051"/>
                      <a:pt x="3411" y="60314"/>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48"/>
              <p:cNvSpPr/>
              <p:nvPr/>
            </p:nvSpPr>
            <p:spPr>
              <a:xfrm>
                <a:off x="4830725" y="4429795"/>
                <a:ext cx="175648" cy="72822"/>
              </a:xfrm>
              <a:custGeom>
                <a:rect b="b" l="l" r="r" t="t"/>
                <a:pathLst>
                  <a:path extrusionOk="0" h="72822" w="175648">
                    <a:moveTo>
                      <a:pt x="34290" y="437"/>
                    </a:moveTo>
                    <a:cubicBezTo>
                      <a:pt x="88480" y="4068"/>
                      <a:pt x="136023" y="32234"/>
                      <a:pt x="175649" y="70898"/>
                    </a:cubicBezTo>
                    <a:cubicBezTo>
                      <a:pt x="175343" y="70986"/>
                      <a:pt x="174993" y="71030"/>
                      <a:pt x="174643" y="71030"/>
                    </a:cubicBezTo>
                    <a:cubicBezTo>
                      <a:pt x="169526" y="71685"/>
                      <a:pt x="164365" y="72254"/>
                      <a:pt x="159160" y="72822"/>
                    </a:cubicBezTo>
                    <a:cubicBezTo>
                      <a:pt x="118965" y="29085"/>
                      <a:pt x="67836" y="-2887"/>
                      <a:pt x="8091" y="700"/>
                    </a:cubicBezTo>
                    <a:cubicBezTo>
                      <a:pt x="5380" y="831"/>
                      <a:pt x="2668" y="1093"/>
                      <a:pt x="0" y="1400"/>
                    </a:cubicBezTo>
                    <a:cubicBezTo>
                      <a:pt x="3761" y="962"/>
                      <a:pt x="7610" y="569"/>
                      <a:pt x="11503" y="350"/>
                    </a:cubicBezTo>
                    <a:cubicBezTo>
                      <a:pt x="15133" y="131"/>
                      <a:pt x="18763" y="0"/>
                      <a:pt x="22350" y="0"/>
                    </a:cubicBezTo>
                    <a:cubicBezTo>
                      <a:pt x="26374" y="0"/>
                      <a:pt x="30354" y="175"/>
                      <a:pt x="34290" y="437"/>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48"/>
              <p:cNvSpPr/>
              <p:nvPr/>
            </p:nvSpPr>
            <p:spPr>
              <a:xfrm>
                <a:off x="4810649" y="4431763"/>
                <a:ext cx="15701" cy="3061"/>
              </a:xfrm>
              <a:custGeom>
                <a:rect b="b" l="l" r="r" t="t"/>
                <a:pathLst>
                  <a:path extrusionOk="0" h="3061" w="15701">
                    <a:moveTo>
                      <a:pt x="0" y="3061"/>
                    </a:moveTo>
                    <a:cubicBezTo>
                      <a:pt x="5074" y="1749"/>
                      <a:pt x="10322" y="700"/>
                      <a:pt x="15702" y="0"/>
                    </a:cubicBezTo>
                    <a:cubicBezTo>
                      <a:pt x="10366" y="787"/>
                      <a:pt x="5117" y="1837"/>
                      <a:pt x="0" y="306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93" name="Google Shape;2493;p48"/>
            <p:cNvGrpSpPr/>
            <p:nvPr/>
          </p:nvGrpSpPr>
          <p:grpSpPr>
            <a:xfrm>
              <a:off x="2180088" y="3923465"/>
              <a:ext cx="553146" cy="572547"/>
              <a:chOff x="4244019" y="3923465"/>
              <a:chExt cx="553146" cy="572547"/>
            </a:xfrm>
          </p:grpSpPr>
          <p:sp>
            <p:nvSpPr>
              <p:cNvPr id="2494" name="Google Shape;2494;p48"/>
              <p:cNvSpPr/>
              <p:nvPr/>
            </p:nvSpPr>
            <p:spPr>
              <a:xfrm>
                <a:off x="4244019" y="3923465"/>
                <a:ext cx="552062" cy="572285"/>
              </a:xfrm>
              <a:custGeom>
                <a:rect b="b" l="l" r="r" t="t"/>
                <a:pathLst>
                  <a:path extrusionOk="0" h="572285" w="552062">
                    <a:moveTo>
                      <a:pt x="933" y="351500"/>
                    </a:moveTo>
                    <a:cubicBezTo>
                      <a:pt x="1283" y="351762"/>
                      <a:pt x="1677" y="352068"/>
                      <a:pt x="2026" y="352375"/>
                    </a:cubicBezTo>
                    <a:cubicBezTo>
                      <a:pt x="13879" y="362347"/>
                      <a:pt x="25951" y="372013"/>
                      <a:pt x="38241" y="381416"/>
                    </a:cubicBezTo>
                    <a:cubicBezTo>
                      <a:pt x="47907" y="388808"/>
                      <a:pt x="57704" y="396024"/>
                      <a:pt x="67632" y="403022"/>
                    </a:cubicBezTo>
                    <a:cubicBezTo>
                      <a:pt x="67938" y="403241"/>
                      <a:pt x="68245" y="403460"/>
                      <a:pt x="68551" y="403635"/>
                    </a:cubicBezTo>
                    <a:cubicBezTo>
                      <a:pt x="70869" y="405297"/>
                      <a:pt x="73187" y="406959"/>
                      <a:pt x="75549" y="408577"/>
                    </a:cubicBezTo>
                    <a:cubicBezTo>
                      <a:pt x="75592" y="408621"/>
                      <a:pt x="75636" y="408664"/>
                      <a:pt x="75724" y="408664"/>
                    </a:cubicBezTo>
                    <a:cubicBezTo>
                      <a:pt x="73231" y="410152"/>
                      <a:pt x="70825" y="411726"/>
                      <a:pt x="68420" y="413301"/>
                    </a:cubicBezTo>
                    <a:cubicBezTo>
                      <a:pt x="68507" y="413344"/>
                      <a:pt x="68551" y="413432"/>
                      <a:pt x="68638" y="413476"/>
                    </a:cubicBezTo>
                    <a:cubicBezTo>
                      <a:pt x="71088" y="411901"/>
                      <a:pt x="73537" y="410370"/>
                      <a:pt x="76030" y="408883"/>
                    </a:cubicBezTo>
                    <a:cubicBezTo>
                      <a:pt x="76992" y="409583"/>
                      <a:pt x="77998" y="410283"/>
                      <a:pt x="79004" y="410939"/>
                    </a:cubicBezTo>
                    <a:cubicBezTo>
                      <a:pt x="87664" y="416887"/>
                      <a:pt x="96455" y="422748"/>
                      <a:pt x="105334" y="428434"/>
                    </a:cubicBezTo>
                    <a:cubicBezTo>
                      <a:pt x="108264" y="432720"/>
                      <a:pt x="111326" y="436875"/>
                      <a:pt x="114562" y="440986"/>
                    </a:cubicBezTo>
                    <a:cubicBezTo>
                      <a:pt x="114562" y="441030"/>
                      <a:pt x="114650" y="441074"/>
                      <a:pt x="114650" y="441074"/>
                    </a:cubicBezTo>
                    <a:cubicBezTo>
                      <a:pt x="116268" y="439893"/>
                      <a:pt x="117886" y="438625"/>
                      <a:pt x="119505" y="437356"/>
                    </a:cubicBezTo>
                    <a:cubicBezTo>
                      <a:pt x="129477" y="443479"/>
                      <a:pt x="139536" y="449471"/>
                      <a:pt x="149771" y="455288"/>
                    </a:cubicBezTo>
                    <a:lnTo>
                      <a:pt x="149815" y="455288"/>
                    </a:lnTo>
                    <a:cubicBezTo>
                      <a:pt x="150471" y="455682"/>
                      <a:pt x="151039" y="456032"/>
                      <a:pt x="151695" y="456382"/>
                    </a:cubicBezTo>
                    <a:cubicBezTo>
                      <a:pt x="162980" y="462811"/>
                      <a:pt x="174439" y="468978"/>
                      <a:pt x="186029" y="474926"/>
                    </a:cubicBezTo>
                    <a:cubicBezTo>
                      <a:pt x="193246" y="478688"/>
                      <a:pt x="200506" y="482318"/>
                      <a:pt x="207810" y="485861"/>
                    </a:cubicBezTo>
                    <a:cubicBezTo>
                      <a:pt x="207854" y="485861"/>
                      <a:pt x="207854" y="485861"/>
                      <a:pt x="207854" y="485861"/>
                    </a:cubicBezTo>
                    <a:cubicBezTo>
                      <a:pt x="242188" y="502525"/>
                      <a:pt x="277702" y="517089"/>
                      <a:pt x="314092" y="529729"/>
                    </a:cubicBezTo>
                    <a:cubicBezTo>
                      <a:pt x="319428" y="531260"/>
                      <a:pt x="324764" y="532878"/>
                      <a:pt x="330056" y="534671"/>
                    </a:cubicBezTo>
                    <a:cubicBezTo>
                      <a:pt x="334648" y="536202"/>
                      <a:pt x="339197" y="537908"/>
                      <a:pt x="343702" y="539658"/>
                    </a:cubicBezTo>
                    <a:cubicBezTo>
                      <a:pt x="349388" y="541451"/>
                      <a:pt x="355073" y="543200"/>
                      <a:pt x="360847" y="544862"/>
                    </a:cubicBezTo>
                    <a:cubicBezTo>
                      <a:pt x="366358" y="546481"/>
                      <a:pt x="371912" y="548055"/>
                      <a:pt x="377467" y="549542"/>
                    </a:cubicBezTo>
                    <a:cubicBezTo>
                      <a:pt x="377773" y="549673"/>
                      <a:pt x="378123" y="549761"/>
                      <a:pt x="378429" y="549848"/>
                    </a:cubicBezTo>
                    <a:cubicBezTo>
                      <a:pt x="378954" y="549979"/>
                      <a:pt x="379523" y="550155"/>
                      <a:pt x="380047" y="550286"/>
                    </a:cubicBezTo>
                    <a:cubicBezTo>
                      <a:pt x="385471" y="551773"/>
                      <a:pt x="390938" y="553172"/>
                      <a:pt x="396405" y="554572"/>
                    </a:cubicBezTo>
                    <a:cubicBezTo>
                      <a:pt x="418274" y="560083"/>
                      <a:pt x="440405" y="564894"/>
                      <a:pt x="462842" y="568918"/>
                    </a:cubicBezTo>
                    <a:cubicBezTo>
                      <a:pt x="462973" y="568962"/>
                      <a:pt x="463148" y="568962"/>
                      <a:pt x="463323" y="569005"/>
                    </a:cubicBezTo>
                    <a:cubicBezTo>
                      <a:pt x="463279" y="569049"/>
                      <a:pt x="463192" y="569093"/>
                      <a:pt x="463148" y="569180"/>
                    </a:cubicBezTo>
                    <a:cubicBezTo>
                      <a:pt x="462273" y="570011"/>
                      <a:pt x="461442" y="570799"/>
                      <a:pt x="460568" y="571629"/>
                    </a:cubicBezTo>
                    <a:cubicBezTo>
                      <a:pt x="460830" y="571673"/>
                      <a:pt x="461093" y="571717"/>
                      <a:pt x="461311" y="571761"/>
                    </a:cubicBezTo>
                    <a:cubicBezTo>
                      <a:pt x="462099" y="571892"/>
                      <a:pt x="462886" y="572111"/>
                      <a:pt x="463673" y="572286"/>
                    </a:cubicBezTo>
                    <a:cubicBezTo>
                      <a:pt x="464723" y="571411"/>
                      <a:pt x="465772" y="570536"/>
                      <a:pt x="466735" y="569618"/>
                    </a:cubicBezTo>
                    <a:cubicBezTo>
                      <a:pt x="467478" y="568962"/>
                      <a:pt x="468222" y="568305"/>
                      <a:pt x="468922" y="567605"/>
                    </a:cubicBezTo>
                    <a:cubicBezTo>
                      <a:pt x="469140" y="567431"/>
                      <a:pt x="469359" y="567256"/>
                      <a:pt x="469534" y="567081"/>
                    </a:cubicBezTo>
                    <a:cubicBezTo>
                      <a:pt x="474739" y="562313"/>
                      <a:pt x="479593" y="557371"/>
                      <a:pt x="484098" y="552385"/>
                    </a:cubicBezTo>
                    <a:cubicBezTo>
                      <a:pt x="484929" y="551423"/>
                      <a:pt x="485804" y="550461"/>
                      <a:pt x="486591" y="549542"/>
                    </a:cubicBezTo>
                    <a:cubicBezTo>
                      <a:pt x="486635" y="549498"/>
                      <a:pt x="486635" y="549498"/>
                      <a:pt x="486635" y="549498"/>
                    </a:cubicBezTo>
                    <a:cubicBezTo>
                      <a:pt x="488166" y="547749"/>
                      <a:pt x="489653" y="546000"/>
                      <a:pt x="491053" y="544206"/>
                    </a:cubicBezTo>
                    <a:cubicBezTo>
                      <a:pt x="503080" y="529423"/>
                      <a:pt x="512484" y="513852"/>
                      <a:pt x="519919" y="498063"/>
                    </a:cubicBezTo>
                    <a:cubicBezTo>
                      <a:pt x="520094" y="497626"/>
                      <a:pt x="520313" y="497189"/>
                      <a:pt x="520531" y="496751"/>
                    </a:cubicBezTo>
                    <a:cubicBezTo>
                      <a:pt x="521887" y="493821"/>
                      <a:pt x="523156" y="490934"/>
                      <a:pt x="524380" y="488004"/>
                    </a:cubicBezTo>
                    <a:cubicBezTo>
                      <a:pt x="524555" y="487610"/>
                      <a:pt x="524730" y="487217"/>
                      <a:pt x="524862" y="486823"/>
                    </a:cubicBezTo>
                    <a:cubicBezTo>
                      <a:pt x="526873" y="481968"/>
                      <a:pt x="528710" y="477113"/>
                      <a:pt x="530372" y="472259"/>
                    </a:cubicBezTo>
                    <a:cubicBezTo>
                      <a:pt x="536146" y="455638"/>
                      <a:pt x="540082" y="439193"/>
                      <a:pt x="542925" y="423798"/>
                    </a:cubicBezTo>
                    <a:cubicBezTo>
                      <a:pt x="546205" y="405734"/>
                      <a:pt x="547998" y="389070"/>
                      <a:pt x="549442" y="375030"/>
                    </a:cubicBezTo>
                    <a:cubicBezTo>
                      <a:pt x="549442" y="374899"/>
                      <a:pt x="549442" y="374812"/>
                      <a:pt x="549486" y="374681"/>
                    </a:cubicBezTo>
                    <a:cubicBezTo>
                      <a:pt x="549529" y="373850"/>
                      <a:pt x="549617" y="373019"/>
                      <a:pt x="549704" y="372231"/>
                    </a:cubicBezTo>
                    <a:cubicBezTo>
                      <a:pt x="549748" y="371750"/>
                      <a:pt x="549792" y="371269"/>
                      <a:pt x="549835" y="370744"/>
                    </a:cubicBezTo>
                    <a:cubicBezTo>
                      <a:pt x="553203" y="336410"/>
                      <a:pt x="553159" y="292280"/>
                      <a:pt x="546861" y="246574"/>
                    </a:cubicBezTo>
                    <a:lnTo>
                      <a:pt x="546861" y="246530"/>
                    </a:lnTo>
                    <a:cubicBezTo>
                      <a:pt x="543231" y="219763"/>
                      <a:pt x="537458" y="192515"/>
                      <a:pt x="529017" y="166273"/>
                    </a:cubicBezTo>
                    <a:lnTo>
                      <a:pt x="529017" y="166229"/>
                    </a:lnTo>
                    <a:cubicBezTo>
                      <a:pt x="528929" y="166010"/>
                      <a:pt x="528842" y="165835"/>
                      <a:pt x="528798" y="165617"/>
                    </a:cubicBezTo>
                    <a:cubicBezTo>
                      <a:pt x="525736" y="156126"/>
                      <a:pt x="522281" y="146766"/>
                      <a:pt x="518476" y="137625"/>
                    </a:cubicBezTo>
                    <a:cubicBezTo>
                      <a:pt x="518170" y="136838"/>
                      <a:pt x="517863" y="136050"/>
                      <a:pt x="517514" y="135307"/>
                    </a:cubicBezTo>
                    <a:cubicBezTo>
                      <a:pt x="517514" y="135263"/>
                      <a:pt x="517514" y="135263"/>
                      <a:pt x="517514" y="135219"/>
                    </a:cubicBezTo>
                    <a:cubicBezTo>
                      <a:pt x="509378" y="116062"/>
                      <a:pt x="499581" y="97999"/>
                      <a:pt x="487860" y="81597"/>
                    </a:cubicBezTo>
                    <a:cubicBezTo>
                      <a:pt x="487072" y="80460"/>
                      <a:pt x="486285" y="79367"/>
                      <a:pt x="485454" y="78317"/>
                    </a:cubicBezTo>
                    <a:cubicBezTo>
                      <a:pt x="485454" y="78273"/>
                      <a:pt x="485454" y="78273"/>
                      <a:pt x="485454" y="78273"/>
                    </a:cubicBezTo>
                    <a:cubicBezTo>
                      <a:pt x="470409" y="57935"/>
                      <a:pt x="452389" y="40441"/>
                      <a:pt x="430826" y="27101"/>
                    </a:cubicBezTo>
                    <a:cubicBezTo>
                      <a:pt x="429383" y="26182"/>
                      <a:pt x="427940" y="25308"/>
                      <a:pt x="426453" y="24477"/>
                    </a:cubicBezTo>
                    <a:cubicBezTo>
                      <a:pt x="424791" y="23514"/>
                      <a:pt x="423129" y="22596"/>
                      <a:pt x="421423" y="21677"/>
                    </a:cubicBezTo>
                    <a:cubicBezTo>
                      <a:pt x="420067" y="20934"/>
                      <a:pt x="418711" y="20234"/>
                      <a:pt x="417312" y="19534"/>
                    </a:cubicBezTo>
                    <a:cubicBezTo>
                      <a:pt x="416962" y="19359"/>
                      <a:pt x="416612" y="19184"/>
                      <a:pt x="416262" y="19009"/>
                    </a:cubicBezTo>
                    <a:cubicBezTo>
                      <a:pt x="416087" y="18922"/>
                      <a:pt x="415912" y="18834"/>
                      <a:pt x="415781" y="18791"/>
                    </a:cubicBezTo>
                    <a:cubicBezTo>
                      <a:pt x="414556" y="18222"/>
                      <a:pt x="413288" y="17610"/>
                      <a:pt x="412019" y="17041"/>
                    </a:cubicBezTo>
                    <a:cubicBezTo>
                      <a:pt x="408170" y="15204"/>
                      <a:pt x="404190" y="13499"/>
                      <a:pt x="400123" y="11968"/>
                    </a:cubicBezTo>
                    <a:cubicBezTo>
                      <a:pt x="394350" y="9781"/>
                      <a:pt x="388576" y="7944"/>
                      <a:pt x="382803" y="6369"/>
                    </a:cubicBezTo>
                    <a:cubicBezTo>
                      <a:pt x="379216" y="5407"/>
                      <a:pt x="375674" y="4576"/>
                      <a:pt x="372087" y="3876"/>
                    </a:cubicBezTo>
                    <a:cubicBezTo>
                      <a:pt x="371694" y="3789"/>
                      <a:pt x="371344" y="3701"/>
                      <a:pt x="370950" y="3614"/>
                    </a:cubicBezTo>
                    <a:cubicBezTo>
                      <a:pt x="309106" y="-8589"/>
                      <a:pt x="248223" y="12230"/>
                      <a:pt x="204355" y="34449"/>
                    </a:cubicBezTo>
                    <a:cubicBezTo>
                      <a:pt x="197926" y="37685"/>
                      <a:pt x="191890" y="40965"/>
                      <a:pt x="186291" y="44202"/>
                    </a:cubicBezTo>
                    <a:cubicBezTo>
                      <a:pt x="186291" y="44202"/>
                      <a:pt x="186248" y="44202"/>
                      <a:pt x="186248" y="44246"/>
                    </a:cubicBezTo>
                    <a:lnTo>
                      <a:pt x="186204" y="44246"/>
                    </a:lnTo>
                    <a:cubicBezTo>
                      <a:pt x="185417" y="44639"/>
                      <a:pt x="184717" y="45077"/>
                      <a:pt x="183930" y="45514"/>
                    </a:cubicBezTo>
                    <a:cubicBezTo>
                      <a:pt x="180168" y="47701"/>
                      <a:pt x="176582" y="49844"/>
                      <a:pt x="173214" y="51943"/>
                    </a:cubicBezTo>
                    <a:cubicBezTo>
                      <a:pt x="172470" y="52381"/>
                      <a:pt x="171771" y="52818"/>
                      <a:pt x="171071" y="53256"/>
                    </a:cubicBezTo>
                    <a:cubicBezTo>
                      <a:pt x="170721" y="53474"/>
                      <a:pt x="170415" y="53693"/>
                      <a:pt x="170109" y="53868"/>
                    </a:cubicBezTo>
                    <a:cubicBezTo>
                      <a:pt x="157556" y="61741"/>
                      <a:pt x="148328" y="68432"/>
                      <a:pt x="143298" y="72063"/>
                    </a:cubicBezTo>
                    <a:cubicBezTo>
                      <a:pt x="137656" y="76174"/>
                      <a:pt x="129958" y="81991"/>
                      <a:pt x="121035" y="89514"/>
                    </a:cubicBezTo>
                    <a:cubicBezTo>
                      <a:pt x="117187" y="92750"/>
                      <a:pt x="113119" y="96337"/>
                      <a:pt x="108877" y="100186"/>
                    </a:cubicBezTo>
                    <a:cubicBezTo>
                      <a:pt x="92825" y="114925"/>
                      <a:pt x="74455" y="134169"/>
                      <a:pt x="57485" y="157788"/>
                    </a:cubicBezTo>
                    <a:cubicBezTo>
                      <a:pt x="56960" y="158487"/>
                      <a:pt x="56436" y="159187"/>
                      <a:pt x="55954" y="159887"/>
                    </a:cubicBezTo>
                    <a:cubicBezTo>
                      <a:pt x="40384" y="181799"/>
                      <a:pt x="26082" y="207386"/>
                      <a:pt x="15804" y="236471"/>
                    </a:cubicBezTo>
                    <a:cubicBezTo>
                      <a:pt x="15716" y="236733"/>
                      <a:pt x="15629" y="237040"/>
                      <a:pt x="15541" y="237302"/>
                    </a:cubicBezTo>
                    <a:cubicBezTo>
                      <a:pt x="5657" y="265425"/>
                      <a:pt x="-335" y="296872"/>
                      <a:pt x="15" y="331512"/>
                    </a:cubicBezTo>
                    <a:cubicBezTo>
                      <a:pt x="15" y="335842"/>
                      <a:pt x="146" y="340216"/>
                      <a:pt x="408" y="344677"/>
                    </a:cubicBezTo>
                    <a:cubicBezTo>
                      <a:pt x="583" y="346951"/>
                      <a:pt x="714" y="349226"/>
                      <a:pt x="933" y="35150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48"/>
              <p:cNvSpPr/>
              <p:nvPr/>
            </p:nvSpPr>
            <p:spPr>
              <a:xfrm rot="-4187783">
                <a:off x="4362537" y="4054848"/>
                <a:ext cx="359758" cy="314057"/>
              </a:xfrm>
              <a:custGeom>
                <a:rect b="b" l="l" r="r" t="t"/>
                <a:pathLst>
                  <a:path extrusionOk="0" h="314382" w="360131">
                    <a:moveTo>
                      <a:pt x="360132" y="157191"/>
                    </a:moveTo>
                    <a:cubicBezTo>
                      <a:pt x="360132" y="244006"/>
                      <a:pt x="279513" y="314382"/>
                      <a:pt x="180066" y="314382"/>
                    </a:cubicBezTo>
                    <a:cubicBezTo>
                      <a:pt x="80618" y="314382"/>
                      <a:pt x="0" y="244006"/>
                      <a:pt x="0" y="157191"/>
                    </a:cubicBezTo>
                    <a:cubicBezTo>
                      <a:pt x="0" y="70377"/>
                      <a:pt x="80618" y="0"/>
                      <a:pt x="180066" y="0"/>
                    </a:cubicBezTo>
                    <a:cubicBezTo>
                      <a:pt x="279513" y="0"/>
                      <a:pt x="360132" y="70377"/>
                      <a:pt x="360132" y="15719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48"/>
              <p:cNvSpPr/>
              <p:nvPr/>
            </p:nvSpPr>
            <p:spPr>
              <a:xfrm rot="-4353637">
                <a:off x="4432005" y="4047567"/>
                <a:ext cx="260932" cy="230198"/>
              </a:xfrm>
              <a:custGeom>
                <a:rect b="b" l="l" r="r" t="t"/>
                <a:pathLst>
                  <a:path extrusionOk="0" h="229965" w="260668">
                    <a:moveTo>
                      <a:pt x="260669" y="114983"/>
                    </a:moveTo>
                    <a:cubicBezTo>
                      <a:pt x="260669" y="178486"/>
                      <a:pt x="202316" y="229965"/>
                      <a:pt x="130334" y="229965"/>
                    </a:cubicBezTo>
                    <a:cubicBezTo>
                      <a:pt x="58353" y="229965"/>
                      <a:pt x="0" y="178486"/>
                      <a:pt x="0" y="114983"/>
                    </a:cubicBezTo>
                    <a:cubicBezTo>
                      <a:pt x="0" y="51479"/>
                      <a:pt x="58353" y="0"/>
                      <a:pt x="130334" y="0"/>
                    </a:cubicBezTo>
                    <a:cubicBezTo>
                      <a:pt x="202316" y="0"/>
                      <a:pt x="260669" y="51480"/>
                      <a:pt x="260669" y="1149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7" name="Google Shape;2497;p48"/>
              <p:cNvSpPr/>
              <p:nvPr/>
            </p:nvSpPr>
            <p:spPr>
              <a:xfrm>
                <a:off x="4245079" y="3924026"/>
                <a:ext cx="365953" cy="427873"/>
              </a:xfrm>
              <a:custGeom>
                <a:rect b="b" l="l" r="r" t="t"/>
                <a:pathLst>
                  <a:path extrusionOk="0" h="427873" w="365953">
                    <a:moveTo>
                      <a:pt x="201982" y="35681"/>
                    </a:moveTo>
                    <a:cubicBezTo>
                      <a:pt x="195422" y="39049"/>
                      <a:pt x="189255" y="42461"/>
                      <a:pt x="183525" y="45741"/>
                    </a:cubicBezTo>
                    <a:cubicBezTo>
                      <a:pt x="182694" y="46266"/>
                      <a:pt x="181907" y="46703"/>
                      <a:pt x="181120" y="47141"/>
                    </a:cubicBezTo>
                    <a:cubicBezTo>
                      <a:pt x="178189" y="48890"/>
                      <a:pt x="175390" y="50596"/>
                      <a:pt x="172722" y="52258"/>
                    </a:cubicBezTo>
                    <a:cubicBezTo>
                      <a:pt x="172066" y="52651"/>
                      <a:pt x="171410" y="53045"/>
                      <a:pt x="170798" y="53482"/>
                    </a:cubicBezTo>
                    <a:cubicBezTo>
                      <a:pt x="170448" y="53657"/>
                      <a:pt x="170142" y="53876"/>
                      <a:pt x="169836" y="54051"/>
                    </a:cubicBezTo>
                    <a:cubicBezTo>
                      <a:pt x="157458" y="61836"/>
                      <a:pt x="148317" y="68441"/>
                      <a:pt x="143331" y="72027"/>
                    </a:cubicBezTo>
                    <a:cubicBezTo>
                      <a:pt x="137557" y="76182"/>
                      <a:pt x="129685" y="82174"/>
                      <a:pt x="120544" y="89915"/>
                    </a:cubicBezTo>
                    <a:cubicBezTo>
                      <a:pt x="116651" y="93196"/>
                      <a:pt x="112540" y="96826"/>
                      <a:pt x="108253" y="100806"/>
                    </a:cubicBezTo>
                    <a:cubicBezTo>
                      <a:pt x="92202" y="115545"/>
                      <a:pt x="73963" y="134790"/>
                      <a:pt x="57125" y="158277"/>
                    </a:cubicBezTo>
                    <a:cubicBezTo>
                      <a:pt x="56512" y="159064"/>
                      <a:pt x="55944" y="159895"/>
                      <a:pt x="55375" y="160726"/>
                    </a:cubicBezTo>
                    <a:cubicBezTo>
                      <a:pt x="39936" y="182595"/>
                      <a:pt x="25721" y="208137"/>
                      <a:pt x="15618" y="237135"/>
                    </a:cubicBezTo>
                    <a:cubicBezTo>
                      <a:pt x="15574" y="237179"/>
                      <a:pt x="15618" y="237179"/>
                      <a:pt x="15618" y="237179"/>
                    </a:cubicBezTo>
                    <a:cubicBezTo>
                      <a:pt x="15487" y="237441"/>
                      <a:pt x="15399" y="237704"/>
                      <a:pt x="15312" y="237966"/>
                    </a:cubicBezTo>
                    <a:cubicBezTo>
                      <a:pt x="5733" y="265608"/>
                      <a:pt x="-171" y="296399"/>
                      <a:pt x="4" y="330295"/>
                    </a:cubicBezTo>
                    <a:cubicBezTo>
                      <a:pt x="48" y="335019"/>
                      <a:pt x="179" y="339786"/>
                      <a:pt x="441" y="344641"/>
                    </a:cubicBezTo>
                    <a:cubicBezTo>
                      <a:pt x="572" y="347003"/>
                      <a:pt x="747" y="349409"/>
                      <a:pt x="966" y="351814"/>
                    </a:cubicBezTo>
                    <a:cubicBezTo>
                      <a:pt x="12819" y="361786"/>
                      <a:pt x="24890" y="371452"/>
                      <a:pt x="37180" y="380856"/>
                    </a:cubicBezTo>
                    <a:cubicBezTo>
                      <a:pt x="46846" y="388247"/>
                      <a:pt x="56644" y="395464"/>
                      <a:pt x="66572" y="402462"/>
                    </a:cubicBezTo>
                    <a:cubicBezTo>
                      <a:pt x="66878" y="402681"/>
                      <a:pt x="67184" y="402899"/>
                      <a:pt x="67490" y="403074"/>
                    </a:cubicBezTo>
                    <a:cubicBezTo>
                      <a:pt x="69808" y="404736"/>
                      <a:pt x="72127" y="406398"/>
                      <a:pt x="74488" y="408016"/>
                    </a:cubicBezTo>
                    <a:cubicBezTo>
                      <a:pt x="74532" y="408060"/>
                      <a:pt x="74576" y="408104"/>
                      <a:pt x="74663" y="408104"/>
                    </a:cubicBezTo>
                    <a:cubicBezTo>
                      <a:pt x="72170" y="409591"/>
                      <a:pt x="69765" y="411166"/>
                      <a:pt x="67359" y="412740"/>
                    </a:cubicBezTo>
                    <a:cubicBezTo>
                      <a:pt x="67447" y="412784"/>
                      <a:pt x="67490" y="412871"/>
                      <a:pt x="67578" y="412915"/>
                    </a:cubicBezTo>
                    <a:cubicBezTo>
                      <a:pt x="70027" y="411340"/>
                      <a:pt x="72476" y="409810"/>
                      <a:pt x="74969" y="408323"/>
                    </a:cubicBezTo>
                    <a:cubicBezTo>
                      <a:pt x="75932" y="409023"/>
                      <a:pt x="76938" y="409722"/>
                      <a:pt x="77944" y="410378"/>
                    </a:cubicBezTo>
                    <a:cubicBezTo>
                      <a:pt x="86604" y="416327"/>
                      <a:pt x="95395" y="422187"/>
                      <a:pt x="104273" y="427873"/>
                    </a:cubicBezTo>
                    <a:cubicBezTo>
                      <a:pt x="99156" y="420438"/>
                      <a:pt x="94476" y="412784"/>
                      <a:pt x="90234" y="404955"/>
                    </a:cubicBezTo>
                    <a:lnTo>
                      <a:pt x="90190" y="404955"/>
                    </a:lnTo>
                    <a:cubicBezTo>
                      <a:pt x="89534" y="403730"/>
                      <a:pt x="88878" y="402506"/>
                      <a:pt x="88266" y="401281"/>
                    </a:cubicBezTo>
                    <a:cubicBezTo>
                      <a:pt x="88222" y="401281"/>
                      <a:pt x="88222" y="401237"/>
                      <a:pt x="88222" y="401193"/>
                    </a:cubicBezTo>
                    <a:cubicBezTo>
                      <a:pt x="88134" y="401062"/>
                      <a:pt x="88091" y="400931"/>
                      <a:pt x="88047" y="400800"/>
                    </a:cubicBezTo>
                    <a:cubicBezTo>
                      <a:pt x="87128" y="399094"/>
                      <a:pt x="86210" y="397388"/>
                      <a:pt x="85423" y="395639"/>
                    </a:cubicBezTo>
                    <a:lnTo>
                      <a:pt x="85379" y="395639"/>
                    </a:lnTo>
                    <a:cubicBezTo>
                      <a:pt x="85248" y="395377"/>
                      <a:pt x="85116" y="395114"/>
                      <a:pt x="85029" y="394808"/>
                    </a:cubicBezTo>
                    <a:lnTo>
                      <a:pt x="84985" y="394808"/>
                    </a:lnTo>
                    <a:cubicBezTo>
                      <a:pt x="78425" y="381555"/>
                      <a:pt x="73089" y="367866"/>
                      <a:pt x="68890" y="354001"/>
                    </a:cubicBezTo>
                    <a:cubicBezTo>
                      <a:pt x="62767" y="333707"/>
                      <a:pt x="59137" y="313107"/>
                      <a:pt x="57999" y="292944"/>
                    </a:cubicBezTo>
                    <a:cubicBezTo>
                      <a:pt x="57912" y="291719"/>
                      <a:pt x="57868" y="290494"/>
                      <a:pt x="57824" y="289314"/>
                    </a:cubicBezTo>
                    <a:lnTo>
                      <a:pt x="57824" y="289270"/>
                    </a:lnTo>
                    <a:cubicBezTo>
                      <a:pt x="57824" y="289051"/>
                      <a:pt x="57781" y="288876"/>
                      <a:pt x="57824" y="288658"/>
                    </a:cubicBezTo>
                    <a:cubicBezTo>
                      <a:pt x="56294" y="249644"/>
                      <a:pt x="64341" y="215267"/>
                      <a:pt x="77113" y="185700"/>
                    </a:cubicBezTo>
                    <a:cubicBezTo>
                      <a:pt x="87828" y="160682"/>
                      <a:pt x="101955" y="139120"/>
                      <a:pt x="116520" y="121144"/>
                    </a:cubicBezTo>
                    <a:cubicBezTo>
                      <a:pt x="120500" y="116202"/>
                      <a:pt x="124480" y="111609"/>
                      <a:pt x="128504" y="107236"/>
                    </a:cubicBezTo>
                    <a:lnTo>
                      <a:pt x="128504" y="107192"/>
                    </a:lnTo>
                    <a:cubicBezTo>
                      <a:pt x="139088" y="95558"/>
                      <a:pt x="149454" y="85848"/>
                      <a:pt x="158464" y="78106"/>
                    </a:cubicBezTo>
                    <a:cubicBezTo>
                      <a:pt x="159470" y="77275"/>
                      <a:pt x="160388" y="76488"/>
                      <a:pt x="161307" y="75701"/>
                    </a:cubicBezTo>
                    <a:cubicBezTo>
                      <a:pt x="167649" y="70409"/>
                      <a:pt x="173247" y="66166"/>
                      <a:pt x="177621" y="62930"/>
                    </a:cubicBezTo>
                    <a:cubicBezTo>
                      <a:pt x="177927" y="62711"/>
                      <a:pt x="178277" y="62492"/>
                      <a:pt x="178583" y="62230"/>
                    </a:cubicBezTo>
                    <a:cubicBezTo>
                      <a:pt x="178714" y="62142"/>
                      <a:pt x="178845" y="62055"/>
                      <a:pt x="178977" y="61967"/>
                    </a:cubicBezTo>
                    <a:cubicBezTo>
                      <a:pt x="179020" y="61924"/>
                      <a:pt x="179108" y="61880"/>
                      <a:pt x="179152" y="61836"/>
                    </a:cubicBezTo>
                    <a:cubicBezTo>
                      <a:pt x="181032" y="60480"/>
                      <a:pt x="183656" y="58556"/>
                      <a:pt x="186937" y="56325"/>
                    </a:cubicBezTo>
                    <a:cubicBezTo>
                      <a:pt x="214622" y="37037"/>
                      <a:pt x="288801" y="-9368"/>
                      <a:pt x="365953" y="2703"/>
                    </a:cubicBezTo>
                    <a:cubicBezTo>
                      <a:pt x="304721" y="-7662"/>
                      <a:pt x="244845" y="13594"/>
                      <a:pt x="201982" y="35681"/>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48"/>
              <p:cNvSpPr/>
              <p:nvPr/>
            </p:nvSpPr>
            <p:spPr>
              <a:xfrm>
                <a:off x="4573069" y="3933552"/>
                <a:ext cx="224096" cy="562460"/>
              </a:xfrm>
              <a:custGeom>
                <a:rect b="b" l="l" r="r" t="t"/>
                <a:pathLst>
                  <a:path extrusionOk="0" h="562460" w="224096">
                    <a:moveTo>
                      <a:pt x="1006" y="524585"/>
                    </a:moveTo>
                    <a:cubicBezTo>
                      <a:pt x="5598" y="526116"/>
                      <a:pt x="10147" y="527821"/>
                      <a:pt x="14652" y="529571"/>
                    </a:cubicBezTo>
                    <a:cubicBezTo>
                      <a:pt x="20338" y="531364"/>
                      <a:pt x="26024" y="533113"/>
                      <a:pt x="31797" y="534775"/>
                    </a:cubicBezTo>
                    <a:cubicBezTo>
                      <a:pt x="37308" y="536394"/>
                      <a:pt x="42863" y="537968"/>
                      <a:pt x="48417" y="539455"/>
                    </a:cubicBezTo>
                    <a:cubicBezTo>
                      <a:pt x="48723" y="539586"/>
                      <a:pt x="49073" y="539674"/>
                      <a:pt x="49379" y="539762"/>
                    </a:cubicBezTo>
                    <a:cubicBezTo>
                      <a:pt x="49904" y="539893"/>
                      <a:pt x="50473" y="540068"/>
                      <a:pt x="50998" y="540199"/>
                    </a:cubicBezTo>
                    <a:cubicBezTo>
                      <a:pt x="56421" y="541686"/>
                      <a:pt x="61888" y="543086"/>
                      <a:pt x="67355" y="544485"/>
                    </a:cubicBezTo>
                    <a:cubicBezTo>
                      <a:pt x="89224" y="549996"/>
                      <a:pt x="111355" y="554807"/>
                      <a:pt x="133792" y="558831"/>
                    </a:cubicBezTo>
                    <a:cubicBezTo>
                      <a:pt x="133923" y="558875"/>
                      <a:pt x="134098" y="558875"/>
                      <a:pt x="134273" y="558918"/>
                    </a:cubicBezTo>
                    <a:cubicBezTo>
                      <a:pt x="134230" y="558962"/>
                      <a:pt x="134142" y="559006"/>
                      <a:pt x="134098" y="559093"/>
                    </a:cubicBezTo>
                    <a:cubicBezTo>
                      <a:pt x="133224" y="559924"/>
                      <a:pt x="132393" y="560712"/>
                      <a:pt x="131518" y="561543"/>
                    </a:cubicBezTo>
                    <a:cubicBezTo>
                      <a:pt x="131780" y="561586"/>
                      <a:pt x="132043" y="561630"/>
                      <a:pt x="132261" y="561674"/>
                    </a:cubicBezTo>
                    <a:cubicBezTo>
                      <a:pt x="133486" y="561892"/>
                      <a:pt x="134711" y="562199"/>
                      <a:pt x="135892" y="562461"/>
                    </a:cubicBezTo>
                    <a:cubicBezTo>
                      <a:pt x="136941" y="561543"/>
                      <a:pt x="137991" y="560668"/>
                      <a:pt x="138997" y="559749"/>
                    </a:cubicBezTo>
                    <a:lnTo>
                      <a:pt x="139041" y="559749"/>
                    </a:lnTo>
                    <a:cubicBezTo>
                      <a:pt x="140090" y="558787"/>
                      <a:pt x="141140" y="557869"/>
                      <a:pt x="142146" y="556906"/>
                    </a:cubicBezTo>
                    <a:cubicBezTo>
                      <a:pt x="142365" y="556732"/>
                      <a:pt x="142540" y="556556"/>
                      <a:pt x="142715" y="556381"/>
                    </a:cubicBezTo>
                    <a:cubicBezTo>
                      <a:pt x="148750" y="550783"/>
                      <a:pt x="154261" y="545010"/>
                      <a:pt x="159335" y="539062"/>
                    </a:cubicBezTo>
                    <a:cubicBezTo>
                      <a:pt x="160035" y="538274"/>
                      <a:pt x="160647" y="537531"/>
                      <a:pt x="161303" y="536744"/>
                    </a:cubicBezTo>
                    <a:cubicBezTo>
                      <a:pt x="161347" y="536700"/>
                      <a:pt x="161347" y="536700"/>
                      <a:pt x="161390" y="536656"/>
                    </a:cubicBezTo>
                    <a:cubicBezTo>
                      <a:pt x="161784" y="536175"/>
                      <a:pt x="162134" y="535738"/>
                      <a:pt x="162528" y="535256"/>
                    </a:cubicBezTo>
                    <a:cubicBezTo>
                      <a:pt x="174599" y="520517"/>
                      <a:pt x="184046" y="504990"/>
                      <a:pt x="191525" y="489245"/>
                    </a:cubicBezTo>
                    <a:cubicBezTo>
                      <a:pt x="191744" y="488851"/>
                      <a:pt x="191963" y="488414"/>
                      <a:pt x="192138" y="487976"/>
                    </a:cubicBezTo>
                    <a:cubicBezTo>
                      <a:pt x="193581" y="484915"/>
                      <a:pt x="194981" y="481810"/>
                      <a:pt x="196249" y="478748"/>
                    </a:cubicBezTo>
                    <a:cubicBezTo>
                      <a:pt x="196424" y="478354"/>
                      <a:pt x="196599" y="477961"/>
                      <a:pt x="196730" y="477567"/>
                    </a:cubicBezTo>
                    <a:cubicBezTo>
                      <a:pt x="198698" y="472843"/>
                      <a:pt x="200492" y="468164"/>
                      <a:pt x="202110" y="463484"/>
                    </a:cubicBezTo>
                    <a:cubicBezTo>
                      <a:pt x="208277" y="445945"/>
                      <a:pt x="212344" y="428625"/>
                      <a:pt x="215231" y="412486"/>
                    </a:cubicBezTo>
                    <a:cubicBezTo>
                      <a:pt x="218380" y="395122"/>
                      <a:pt x="220086" y="379114"/>
                      <a:pt x="221485" y="365512"/>
                    </a:cubicBezTo>
                    <a:cubicBezTo>
                      <a:pt x="221485" y="365381"/>
                      <a:pt x="221485" y="365294"/>
                      <a:pt x="221529" y="365162"/>
                    </a:cubicBezTo>
                    <a:cubicBezTo>
                      <a:pt x="221573" y="364331"/>
                      <a:pt x="221660" y="363500"/>
                      <a:pt x="221748" y="362713"/>
                    </a:cubicBezTo>
                    <a:cubicBezTo>
                      <a:pt x="221792" y="362276"/>
                      <a:pt x="221835" y="361838"/>
                      <a:pt x="221879" y="361357"/>
                    </a:cubicBezTo>
                    <a:cubicBezTo>
                      <a:pt x="225247" y="327111"/>
                      <a:pt x="225159" y="283111"/>
                      <a:pt x="218949" y="237450"/>
                    </a:cubicBezTo>
                    <a:cubicBezTo>
                      <a:pt x="215231" y="210157"/>
                      <a:pt x="209326" y="182297"/>
                      <a:pt x="200623" y="155530"/>
                    </a:cubicBezTo>
                    <a:cubicBezTo>
                      <a:pt x="200535" y="155311"/>
                      <a:pt x="200448" y="155092"/>
                      <a:pt x="200404" y="154874"/>
                    </a:cubicBezTo>
                    <a:cubicBezTo>
                      <a:pt x="197168" y="145033"/>
                      <a:pt x="193537" y="135367"/>
                      <a:pt x="189513" y="125876"/>
                    </a:cubicBezTo>
                    <a:cubicBezTo>
                      <a:pt x="189513" y="125832"/>
                      <a:pt x="189513" y="125832"/>
                      <a:pt x="189513" y="125832"/>
                    </a:cubicBezTo>
                    <a:cubicBezTo>
                      <a:pt x="189207" y="125089"/>
                      <a:pt x="188901" y="124345"/>
                      <a:pt x="188551" y="123602"/>
                    </a:cubicBezTo>
                    <a:cubicBezTo>
                      <a:pt x="180416" y="104751"/>
                      <a:pt x="170575" y="86906"/>
                      <a:pt x="158897" y="70767"/>
                    </a:cubicBezTo>
                    <a:cubicBezTo>
                      <a:pt x="158110" y="69630"/>
                      <a:pt x="157279" y="68536"/>
                      <a:pt x="156448" y="67443"/>
                    </a:cubicBezTo>
                    <a:cubicBezTo>
                      <a:pt x="141403" y="47411"/>
                      <a:pt x="123339" y="30091"/>
                      <a:pt x="101777" y="17014"/>
                    </a:cubicBezTo>
                    <a:cubicBezTo>
                      <a:pt x="100333" y="16095"/>
                      <a:pt x="98890" y="15221"/>
                      <a:pt x="97403" y="14390"/>
                    </a:cubicBezTo>
                    <a:cubicBezTo>
                      <a:pt x="95741" y="13427"/>
                      <a:pt x="94079" y="12509"/>
                      <a:pt x="92373" y="11590"/>
                    </a:cubicBezTo>
                    <a:cubicBezTo>
                      <a:pt x="91017" y="10847"/>
                      <a:pt x="89661" y="10147"/>
                      <a:pt x="88262" y="9447"/>
                    </a:cubicBezTo>
                    <a:cubicBezTo>
                      <a:pt x="87912" y="9316"/>
                      <a:pt x="87562" y="9141"/>
                      <a:pt x="87212" y="8966"/>
                    </a:cubicBezTo>
                    <a:lnTo>
                      <a:pt x="87212" y="8923"/>
                    </a:lnTo>
                    <a:cubicBezTo>
                      <a:pt x="87081" y="8879"/>
                      <a:pt x="86906" y="8791"/>
                      <a:pt x="86731" y="8747"/>
                    </a:cubicBezTo>
                    <a:cubicBezTo>
                      <a:pt x="86731" y="8704"/>
                      <a:pt x="86731" y="8704"/>
                      <a:pt x="86731" y="8704"/>
                    </a:cubicBezTo>
                    <a:cubicBezTo>
                      <a:pt x="85506" y="8135"/>
                      <a:pt x="84238" y="7523"/>
                      <a:pt x="82970" y="6954"/>
                    </a:cubicBezTo>
                    <a:cubicBezTo>
                      <a:pt x="79427" y="5336"/>
                      <a:pt x="75797" y="3805"/>
                      <a:pt x="72079" y="2405"/>
                    </a:cubicBezTo>
                    <a:cubicBezTo>
                      <a:pt x="69761" y="1531"/>
                      <a:pt x="67487" y="744"/>
                      <a:pt x="65168" y="0"/>
                    </a:cubicBezTo>
                    <a:cubicBezTo>
                      <a:pt x="66393" y="394"/>
                      <a:pt x="67618" y="875"/>
                      <a:pt x="68842" y="1356"/>
                    </a:cubicBezTo>
                    <a:cubicBezTo>
                      <a:pt x="75053" y="3718"/>
                      <a:pt x="80958" y="6386"/>
                      <a:pt x="86600" y="9404"/>
                    </a:cubicBezTo>
                    <a:cubicBezTo>
                      <a:pt x="86818" y="9535"/>
                      <a:pt x="87037" y="9666"/>
                      <a:pt x="87212" y="9754"/>
                    </a:cubicBezTo>
                    <a:cubicBezTo>
                      <a:pt x="116647" y="25674"/>
                      <a:pt x="138866" y="50342"/>
                      <a:pt x="155355" y="79471"/>
                    </a:cubicBezTo>
                    <a:lnTo>
                      <a:pt x="155355" y="79514"/>
                    </a:lnTo>
                    <a:cubicBezTo>
                      <a:pt x="156142" y="80870"/>
                      <a:pt x="156929" y="82226"/>
                      <a:pt x="157673" y="83669"/>
                    </a:cubicBezTo>
                    <a:cubicBezTo>
                      <a:pt x="169176" y="104838"/>
                      <a:pt x="177704" y="128238"/>
                      <a:pt x="183915" y="152162"/>
                    </a:cubicBezTo>
                    <a:cubicBezTo>
                      <a:pt x="183915" y="152206"/>
                      <a:pt x="183915" y="152249"/>
                      <a:pt x="183959" y="152293"/>
                    </a:cubicBezTo>
                    <a:cubicBezTo>
                      <a:pt x="184352" y="153868"/>
                      <a:pt x="184746" y="155442"/>
                      <a:pt x="185096" y="157017"/>
                    </a:cubicBezTo>
                    <a:lnTo>
                      <a:pt x="185096" y="157061"/>
                    </a:lnTo>
                    <a:cubicBezTo>
                      <a:pt x="185358" y="158023"/>
                      <a:pt x="185577" y="158941"/>
                      <a:pt x="185796" y="159903"/>
                    </a:cubicBezTo>
                    <a:cubicBezTo>
                      <a:pt x="186583" y="163053"/>
                      <a:pt x="187283" y="166158"/>
                      <a:pt x="187895" y="169307"/>
                    </a:cubicBezTo>
                    <a:cubicBezTo>
                      <a:pt x="187939" y="169351"/>
                      <a:pt x="187939" y="169395"/>
                      <a:pt x="187939" y="169438"/>
                    </a:cubicBezTo>
                    <a:cubicBezTo>
                      <a:pt x="187983" y="169482"/>
                      <a:pt x="187983" y="169526"/>
                      <a:pt x="187983" y="169569"/>
                    </a:cubicBezTo>
                    <a:cubicBezTo>
                      <a:pt x="190957" y="183740"/>
                      <a:pt x="193187" y="197911"/>
                      <a:pt x="194718" y="211863"/>
                    </a:cubicBezTo>
                    <a:cubicBezTo>
                      <a:pt x="196949" y="231851"/>
                      <a:pt x="197824" y="251271"/>
                      <a:pt x="197649" y="269159"/>
                    </a:cubicBezTo>
                    <a:lnTo>
                      <a:pt x="197649" y="269203"/>
                    </a:lnTo>
                    <a:cubicBezTo>
                      <a:pt x="197561" y="282805"/>
                      <a:pt x="196818" y="295445"/>
                      <a:pt x="195680" y="306817"/>
                    </a:cubicBezTo>
                    <a:cubicBezTo>
                      <a:pt x="194762" y="315958"/>
                      <a:pt x="193669" y="326499"/>
                      <a:pt x="191963" y="337958"/>
                    </a:cubicBezTo>
                    <a:lnTo>
                      <a:pt x="191963" y="338002"/>
                    </a:lnTo>
                    <a:cubicBezTo>
                      <a:pt x="191613" y="340451"/>
                      <a:pt x="191219" y="342900"/>
                      <a:pt x="190826" y="345437"/>
                    </a:cubicBezTo>
                    <a:cubicBezTo>
                      <a:pt x="190782" y="345612"/>
                      <a:pt x="190738" y="345787"/>
                      <a:pt x="190738" y="346005"/>
                    </a:cubicBezTo>
                    <a:cubicBezTo>
                      <a:pt x="187589" y="364506"/>
                      <a:pt x="182603" y="384975"/>
                      <a:pt x="173987" y="405401"/>
                    </a:cubicBezTo>
                    <a:cubicBezTo>
                      <a:pt x="171581" y="411174"/>
                      <a:pt x="168826" y="416947"/>
                      <a:pt x="165764" y="422677"/>
                    </a:cubicBezTo>
                    <a:cubicBezTo>
                      <a:pt x="165764" y="422677"/>
                      <a:pt x="165764" y="422677"/>
                      <a:pt x="165764" y="422721"/>
                    </a:cubicBezTo>
                    <a:cubicBezTo>
                      <a:pt x="165502" y="423114"/>
                      <a:pt x="165283" y="423552"/>
                      <a:pt x="165064" y="423989"/>
                    </a:cubicBezTo>
                    <a:cubicBezTo>
                      <a:pt x="161390" y="430725"/>
                      <a:pt x="157192" y="437416"/>
                      <a:pt x="152468" y="443977"/>
                    </a:cubicBezTo>
                    <a:cubicBezTo>
                      <a:pt x="152293" y="444283"/>
                      <a:pt x="152074" y="444589"/>
                      <a:pt x="151812" y="444895"/>
                    </a:cubicBezTo>
                    <a:cubicBezTo>
                      <a:pt x="149319" y="448394"/>
                      <a:pt x="146607" y="451806"/>
                      <a:pt x="143764" y="455174"/>
                    </a:cubicBezTo>
                    <a:cubicBezTo>
                      <a:pt x="137291" y="462871"/>
                      <a:pt x="129987" y="470263"/>
                      <a:pt x="121677" y="477217"/>
                    </a:cubicBezTo>
                    <a:cubicBezTo>
                      <a:pt x="121546" y="477348"/>
                      <a:pt x="121371" y="477480"/>
                      <a:pt x="121240" y="477611"/>
                    </a:cubicBezTo>
                    <a:cubicBezTo>
                      <a:pt x="98453" y="496724"/>
                      <a:pt x="72123" y="509539"/>
                      <a:pt x="44437" y="516974"/>
                    </a:cubicBezTo>
                    <a:cubicBezTo>
                      <a:pt x="43606" y="517193"/>
                      <a:pt x="42731" y="517455"/>
                      <a:pt x="41900" y="517630"/>
                    </a:cubicBezTo>
                    <a:cubicBezTo>
                      <a:pt x="41638" y="517718"/>
                      <a:pt x="41375" y="517805"/>
                      <a:pt x="41113" y="517849"/>
                    </a:cubicBezTo>
                    <a:cubicBezTo>
                      <a:pt x="39582" y="518243"/>
                      <a:pt x="38095" y="518593"/>
                      <a:pt x="36564" y="518943"/>
                    </a:cubicBezTo>
                    <a:cubicBezTo>
                      <a:pt x="33765" y="519598"/>
                      <a:pt x="30922" y="520211"/>
                      <a:pt x="28036" y="520736"/>
                    </a:cubicBezTo>
                    <a:cubicBezTo>
                      <a:pt x="18807" y="522485"/>
                      <a:pt x="9403" y="523666"/>
                      <a:pt x="0" y="524278"/>
                    </a:cubicBezTo>
                    <a:cubicBezTo>
                      <a:pt x="350" y="524366"/>
                      <a:pt x="700" y="524453"/>
                      <a:pt x="1006" y="524585"/>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48"/>
              <p:cNvSpPr/>
              <p:nvPr/>
            </p:nvSpPr>
            <p:spPr>
              <a:xfrm>
                <a:off x="4614488" y="3927342"/>
                <a:ext cx="15570" cy="3630"/>
              </a:xfrm>
              <a:custGeom>
                <a:rect b="b" l="l" r="r" t="t"/>
                <a:pathLst>
                  <a:path extrusionOk="0" h="3630" w="15570">
                    <a:moveTo>
                      <a:pt x="0" y="0"/>
                    </a:moveTo>
                    <a:cubicBezTo>
                      <a:pt x="5161" y="919"/>
                      <a:pt x="10409" y="2099"/>
                      <a:pt x="15570" y="3630"/>
                    </a:cubicBezTo>
                    <a:cubicBezTo>
                      <a:pt x="10366" y="2143"/>
                      <a:pt x="5161" y="962"/>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00" name="Google Shape;2500;p48"/>
            <p:cNvGrpSpPr/>
            <p:nvPr/>
          </p:nvGrpSpPr>
          <p:grpSpPr>
            <a:xfrm>
              <a:off x="1897954" y="3854540"/>
              <a:ext cx="513827" cy="509999"/>
              <a:chOff x="3961885" y="3854540"/>
              <a:chExt cx="513827" cy="509999"/>
            </a:xfrm>
          </p:grpSpPr>
          <p:sp>
            <p:nvSpPr>
              <p:cNvPr id="2501" name="Google Shape;2501;p48"/>
              <p:cNvSpPr/>
              <p:nvPr/>
            </p:nvSpPr>
            <p:spPr>
              <a:xfrm>
                <a:off x="3962059" y="3855369"/>
                <a:ext cx="512827" cy="509170"/>
              </a:xfrm>
              <a:custGeom>
                <a:rect b="b" l="l" r="r" t="t"/>
                <a:pathLst>
                  <a:path extrusionOk="0" h="509170" w="512827">
                    <a:moveTo>
                      <a:pt x="509233" y="236118"/>
                    </a:moveTo>
                    <a:cubicBezTo>
                      <a:pt x="509189" y="235681"/>
                      <a:pt x="509102" y="235200"/>
                      <a:pt x="508970" y="234762"/>
                    </a:cubicBezTo>
                    <a:cubicBezTo>
                      <a:pt x="507483" y="226277"/>
                      <a:pt x="505471" y="217793"/>
                      <a:pt x="502891" y="209439"/>
                    </a:cubicBezTo>
                    <a:cubicBezTo>
                      <a:pt x="501141" y="203534"/>
                      <a:pt x="499086" y="197717"/>
                      <a:pt x="496811" y="191900"/>
                    </a:cubicBezTo>
                    <a:cubicBezTo>
                      <a:pt x="488108" y="169900"/>
                      <a:pt x="476605" y="151093"/>
                      <a:pt x="463440" y="134910"/>
                    </a:cubicBezTo>
                    <a:cubicBezTo>
                      <a:pt x="462565" y="133773"/>
                      <a:pt x="461647" y="132680"/>
                      <a:pt x="460641" y="131586"/>
                    </a:cubicBezTo>
                    <a:cubicBezTo>
                      <a:pt x="459416" y="130012"/>
                      <a:pt x="458060" y="128481"/>
                      <a:pt x="456704" y="126994"/>
                    </a:cubicBezTo>
                    <a:cubicBezTo>
                      <a:pt x="456529" y="126732"/>
                      <a:pt x="456311" y="126513"/>
                      <a:pt x="456048" y="126250"/>
                    </a:cubicBezTo>
                    <a:cubicBezTo>
                      <a:pt x="454999" y="125070"/>
                      <a:pt x="453905" y="123889"/>
                      <a:pt x="452855" y="122708"/>
                    </a:cubicBezTo>
                    <a:cubicBezTo>
                      <a:pt x="452593" y="122445"/>
                      <a:pt x="452374" y="122226"/>
                      <a:pt x="452112" y="121964"/>
                    </a:cubicBezTo>
                    <a:cubicBezTo>
                      <a:pt x="431293" y="99921"/>
                      <a:pt x="407631" y="83475"/>
                      <a:pt x="385194" y="70748"/>
                    </a:cubicBezTo>
                    <a:cubicBezTo>
                      <a:pt x="385150" y="70704"/>
                      <a:pt x="385063" y="70660"/>
                      <a:pt x="384975" y="70617"/>
                    </a:cubicBezTo>
                    <a:cubicBezTo>
                      <a:pt x="384757" y="70485"/>
                      <a:pt x="384494" y="70354"/>
                      <a:pt x="384232" y="70223"/>
                    </a:cubicBezTo>
                    <a:cubicBezTo>
                      <a:pt x="377934" y="66636"/>
                      <a:pt x="371723" y="63400"/>
                      <a:pt x="365731" y="60382"/>
                    </a:cubicBezTo>
                    <a:cubicBezTo>
                      <a:pt x="353922" y="54434"/>
                      <a:pt x="342856" y="49448"/>
                      <a:pt x="333234" y="45161"/>
                    </a:cubicBezTo>
                    <a:cubicBezTo>
                      <a:pt x="324793" y="41356"/>
                      <a:pt x="315564" y="37595"/>
                      <a:pt x="305723" y="33965"/>
                    </a:cubicBezTo>
                    <a:cubicBezTo>
                      <a:pt x="296976" y="30684"/>
                      <a:pt x="287747" y="27492"/>
                      <a:pt x="278081" y="24474"/>
                    </a:cubicBezTo>
                    <a:cubicBezTo>
                      <a:pt x="276594" y="23993"/>
                      <a:pt x="275020" y="23511"/>
                      <a:pt x="273489" y="23074"/>
                    </a:cubicBezTo>
                    <a:cubicBezTo>
                      <a:pt x="273139" y="22943"/>
                      <a:pt x="272745" y="22856"/>
                      <a:pt x="272396" y="22724"/>
                    </a:cubicBezTo>
                    <a:cubicBezTo>
                      <a:pt x="258837" y="18657"/>
                      <a:pt x="244535" y="14895"/>
                      <a:pt x="229752" y="11702"/>
                    </a:cubicBezTo>
                    <a:cubicBezTo>
                      <a:pt x="155748" y="-4480"/>
                      <a:pt x="69630" y="-7542"/>
                      <a:pt x="3105" y="26442"/>
                    </a:cubicBezTo>
                    <a:cubicBezTo>
                      <a:pt x="2056" y="26967"/>
                      <a:pt x="1006" y="27492"/>
                      <a:pt x="0" y="28104"/>
                    </a:cubicBezTo>
                    <a:cubicBezTo>
                      <a:pt x="437" y="29241"/>
                      <a:pt x="918" y="30422"/>
                      <a:pt x="1356" y="31559"/>
                    </a:cubicBezTo>
                    <a:cubicBezTo>
                      <a:pt x="15002" y="65324"/>
                      <a:pt x="30441" y="98171"/>
                      <a:pt x="47586" y="130012"/>
                    </a:cubicBezTo>
                    <a:cubicBezTo>
                      <a:pt x="54409" y="142739"/>
                      <a:pt x="61538" y="155292"/>
                      <a:pt x="68930" y="167670"/>
                    </a:cubicBezTo>
                    <a:cubicBezTo>
                      <a:pt x="77634" y="182278"/>
                      <a:pt x="86687" y="196667"/>
                      <a:pt x="96134" y="210751"/>
                    </a:cubicBezTo>
                    <a:cubicBezTo>
                      <a:pt x="122421" y="250158"/>
                      <a:pt x="151506" y="287597"/>
                      <a:pt x="183040" y="322718"/>
                    </a:cubicBezTo>
                    <a:cubicBezTo>
                      <a:pt x="183390" y="323112"/>
                      <a:pt x="183696" y="323505"/>
                      <a:pt x="184090" y="323855"/>
                    </a:cubicBezTo>
                    <a:cubicBezTo>
                      <a:pt x="184090" y="323899"/>
                      <a:pt x="184134" y="323899"/>
                      <a:pt x="184134" y="323899"/>
                    </a:cubicBezTo>
                    <a:cubicBezTo>
                      <a:pt x="188989" y="329366"/>
                      <a:pt x="193931" y="334746"/>
                      <a:pt x="199004" y="340082"/>
                    </a:cubicBezTo>
                    <a:cubicBezTo>
                      <a:pt x="221048" y="363612"/>
                      <a:pt x="244272" y="386006"/>
                      <a:pt x="268590" y="407262"/>
                    </a:cubicBezTo>
                    <a:cubicBezTo>
                      <a:pt x="273314" y="411417"/>
                      <a:pt x="278081" y="415528"/>
                      <a:pt x="282892" y="419596"/>
                    </a:cubicBezTo>
                    <a:cubicBezTo>
                      <a:pt x="283242" y="419858"/>
                      <a:pt x="283636" y="420165"/>
                      <a:pt x="283986" y="420471"/>
                    </a:cubicBezTo>
                    <a:cubicBezTo>
                      <a:pt x="295839" y="430443"/>
                      <a:pt x="307910" y="440109"/>
                      <a:pt x="320200" y="449512"/>
                    </a:cubicBezTo>
                    <a:cubicBezTo>
                      <a:pt x="329866" y="456904"/>
                      <a:pt x="339663" y="464120"/>
                      <a:pt x="349592" y="471119"/>
                    </a:cubicBezTo>
                    <a:cubicBezTo>
                      <a:pt x="349898" y="471337"/>
                      <a:pt x="350204" y="471556"/>
                      <a:pt x="350510" y="471731"/>
                    </a:cubicBezTo>
                    <a:cubicBezTo>
                      <a:pt x="352828" y="473393"/>
                      <a:pt x="355146" y="475055"/>
                      <a:pt x="357508" y="476673"/>
                    </a:cubicBezTo>
                    <a:cubicBezTo>
                      <a:pt x="357552" y="476717"/>
                      <a:pt x="357596" y="476761"/>
                      <a:pt x="357683" y="476761"/>
                    </a:cubicBezTo>
                    <a:cubicBezTo>
                      <a:pt x="355190" y="478248"/>
                      <a:pt x="352785" y="479822"/>
                      <a:pt x="350379" y="481397"/>
                    </a:cubicBezTo>
                    <a:cubicBezTo>
                      <a:pt x="350467" y="481440"/>
                      <a:pt x="350510" y="481528"/>
                      <a:pt x="350598" y="481572"/>
                    </a:cubicBezTo>
                    <a:cubicBezTo>
                      <a:pt x="353047" y="479997"/>
                      <a:pt x="355496" y="478466"/>
                      <a:pt x="357989" y="476979"/>
                    </a:cubicBezTo>
                    <a:cubicBezTo>
                      <a:pt x="358952" y="477679"/>
                      <a:pt x="359958" y="478379"/>
                      <a:pt x="360963" y="479035"/>
                    </a:cubicBezTo>
                    <a:cubicBezTo>
                      <a:pt x="369623" y="484983"/>
                      <a:pt x="378415" y="490844"/>
                      <a:pt x="387293" y="496530"/>
                    </a:cubicBezTo>
                    <a:cubicBezTo>
                      <a:pt x="390224" y="500816"/>
                      <a:pt x="393285" y="504971"/>
                      <a:pt x="396522" y="509082"/>
                    </a:cubicBezTo>
                    <a:cubicBezTo>
                      <a:pt x="396522" y="509126"/>
                      <a:pt x="396609" y="509170"/>
                      <a:pt x="396609" y="509170"/>
                    </a:cubicBezTo>
                    <a:cubicBezTo>
                      <a:pt x="398228" y="507989"/>
                      <a:pt x="399846" y="506721"/>
                      <a:pt x="401464" y="505452"/>
                    </a:cubicBezTo>
                    <a:cubicBezTo>
                      <a:pt x="405488" y="502303"/>
                      <a:pt x="409424" y="498979"/>
                      <a:pt x="413273" y="495568"/>
                    </a:cubicBezTo>
                    <a:cubicBezTo>
                      <a:pt x="413536" y="495349"/>
                      <a:pt x="413798" y="495130"/>
                      <a:pt x="414017" y="494868"/>
                    </a:cubicBezTo>
                    <a:cubicBezTo>
                      <a:pt x="416160" y="492987"/>
                      <a:pt x="418259" y="491063"/>
                      <a:pt x="420359" y="489051"/>
                    </a:cubicBezTo>
                    <a:cubicBezTo>
                      <a:pt x="422327" y="487170"/>
                      <a:pt x="424295" y="485246"/>
                      <a:pt x="426263" y="483277"/>
                    </a:cubicBezTo>
                    <a:cubicBezTo>
                      <a:pt x="427969" y="481615"/>
                      <a:pt x="429631" y="479910"/>
                      <a:pt x="431249" y="478160"/>
                    </a:cubicBezTo>
                    <a:cubicBezTo>
                      <a:pt x="433130" y="476105"/>
                      <a:pt x="435011" y="474049"/>
                      <a:pt x="436891" y="471950"/>
                    </a:cubicBezTo>
                    <a:cubicBezTo>
                      <a:pt x="439472" y="469019"/>
                      <a:pt x="442052" y="466045"/>
                      <a:pt x="444502" y="462984"/>
                    </a:cubicBezTo>
                    <a:cubicBezTo>
                      <a:pt x="445770" y="461496"/>
                      <a:pt x="446951" y="459966"/>
                      <a:pt x="448132" y="458435"/>
                    </a:cubicBezTo>
                    <a:cubicBezTo>
                      <a:pt x="451150" y="454630"/>
                      <a:pt x="454124" y="450693"/>
                      <a:pt x="456967" y="446626"/>
                    </a:cubicBezTo>
                    <a:cubicBezTo>
                      <a:pt x="457010" y="446582"/>
                      <a:pt x="457010" y="446538"/>
                      <a:pt x="457054" y="446494"/>
                    </a:cubicBezTo>
                    <a:cubicBezTo>
                      <a:pt x="457229" y="446276"/>
                      <a:pt x="457404" y="446013"/>
                      <a:pt x="457535" y="445795"/>
                    </a:cubicBezTo>
                    <a:cubicBezTo>
                      <a:pt x="457667" y="445663"/>
                      <a:pt x="457754" y="445489"/>
                      <a:pt x="457841" y="445357"/>
                    </a:cubicBezTo>
                    <a:cubicBezTo>
                      <a:pt x="458016" y="445182"/>
                      <a:pt x="458148" y="444964"/>
                      <a:pt x="458279" y="444789"/>
                    </a:cubicBezTo>
                    <a:cubicBezTo>
                      <a:pt x="458410" y="444614"/>
                      <a:pt x="458541" y="444395"/>
                      <a:pt x="458629" y="444220"/>
                    </a:cubicBezTo>
                    <a:cubicBezTo>
                      <a:pt x="461997" y="439409"/>
                      <a:pt x="465189" y="434511"/>
                      <a:pt x="468295" y="429481"/>
                    </a:cubicBezTo>
                    <a:cubicBezTo>
                      <a:pt x="468295" y="429437"/>
                      <a:pt x="468295" y="429437"/>
                      <a:pt x="468295" y="429393"/>
                    </a:cubicBezTo>
                    <a:cubicBezTo>
                      <a:pt x="479185" y="411636"/>
                      <a:pt x="488458" y="392479"/>
                      <a:pt x="495674" y="372447"/>
                    </a:cubicBezTo>
                    <a:lnTo>
                      <a:pt x="495674" y="372404"/>
                    </a:lnTo>
                    <a:cubicBezTo>
                      <a:pt x="498211" y="365449"/>
                      <a:pt x="500485" y="358451"/>
                      <a:pt x="502497" y="351278"/>
                    </a:cubicBezTo>
                    <a:cubicBezTo>
                      <a:pt x="503591" y="347211"/>
                      <a:pt x="504640" y="343100"/>
                      <a:pt x="505603" y="338944"/>
                    </a:cubicBezTo>
                    <a:cubicBezTo>
                      <a:pt x="510457" y="318213"/>
                      <a:pt x="512994" y="296913"/>
                      <a:pt x="512819" y="275569"/>
                    </a:cubicBezTo>
                    <a:cubicBezTo>
                      <a:pt x="512688" y="262404"/>
                      <a:pt x="511551" y="249196"/>
                      <a:pt x="509233" y="23611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2" name="Google Shape;2502;p48"/>
              <p:cNvSpPr/>
              <p:nvPr/>
            </p:nvSpPr>
            <p:spPr>
              <a:xfrm>
                <a:off x="4009646" y="3946151"/>
                <a:ext cx="298514" cy="316479"/>
              </a:xfrm>
              <a:custGeom>
                <a:rect b="b" l="l" r="r" t="t"/>
                <a:pathLst>
                  <a:path extrusionOk="0" h="316479" w="298514">
                    <a:moveTo>
                      <a:pt x="282630" y="255598"/>
                    </a:moveTo>
                    <a:cubicBezTo>
                      <a:pt x="282586" y="255773"/>
                      <a:pt x="282499" y="255948"/>
                      <a:pt x="282411" y="256123"/>
                    </a:cubicBezTo>
                    <a:cubicBezTo>
                      <a:pt x="278344" y="263952"/>
                      <a:pt x="273489" y="271474"/>
                      <a:pt x="267803" y="278604"/>
                    </a:cubicBezTo>
                    <a:cubicBezTo>
                      <a:pt x="258443" y="290325"/>
                      <a:pt x="247553" y="300210"/>
                      <a:pt x="235438" y="308170"/>
                    </a:cubicBezTo>
                    <a:cubicBezTo>
                      <a:pt x="235131" y="308389"/>
                      <a:pt x="234782" y="308607"/>
                      <a:pt x="234432" y="308826"/>
                    </a:cubicBezTo>
                    <a:cubicBezTo>
                      <a:pt x="230102" y="311625"/>
                      <a:pt x="225597" y="314162"/>
                      <a:pt x="221004" y="316480"/>
                    </a:cubicBezTo>
                    <a:cubicBezTo>
                      <a:pt x="196686" y="295224"/>
                      <a:pt x="173462" y="272830"/>
                      <a:pt x="151418" y="249300"/>
                    </a:cubicBezTo>
                    <a:cubicBezTo>
                      <a:pt x="146345" y="243964"/>
                      <a:pt x="141403" y="238584"/>
                      <a:pt x="136548" y="233117"/>
                    </a:cubicBezTo>
                    <a:cubicBezTo>
                      <a:pt x="136548" y="233117"/>
                      <a:pt x="136504" y="233117"/>
                      <a:pt x="136504" y="233073"/>
                    </a:cubicBezTo>
                    <a:cubicBezTo>
                      <a:pt x="136110" y="232723"/>
                      <a:pt x="135804" y="232330"/>
                      <a:pt x="135454" y="231936"/>
                    </a:cubicBezTo>
                    <a:cubicBezTo>
                      <a:pt x="103920" y="196815"/>
                      <a:pt x="74834" y="159376"/>
                      <a:pt x="48548" y="119969"/>
                    </a:cubicBezTo>
                    <a:cubicBezTo>
                      <a:pt x="39101" y="105885"/>
                      <a:pt x="30047" y="91496"/>
                      <a:pt x="21344" y="76887"/>
                    </a:cubicBezTo>
                    <a:cubicBezTo>
                      <a:pt x="13952" y="64510"/>
                      <a:pt x="6823" y="51957"/>
                      <a:pt x="0" y="39230"/>
                    </a:cubicBezTo>
                    <a:cubicBezTo>
                      <a:pt x="8529" y="31270"/>
                      <a:pt x="17932" y="24490"/>
                      <a:pt x="28036" y="18936"/>
                    </a:cubicBezTo>
                    <a:cubicBezTo>
                      <a:pt x="61582" y="478"/>
                      <a:pt x="102520" y="-4595"/>
                      <a:pt x="142933" y="4196"/>
                    </a:cubicBezTo>
                    <a:cubicBezTo>
                      <a:pt x="162396" y="8395"/>
                      <a:pt x="181772" y="15874"/>
                      <a:pt x="200098" y="26546"/>
                    </a:cubicBezTo>
                    <a:cubicBezTo>
                      <a:pt x="200448" y="26764"/>
                      <a:pt x="200798" y="26940"/>
                      <a:pt x="201148" y="27202"/>
                    </a:cubicBezTo>
                    <a:cubicBezTo>
                      <a:pt x="206352" y="30220"/>
                      <a:pt x="211513" y="33587"/>
                      <a:pt x="216543" y="37218"/>
                    </a:cubicBezTo>
                    <a:cubicBezTo>
                      <a:pt x="219342" y="39186"/>
                      <a:pt x="222098" y="41285"/>
                      <a:pt x="224853" y="43472"/>
                    </a:cubicBezTo>
                    <a:cubicBezTo>
                      <a:pt x="244098" y="58780"/>
                      <a:pt x="259756" y="76800"/>
                      <a:pt x="271608" y="96219"/>
                    </a:cubicBezTo>
                    <a:cubicBezTo>
                      <a:pt x="275457" y="102474"/>
                      <a:pt x="278912" y="108947"/>
                      <a:pt x="281974" y="115464"/>
                    </a:cubicBezTo>
                    <a:cubicBezTo>
                      <a:pt x="283067" y="117913"/>
                      <a:pt x="284117" y="120319"/>
                      <a:pt x="285079" y="122768"/>
                    </a:cubicBezTo>
                    <a:cubicBezTo>
                      <a:pt x="285254" y="123074"/>
                      <a:pt x="285386" y="123424"/>
                      <a:pt x="285517" y="123774"/>
                    </a:cubicBezTo>
                    <a:cubicBezTo>
                      <a:pt x="285823" y="124517"/>
                      <a:pt x="286129" y="125217"/>
                      <a:pt x="286391" y="125961"/>
                    </a:cubicBezTo>
                    <a:cubicBezTo>
                      <a:pt x="286391" y="125961"/>
                      <a:pt x="286348" y="126004"/>
                      <a:pt x="286391" y="126004"/>
                    </a:cubicBezTo>
                    <a:cubicBezTo>
                      <a:pt x="287879" y="129722"/>
                      <a:pt x="289191" y="133440"/>
                      <a:pt x="290372" y="137201"/>
                    </a:cubicBezTo>
                    <a:cubicBezTo>
                      <a:pt x="290547" y="137682"/>
                      <a:pt x="290678" y="138120"/>
                      <a:pt x="290809" y="138601"/>
                    </a:cubicBezTo>
                    <a:cubicBezTo>
                      <a:pt x="303099" y="178358"/>
                      <a:pt x="300912" y="220171"/>
                      <a:pt x="282630" y="255598"/>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48"/>
              <p:cNvSpPr/>
              <p:nvPr/>
            </p:nvSpPr>
            <p:spPr>
              <a:xfrm>
                <a:off x="4030989" y="3954572"/>
                <a:ext cx="243942" cy="240919"/>
              </a:xfrm>
              <a:custGeom>
                <a:rect b="b" l="l" r="r" t="t"/>
                <a:pathLst>
                  <a:path extrusionOk="0" h="240919" w="243942">
                    <a:moveTo>
                      <a:pt x="243923" y="136828"/>
                    </a:moveTo>
                    <a:cubicBezTo>
                      <a:pt x="243923" y="139321"/>
                      <a:pt x="243791" y="141771"/>
                      <a:pt x="243529" y="144264"/>
                    </a:cubicBezTo>
                    <a:lnTo>
                      <a:pt x="243529" y="144307"/>
                    </a:lnTo>
                    <a:cubicBezTo>
                      <a:pt x="243529" y="144788"/>
                      <a:pt x="243485" y="145269"/>
                      <a:pt x="243441" y="145751"/>
                    </a:cubicBezTo>
                    <a:cubicBezTo>
                      <a:pt x="243441" y="145751"/>
                      <a:pt x="243441" y="145751"/>
                      <a:pt x="243441" y="145794"/>
                    </a:cubicBezTo>
                    <a:cubicBezTo>
                      <a:pt x="241648" y="163858"/>
                      <a:pt x="235438" y="181309"/>
                      <a:pt x="224416" y="196617"/>
                    </a:cubicBezTo>
                    <a:cubicBezTo>
                      <a:pt x="224241" y="196879"/>
                      <a:pt x="224066" y="197098"/>
                      <a:pt x="223847" y="197360"/>
                    </a:cubicBezTo>
                    <a:cubicBezTo>
                      <a:pt x="223716" y="197579"/>
                      <a:pt x="223585" y="197754"/>
                      <a:pt x="223410" y="197973"/>
                    </a:cubicBezTo>
                    <a:cubicBezTo>
                      <a:pt x="201716" y="227145"/>
                      <a:pt x="166858" y="241798"/>
                      <a:pt x="130075" y="240879"/>
                    </a:cubicBezTo>
                    <a:cubicBezTo>
                      <a:pt x="125001" y="235543"/>
                      <a:pt x="120059" y="230163"/>
                      <a:pt x="115204" y="224696"/>
                    </a:cubicBezTo>
                    <a:cubicBezTo>
                      <a:pt x="115204" y="224696"/>
                      <a:pt x="115160" y="224696"/>
                      <a:pt x="115160" y="224653"/>
                    </a:cubicBezTo>
                    <a:cubicBezTo>
                      <a:pt x="114767" y="224303"/>
                      <a:pt x="114460" y="223909"/>
                      <a:pt x="114110" y="223515"/>
                    </a:cubicBezTo>
                    <a:cubicBezTo>
                      <a:pt x="82576" y="188394"/>
                      <a:pt x="53491" y="150955"/>
                      <a:pt x="27205" y="111548"/>
                    </a:cubicBezTo>
                    <a:cubicBezTo>
                      <a:pt x="17757" y="97465"/>
                      <a:pt x="8704" y="83075"/>
                      <a:pt x="0" y="68467"/>
                    </a:cubicBezTo>
                    <a:cubicBezTo>
                      <a:pt x="3105" y="59982"/>
                      <a:pt x="7392" y="51847"/>
                      <a:pt x="12859" y="44280"/>
                    </a:cubicBezTo>
                    <a:cubicBezTo>
                      <a:pt x="19857" y="34571"/>
                      <a:pt x="28254" y="26435"/>
                      <a:pt x="37745" y="19875"/>
                    </a:cubicBezTo>
                    <a:cubicBezTo>
                      <a:pt x="59745" y="4610"/>
                      <a:pt x="87431" y="-2038"/>
                      <a:pt x="115685" y="543"/>
                    </a:cubicBezTo>
                    <a:cubicBezTo>
                      <a:pt x="136985" y="2423"/>
                      <a:pt x="158591" y="9596"/>
                      <a:pt x="178404" y="22149"/>
                    </a:cubicBezTo>
                    <a:cubicBezTo>
                      <a:pt x="178754" y="22324"/>
                      <a:pt x="179148" y="22587"/>
                      <a:pt x="179498" y="22849"/>
                    </a:cubicBezTo>
                    <a:cubicBezTo>
                      <a:pt x="181641" y="24205"/>
                      <a:pt x="183740" y="25648"/>
                      <a:pt x="185840" y="27135"/>
                    </a:cubicBezTo>
                    <a:cubicBezTo>
                      <a:pt x="188376" y="28972"/>
                      <a:pt x="190869" y="30896"/>
                      <a:pt x="193275" y="32908"/>
                    </a:cubicBezTo>
                    <a:cubicBezTo>
                      <a:pt x="226734" y="60244"/>
                      <a:pt x="244622" y="99345"/>
                      <a:pt x="243923" y="13682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48"/>
              <p:cNvSpPr/>
              <p:nvPr/>
            </p:nvSpPr>
            <p:spPr>
              <a:xfrm>
                <a:off x="3961885" y="3854540"/>
                <a:ext cx="513827" cy="509912"/>
              </a:xfrm>
              <a:custGeom>
                <a:rect b="b" l="l" r="r" t="t"/>
                <a:pathLst>
                  <a:path extrusionOk="0" h="509912" w="513827">
                    <a:moveTo>
                      <a:pt x="510107" y="235111"/>
                    </a:moveTo>
                    <a:cubicBezTo>
                      <a:pt x="510020" y="234892"/>
                      <a:pt x="509976" y="234630"/>
                      <a:pt x="509976" y="234411"/>
                    </a:cubicBezTo>
                    <a:cubicBezTo>
                      <a:pt x="508445" y="226101"/>
                      <a:pt x="506477" y="217835"/>
                      <a:pt x="503984" y="209656"/>
                    </a:cubicBezTo>
                    <a:lnTo>
                      <a:pt x="503984" y="209612"/>
                    </a:lnTo>
                    <a:cubicBezTo>
                      <a:pt x="502191" y="203664"/>
                      <a:pt x="500135" y="197759"/>
                      <a:pt x="497817" y="191898"/>
                    </a:cubicBezTo>
                    <a:cubicBezTo>
                      <a:pt x="489070" y="169767"/>
                      <a:pt x="477436" y="150873"/>
                      <a:pt x="464271" y="134690"/>
                    </a:cubicBezTo>
                    <a:cubicBezTo>
                      <a:pt x="463440" y="133684"/>
                      <a:pt x="462609" y="132678"/>
                      <a:pt x="461778" y="131716"/>
                    </a:cubicBezTo>
                    <a:cubicBezTo>
                      <a:pt x="460422" y="130098"/>
                      <a:pt x="459022" y="128479"/>
                      <a:pt x="457579" y="126905"/>
                    </a:cubicBezTo>
                    <a:cubicBezTo>
                      <a:pt x="457404" y="126643"/>
                      <a:pt x="457185" y="126424"/>
                      <a:pt x="456923" y="126162"/>
                    </a:cubicBezTo>
                    <a:cubicBezTo>
                      <a:pt x="456005" y="125068"/>
                      <a:pt x="454999" y="124018"/>
                      <a:pt x="453993" y="122969"/>
                    </a:cubicBezTo>
                    <a:cubicBezTo>
                      <a:pt x="453774" y="122706"/>
                      <a:pt x="453511" y="122444"/>
                      <a:pt x="453249" y="122181"/>
                    </a:cubicBezTo>
                    <a:cubicBezTo>
                      <a:pt x="432211" y="99832"/>
                      <a:pt x="408243" y="83212"/>
                      <a:pt x="385588" y="70353"/>
                    </a:cubicBezTo>
                    <a:cubicBezTo>
                      <a:pt x="385500" y="70353"/>
                      <a:pt x="385413" y="70309"/>
                      <a:pt x="385369" y="70265"/>
                    </a:cubicBezTo>
                    <a:cubicBezTo>
                      <a:pt x="385106" y="70134"/>
                      <a:pt x="384844" y="69959"/>
                      <a:pt x="384582" y="69828"/>
                    </a:cubicBezTo>
                    <a:cubicBezTo>
                      <a:pt x="378196" y="66241"/>
                      <a:pt x="371942" y="62961"/>
                      <a:pt x="365906" y="59987"/>
                    </a:cubicBezTo>
                    <a:cubicBezTo>
                      <a:pt x="354403" y="54214"/>
                      <a:pt x="343644" y="49359"/>
                      <a:pt x="334240" y="45160"/>
                    </a:cubicBezTo>
                    <a:cubicBezTo>
                      <a:pt x="325624" y="41311"/>
                      <a:pt x="316220" y="37462"/>
                      <a:pt x="306161" y="33745"/>
                    </a:cubicBezTo>
                    <a:cubicBezTo>
                      <a:pt x="297282" y="30421"/>
                      <a:pt x="287922" y="27228"/>
                      <a:pt x="278081" y="24166"/>
                    </a:cubicBezTo>
                    <a:cubicBezTo>
                      <a:pt x="276769" y="23772"/>
                      <a:pt x="275457" y="23335"/>
                      <a:pt x="274101" y="22941"/>
                    </a:cubicBezTo>
                    <a:cubicBezTo>
                      <a:pt x="273751" y="22810"/>
                      <a:pt x="273358" y="22723"/>
                      <a:pt x="273008" y="22635"/>
                    </a:cubicBezTo>
                    <a:cubicBezTo>
                      <a:pt x="259318" y="18524"/>
                      <a:pt x="244885" y="14719"/>
                      <a:pt x="229970" y="11526"/>
                    </a:cubicBezTo>
                    <a:cubicBezTo>
                      <a:pt x="155792" y="-4569"/>
                      <a:pt x="69586" y="-7456"/>
                      <a:pt x="3149" y="26922"/>
                    </a:cubicBezTo>
                    <a:cubicBezTo>
                      <a:pt x="2099" y="27447"/>
                      <a:pt x="1050" y="28015"/>
                      <a:pt x="0" y="28584"/>
                    </a:cubicBezTo>
                    <a:cubicBezTo>
                      <a:pt x="44" y="28715"/>
                      <a:pt x="87" y="28802"/>
                      <a:pt x="175" y="28933"/>
                    </a:cubicBezTo>
                    <a:cubicBezTo>
                      <a:pt x="612" y="30071"/>
                      <a:pt x="1093" y="31252"/>
                      <a:pt x="1531" y="32389"/>
                    </a:cubicBezTo>
                    <a:cubicBezTo>
                      <a:pt x="2537" y="31908"/>
                      <a:pt x="3543" y="31470"/>
                      <a:pt x="4592" y="31077"/>
                    </a:cubicBezTo>
                    <a:cubicBezTo>
                      <a:pt x="72604" y="2298"/>
                      <a:pt x="160691" y="14194"/>
                      <a:pt x="226603" y="34838"/>
                    </a:cubicBezTo>
                    <a:cubicBezTo>
                      <a:pt x="239680" y="38949"/>
                      <a:pt x="251927" y="43410"/>
                      <a:pt x="262905" y="47959"/>
                    </a:cubicBezTo>
                    <a:cubicBezTo>
                      <a:pt x="263298" y="48090"/>
                      <a:pt x="263648" y="48265"/>
                      <a:pt x="263998" y="48397"/>
                    </a:cubicBezTo>
                    <a:cubicBezTo>
                      <a:pt x="267103" y="49709"/>
                      <a:pt x="270121" y="50977"/>
                      <a:pt x="273008" y="52289"/>
                    </a:cubicBezTo>
                    <a:cubicBezTo>
                      <a:pt x="275282" y="53339"/>
                      <a:pt x="277688" y="54389"/>
                      <a:pt x="280181" y="55526"/>
                    </a:cubicBezTo>
                    <a:cubicBezTo>
                      <a:pt x="286479" y="58369"/>
                      <a:pt x="293346" y="61562"/>
                      <a:pt x="300519" y="65192"/>
                    </a:cubicBezTo>
                    <a:cubicBezTo>
                      <a:pt x="319982" y="74945"/>
                      <a:pt x="341850" y="87804"/>
                      <a:pt x="361838" y="105824"/>
                    </a:cubicBezTo>
                    <a:cubicBezTo>
                      <a:pt x="365950" y="109454"/>
                      <a:pt x="369973" y="113390"/>
                      <a:pt x="373822" y="117501"/>
                    </a:cubicBezTo>
                    <a:cubicBezTo>
                      <a:pt x="374128" y="117764"/>
                      <a:pt x="374391" y="118070"/>
                      <a:pt x="374609" y="118332"/>
                    </a:cubicBezTo>
                    <a:cubicBezTo>
                      <a:pt x="377321" y="121219"/>
                      <a:pt x="379945" y="124193"/>
                      <a:pt x="382482" y="127299"/>
                    </a:cubicBezTo>
                    <a:cubicBezTo>
                      <a:pt x="390136" y="136571"/>
                      <a:pt x="397178" y="146937"/>
                      <a:pt x="403214" y="158440"/>
                    </a:cubicBezTo>
                    <a:cubicBezTo>
                      <a:pt x="403432" y="158746"/>
                      <a:pt x="403607" y="159096"/>
                      <a:pt x="403739" y="159402"/>
                    </a:cubicBezTo>
                    <a:cubicBezTo>
                      <a:pt x="406625" y="164869"/>
                      <a:pt x="409293" y="170642"/>
                      <a:pt x="411699" y="176678"/>
                    </a:cubicBezTo>
                    <a:lnTo>
                      <a:pt x="411699" y="176722"/>
                    </a:lnTo>
                    <a:cubicBezTo>
                      <a:pt x="413492" y="181183"/>
                      <a:pt x="415066" y="185688"/>
                      <a:pt x="416466" y="190236"/>
                    </a:cubicBezTo>
                    <a:cubicBezTo>
                      <a:pt x="416597" y="190718"/>
                      <a:pt x="416772" y="191155"/>
                      <a:pt x="416903" y="191636"/>
                    </a:cubicBezTo>
                    <a:cubicBezTo>
                      <a:pt x="420052" y="202046"/>
                      <a:pt x="422239" y="212586"/>
                      <a:pt x="423595" y="223171"/>
                    </a:cubicBezTo>
                    <a:cubicBezTo>
                      <a:pt x="423814" y="224789"/>
                      <a:pt x="423989" y="226407"/>
                      <a:pt x="424164" y="228025"/>
                    </a:cubicBezTo>
                    <a:cubicBezTo>
                      <a:pt x="426876" y="254224"/>
                      <a:pt x="424470" y="280685"/>
                      <a:pt x="418041" y="306053"/>
                    </a:cubicBezTo>
                    <a:cubicBezTo>
                      <a:pt x="416466" y="312132"/>
                      <a:pt x="414717" y="318124"/>
                      <a:pt x="412705" y="324073"/>
                    </a:cubicBezTo>
                    <a:lnTo>
                      <a:pt x="412705" y="324116"/>
                    </a:lnTo>
                    <a:cubicBezTo>
                      <a:pt x="404788" y="347778"/>
                      <a:pt x="393504" y="370128"/>
                      <a:pt x="379770" y="390028"/>
                    </a:cubicBezTo>
                    <a:cubicBezTo>
                      <a:pt x="379683" y="390116"/>
                      <a:pt x="379639" y="390203"/>
                      <a:pt x="379596" y="390247"/>
                    </a:cubicBezTo>
                    <a:cubicBezTo>
                      <a:pt x="379158" y="390903"/>
                      <a:pt x="378721" y="391559"/>
                      <a:pt x="378283" y="392171"/>
                    </a:cubicBezTo>
                    <a:cubicBezTo>
                      <a:pt x="377934" y="392653"/>
                      <a:pt x="377627" y="393090"/>
                      <a:pt x="377321" y="393527"/>
                    </a:cubicBezTo>
                    <a:cubicBezTo>
                      <a:pt x="372116" y="400744"/>
                      <a:pt x="366649" y="407654"/>
                      <a:pt x="360876" y="414127"/>
                    </a:cubicBezTo>
                    <a:cubicBezTo>
                      <a:pt x="358033" y="417364"/>
                      <a:pt x="355103" y="420469"/>
                      <a:pt x="352085" y="423487"/>
                    </a:cubicBezTo>
                    <a:cubicBezTo>
                      <a:pt x="342156" y="433547"/>
                      <a:pt x="331528" y="442513"/>
                      <a:pt x="320375" y="450342"/>
                    </a:cubicBezTo>
                    <a:cubicBezTo>
                      <a:pt x="330041" y="457734"/>
                      <a:pt x="339838" y="464950"/>
                      <a:pt x="349767" y="471948"/>
                    </a:cubicBezTo>
                    <a:cubicBezTo>
                      <a:pt x="350073" y="472167"/>
                      <a:pt x="350379" y="472385"/>
                      <a:pt x="350685" y="472561"/>
                    </a:cubicBezTo>
                    <a:cubicBezTo>
                      <a:pt x="353003" y="474222"/>
                      <a:pt x="355321" y="475884"/>
                      <a:pt x="357683" y="477503"/>
                    </a:cubicBezTo>
                    <a:cubicBezTo>
                      <a:pt x="357727" y="477546"/>
                      <a:pt x="357771" y="477590"/>
                      <a:pt x="357858" y="477590"/>
                    </a:cubicBezTo>
                    <a:cubicBezTo>
                      <a:pt x="355365" y="479077"/>
                      <a:pt x="352960" y="480652"/>
                      <a:pt x="350554" y="482226"/>
                    </a:cubicBezTo>
                    <a:cubicBezTo>
                      <a:pt x="350642" y="482270"/>
                      <a:pt x="350685" y="482358"/>
                      <a:pt x="350773" y="482401"/>
                    </a:cubicBezTo>
                    <a:cubicBezTo>
                      <a:pt x="353222" y="480827"/>
                      <a:pt x="355671" y="479296"/>
                      <a:pt x="358164" y="477809"/>
                    </a:cubicBezTo>
                    <a:cubicBezTo>
                      <a:pt x="359127" y="478509"/>
                      <a:pt x="360132" y="479208"/>
                      <a:pt x="361138" y="479865"/>
                    </a:cubicBezTo>
                    <a:cubicBezTo>
                      <a:pt x="369798" y="485813"/>
                      <a:pt x="378590" y="491674"/>
                      <a:pt x="387468" y="497360"/>
                    </a:cubicBezTo>
                    <a:cubicBezTo>
                      <a:pt x="390399" y="501646"/>
                      <a:pt x="393460" y="505801"/>
                      <a:pt x="396697" y="509912"/>
                    </a:cubicBezTo>
                    <a:cubicBezTo>
                      <a:pt x="398315" y="508687"/>
                      <a:pt x="399933" y="507463"/>
                      <a:pt x="401552" y="506195"/>
                    </a:cubicBezTo>
                    <a:cubicBezTo>
                      <a:pt x="405575" y="503045"/>
                      <a:pt x="409556" y="499765"/>
                      <a:pt x="413404" y="496310"/>
                    </a:cubicBezTo>
                    <a:cubicBezTo>
                      <a:pt x="413667" y="496091"/>
                      <a:pt x="413929" y="495872"/>
                      <a:pt x="414148" y="495654"/>
                    </a:cubicBezTo>
                    <a:cubicBezTo>
                      <a:pt x="416291" y="493773"/>
                      <a:pt x="418434" y="491849"/>
                      <a:pt x="420534" y="489880"/>
                    </a:cubicBezTo>
                    <a:cubicBezTo>
                      <a:pt x="422502" y="488000"/>
                      <a:pt x="424470" y="486075"/>
                      <a:pt x="426438" y="484107"/>
                    </a:cubicBezTo>
                    <a:cubicBezTo>
                      <a:pt x="428144" y="482445"/>
                      <a:pt x="429806" y="480739"/>
                      <a:pt x="431424" y="478990"/>
                    </a:cubicBezTo>
                    <a:cubicBezTo>
                      <a:pt x="433611" y="476672"/>
                      <a:pt x="435754" y="474354"/>
                      <a:pt x="437897" y="471948"/>
                    </a:cubicBezTo>
                    <a:cubicBezTo>
                      <a:pt x="440215" y="469324"/>
                      <a:pt x="442533" y="466656"/>
                      <a:pt x="444764" y="463900"/>
                    </a:cubicBezTo>
                    <a:cubicBezTo>
                      <a:pt x="446032" y="462370"/>
                      <a:pt x="447257" y="460839"/>
                      <a:pt x="448482" y="459264"/>
                    </a:cubicBezTo>
                    <a:lnTo>
                      <a:pt x="448525" y="459264"/>
                    </a:lnTo>
                    <a:cubicBezTo>
                      <a:pt x="451543" y="455415"/>
                      <a:pt x="454517" y="451479"/>
                      <a:pt x="457360" y="447455"/>
                    </a:cubicBezTo>
                    <a:lnTo>
                      <a:pt x="457404" y="447455"/>
                    </a:lnTo>
                    <a:cubicBezTo>
                      <a:pt x="457404" y="447412"/>
                      <a:pt x="457448" y="447368"/>
                      <a:pt x="457448" y="447324"/>
                    </a:cubicBezTo>
                    <a:lnTo>
                      <a:pt x="457492" y="447324"/>
                    </a:lnTo>
                    <a:cubicBezTo>
                      <a:pt x="457667" y="447105"/>
                      <a:pt x="457841" y="446843"/>
                      <a:pt x="458016" y="446581"/>
                    </a:cubicBezTo>
                    <a:cubicBezTo>
                      <a:pt x="458104" y="446449"/>
                      <a:pt x="458191" y="446318"/>
                      <a:pt x="458279" y="446187"/>
                    </a:cubicBezTo>
                    <a:cubicBezTo>
                      <a:pt x="458410" y="446012"/>
                      <a:pt x="458541" y="445793"/>
                      <a:pt x="458672" y="445618"/>
                    </a:cubicBezTo>
                    <a:cubicBezTo>
                      <a:pt x="458760" y="445487"/>
                      <a:pt x="458891" y="445356"/>
                      <a:pt x="458935" y="445225"/>
                    </a:cubicBezTo>
                    <a:cubicBezTo>
                      <a:pt x="462346" y="440414"/>
                      <a:pt x="465583" y="435471"/>
                      <a:pt x="468732" y="430398"/>
                    </a:cubicBezTo>
                    <a:cubicBezTo>
                      <a:pt x="468732" y="430354"/>
                      <a:pt x="468732" y="430354"/>
                      <a:pt x="468776" y="430310"/>
                    </a:cubicBezTo>
                    <a:cubicBezTo>
                      <a:pt x="479623" y="412728"/>
                      <a:pt x="488895" y="393746"/>
                      <a:pt x="496155" y="373889"/>
                    </a:cubicBezTo>
                    <a:cubicBezTo>
                      <a:pt x="498648" y="367110"/>
                      <a:pt x="500923" y="360243"/>
                      <a:pt x="502935" y="353245"/>
                    </a:cubicBezTo>
                    <a:lnTo>
                      <a:pt x="502935" y="353201"/>
                    </a:lnTo>
                    <a:cubicBezTo>
                      <a:pt x="504203" y="348828"/>
                      <a:pt x="505340" y="344367"/>
                      <a:pt x="506390" y="339905"/>
                    </a:cubicBezTo>
                    <a:cubicBezTo>
                      <a:pt x="511288" y="319174"/>
                      <a:pt x="513913" y="297830"/>
                      <a:pt x="513825" y="276486"/>
                    </a:cubicBezTo>
                    <a:cubicBezTo>
                      <a:pt x="513738" y="262665"/>
                      <a:pt x="512557" y="248844"/>
                      <a:pt x="510107" y="235111"/>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05" name="Google Shape;2505;p48"/>
            <p:cNvGrpSpPr/>
            <p:nvPr/>
          </p:nvGrpSpPr>
          <p:grpSpPr>
            <a:xfrm>
              <a:off x="2247720" y="4300125"/>
              <a:ext cx="310797" cy="173189"/>
              <a:chOff x="4311651" y="4300125"/>
              <a:chExt cx="310797" cy="173189"/>
            </a:xfrm>
          </p:grpSpPr>
          <p:sp>
            <p:nvSpPr>
              <p:cNvPr id="2506" name="Google Shape;2506;p48"/>
              <p:cNvSpPr/>
              <p:nvPr/>
            </p:nvSpPr>
            <p:spPr>
              <a:xfrm>
                <a:off x="4311651" y="4300125"/>
                <a:ext cx="309834" cy="172882"/>
              </a:xfrm>
              <a:custGeom>
                <a:rect b="b" l="l" r="r" t="t"/>
                <a:pathLst>
                  <a:path extrusionOk="0" h="172882" w="309834">
                    <a:moveTo>
                      <a:pt x="7916" y="31917"/>
                    </a:moveTo>
                    <a:cubicBezTo>
                      <a:pt x="7960" y="31961"/>
                      <a:pt x="8004" y="32005"/>
                      <a:pt x="8091" y="32005"/>
                    </a:cubicBezTo>
                    <a:cubicBezTo>
                      <a:pt x="5598" y="33492"/>
                      <a:pt x="3193" y="35066"/>
                      <a:pt x="787" y="36641"/>
                    </a:cubicBezTo>
                    <a:cubicBezTo>
                      <a:pt x="875" y="36685"/>
                      <a:pt x="918" y="36772"/>
                      <a:pt x="1006" y="36816"/>
                    </a:cubicBezTo>
                    <a:cubicBezTo>
                      <a:pt x="3455" y="35241"/>
                      <a:pt x="5905" y="33711"/>
                      <a:pt x="8398" y="32223"/>
                    </a:cubicBezTo>
                    <a:cubicBezTo>
                      <a:pt x="9360" y="32923"/>
                      <a:pt x="10366" y="33623"/>
                      <a:pt x="11372" y="34279"/>
                    </a:cubicBezTo>
                    <a:cubicBezTo>
                      <a:pt x="20032" y="40227"/>
                      <a:pt x="28823" y="46088"/>
                      <a:pt x="37702" y="51774"/>
                    </a:cubicBezTo>
                    <a:cubicBezTo>
                      <a:pt x="40632" y="56060"/>
                      <a:pt x="43693" y="60215"/>
                      <a:pt x="46930" y="64327"/>
                    </a:cubicBezTo>
                    <a:cubicBezTo>
                      <a:pt x="46930" y="64370"/>
                      <a:pt x="47018" y="64414"/>
                      <a:pt x="47018" y="64414"/>
                    </a:cubicBezTo>
                    <a:cubicBezTo>
                      <a:pt x="48636" y="63233"/>
                      <a:pt x="50254" y="61965"/>
                      <a:pt x="51872" y="60696"/>
                    </a:cubicBezTo>
                    <a:cubicBezTo>
                      <a:pt x="61844" y="66820"/>
                      <a:pt x="71904" y="72812"/>
                      <a:pt x="82139" y="78629"/>
                    </a:cubicBezTo>
                    <a:lnTo>
                      <a:pt x="82182" y="78629"/>
                    </a:lnTo>
                    <a:cubicBezTo>
                      <a:pt x="82838" y="79022"/>
                      <a:pt x="83407" y="79372"/>
                      <a:pt x="84063" y="79722"/>
                    </a:cubicBezTo>
                    <a:cubicBezTo>
                      <a:pt x="95347" y="86151"/>
                      <a:pt x="106806" y="92319"/>
                      <a:pt x="118397" y="98267"/>
                    </a:cubicBezTo>
                    <a:cubicBezTo>
                      <a:pt x="125613" y="102028"/>
                      <a:pt x="132874" y="105658"/>
                      <a:pt x="140178" y="109201"/>
                    </a:cubicBezTo>
                    <a:cubicBezTo>
                      <a:pt x="140222" y="109201"/>
                      <a:pt x="140222" y="109201"/>
                      <a:pt x="140222" y="109201"/>
                    </a:cubicBezTo>
                    <a:cubicBezTo>
                      <a:pt x="174555" y="125865"/>
                      <a:pt x="210070" y="140430"/>
                      <a:pt x="246459" y="153069"/>
                    </a:cubicBezTo>
                    <a:cubicBezTo>
                      <a:pt x="251795" y="154600"/>
                      <a:pt x="257131" y="156219"/>
                      <a:pt x="262423" y="158012"/>
                    </a:cubicBezTo>
                    <a:cubicBezTo>
                      <a:pt x="267016" y="159543"/>
                      <a:pt x="271565" y="161248"/>
                      <a:pt x="276069" y="162998"/>
                    </a:cubicBezTo>
                    <a:cubicBezTo>
                      <a:pt x="281755" y="164791"/>
                      <a:pt x="287441" y="166541"/>
                      <a:pt x="293215" y="168203"/>
                    </a:cubicBezTo>
                    <a:cubicBezTo>
                      <a:pt x="298725" y="169821"/>
                      <a:pt x="304280" y="171395"/>
                      <a:pt x="309835" y="172883"/>
                    </a:cubicBezTo>
                    <a:cubicBezTo>
                      <a:pt x="309091" y="170346"/>
                      <a:pt x="308304" y="167853"/>
                      <a:pt x="307473" y="165360"/>
                    </a:cubicBezTo>
                    <a:cubicBezTo>
                      <a:pt x="307473" y="165316"/>
                      <a:pt x="307473" y="165316"/>
                      <a:pt x="307429" y="165272"/>
                    </a:cubicBezTo>
                    <a:cubicBezTo>
                      <a:pt x="305942" y="160592"/>
                      <a:pt x="304324" y="155912"/>
                      <a:pt x="302574" y="151276"/>
                    </a:cubicBezTo>
                    <a:cubicBezTo>
                      <a:pt x="301831" y="149133"/>
                      <a:pt x="301000" y="146990"/>
                      <a:pt x="300169" y="144847"/>
                    </a:cubicBezTo>
                    <a:cubicBezTo>
                      <a:pt x="294702" y="130807"/>
                      <a:pt x="288360" y="117205"/>
                      <a:pt x="281099" y="104346"/>
                    </a:cubicBezTo>
                    <a:cubicBezTo>
                      <a:pt x="276463" y="96167"/>
                      <a:pt x="271477" y="88295"/>
                      <a:pt x="266054" y="80772"/>
                    </a:cubicBezTo>
                    <a:cubicBezTo>
                      <a:pt x="249477" y="57766"/>
                      <a:pt x="229139" y="38172"/>
                      <a:pt x="204340" y="24001"/>
                    </a:cubicBezTo>
                    <a:cubicBezTo>
                      <a:pt x="202985" y="23214"/>
                      <a:pt x="201585" y="22426"/>
                      <a:pt x="200185" y="21683"/>
                    </a:cubicBezTo>
                    <a:cubicBezTo>
                      <a:pt x="198830" y="20939"/>
                      <a:pt x="197474" y="20239"/>
                      <a:pt x="196074" y="19540"/>
                    </a:cubicBezTo>
                    <a:cubicBezTo>
                      <a:pt x="190563" y="16740"/>
                      <a:pt x="184834" y="14204"/>
                      <a:pt x="178885" y="11973"/>
                    </a:cubicBezTo>
                    <a:cubicBezTo>
                      <a:pt x="161303" y="5325"/>
                      <a:pt x="143677" y="1739"/>
                      <a:pt x="126226" y="514"/>
                    </a:cubicBezTo>
                    <a:cubicBezTo>
                      <a:pt x="123689" y="295"/>
                      <a:pt x="121196" y="164"/>
                      <a:pt x="118703" y="120"/>
                    </a:cubicBezTo>
                    <a:cubicBezTo>
                      <a:pt x="115598" y="-11"/>
                      <a:pt x="112536" y="-11"/>
                      <a:pt x="109474" y="33"/>
                    </a:cubicBezTo>
                    <a:lnTo>
                      <a:pt x="109431" y="33"/>
                    </a:lnTo>
                    <a:cubicBezTo>
                      <a:pt x="109256" y="-11"/>
                      <a:pt x="109081" y="-11"/>
                      <a:pt x="108906" y="33"/>
                    </a:cubicBezTo>
                    <a:lnTo>
                      <a:pt x="108687" y="33"/>
                    </a:lnTo>
                    <a:cubicBezTo>
                      <a:pt x="101121" y="120"/>
                      <a:pt x="93641" y="645"/>
                      <a:pt x="86250" y="1520"/>
                    </a:cubicBezTo>
                    <a:cubicBezTo>
                      <a:pt x="72035" y="3182"/>
                      <a:pt x="58214" y="6112"/>
                      <a:pt x="44962" y="9874"/>
                    </a:cubicBezTo>
                    <a:cubicBezTo>
                      <a:pt x="44612" y="9961"/>
                      <a:pt x="44262" y="10049"/>
                      <a:pt x="43912" y="10180"/>
                    </a:cubicBezTo>
                    <a:cubicBezTo>
                      <a:pt x="35121" y="12717"/>
                      <a:pt x="26636" y="15603"/>
                      <a:pt x="18457" y="18709"/>
                    </a:cubicBezTo>
                    <a:lnTo>
                      <a:pt x="18413" y="18709"/>
                    </a:lnTo>
                    <a:cubicBezTo>
                      <a:pt x="12028" y="21158"/>
                      <a:pt x="5948" y="23738"/>
                      <a:pt x="0" y="26363"/>
                    </a:cubicBezTo>
                    <a:cubicBezTo>
                      <a:pt x="306" y="26581"/>
                      <a:pt x="612" y="26800"/>
                      <a:pt x="918" y="26975"/>
                    </a:cubicBezTo>
                    <a:cubicBezTo>
                      <a:pt x="3237" y="28637"/>
                      <a:pt x="5555" y="30299"/>
                      <a:pt x="7916" y="3191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48"/>
              <p:cNvSpPr/>
              <p:nvPr/>
            </p:nvSpPr>
            <p:spPr>
              <a:xfrm>
                <a:off x="4312570" y="4300683"/>
                <a:ext cx="144814" cy="31359"/>
              </a:xfrm>
              <a:custGeom>
                <a:rect b="b" l="l" r="r" t="t"/>
                <a:pathLst>
                  <a:path extrusionOk="0" h="31359" w="144814">
                    <a:moveTo>
                      <a:pt x="144814" y="2712"/>
                    </a:moveTo>
                    <a:cubicBezTo>
                      <a:pt x="132961" y="875"/>
                      <a:pt x="121196" y="394"/>
                      <a:pt x="109693" y="1006"/>
                    </a:cubicBezTo>
                    <a:lnTo>
                      <a:pt x="109649" y="1006"/>
                    </a:lnTo>
                    <a:cubicBezTo>
                      <a:pt x="109606" y="1006"/>
                      <a:pt x="109606" y="962"/>
                      <a:pt x="109606" y="962"/>
                    </a:cubicBezTo>
                    <a:cubicBezTo>
                      <a:pt x="109562" y="962"/>
                      <a:pt x="109518" y="1006"/>
                      <a:pt x="109518" y="1006"/>
                    </a:cubicBezTo>
                    <a:cubicBezTo>
                      <a:pt x="108600" y="1050"/>
                      <a:pt x="107725" y="1093"/>
                      <a:pt x="106806" y="1181"/>
                    </a:cubicBezTo>
                    <a:lnTo>
                      <a:pt x="106763" y="1181"/>
                    </a:lnTo>
                    <a:cubicBezTo>
                      <a:pt x="106675" y="1137"/>
                      <a:pt x="106631" y="1181"/>
                      <a:pt x="106544" y="1181"/>
                    </a:cubicBezTo>
                    <a:cubicBezTo>
                      <a:pt x="99765" y="1618"/>
                      <a:pt x="93117" y="2449"/>
                      <a:pt x="86556" y="3586"/>
                    </a:cubicBezTo>
                    <a:cubicBezTo>
                      <a:pt x="76015" y="5336"/>
                      <a:pt x="65825" y="7873"/>
                      <a:pt x="56027" y="10934"/>
                    </a:cubicBezTo>
                    <a:cubicBezTo>
                      <a:pt x="52616" y="11984"/>
                      <a:pt x="49292" y="13121"/>
                      <a:pt x="46012" y="14302"/>
                    </a:cubicBezTo>
                    <a:cubicBezTo>
                      <a:pt x="45662" y="14390"/>
                      <a:pt x="45312" y="14521"/>
                      <a:pt x="45006" y="14652"/>
                    </a:cubicBezTo>
                    <a:cubicBezTo>
                      <a:pt x="36477" y="17714"/>
                      <a:pt x="28385" y="21081"/>
                      <a:pt x="20775" y="24624"/>
                    </a:cubicBezTo>
                    <a:cubicBezTo>
                      <a:pt x="19594" y="25149"/>
                      <a:pt x="18457" y="25674"/>
                      <a:pt x="17320" y="26242"/>
                    </a:cubicBezTo>
                    <a:cubicBezTo>
                      <a:pt x="15046" y="27292"/>
                      <a:pt x="12815" y="28385"/>
                      <a:pt x="10628" y="29479"/>
                    </a:cubicBezTo>
                    <a:cubicBezTo>
                      <a:pt x="10453" y="29566"/>
                      <a:pt x="10322" y="29654"/>
                      <a:pt x="10147" y="29741"/>
                    </a:cubicBezTo>
                    <a:cubicBezTo>
                      <a:pt x="9097" y="30266"/>
                      <a:pt x="8048" y="30791"/>
                      <a:pt x="6998" y="31360"/>
                    </a:cubicBezTo>
                    <a:cubicBezTo>
                      <a:pt x="4636" y="29741"/>
                      <a:pt x="2318" y="28079"/>
                      <a:pt x="0" y="26417"/>
                    </a:cubicBezTo>
                    <a:cubicBezTo>
                      <a:pt x="5773" y="23837"/>
                      <a:pt x="11722" y="21344"/>
                      <a:pt x="17889" y="18982"/>
                    </a:cubicBezTo>
                    <a:lnTo>
                      <a:pt x="17932" y="18982"/>
                    </a:lnTo>
                    <a:cubicBezTo>
                      <a:pt x="26067" y="15833"/>
                      <a:pt x="34509" y="12946"/>
                      <a:pt x="43256" y="10409"/>
                    </a:cubicBezTo>
                    <a:cubicBezTo>
                      <a:pt x="43606" y="10278"/>
                      <a:pt x="43956" y="10191"/>
                      <a:pt x="44306" y="10103"/>
                    </a:cubicBezTo>
                    <a:cubicBezTo>
                      <a:pt x="57558" y="6298"/>
                      <a:pt x="71379" y="3324"/>
                      <a:pt x="85638" y="1618"/>
                    </a:cubicBezTo>
                    <a:cubicBezTo>
                      <a:pt x="92767" y="743"/>
                      <a:pt x="100027" y="219"/>
                      <a:pt x="107331" y="44"/>
                    </a:cubicBezTo>
                    <a:lnTo>
                      <a:pt x="108949" y="44"/>
                    </a:lnTo>
                    <a:cubicBezTo>
                      <a:pt x="109955" y="0"/>
                      <a:pt x="110961" y="0"/>
                      <a:pt x="111967" y="0"/>
                    </a:cubicBezTo>
                    <a:lnTo>
                      <a:pt x="112099" y="0"/>
                    </a:lnTo>
                    <a:cubicBezTo>
                      <a:pt x="114985" y="0"/>
                      <a:pt x="117872" y="44"/>
                      <a:pt x="120759" y="219"/>
                    </a:cubicBezTo>
                    <a:cubicBezTo>
                      <a:pt x="128719" y="525"/>
                      <a:pt x="136766" y="1356"/>
                      <a:pt x="144814" y="2712"/>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48"/>
              <p:cNvSpPr/>
              <p:nvPr/>
            </p:nvSpPr>
            <p:spPr>
              <a:xfrm>
                <a:off x="4480652" y="4308862"/>
                <a:ext cx="141796" cy="164452"/>
              </a:xfrm>
              <a:custGeom>
                <a:rect b="b" l="l" r="r" t="t"/>
                <a:pathLst>
                  <a:path extrusionOk="0" h="164452" w="141796">
                    <a:moveTo>
                      <a:pt x="140265" y="159466"/>
                    </a:moveTo>
                    <a:cubicBezTo>
                      <a:pt x="140790" y="161128"/>
                      <a:pt x="141315" y="162790"/>
                      <a:pt x="141796" y="164452"/>
                    </a:cubicBezTo>
                    <a:cubicBezTo>
                      <a:pt x="141490" y="164365"/>
                      <a:pt x="141140" y="164277"/>
                      <a:pt x="140834" y="164146"/>
                    </a:cubicBezTo>
                    <a:cubicBezTo>
                      <a:pt x="135279" y="162659"/>
                      <a:pt x="129725" y="161084"/>
                      <a:pt x="124214" y="159466"/>
                    </a:cubicBezTo>
                    <a:cubicBezTo>
                      <a:pt x="123077" y="154786"/>
                      <a:pt x="121852" y="150062"/>
                      <a:pt x="120496" y="145426"/>
                    </a:cubicBezTo>
                    <a:cubicBezTo>
                      <a:pt x="118965" y="140003"/>
                      <a:pt x="117347" y="134667"/>
                      <a:pt x="115554" y="129331"/>
                    </a:cubicBezTo>
                    <a:cubicBezTo>
                      <a:pt x="114548" y="126401"/>
                      <a:pt x="113542" y="123514"/>
                      <a:pt x="112448" y="120627"/>
                    </a:cubicBezTo>
                    <a:cubicBezTo>
                      <a:pt x="109081" y="111486"/>
                      <a:pt x="105319" y="102520"/>
                      <a:pt x="101033" y="93904"/>
                    </a:cubicBezTo>
                    <a:cubicBezTo>
                      <a:pt x="97753" y="87125"/>
                      <a:pt x="94166" y="80520"/>
                      <a:pt x="90274" y="74178"/>
                    </a:cubicBezTo>
                    <a:cubicBezTo>
                      <a:pt x="75403" y="49904"/>
                      <a:pt x="56290" y="29085"/>
                      <a:pt x="31972" y="14521"/>
                    </a:cubicBezTo>
                    <a:cubicBezTo>
                      <a:pt x="24362" y="9928"/>
                      <a:pt x="16270" y="5992"/>
                      <a:pt x="7654" y="2712"/>
                    </a:cubicBezTo>
                    <a:cubicBezTo>
                      <a:pt x="5117" y="1706"/>
                      <a:pt x="2537" y="831"/>
                      <a:pt x="0" y="0"/>
                    </a:cubicBezTo>
                    <a:cubicBezTo>
                      <a:pt x="3630" y="1137"/>
                      <a:pt x="7304" y="2362"/>
                      <a:pt x="10891" y="3762"/>
                    </a:cubicBezTo>
                    <a:cubicBezTo>
                      <a:pt x="16489" y="5861"/>
                      <a:pt x="21869" y="8223"/>
                      <a:pt x="27073" y="10803"/>
                    </a:cubicBezTo>
                    <a:cubicBezTo>
                      <a:pt x="28473" y="11503"/>
                      <a:pt x="29829" y="12203"/>
                      <a:pt x="31185" y="12946"/>
                    </a:cubicBezTo>
                    <a:cubicBezTo>
                      <a:pt x="32672" y="13690"/>
                      <a:pt x="34115" y="14521"/>
                      <a:pt x="35558" y="15308"/>
                    </a:cubicBezTo>
                    <a:cubicBezTo>
                      <a:pt x="60489" y="29435"/>
                      <a:pt x="80958" y="48942"/>
                      <a:pt x="97578" y="71904"/>
                    </a:cubicBezTo>
                    <a:cubicBezTo>
                      <a:pt x="103089" y="79471"/>
                      <a:pt x="108206" y="87431"/>
                      <a:pt x="112842" y="95697"/>
                    </a:cubicBezTo>
                    <a:cubicBezTo>
                      <a:pt x="120409" y="108906"/>
                      <a:pt x="126882" y="122902"/>
                      <a:pt x="132480" y="137379"/>
                    </a:cubicBezTo>
                    <a:cubicBezTo>
                      <a:pt x="133136" y="138997"/>
                      <a:pt x="133749" y="140659"/>
                      <a:pt x="134361" y="142321"/>
                    </a:cubicBezTo>
                    <a:cubicBezTo>
                      <a:pt x="136460" y="147963"/>
                      <a:pt x="138428" y="153693"/>
                      <a:pt x="140265" y="15946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48"/>
              <p:cNvSpPr/>
              <p:nvPr/>
            </p:nvSpPr>
            <p:spPr>
              <a:xfrm>
                <a:off x="4460839" y="4303963"/>
                <a:ext cx="15570" cy="3630"/>
              </a:xfrm>
              <a:custGeom>
                <a:rect b="b" l="l" r="r" t="t"/>
                <a:pathLst>
                  <a:path extrusionOk="0" h="3630" w="15570">
                    <a:moveTo>
                      <a:pt x="0" y="0"/>
                    </a:moveTo>
                    <a:cubicBezTo>
                      <a:pt x="5161" y="919"/>
                      <a:pt x="10409" y="2100"/>
                      <a:pt x="15570" y="3630"/>
                    </a:cubicBezTo>
                    <a:cubicBezTo>
                      <a:pt x="10366" y="2187"/>
                      <a:pt x="5161" y="1006"/>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0" name="Google Shape;2510;p48"/>
            <p:cNvGrpSpPr/>
            <p:nvPr/>
          </p:nvGrpSpPr>
          <p:grpSpPr>
            <a:xfrm>
              <a:off x="1872105" y="2748710"/>
              <a:ext cx="511367" cy="529909"/>
              <a:chOff x="3936036" y="2748710"/>
              <a:chExt cx="511367" cy="529909"/>
            </a:xfrm>
          </p:grpSpPr>
          <p:sp>
            <p:nvSpPr>
              <p:cNvPr id="2511" name="Google Shape;2511;p48"/>
              <p:cNvSpPr/>
              <p:nvPr/>
            </p:nvSpPr>
            <p:spPr>
              <a:xfrm>
                <a:off x="3936036" y="2749454"/>
                <a:ext cx="510543" cy="529165"/>
              </a:xfrm>
              <a:custGeom>
                <a:rect b="b" l="l" r="r" t="t"/>
                <a:pathLst>
                  <a:path extrusionOk="0" h="529165" w="510543">
                    <a:moveTo>
                      <a:pt x="508402" y="206046"/>
                    </a:moveTo>
                    <a:cubicBezTo>
                      <a:pt x="505952" y="187983"/>
                      <a:pt x="501448" y="170094"/>
                      <a:pt x="494537" y="152643"/>
                    </a:cubicBezTo>
                    <a:cubicBezTo>
                      <a:pt x="493706" y="150544"/>
                      <a:pt x="492875" y="148488"/>
                      <a:pt x="491957" y="146476"/>
                    </a:cubicBezTo>
                    <a:cubicBezTo>
                      <a:pt x="491650" y="145733"/>
                      <a:pt x="491344" y="144989"/>
                      <a:pt x="490994" y="144245"/>
                    </a:cubicBezTo>
                    <a:cubicBezTo>
                      <a:pt x="490863" y="143896"/>
                      <a:pt x="490688" y="143546"/>
                      <a:pt x="490513" y="143196"/>
                    </a:cubicBezTo>
                    <a:cubicBezTo>
                      <a:pt x="490120" y="142234"/>
                      <a:pt x="489682" y="141315"/>
                      <a:pt x="489201" y="140396"/>
                    </a:cubicBezTo>
                    <a:cubicBezTo>
                      <a:pt x="478267" y="116953"/>
                      <a:pt x="464008" y="97403"/>
                      <a:pt x="448176" y="81045"/>
                    </a:cubicBezTo>
                    <a:cubicBezTo>
                      <a:pt x="443889" y="76584"/>
                      <a:pt x="439428" y="72341"/>
                      <a:pt x="434923" y="68318"/>
                    </a:cubicBezTo>
                    <a:cubicBezTo>
                      <a:pt x="415066" y="50560"/>
                      <a:pt x="393635" y="37045"/>
                      <a:pt x="373691" y="26417"/>
                    </a:cubicBezTo>
                    <a:cubicBezTo>
                      <a:pt x="359433" y="18807"/>
                      <a:pt x="345962" y="12684"/>
                      <a:pt x="334371" y="7435"/>
                    </a:cubicBezTo>
                    <a:cubicBezTo>
                      <a:pt x="333190" y="6911"/>
                      <a:pt x="332053" y="6429"/>
                      <a:pt x="330916" y="5904"/>
                    </a:cubicBezTo>
                    <a:cubicBezTo>
                      <a:pt x="326542" y="3936"/>
                      <a:pt x="321950" y="1968"/>
                      <a:pt x="317139" y="0"/>
                    </a:cubicBezTo>
                    <a:cubicBezTo>
                      <a:pt x="313290" y="3193"/>
                      <a:pt x="309485" y="6386"/>
                      <a:pt x="305680" y="9622"/>
                    </a:cubicBezTo>
                    <a:cubicBezTo>
                      <a:pt x="300956" y="13646"/>
                      <a:pt x="296232" y="17757"/>
                      <a:pt x="291596" y="21869"/>
                    </a:cubicBezTo>
                    <a:cubicBezTo>
                      <a:pt x="288316" y="20338"/>
                      <a:pt x="285167" y="18851"/>
                      <a:pt x="282105" y="17451"/>
                    </a:cubicBezTo>
                    <a:cubicBezTo>
                      <a:pt x="284073" y="19988"/>
                      <a:pt x="285954" y="22612"/>
                      <a:pt x="287747" y="25324"/>
                    </a:cubicBezTo>
                    <a:cubicBezTo>
                      <a:pt x="282193" y="30222"/>
                      <a:pt x="276682" y="35252"/>
                      <a:pt x="271258" y="40326"/>
                    </a:cubicBezTo>
                    <a:cubicBezTo>
                      <a:pt x="269246" y="39888"/>
                      <a:pt x="267235" y="39364"/>
                      <a:pt x="265266" y="38751"/>
                    </a:cubicBezTo>
                    <a:cubicBezTo>
                      <a:pt x="264392" y="41900"/>
                      <a:pt x="263561" y="45049"/>
                      <a:pt x="262861" y="48199"/>
                    </a:cubicBezTo>
                    <a:lnTo>
                      <a:pt x="262817" y="48242"/>
                    </a:lnTo>
                    <a:cubicBezTo>
                      <a:pt x="254157" y="56508"/>
                      <a:pt x="245585" y="64993"/>
                      <a:pt x="237275" y="73610"/>
                    </a:cubicBezTo>
                    <a:cubicBezTo>
                      <a:pt x="236400" y="74441"/>
                      <a:pt x="235569" y="75272"/>
                      <a:pt x="234782" y="76146"/>
                    </a:cubicBezTo>
                    <a:cubicBezTo>
                      <a:pt x="230452" y="80608"/>
                      <a:pt x="226165" y="85113"/>
                      <a:pt x="221923" y="89661"/>
                    </a:cubicBezTo>
                    <a:cubicBezTo>
                      <a:pt x="210988" y="101383"/>
                      <a:pt x="200317" y="113411"/>
                      <a:pt x="189951" y="125657"/>
                    </a:cubicBezTo>
                    <a:cubicBezTo>
                      <a:pt x="179410" y="138122"/>
                      <a:pt x="169176" y="150850"/>
                      <a:pt x="159247" y="163796"/>
                    </a:cubicBezTo>
                    <a:cubicBezTo>
                      <a:pt x="159247" y="163840"/>
                      <a:pt x="159204" y="163840"/>
                      <a:pt x="159204" y="163883"/>
                    </a:cubicBezTo>
                    <a:lnTo>
                      <a:pt x="159204" y="163927"/>
                    </a:lnTo>
                    <a:cubicBezTo>
                      <a:pt x="154786" y="169700"/>
                      <a:pt x="150456" y="175474"/>
                      <a:pt x="146126" y="181335"/>
                    </a:cubicBezTo>
                    <a:cubicBezTo>
                      <a:pt x="146039" y="181510"/>
                      <a:pt x="145864" y="181728"/>
                      <a:pt x="145733" y="181903"/>
                    </a:cubicBezTo>
                    <a:cubicBezTo>
                      <a:pt x="142015" y="187021"/>
                      <a:pt x="138297" y="192181"/>
                      <a:pt x="134667" y="197386"/>
                    </a:cubicBezTo>
                    <a:cubicBezTo>
                      <a:pt x="132218" y="195549"/>
                      <a:pt x="129768" y="193625"/>
                      <a:pt x="127407" y="191613"/>
                    </a:cubicBezTo>
                    <a:cubicBezTo>
                      <a:pt x="127100" y="191350"/>
                      <a:pt x="126751" y="191044"/>
                      <a:pt x="126444" y="190738"/>
                    </a:cubicBezTo>
                    <a:cubicBezTo>
                      <a:pt x="127582" y="195156"/>
                      <a:pt x="128850" y="199529"/>
                      <a:pt x="130206" y="203859"/>
                    </a:cubicBezTo>
                    <a:cubicBezTo>
                      <a:pt x="118747" y="220479"/>
                      <a:pt x="107769" y="237449"/>
                      <a:pt x="97315" y="254813"/>
                    </a:cubicBezTo>
                    <a:cubicBezTo>
                      <a:pt x="97228" y="254988"/>
                      <a:pt x="97097" y="255119"/>
                      <a:pt x="97009" y="255294"/>
                    </a:cubicBezTo>
                    <a:lnTo>
                      <a:pt x="97009" y="255338"/>
                    </a:lnTo>
                    <a:cubicBezTo>
                      <a:pt x="91542" y="264435"/>
                      <a:pt x="86206" y="273620"/>
                      <a:pt x="81001" y="282936"/>
                    </a:cubicBezTo>
                    <a:cubicBezTo>
                      <a:pt x="73129" y="297063"/>
                      <a:pt x="65562" y="311365"/>
                      <a:pt x="58389" y="325930"/>
                    </a:cubicBezTo>
                    <a:cubicBezTo>
                      <a:pt x="56771" y="324661"/>
                      <a:pt x="55153" y="323349"/>
                      <a:pt x="53578" y="321994"/>
                    </a:cubicBezTo>
                    <a:cubicBezTo>
                      <a:pt x="55021" y="323524"/>
                      <a:pt x="56552" y="325055"/>
                      <a:pt x="58083" y="326542"/>
                    </a:cubicBezTo>
                    <a:cubicBezTo>
                      <a:pt x="48373" y="346049"/>
                      <a:pt x="39364" y="365949"/>
                      <a:pt x="30966" y="386200"/>
                    </a:cubicBezTo>
                    <a:cubicBezTo>
                      <a:pt x="30791" y="386550"/>
                      <a:pt x="30660" y="386900"/>
                      <a:pt x="30529" y="387249"/>
                    </a:cubicBezTo>
                    <a:cubicBezTo>
                      <a:pt x="27642" y="394204"/>
                      <a:pt x="24843" y="401202"/>
                      <a:pt x="22131" y="408243"/>
                    </a:cubicBezTo>
                    <a:cubicBezTo>
                      <a:pt x="17320" y="420709"/>
                      <a:pt x="12728" y="433261"/>
                      <a:pt x="8398" y="445989"/>
                    </a:cubicBezTo>
                    <a:cubicBezTo>
                      <a:pt x="5642" y="443277"/>
                      <a:pt x="3018" y="440521"/>
                      <a:pt x="394" y="437766"/>
                    </a:cubicBezTo>
                    <a:cubicBezTo>
                      <a:pt x="262" y="438203"/>
                      <a:pt x="131" y="438641"/>
                      <a:pt x="0" y="439078"/>
                    </a:cubicBezTo>
                    <a:cubicBezTo>
                      <a:pt x="2580" y="441790"/>
                      <a:pt x="5205" y="444545"/>
                      <a:pt x="7916" y="447213"/>
                    </a:cubicBezTo>
                    <a:cubicBezTo>
                      <a:pt x="17451" y="456617"/>
                      <a:pt x="27904" y="465670"/>
                      <a:pt x="39364" y="474068"/>
                    </a:cubicBezTo>
                    <a:cubicBezTo>
                      <a:pt x="52397" y="483690"/>
                      <a:pt x="66743" y="492525"/>
                      <a:pt x="82445" y="500135"/>
                    </a:cubicBezTo>
                    <a:cubicBezTo>
                      <a:pt x="82795" y="500310"/>
                      <a:pt x="83101" y="500485"/>
                      <a:pt x="83451" y="500617"/>
                    </a:cubicBezTo>
                    <a:cubicBezTo>
                      <a:pt x="89224" y="503416"/>
                      <a:pt x="95172" y="506040"/>
                      <a:pt x="101339" y="508445"/>
                    </a:cubicBezTo>
                    <a:cubicBezTo>
                      <a:pt x="104488" y="509758"/>
                      <a:pt x="107681" y="510939"/>
                      <a:pt x="110961" y="512119"/>
                    </a:cubicBezTo>
                    <a:cubicBezTo>
                      <a:pt x="111224" y="512207"/>
                      <a:pt x="111443" y="512294"/>
                      <a:pt x="111705" y="512382"/>
                    </a:cubicBezTo>
                    <a:cubicBezTo>
                      <a:pt x="118178" y="514656"/>
                      <a:pt x="124870" y="516712"/>
                      <a:pt x="131780" y="518593"/>
                    </a:cubicBezTo>
                    <a:cubicBezTo>
                      <a:pt x="149800" y="523447"/>
                      <a:pt x="168651" y="526728"/>
                      <a:pt x="187983" y="528171"/>
                    </a:cubicBezTo>
                    <a:cubicBezTo>
                      <a:pt x="200841" y="529221"/>
                      <a:pt x="213831" y="529439"/>
                      <a:pt x="226953" y="528827"/>
                    </a:cubicBezTo>
                    <a:lnTo>
                      <a:pt x="226996" y="528827"/>
                    </a:lnTo>
                    <a:cubicBezTo>
                      <a:pt x="266841" y="527034"/>
                      <a:pt x="307342" y="517762"/>
                      <a:pt x="344956" y="499873"/>
                    </a:cubicBezTo>
                    <a:cubicBezTo>
                      <a:pt x="345306" y="499698"/>
                      <a:pt x="345699" y="499523"/>
                      <a:pt x="346049" y="499304"/>
                    </a:cubicBezTo>
                    <a:cubicBezTo>
                      <a:pt x="356065" y="494537"/>
                      <a:pt x="365862" y="489114"/>
                      <a:pt x="375397" y="483034"/>
                    </a:cubicBezTo>
                    <a:cubicBezTo>
                      <a:pt x="385894" y="476386"/>
                      <a:pt x="396084" y="468951"/>
                      <a:pt x="405838" y="460641"/>
                    </a:cubicBezTo>
                    <a:cubicBezTo>
                      <a:pt x="409556" y="457579"/>
                      <a:pt x="413186" y="454343"/>
                      <a:pt x="416772" y="450975"/>
                    </a:cubicBezTo>
                    <a:cubicBezTo>
                      <a:pt x="416903" y="450844"/>
                      <a:pt x="417035" y="450712"/>
                      <a:pt x="417166" y="450581"/>
                    </a:cubicBezTo>
                    <a:cubicBezTo>
                      <a:pt x="418740" y="449138"/>
                      <a:pt x="420315" y="447607"/>
                      <a:pt x="421846" y="446076"/>
                    </a:cubicBezTo>
                    <a:cubicBezTo>
                      <a:pt x="422546" y="445420"/>
                      <a:pt x="423245" y="444720"/>
                      <a:pt x="423945" y="444021"/>
                    </a:cubicBezTo>
                    <a:cubicBezTo>
                      <a:pt x="427532" y="440390"/>
                      <a:pt x="431118" y="436585"/>
                      <a:pt x="434573" y="432693"/>
                    </a:cubicBezTo>
                    <a:lnTo>
                      <a:pt x="435361" y="431774"/>
                    </a:lnTo>
                    <a:cubicBezTo>
                      <a:pt x="440172" y="426351"/>
                      <a:pt x="444808" y="420665"/>
                      <a:pt x="449181" y="414760"/>
                    </a:cubicBezTo>
                    <a:cubicBezTo>
                      <a:pt x="449181" y="414717"/>
                      <a:pt x="449181" y="414717"/>
                      <a:pt x="449181" y="414717"/>
                    </a:cubicBezTo>
                    <a:cubicBezTo>
                      <a:pt x="450844" y="412574"/>
                      <a:pt x="452418" y="410474"/>
                      <a:pt x="453993" y="408287"/>
                    </a:cubicBezTo>
                    <a:cubicBezTo>
                      <a:pt x="454211" y="407981"/>
                      <a:pt x="454430" y="407675"/>
                      <a:pt x="454692" y="407325"/>
                    </a:cubicBezTo>
                    <a:cubicBezTo>
                      <a:pt x="454736" y="407237"/>
                      <a:pt x="454824" y="407150"/>
                      <a:pt x="454867" y="407063"/>
                    </a:cubicBezTo>
                    <a:cubicBezTo>
                      <a:pt x="462171" y="396697"/>
                      <a:pt x="468951" y="385763"/>
                      <a:pt x="475030" y="374303"/>
                    </a:cubicBezTo>
                    <a:cubicBezTo>
                      <a:pt x="480235" y="364637"/>
                      <a:pt x="484915" y="354622"/>
                      <a:pt x="489070" y="344343"/>
                    </a:cubicBezTo>
                    <a:lnTo>
                      <a:pt x="489070" y="344299"/>
                    </a:lnTo>
                    <a:cubicBezTo>
                      <a:pt x="489901" y="342332"/>
                      <a:pt x="490688" y="340363"/>
                      <a:pt x="491475" y="338307"/>
                    </a:cubicBezTo>
                    <a:cubicBezTo>
                      <a:pt x="491957" y="337039"/>
                      <a:pt x="492438" y="335771"/>
                      <a:pt x="492919" y="334459"/>
                    </a:cubicBezTo>
                    <a:cubicBezTo>
                      <a:pt x="494231" y="330916"/>
                      <a:pt x="495455" y="327329"/>
                      <a:pt x="496636" y="323699"/>
                    </a:cubicBezTo>
                    <a:lnTo>
                      <a:pt x="496636" y="323656"/>
                    </a:lnTo>
                    <a:cubicBezTo>
                      <a:pt x="496724" y="323349"/>
                      <a:pt x="496855" y="323043"/>
                      <a:pt x="496943" y="322693"/>
                    </a:cubicBezTo>
                    <a:cubicBezTo>
                      <a:pt x="498430" y="318101"/>
                      <a:pt x="499785" y="313465"/>
                      <a:pt x="501010" y="308785"/>
                    </a:cubicBezTo>
                    <a:cubicBezTo>
                      <a:pt x="504553" y="295664"/>
                      <a:pt x="507133" y="282236"/>
                      <a:pt x="508708" y="268722"/>
                    </a:cubicBezTo>
                    <a:cubicBezTo>
                      <a:pt x="508752" y="268372"/>
                      <a:pt x="508795" y="268022"/>
                      <a:pt x="508839" y="267672"/>
                    </a:cubicBezTo>
                    <a:cubicBezTo>
                      <a:pt x="511201" y="247247"/>
                      <a:pt x="511157" y="226559"/>
                      <a:pt x="508402" y="206046"/>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2" name="Google Shape;2512;p48"/>
              <p:cNvSpPr/>
              <p:nvPr/>
            </p:nvSpPr>
            <p:spPr>
              <a:xfrm>
                <a:off x="3989614" y="2823064"/>
                <a:ext cx="290226" cy="310791"/>
              </a:xfrm>
              <a:custGeom>
                <a:rect b="b" l="l" r="r" t="t"/>
                <a:pathLst>
                  <a:path extrusionOk="0" h="310791" w="290226">
                    <a:moveTo>
                      <a:pt x="290153" y="171187"/>
                    </a:moveTo>
                    <a:cubicBezTo>
                      <a:pt x="290153" y="171363"/>
                      <a:pt x="290153" y="171537"/>
                      <a:pt x="290109" y="171712"/>
                    </a:cubicBezTo>
                    <a:cubicBezTo>
                      <a:pt x="290065" y="173856"/>
                      <a:pt x="289978" y="175999"/>
                      <a:pt x="289803" y="178142"/>
                    </a:cubicBezTo>
                    <a:cubicBezTo>
                      <a:pt x="289584" y="181072"/>
                      <a:pt x="289278" y="183959"/>
                      <a:pt x="288884" y="186845"/>
                    </a:cubicBezTo>
                    <a:cubicBezTo>
                      <a:pt x="287179" y="199748"/>
                      <a:pt x="283811" y="212344"/>
                      <a:pt x="278694" y="224284"/>
                    </a:cubicBezTo>
                    <a:cubicBezTo>
                      <a:pt x="273883" y="235656"/>
                      <a:pt x="267497" y="246503"/>
                      <a:pt x="259537" y="256519"/>
                    </a:cubicBezTo>
                    <a:cubicBezTo>
                      <a:pt x="252145" y="265791"/>
                      <a:pt x="243748" y="273926"/>
                      <a:pt x="234563" y="280837"/>
                    </a:cubicBezTo>
                    <a:cubicBezTo>
                      <a:pt x="231326" y="283286"/>
                      <a:pt x="228002" y="285604"/>
                      <a:pt x="224547" y="287747"/>
                    </a:cubicBezTo>
                    <a:cubicBezTo>
                      <a:pt x="224547" y="287791"/>
                      <a:pt x="224503" y="287791"/>
                      <a:pt x="224503" y="287791"/>
                    </a:cubicBezTo>
                    <a:cubicBezTo>
                      <a:pt x="219255" y="291071"/>
                      <a:pt x="213744" y="294002"/>
                      <a:pt x="208102" y="296582"/>
                    </a:cubicBezTo>
                    <a:cubicBezTo>
                      <a:pt x="208058" y="296626"/>
                      <a:pt x="208014" y="296670"/>
                      <a:pt x="207927" y="296670"/>
                    </a:cubicBezTo>
                    <a:cubicBezTo>
                      <a:pt x="207052" y="297107"/>
                      <a:pt x="206177" y="297501"/>
                      <a:pt x="205259" y="297894"/>
                    </a:cubicBezTo>
                    <a:cubicBezTo>
                      <a:pt x="205215" y="297894"/>
                      <a:pt x="205215" y="297938"/>
                      <a:pt x="205171" y="297938"/>
                    </a:cubicBezTo>
                    <a:lnTo>
                      <a:pt x="205128" y="297938"/>
                    </a:lnTo>
                    <a:cubicBezTo>
                      <a:pt x="202985" y="298856"/>
                      <a:pt x="200841" y="299731"/>
                      <a:pt x="198655" y="300562"/>
                    </a:cubicBezTo>
                    <a:lnTo>
                      <a:pt x="198611" y="300562"/>
                    </a:lnTo>
                    <a:cubicBezTo>
                      <a:pt x="184790" y="305811"/>
                      <a:pt x="170138" y="309047"/>
                      <a:pt x="155005" y="310228"/>
                    </a:cubicBezTo>
                    <a:cubicBezTo>
                      <a:pt x="144202" y="311103"/>
                      <a:pt x="133224" y="310972"/>
                      <a:pt x="122158" y="309747"/>
                    </a:cubicBezTo>
                    <a:cubicBezTo>
                      <a:pt x="122114" y="309747"/>
                      <a:pt x="122071" y="309747"/>
                      <a:pt x="122027" y="309703"/>
                    </a:cubicBezTo>
                    <a:cubicBezTo>
                      <a:pt x="106588" y="308085"/>
                      <a:pt x="91017" y="304411"/>
                      <a:pt x="75797" y="298638"/>
                    </a:cubicBezTo>
                    <a:cubicBezTo>
                      <a:pt x="73741" y="297894"/>
                      <a:pt x="71642" y="297063"/>
                      <a:pt x="69586" y="296189"/>
                    </a:cubicBezTo>
                    <a:cubicBezTo>
                      <a:pt x="69324" y="296101"/>
                      <a:pt x="69061" y="296014"/>
                      <a:pt x="68755" y="295839"/>
                    </a:cubicBezTo>
                    <a:cubicBezTo>
                      <a:pt x="56027" y="290547"/>
                      <a:pt x="43606" y="283724"/>
                      <a:pt x="31710" y="275457"/>
                    </a:cubicBezTo>
                    <a:cubicBezTo>
                      <a:pt x="27992" y="272920"/>
                      <a:pt x="24318" y="270165"/>
                      <a:pt x="20731" y="267322"/>
                    </a:cubicBezTo>
                    <a:cubicBezTo>
                      <a:pt x="15002" y="262773"/>
                      <a:pt x="9578" y="257962"/>
                      <a:pt x="4505" y="252932"/>
                    </a:cubicBezTo>
                    <a:cubicBezTo>
                      <a:pt x="2974" y="251445"/>
                      <a:pt x="1443" y="249914"/>
                      <a:pt x="0" y="248384"/>
                    </a:cubicBezTo>
                    <a:cubicBezTo>
                      <a:pt x="1575" y="249740"/>
                      <a:pt x="3193" y="251052"/>
                      <a:pt x="4811" y="252320"/>
                    </a:cubicBezTo>
                    <a:cubicBezTo>
                      <a:pt x="11984" y="237756"/>
                      <a:pt x="19551" y="223453"/>
                      <a:pt x="27423" y="209326"/>
                    </a:cubicBezTo>
                    <a:cubicBezTo>
                      <a:pt x="32628" y="200010"/>
                      <a:pt x="37964" y="190826"/>
                      <a:pt x="43431" y="181728"/>
                    </a:cubicBezTo>
                    <a:lnTo>
                      <a:pt x="43431" y="181684"/>
                    </a:lnTo>
                    <a:cubicBezTo>
                      <a:pt x="43519" y="181510"/>
                      <a:pt x="43650" y="181378"/>
                      <a:pt x="43737" y="181203"/>
                    </a:cubicBezTo>
                    <a:cubicBezTo>
                      <a:pt x="54190" y="163840"/>
                      <a:pt x="65168" y="146869"/>
                      <a:pt x="76628" y="130249"/>
                    </a:cubicBezTo>
                    <a:cubicBezTo>
                      <a:pt x="75272" y="125919"/>
                      <a:pt x="74003" y="121546"/>
                      <a:pt x="72866" y="117128"/>
                    </a:cubicBezTo>
                    <a:cubicBezTo>
                      <a:pt x="73172" y="117434"/>
                      <a:pt x="73522" y="117741"/>
                      <a:pt x="73828" y="118003"/>
                    </a:cubicBezTo>
                    <a:cubicBezTo>
                      <a:pt x="76190" y="120015"/>
                      <a:pt x="78640" y="121939"/>
                      <a:pt x="81089" y="123776"/>
                    </a:cubicBezTo>
                    <a:cubicBezTo>
                      <a:pt x="84719" y="118572"/>
                      <a:pt x="88437" y="113411"/>
                      <a:pt x="92154" y="108293"/>
                    </a:cubicBezTo>
                    <a:cubicBezTo>
                      <a:pt x="92286" y="108118"/>
                      <a:pt x="92461" y="107900"/>
                      <a:pt x="92548" y="107725"/>
                    </a:cubicBezTo>
                    <a:cubicBezTo>
                      <a:pt x="96878" y="101864"/>
                      <a:pt x="101208" y="96091"/>
                      <a:pt x="105625" y="90317"/>
                    </a:cubicBezTo>
                    <a:lnTo>
                      <a:pt x="105625" y="90273"/>
                    </a:lnTo>
                    <a:cubicBezTo>
                      <a:pt x="105625" y="90230"/>
                      <a:pt x="105669" y="90230"/>
                      <a:pt x="105669" y="90186"/>
                    </a:cubicBezTo>
                    <a:cubicBezTo>
                      <a:pt x="115598" y="77240"/>
                      <a:pt x="125832" y="64512"/>
                      <a:pt x="136373" y="52047"/>
                    </a:cubicBezTo>
                    <a:cubicBezTo>
                      <a:pt x="146738" y="39801"/>
                      <a:pt x="157410" y="27773"/>
                      <a:pt x="168345" y="16051"/>
                    </a:cubicBezTo>
                    <a:cubicBezTo>
                      <a:pt x="172587" y="11503"/>
                      <a:pt x="176873" y="6998"/>
                      <a:pt x="181203" y="2537"/>
                    </a:cubicBezTo>
                    <a:cubicBezTo>
                      <a:pt x="181991" y="1662"/>
                      <a:pt x="182822" y="831"/>
                      <a:pt x="183696" y="0"/>
                    </a:cubicBezTo>
                    <a:cubicBezTo>
                      <a:pt x="190782" y="3674"/>
                      <a:pt x="197692" y="7829"/>
                      <a:pt x="204472" y="12465"/>
                    </a:cubicBezTo>
                    <a:cubicBezTo>
                      <a:pt x="208583" y="15264"/>
                      <a:pt x="212607" y="18238"/>
                      <a:pt x="216587" y="21387"/>
                    </a:cubicBezTo>
                    <a:cubicBezTo>
                      <a:pt x="222360" y="25980"/>
                      <a:pt x="227827" y="30835"/>
                      <a:pt x="232945" y="35864"/>
                    </a:cubicBezTo>
                    <a:cubicBezTo>
                      <a:pt x="241386" y="44218"/>
                      <a:pt x="248952" y="53053"/>
                      <a:pt x="255557" y="62369"/>
                    </a:cubicBezTo>
                    <a:cubicBezTo>
                      <a:pt x="271258" y="84325"/>
                      <a:pt x="281799" y="108556"/>
                      <a:pt x="286785" y="133180"/>
                    </a:cubicBezTo>
                    <a:cubicBezTo>
                      <a:pt x="286873" y="133399"/>
                      <a:pt x="286916" y="133573"/>
                      <a:pt x="286916" y="133792"/>
                    </a:cubicBezTo>
                    <a:cubicBezTo>
                      <a:pt x="288622" y="142190"/>
                      <a:pt x="289672" y="150631"/>
                      <a:pt x="290022" y="159029"/>
                    </a:cubicBezTo>
                    <a:cubicBezTo>
                      <a:pt x="290240" y="163096"/>
                      <a:pt x="290284" y="167120"/>
                      <a:pt x="290153" y="171187"/>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48"/>
              <p:cNvSpPr/>
              <p:nvPr/>
            </p:nvSpPr>
            <p:spPr>
              <a:xfrm>
                <a:off x="4033045" y="2825600"/>
                <a:ext cx="213606" cy="224727"/>
              </a:xfrm>
              <a:custGeom>
                <a:rect b="b" l="l" r="r" t="t"/>
                <a:pathLst>
                  <a:path extrusionOk="0" h="224727" w="213606">
                    <a:moveTo>
                      <a:pt x="212869" y="131474"/>
                    </a:moveTo>
                    <a:cubicBezTo>
                      <a:pt x="212869" y="131649"/>
                      <a:pt x="212825" y="131824"/>
                      <a:pt x="212825" y="131999"/>
                    </a:cubicBezTo>
                    <a:cubicBezTo>
                      <a:pt x="212694" y="132918"/>
                      <a:pt x="212563" y="133792"/>
                      <a:pt x="212476" y="134667"/>
                    </a:cubicBezTo>
                    <a:cubicBezTo>
                      <a:pt x="210901" y="145208"/>
                      <a:pt x="207839" y="155442"/>
                      <a:pt x="203116" y="165152"/>
                    </a:cubicBezTo>
                    <a:cubicBezTo>
                      <a:pt x="203116" y="165239"/>
                      <a:pt x="203072" y="165327"/>
                      <a:pt x="202985" y="165414"/>
                    </a:cubicBezTo>
                    <a:cubicBezTo>
                      <a:pt x="202547" y="166420"/>
                      <a:pt x="202066" y="167383"/>
                      <a:pt x="201497" y="168345"/>
                    </a:cubicBezTo>
                    <a:cubicBezTo>
                      <a:pt x="199354" y="172500"/>
                      <a:pt x="196861" y="176524"/>
                      <a:pt x="194062" y="180416"/>
                    </a:cubicBezTo>
                    <a:cubicBezTo>
                      <a:pt x="191001" y="184615"/>
                      <a:pt x="187720" y="188551"/>
                      <a:pt x="184134" y="192181"/>
                    </a:cubicBezTo>
                    <a:cubicBezTo>
                      <a:pt x="158854" y="218074"/>
                      <a:pt x="121458" y="228833"/>
                      <a:pt x="83801" y="223322"/>
                    </a:cubicBezTo>
                    <a:lnTo>
                      <a:pt x="83801" y="223279"/>
                    </a:lnTo>
                    <a:cubicBezTo>
                      <a:pt x="83757" y="223322"/>
                      <a:pt x="83713" y="223279"/>
                      <a:pt x="83626" y="223279"/>
                    </a:cubicBezTo>
                    <a:cubicBezTo>
                      <a:pt x="83494" y="223279"/>
                      <a:pt x="83363" y="223235"/>
                      <a:pt x="83188" y="223235"/>
                    </a:cubicBezTo>
                    <a:lnTo>
                      <a:pt x="83188" y="223191"/>
                    </a:lnTo>
                    <a:cubicBezTo>
                      <a:pt x="83057" y="223191"/>
                      <a:pt x="82926" y="223191"/>
                      <a:pt x="82795" y="223148"/>
                    </a:cubicBezTo>
                    <a:cubicBezTo>
                      <a:pt x="81176" y="222885"/>
                      <a:pt x="79558" y="222623"/>
                      <a:pt x="77896" y="222273"/>
                    </a:cubicBezTo>
                    <a:lnTo>
                      <a:pt x="77852" y="222273"/>
                    </a:lnTo>
                    <a:cubicBezTo>
                      <a:pt x="77284" y="222185"/>
                      <a:pt x="76715" y="222098"/>
                      <a:pt x="76147" y="221967"/>
                    </a:cubicBezTo>
                    <a:cubicBezTo>
                      <a:pt x="75928" y="221923"/>
                      <a:pt x="75665" y="221879"/>
                      <a:pt x="75447" y="221792"/>
                    </a:cubicBezTo>
                    <a:cubicBezTo>
                      <a:pt x="56683" y="217855"/>
                      <a:pt x="38095" y="209851"/>
                      <a:pt x="21081" y="197605"/>
                    </a:cubicBezTo>
                    <a:cubicBezTo>
                      <a:pt x="15221" y="193362"/>
                      <a:pt x="9753" y="188814"/>
                      <a:pt x="4724" y="183959"/>
                    </a:cubicBezTo>
                    <a:cubicBezTo>
                      <a:pt x="3105" y="182384"/>
                      <a:pt x="1531" y="180810"/>
                      <a:pt x="0" y="179192"/>
                    </a:cubicBezTo>
                    <a:lnTo>
                      <a:pt x="0" y="179148"/>
                    </a:lnTo>
                    <a:cubicBezTo>
                      <a:pt x="87" y="178973"/>
                      <a:pt x="219" y="178842"/>
                      <a:pt x="306" y="178667"/>
                    </a:cubicBezTo>
                    <a:cubicBezTo>
                      <a:pt x="10759" y="161303"/>
                      <a:pt x="21737" y="144333"/>
                      <a:pt x="33197" y="127713"/>
                    </a:cubicBezTo>
                    <a:cubicBezTo>
                      <a:pt x="31841" y="123383"/>
                      <a:pt x="30572" y="119009"/>
                      <a:pt x="29435" y="114592"/>
                    </a:cubicBezTo>
                    <a:cubicBezTo>
                      <a:pt x="29741" y="114898"/>
                      <a:pt x="30091" y="115204"/>
                      <a:pt x="30397" y="115466"/>
                    </a:cubicBezTo>
                    <a:cubicBezTo>
                      <a:pt x="32759" y="117478"/>
                      <a:pt x="35208" y="119403"/>
                      <a:pt x="37658" y="121240"/>
                    </a:cubicBezTo>
                    <a:cubicBezTo>
                      <a:pt x="41288" y="116035"/>
                      <a:pt x="45006" y="110874"/>
                      <a:pt x="48723" y="105757"/>
                    </a:cubicBezTo>
                    <a:cubicBezTo>
                      <a:pt x="48854" y="105582"/>
                      <a:pt x="49029" y="105363"/>
                      <a:pt x="49117" y="105188"/>
                    </a:cubicBezTo>
                    <a:cubicBezTo>
                      <a:pt x="53447" y="99327"/>
                      <a:pt x="57777" y="93554"/>
                      <a:pt x="62194" y="87781"/>
                    </a:cubicBezTo>
                    <a:lnTo>
                      <a:pt x="62194" y="87737"/>
                    </a:lnTo>
                    <a:cubicBezTo>
                      <a:pt x="62194" y="87693"/>
                      <a:pt x="62238" y="87693"/>
                      <a:pt x="62238" y="87650"/>
                    </a:cubicBezTo>
                    <a:cubicBezTo>
                      <a:pt x="72166" y="74703"/>
                      <a:pt x="82401" y="61976"/>
                      <a:pt x="92942" y="49511"/>
                    </a:cubicBezTo>
                    <a:cubicBezTo>
                      <a:pt x="103307" y="37264"/>
                      <a:pt x="113979" y="25236"/>
                      <a:pt x="124914" y="13515"/>
                    </a:cubicBezTo>
                    <a:cubicBezTo>
                      <a:pt x="129156" y="8966"/>
                      <a:pt x="133442" y="4461"/>
                      <a:pt x="137772" y="0"/>
                    </a:cubicBezTo>
                    <a:cubicBezTo>
                      <a:pt x="143808" y="3149"/>
                      <a:pt x="149756" y="6823"/>
                      <a:pt x="155486" y="10934"/>
                    </a:cubicBezTo>
                    <a:cubicBezTo>
                      <a:pt x="157367" y="12290"/>
                      <a:pt x="159160" y="13646"/>
                      <a:pt x="160953" y="15133"/>
                    </a:cubicBezTo>
                    <a:cubicBezTo>
                      <a:pt x="167295" y="20076"/>
                      <a:pt x="173068" y="25499"/>
                      <a:pt x="178273" y="31228"/>
                    </a:cubicBezTo>
                    <a:cubicBezTo>
                      <a:pt x="191044" y="45224"/>
                      <a:pt x="200535" y="61145"/>
                      <a:pt x="206440" y="77809"/>
                    </a:cubicBezTo>
                    <a:lnTo>
                      <a:pt x="206440" y="77853"/>
                    </a:lnTo>
                    <a:cubicBezTo>
                      <a:pt x="212650" y="95435"/>
                      <a:pt x="214925" y="113804"/>
                      <a:pt x="212869" y="1314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4" name="Google Shape;2514;p48"/>
              <p:cNvSpPr/>
              <p:nvPr/>
            </p:nvSpPr>
            <p:spPr>
              <a:xfrm>
                <a:off x="3944433" y="2748710"/>
                <a:ext cx="502970" cy="529118"/>
              </a:xfrm>
              <a:custGeom>
                <a:rect b="b" l="l" r="r" t="t"/>
                <a:pathLst>
                  <a:path extrusionOk="0" h="529118" w="502970">
                    <a:moveTo>
                      <a:pt x="501316" y="267628"/>
                    </a:moveTo>
                    <a:cubicBezTo>
                      <a:pt x="501273" y="268022"/>
                      <a:pt x="501229" y="268459"/>
                      <a:pt x="501185" y="268853"/>
                    </a:cubicBezTo>
                    <a:cubicBezTo>
                      <a:pt x="499567" y="282499"/>
                      <a:pt x="496899" y="296057"/>
                      <a:pt x="493356" y="309310"/>
                    </a:cubicBezTo>
                    <a:cubicBezTo>
                      <a:pt x="492044" y="314164"/>
                      <a:pt x="490601" y="319019"/>
                      <a:pt x="489026" y="323787"/>
                    </a:cubicBezTo>
                    <a:cubicBezTo>
                      <a:pt x="488939" y="324137"/>
                      <a:pt x="488807" y="324443"/>
                      <a:pt x="488720" y="324793"/>
                    </a:cubicBezTo>
                    <a:cubicBezTo>
                      <a:pt x="487845" y="327461"/>
                      <a:pt x="486927" y="330129"/>
                      <a:pt x="485965" y="332797"/>
                    </a:cubicBezTo>
                    <a:cubicBezTo>
                      <a:pt x="485483" y="334196"/>
                      <a:pt x="484959" y="335552"/>
                      <a:pt x="484434" y="336908"/>
                    </a:cubicBezTo>
                    <a:cubicBezTo>
                      <a:pt x="483384" y="339751"/>
                      <a:pt x="482247" y="342594"/>
                      <a:pt x="481066" y="345393"/>
                    </a:cubicBezTo>
                    <a:cubicBezTo>
                      <a:pt x="476867" y="355759"/>
                      <a:pt x="472056" y="365862"/>
                      <a:pt x="466764" y="375615"/>
                    </a:cubicBezTo>
                    <a:cubicBezTo>
                      <a:pt x="460684" y="386900"/>
                      <a:pt x="453949" y="397703"/>
                      <a:pt x="446645" y="407937"/>
                    </a:cubicBezTo>
                    <a:cubicBezTo>
                      <a:pt x="446645" y="407981"/>
                      <a:pt x="446601" y="407981"/>
                      <a:pt x="446601" y="408025"/>
                    </a:cubicBezTo>
                    <a:cubicBezTo>
                      <a:pt x="446382" y="408375"/>
                      <a:pt x="446120" y="408681"/>
                      <a:pt x="445901" y="408987"/>
                    </a:cubicBezTo>
                    <a:cubicBezTo>
                      <a:pt x="444239" y="411305"/>
                      <a:pt x="442577" y="413536"/>
                      <a:pt x="440871" y="415766"/>
                    </a:cubicBezTo>
                    <a:cubicBezTo>
                      <a:pt x="436454" y="421627"/>
                      <a:pt x="431818" y="427225"/>
                      <a:pt x="427050" y="432605"/>
                    </a:cubicBezTo>
                    <a:cubicBezTo>
                      <a:pt x="423333" y="436804"/>
                      <a:pt x="419484" y="440871"/>
                      <a:pt x="415591" y="444764"/>
                    </a:cubicBezTo>
                    <a:cubicBezTo>
                      <a:pt x="414891" y="445464"/>
                      <a:pt x="414192" y="446163"/>
                      <a:pt x="413492" y="446820"/>
                    </a:cubicBezTo>
                    <a:cubicBezTo>
                      <a:pt x="411961" y="448350"/>
                      <a:pt x="410387" y="449881"/>
                      <a:pt x="408812" y="451325"/>
                    </a:cubicBezTo>
                    <a:cubicBezTo>
                      <a:pt x="408681" y="451456"/>
                      <a:pt x="408550" y="451587"/>
                      <a:pt x="408418" y="451718"/>
                    </a:cubicBezTo>
                    <a:cubicBezTo>
                      <a:pt x="404832" y="455042"/>
                      <a:pt x="401158" y="458279"/>
                      <a:pt x="397484" y="461384"/>
                    </a:cubicBezTo>
                    <a:cubicBezTo>
                      <a:pt x="387687" y="469563"/>
                      <a:pt x="377496" y="476955"/>
                      <a:pt x="366955" y="483559"/>
                    </a:cubicBezTo>
                    <a:cubicBezTo>
                      <a:pt x="357421" y="489595"/>
                      <a:pt x="347624" y="494974"/>
                      <a:pt x="337608" y="499742"/>
                    </a:cubicBezTo>
                    <a:cubicBezTo>
                      <a:pt x="337258" y="499917"/>
                      <a:pt x="336908" y="500092"/>
                      <a:pt x="336514" y="500223"/>
                    </a:cubicBezTo>
                    <a:cubicBezTo>
                      <a:pt x="298769" y="518067"/>
                      <a:pt x="258181" y="527209"/>
                      <a:pt x="218293" y="528827"/>
                    </a:cubicBezTo>
                    <a:lnTo>
                      <a:pt x="218249" y="528827"/>
                    </a:lnTo>
                    <a:cubicBezTo>
                      <a:pt x="205215" y="529396"/>
                      <a:pt x="192313" y="529133"/>
                      <a:pt x="179541" y="528040"/>
                    </a:cubicBezTo>
                    <a:cubicBezTo>
                      <a:pt x="160516" y="526553"/>
                      <a:pt x="141971" y="523316"/>
                      <a:pt x="124258" y="518505"/>
                    </a:cubicBezTo>
                    <a:cubicBezTo>
                      <a:pt x="117347" y="516624"/>
                      <a:pt x="110611" y="514525"/>
                      <a:pt x="104095" y="512251"/>
                    </a:cubicBezTo>
                    <a:cubicBezTo>
                      <a:pt x="103876" y="512163"/>
                      <a:pt x="103614" y="512075"/>
                      <a:pt x="103351" y="511988"/>
                    </a:cubicBezTo>
                    <a:cubicBezTo>
                      <a:pt x="99852" y="510720"/>
                      <a:pt x="96353" y="509408"/>
                      <a:pt x="92985" y="508052"/>
                    </a:cubicBezTo>
                    <a:cubicBezTo>
                      <a:pt x="86862" y="505602"/>
                      <a:pt x="81001" y="503022"/>
                      <a:pt x="75272" y="500223"/>
                    </a:cubicBezTo>
                    <a:cubicBezTo>
                      <a:pt x="74922" y="500048"/>
                      <a:pt x="74572" y="499917"/>
                      <a:pt x="74222" y="499698"/>
                    </a:cubicBezTo>
                    <a:cubicBezTo>
                      <a:pt x="58695" y="492131"/>
                      <a:pt x="44568" y="483384"/>
                      <a:pt x="31666" y="473849"/>
                    </a:cubicBezTo>
                    <a:cubicBezTo>
                      <a:pt x="20119" y="465320"/>
                      <a:pt x="9622" y="456223"/>
                      <a:pt x="0" y="446732"/>
                    </a:cubicBezTo>
                    <a:cubicBezTo>
                      <a:pt x="4330" y="434005"/>
                      <a:pt x="8922" y="421452"/>
                      <a:pt x="13733" y="408987"/>
                    </a:cubicBezTo>
                    <a:cubicBezTo>
                      <a:pt x="26111" y="418216"/>
                      <a:pt x="39845" y="426613"/>
                      <a:pt x="55065" y="433698"/>
                    </a:cubicBezTo>
                    <a:cubicBezTo>
                      <a:pt x="64600" y="438116"/>
                      <a:pt x="74747" y="442052"/>
                      <a:pt x="85550" y="445333"/>
                    </a:cubicBezTo>
                    <a:cubicBezTo>
                      <a:pt x="85856" y="445464"/>
                      <a:pt x="86162" y="445551"/>
                      <a:pt x="86512" y="445639"/>
                    </a:cubicBezTo>
                    <a:cubicBezTo>
                      <a:pt x="88743" y="446339"/>
                      <a:pt x="91017" y="446994"/>
                      <a:pt x="93335" y="447607"/>
                    </a:cubicBezTo>
                    <a:cubicBezTo>
                      <a:pt x="95041" y="448088"/>
                      <a:pt x="96747" y="448525"/>
                      <a:pt x="98496" y="448919"/>
                    </a:cubicBezTo>
                    <a:cubicBezTo>
                      <a:pt x="106763" y="451018"/>
                      <a:pt x="115248" y="452681"/>
                      <a:pt x="123864" y="453905"/>
                    </a:cubicBezTo>
                    <a:cubicBezTo>
                      <a:pt x="124826" y="454036"/>
                      <a:pt x="125788" y="454167"/>
                      <a:pt x="126751" y="454343"/>
                    </a:cubicBezTo>
                    <a:cubicBezTo>
                      <a:pt x="131518" y="454955"/>
                      <a:pt x="136329" y="455436"/>
                      <a:pt x="141184" y="455786"/>
                    </a:cubicBezTo>
                    <a:cubicBezTo>
                      <a:pt x="141359" y="455829"/>
                      <a:pt x="141534" y="455829"/>
                      <a:pt x="141709" y="455829"/>
                    </a:cubicBezTo>
                    <a:cubicBezTo>
                      <a:pt x="156754" y="456967"/>
                      <a:pt x="172150" y="456879"/>
                      <a:pt x="187589" y="455392"/>
                    </a:cubicBezTo>
                    <a:cubicBezTo>
                      <a:pt x="193231" y="454867"/>
                      <a:pt x="198873" y="454124"/>
                      <a:pt x="204515" y="453205"/>
                    </a:cubicBezTo>
                    <a:cubicBezTo>
                      <a:pt x="246459" y="446513"/>
                      <a:pt x="287879" y="429543"/>
                      <a:pt x="323087" y="400633"/>
                    </a:cubicBezTo>
                    <a:cubicBezTo>
                      <a:pt x="323218" y="400589"/>
                      <a:pt x="323349" y="400458"/>
                      <a:pt x="323481" y="400327"/>
                    </a:cubicBezTo>
                    <a:cubicBezTo>
                      <a:pt x="327636" y="396959"/>
                      <a:pt x="331660" y="393416"/>
                      <a:pt x="335596" y="389655"/>
                    </a:cubicBezTo>
                    <a:cubicBezTo>
                      <a:pt x="336033" y="389261"/>
                      <a:pt x="336471" y="388868"/>
                      <a:pt x="336864" y="388430"/>
                    </a:cubicBezTo>
                    <a:cubicBezTo>
                      <a:pt x="341369" y="384101"/>
                      <a:pt x="345787" y="379552"/>
                      <a:pt x="350029" y="374784"/>
                    </a:cubicBezTo>
                    <a:cubicBezTo>
                      <a:pt x="351997" y="372554"/>
                      <a:pt x="353922" y="370279"/>
                      <a:pt x="355846" y="367961"/>
                    </a:cubicBezTo>
                    <a:cubicBezTo>
                      <a:pt x="357421" y="366081"/>
                      <a:pt x="358952" y="364156"/>
                      <a:pt x="360482" y="362188"/>
                    </a:cubicBezTo>
                    <a:cubicBezTo>
                      <a:pt x="361926" y="360351"/>
                      <a:pt x="363325" y="358470"/>
                      <a:pt x="364725" y="356546"/>
                    </a:cubicBezTo>
                    <a:cubicBezTo>
                      <a:pt x="373647" y="344387"/>
                      <a:pt x="381651" y="331178"/>
                      <a:pt x="388474" y="317270"/>
                    </a:cubicBezTo>
                    <a:cubicBezTo>
                      <a:pt x="390661" y="312809"/>
                      <a:pt x="392760" y="308260"/>
                      <a:pt x="394685" y="303668"/>
                    </a:cubicBezTo>
                    <a:cubicBezTo>
                      <a:pt x="397572" y="296888"/>
                      <a:pt x="400196" y="289890"/>
                      <a:pt x="402514" y="282849"/>
                    </a:cubicBezTo>
                    <a:cubicBezTo>
                      <a:pt x="403826" y="278781"/>
                      <a:pt x="405051" y="274670"/>
                      <a:pt x="406144" y="270559"/>
                    </a:cubicBezTo>
                    <a:cubicBezTo>
                      <a:pt x="406232" y="270296"/>
                      <a:pt x="406319" y="270034"/>
                      <a:pt x="406319" y="269771"/>
                    </a:cubicBezTo>
                    <a:cubicBezTo>
                      <a:pt x="408593" y="261505"/>
                      <a:pt x="410343" y="253107"/>
                      <a:pt x="411699" y="244622"/>
                    </a:cubicBezTo>
                    <a:cubicBezTo>
                      <a:pt x="413711" y="231545"/>
                      <a:pt x="414673" y="218249"/>
                      <a:pt x="414367" y="204953"/>
                    </a:cubicBezTo>
                    <a:cubicBezTo>
                      <a:pt x="414323" y="204909"/>
                      <a:pt x="414367" y="204909"/>
                      <a:pt x="414367" y="204909"/>
                    </a:cubicBezTo>
                    <a:cubicBezTo>
                      <a:pt x="414323" y="203684"/>
                      <a:pt x="414279" y="202416"/>
                      <a:pt x="414192" y="201191"/>
                    </a:cubicBezTo>
                    <a:cubicBezTo>
                      <a:pt x="414192" y="201148"/>
                      <a:pt x="414192" y="201148"/>
                      <a:pt x="414192" y="201148"/>
                    </a:cubicBezTo>
                    <a:cubicBezTo>
                      <a:pt x="414192" y="200798"/>
                      <a:pt x="414192" y="200491"/>
                      <a:pt x="414148" y="200141"/>
                    </a:cubicBezTo>
                    <a:cubicBezTo>
                      <a:pt x="414017" y="196511"/>
                      <a:pt x="413754" y="192837"/>
                      <a:pt x="413361" y="189207"/>
                    </a:cubicBezTo>
                    <a:cubicBezTo>
                      <a:pt x="413361" y="188901"/>
                      <a:pt x="413317" y="188595"/>
                      <a:pt x="413273" y="188289"/>
                    </a:cubicBezTo>
                    <a:cubicBezTo>
                      <a:pt x="411961" y="175780"/>
                      <a:pt x="409468" y="163359"/>
                      <a:pt x="405663" y="151112"/>
                    </a:cubicBezTo>
                    <a:cubicBezTo>
                      <a:pt x="404263" y="146520"/>
                      <a:pt x="402645" y="141927"/>
                      <a:pt x="400852" y="137379"/>
                    </a:cubicBezTo>
                    <a:cubicBezTo>
                      <a:pt x="396303" y="125832"/>
                      <a:pt x="390792" y="115335"/>
                      <a:pt x="384669" y="105757"/>
                    </a:cubicBezTo>
                    <a:cubicBezTo>
                      <a:pt x="369886" y="82751"/>
                      <a:pt x="351254" y="65081"/>
                      <a:pt x="332141" y="51260"/>
                    </a:cubicBezTo>
                    <a:cubicBezTo>
                      <a:pt x="328948" y="48942"/>
                      <a:pt x="325755" y="46711"/>
                      <a:pt x="322562" y="44612"/>
                    </a:cubicBezTo>
                    <a:cubicBezTo>
                      <a:pt x="321556" y="43956"/>
                      <a:pt x="320507" y="43256"/>
                      <a:pt x="319457" y="42644"/>
                    </a:cubicBezTo>
                    <a:cubicBezTo>
                      <a:pt x="306948" y="34640"/>
                      <a:pt x="294527" y="28123"/>
                      <a:pt x="283199" y="22612"/>
                    </a:cubicBezTo>
                    <a:cubicBezTo>
                      <a:pt x="287835" y="18501"/>
                      <a:pt x="292558" y="14389"/>
                      <a:pt x="297282" y="10366"/>
                    </a:cubicBezTo>
                    <a:cubicBezTo>
                      <a:pt x="301087" y="7129"/>
                      <a:pt x="304892" y="3936"/>
                      <a:pt x="308741" y="743"/>
                    </a:cubicBezTo>
                    <a:cubicBezTo>
                      <a:pt x="309091" y="525"/>
                      <a:pt x="309397" y="262"/>
                      <a:pt x="309703" y="0"/>
                    </a:cubicBezTo>
                    <a:cubicBezTo>
                      <a:pt x="314427" y="1924"/>
                      <a:pt x="319019" y="3849"/>
                      <a:pt x="323349" y="5817"/>
                    </a:cubicBezTo>
                    <a:cubicBezTo>
                      <a:pt x="324312" y="6254"/>
                      <a:pt x="325274" y="6692"/>
                      <a:pt x="326236" y="7085"/>
                    </a:cubicBezTo>
                    <a:cubicBezTo>
                      <a:pt x="338089" y="12421"/>
                      <a:pt x="351910" y="18719"/>
                      <a:pt x="366518" y="26549"/>
                    </a:cubicBezTo>
                    <a:cubicBezTo>
                      <a:pt x="385500" y="36695"/>
                      <a:pt x="405882" y="49511"/>
                      <a:pt x="424951" y="66087"/>
                    </a:cubicBezTo>
                    <a:cubicBezTo>
                      <a:pt x="430374" y="70767"/>
                      <a:pt x="435710" y="75796"/>
                      <a:pt x="440784" y="81133"/>
                    </a:cubicBezTo>
                    <a:cubicBezTo>
                      <a:pt x="456617" y="97578"/>
                      <a:pt x="470875" y="117128"/>
                      <a:pt x="481809" y="140659"/>
                    </a:cubicBezTo>
                    <a:cubicBezTo>
                      <a:pt x="482247" y="141490"/>
                      <a:pt x="482597" y="142277"/>
                      <a:pt x="482947" y="143108"/>
                    </a:cubicBezTo>
                    <a:cubicBezTo>
                      <a:pt x="483122" y="143458"/>
                      <a:pt x="483297" y="143852"/>
                      <a:pt x="483428" y="144202"/>
                    </a:cubicBezTo>
                    <a:cubicBezTo>
                      <a:pt x="483865" y="145076"/>
                      <a:pt x="484215" y="145907"/>
                      <a:pt x="484521" y="146782"/>
                    </a:cubicBezTo>
                    <a:cubicBezTo>
                      <a:pt x="484609" y="146826"/>
                      <a:pt x="484609" y="146869"/>
                      <a:pt x="484609" y="146913"/>
                    </a:cubicBezTo>
                    <a:cubicBezTo>
                      <a:pt x="485440" y="148750"/>
                      <a:pt x="486227" y="150631"/>
                      <a:pt x="486970" y="152556"/>
                    </a:cubicBezTo>
                    <a:cubicBezTo>
                      <a:pt x="493881" y="170050"/>
                      <a:pt x="498430" y="187983"/>
                      <a:pt x="500879" y="206090"/>
                    </a:cubicBezTo>
                    <a:cubicBezTo>
                      <a:pt x="503591" y="226559"/>
                      <a:pt x="503591" y="247247"/>
                      <a:pt x="501316" y="26762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5" name="Google Shape;2515;p48"/>
            <p:cNvGrpSpPr/>
            <p:nvPr/>
          </p:nvGrpSpPr>
          <p:grpSpPr>
            <a:xfrm>
              <a:off x="2031308" y="2597948"/>
              <a:ext cx="412747" cy="359757"/>
              <a:chOff x="4095239" y="2597948"/>
              <a:chExt cx="412747" cy="359757"/>
            </a:xfrm>
          </p:grpSpPr>
          <p:sp>
            <p:nvSpPr>
              <p:cNvPr id="2516" name="Google Shape;2516;p48"/>
              <p:cNvSpPr/>
              <p:nvPr/>
            </p:nvSpPr>
            <p:spPr>
              <a:xfrm>
                <a:off x="4095239" y="2598342"/>
                <a:ext cx="411697" cy="358806"/>
              </a:xfrm>
              <a:custGeom>
                <a:rect b="b" l="l" r="r" t="t"/>
                <a:pathLst>
                  <a:path extrusionOk="0" h="358806" w="411697">
                    <a:moveTo>
                      <a:pt x="409337" y="101470"/>
                    </a:moveTo>
                    <a:cubicBezTo>
                      <a:pt x="408899" y="105625"/>
                      <a:pt x="408462" y="110087"/>
                      <a:pt x="407937" y="114723"/>
                    </a:cubicBezTo>
                    <a:cubicBezTo>
                      <a:pt x="407631" y="117522"/>
                      <a:pt x="407325" y="120365"/>
                      <a:pt x="406931" y="123295"/>
                    </a:cubicBezTo>
                    <a:cubicBezTo>
                      <a:pt x="406494" y="127188"/>
                      <a:pt x="405969" y="131212"/>
                      <a:pt x="405357" y="135323"/>
                    </a:cubicBezTo>
                    <a:cubicBezTo>
                      <a:pt x="403389" y="149231"/>
                      <a:pt x="400633" y="164364"/>
                      <a:pt x="396522" y="180022"/>
                    </a:cubicBezTo>
                    <a:cubicBezTo>
                      <a:pt x="396434" y="180329"/>
                      <a:pt x="396347" y="180679"/>
                      <a:pt x="396259" y="180985"/>
                    </a:cubicBezTo>
                    <a:cubicBezTo>
                      <a:pt x="395253" y="184746"/>
                      <a:pt x="394160" y="188595"/>
                      <a:pt x="393023" y="192400"/>
                    </a:cubicBezTo>
                    <a:cubicBezTo>
                      <a:pt x="393023" y="192444"/>
                      <a:pt x="392979" y="192488"/>
                      <a:pt x="392979" y="192531"/>
                    </a:cubicBezTo>
                    <a:cubicBezTo>
                      <a:pt x="392935" y="192575"/>
                      <a:pt x="392935" y="192575"/>
                      <a:pt x="392935" y="192619"/>
                    </a:cubicBezTo>
                    <a:cubicBezTo>
                      <a:pt x="391973" y="195593"/>
                      <a:pt x="390967" y="198611"/>
                      <a:pt x="389918" y="201672"/>
                    </a:cubicBezTo>
                    <a:cubicBezTo>
                      <a:pt x="389918" y="201760"/>
                      <a:pt x="389874" y="201803"/>
                      <a:pt x="389830" y="201891"/>
                    </a:cubicBezTo>
                    <a:cubicBezTo>
                      <a:pt x="389830" y="201935"/>
                      <a:pt x="389786" y="201979"/>
                      <a:pt x="389786" y="202022"/>
                    </a:cubicBezTo>
                    <a:cubicBezTo>
                      <a:pt x="387381" y="208889"/>
                      <a:pt x="384713" y="215799"/>
                      <a:pt x="381607" y="222710"/>
                    </a:cubicBezTo>
                    <a:cubicBezTo>
                      <a:pt x="381607" y="222754"/>
                      <a:pt x="381564" y="222798"/>
                      <a:pt x="381520" y="222841"/>
                    </a:cubicBezTo>
                    <a:cubicBezTo>
                      <a:pt x="380208" y="225772"/>
                      <a:pt x="378852" y="228746"/>
                      <a:pt x="377365" y="231676"/>
                    </a:cubicBezTo>
                    <a:cubicBezTo>
                      <a:pt x="377365" y="231720"/>
                      <a:pt x="377321" y="231720"/>
                      <a:pt x="377321" y="231764"/>
                    </a:cubicBezTo>
                    <a:cubicBezTo>
                      <a:pt x="369886" y="246765"/>
                      <a:pt x="360570" y="261549"/>
                      <a:pt x="348892" y="275588"/>
                    </a:cubicBezTo>
                    <a:cubicBezTo>
                      <a:pt x="348630" y="275938"/>
                      <a:pt x="348323" y="276244"/>
                      <a:pt x="348061" y="276594"/>
                    </a:cubicBezTo>
                    <a:cubicBezTo>
                      <a:pt x="345174" y="280006"/>
                      <a:pt x="342200" y="283330"/>
                      <a:pt x="339051" y="286610"/>
                    </a:cubicBezTo>
                    <a:lnTo>
                      <a:pt x="339007" y="286654"/>
                    </a:lnTo>
                    <a:lnTo>
                      <a:pt x="338920" y="286698"/>
                    </a:lnTo>
                    <a:cubicBezTo>
                      <a:pt x="336777" y="289016"/>
                      <a:pt x="334502" y="291246"/>
                      <a:pt x="332141" y="293477"/>
                    </a:cubicBezTo>
                    <a:cubicBezTo>
                      <a:pt x="331878" y="293783"/>
                      <a:pt x="331572" y="294045"/>
                      <a:pt x="331310" y="294308"/>
                    </a:cubicBezTo>
                    <a:cubicBezTo>
                      <a:pt x="328204" y="297238"/>
                      <a:pt x="324924" y="300125"/>
                      <a:pt x="321556" y="302968"/>
                    </a:cubicBezTo>
                    <a:cubicBezTo>
                      <a:pt x="321425" y="303055"/>
                      <a:pt x="321338" y="303143"/>
                      <a:pt x="321206" y="303230"/>
                    </a:cubicBezTo>
                    <a:lnTo>
                      <a:pt x="321163" y="303274"/>
                    </a:lnTo>
                    <a:lnTo>
                      <a:pt x="320332" y="303974"/>
                    </a:lnTo>
                    <a:cubicBezTo>
                      <a:pt x="320288" y="303974"/>
                      <a:pt x="320288" y="304018"/>
                      <a:pt x="320288" y="304018"/>
                    </a:cubicBezTo>
                    <a:cubicBezTo>
                      <a:pt x="320244" y="304061"/>
                      <a:pt x="320244" y="304061"/>
                      <a:pt x="320200" y="304105"/>
                    </a:cubicBezTo>
                    <a:cubicBezTo>
                      <a:pt x="320157" y="304105"/>
                      <a:pt x="320113" y="304149"/>
                      <a:pt x="320069" y="304193"/>
                    </a:cubicBezTo>
                    <a:cubicBezTo>
                      <a:pt x="313990" y="309222"/>
                      <a:pt x="307692" y="313859"/>
                      <a:pt x="301175" y="318101"/>
                    </a:cubicBezTo>
                    <a:cubicBezTo>
                      <a:pt x="298419" y="319982"/>
                      <a:pt x="295533" y="321731"/>
                      <a:pt x="292690" y="323437"/>
                    </a:cubicBezTo>
                    <a:cubicBezTo>
                      <a:pt x="292646" y="323481"/>
                      <a:pt x="292602" y="323524"/>
                      <a:pt x="292515" y="323568"/>
                    </a:cubicBezTo>
                    <a:cubicBezTo>
                      <a:pt x="291640" y="324137"/>
                      <a:pt x="290721" y="324618"/>
                      <a:pt x="289803" y="325099"/>
                    </a:cubicBezTo>
                    <a:cubicBezTo>
                      <a:pt x="289759" y="325143"/>
                      <a:pt x="289716" y="325186"/>
                      <a:pt x="289672" y="325186"/>
                    </a:cubicBezTo>
                    <a:cubicBezTo>
                      <a:pt x="288928" y="325667"/>
                      <a:pt x="288141" y="326105"/>
                      <a:pt x="287354" y="326542"/>
                    </a:cubicBezTo>
                    <a:cubicBezTo>
                      <a:pt x="287310" y="326498"/>
                      <a:pt x="287266" y="326586"/>
                      <a:pt x="287266" y="326586"/>
                    </a:cubicBezTo>
                    <a:cubicBezTo>
                      <a:pt x="279219" y="331135"/>
                      <a:pt x="270908" y="335115"/>
                      <a:pt x="262467" y="338657"/>
                    </a:cubicBezTo>
                    <a:cubicBezTo>
                      <a:pt x="245191" y="345874"/>
                      <a:pt x="227128" y="351035"/>
                      <a:pt x="208758" y="354315"/>
                    </a:cubicBezTo>
                    <a:cubicBezTo>
                      <a:pt x="199617" y="355977"/>
                      <a:pt x="190432" y="357158"/>
                      <a:pt x="181160" y="357902"/>
                    </a:cubicBezTo>
                    <a:cubicBezTo>
                      <a:pt x="171013" y="358689"/>
                      <a:pt x="160822" y="358952"/>
                      <a:pt x="150675" y="358733"/>
                    </a:cubicBezTo>
                    <a:cubicBezTo>
                      <a:pt x="149319" y="358689"/>
                      <a:pt x="147919" y="358689"/>
                      <a:pt x="146563" y="358602"/>
                    </a:cubicBezTo>
                    <a:cubicBezTo>
                      <a:pt x="132874" y="358121"/>
                      <a:pt x="119228" y="356721"/>
                      <a:pt x="105888" y="354403"/>
                    </a:cubicBezTo>
                    <a:cubicBezTo>
                      <a:pt x="88393" y="351472"/>
                      <a:pt x="71379" y="347055"/>
                      <a:pt x="55153" y="341325"/>
                    </a:cubicBezTo>
                    <a:cubicBezTo>
                      <a:pt x="48942" y="339182"/>
                      <a:pt x="42819" y="336777"/>
                      <a:pt x="36870" y="334240"/>
                    </a:cubicBezTo>
                    <a:cubicBezTo>
                      <a:pt x="35121" y="333497"/>
                      <a:pt x="33372" y="332709"/>
                      <a:pt x="31666" y="331966"/>
                    </a:cubicBezTo>
                    <a:cubicBezTo>
                      <a:pt x="29960" y="331178"/>
                      <a:pt x="28254" y="330391"/>
                      <a:pt x="26549" y="329560"/>
                    </a:cubicBezTo>
                    <a:cubicBezTo>
                      <a:pt x="23531" y="328117"/>
                      <a:pt x="20513" y="326586"/>
                      <a:pt x="17582" y="325055"/>
                    </a:cubicBezTo>
                    <a:cubicBezTo>
                      <a:pt x="11547" y="321906"/>
                      <a:pt x="5686" y="318582"/>
                      <a:pt x="0" y="315039"/>
                    </a:cubicBezTo>
                    <a:lnTo>
                      <a:pt x="0" y="314995"/>
                    </a:lnTo>
                    <a:cubicBezTo>
                      <a:pt x="0" y="314952"/>
                      <a:pt x="44" y="314952"/>
                      <a:pt x="44" y="314908"/>
                    </a:cubicBezTo>
                    <a:cubicBezTo>
                      <a:pt x="9972" y="301962"/>
                      <a:pt x="20207" y="289234"/>
                      <a:pt x="30747" y="276769"/>
                    </a:cubicBezTo>
                    <a:cubicBezTo>
                      <a:pt x="41113" y="264523"/>
                      <a:pt x="51785" y="252495"/>
                      <a:pt x="62719" y="240773"/>
                    </a:cubicBezTo>
                    <a:cubicBezTo>
                      <a:pt x="66962" y="236225"/>
                      <a:pt x="71248" y="231720"/>
                      <a:pt x="75578" y="227259"/>
                    </a:cubicBezTo>
                    <a:cubicBezTo>
                      <a:pt x="76365" y="226384"/>
                      <a:pt x="77196" y="225553"/>
                      <a:pt x="78071" y="224722"/>
                    </a:cubicBezTo>
                    <a:cubicBezTo>
                      <a:pt x="86381" y="216106"/>
                      <a:pt x="94954" y="207621"/>
                      <a:pt x="103614" y="199354"/>
                    </a:cubicBezTo>
                    <a:lnTo>
                      <a:pt x="103657" y="199311"/>
                    </a:lnTo>
                    <a:cubicBezTo>
                      <a:pt x="104357" y="196161"/>
                      <a:pt x="105188" y="193012"/>
                      <a:pt x="106063" y="189863"/>
                    </a:cubicBezTo>
                    <a:cubicBezTo>
                      <a:pt x="108031" y="190476"/>
                      <a:pt x="110043" y="191000"/>
                      <a:pt x="112055" y="191438"/>
                    </a:cubicBezTo>
                    <a:cubicBezTo>
                      <a:pt x="117478" y="186364"/>
                      <a:pt x="122989" y="181334"/>
                      <a:pt x="128544" y="176436"/>
                    </a:cubicBezTo>
                    <a:cubicBezTo>
                      <a:pt x="126751" y="173724"/>
                      <a:pt x="124870" y="171100"/>
                      <a:pt x="122902" y="168563"/>
                    </a:cubicBezTo>
                    <a:cubicBezTo>
                      <a:pt x="125963" y="169963"/>
                      <a:pt x="129112" y="171450"/>
                      <a:pt x="132393" y="172981"/>
                    </a:cubicBezTo>
                    <a:cubicBezTo>
                      <a:pt x="137029" y="168869"/>
                      <a:pt x="141752" y="164758"/>
                      <a:pt x="146476" y="160734"/>
                    </a:cubicBezTo>
                    <a:cubicBezTo>
                      <a:pt x="150281" y="157498"/>
                      <a:pt x="154086" y="154305"/>
                      <a:pt x="157935" y="151112"/>
                    </a:cubicBezTo>
                    <a:cubicBezTo>
                      <a:pt x="158285" y="150894"/>
                      <a:pt x="158591" y="150631"/>
                      <a:pt x="158897" y="150369"/>
                    </a:cubicBezTo>
                    <a:cubicBezTo>
                      <a:pt x="167557" y="143239"/>
                      <a:pt x="176349" y="136241"/>
                      <a:pt x="185227" y="129418"/>
                    </a:cubicBezTo>
                    <a:cubicBezTo>
                      <a:pt x="190344" y="125482"/>
                      <a:pt x="195505" y="121633"/>
                      <a:pt x="200710" y="117784"/>
                    </a:cubicBezTo>
                    <a:cubicBezTo>
                      <a:pt x="206571" y="113454"/>
                      <a:pt x="212519" y="109168"/>
                      <a:pt x="218511" y="104969"/>
                    </a:cubicBezTo>
                    <a:cubicBezTo>
                      <a:pt x="218774" y="104794"/>
                      <a:pt x="219036" y="104576"/>
                      <a:pt x="219342" y="104401"/>
                    </a:cubicBezTo>
                    <a:cubicBezTo>
                      <a:pt x="227040" y="98977"/>
                      <a:pt x="234869" y="93641"/>
                      <a:pt x="242742" y="88437"/>
                    </a:cubicBezTo>
                    <a:cubicBezTo>
                      <a:pt x="243092" y="88218"/>
                      <a:pt x="243441" y="87999"/>
                      <a:pt x="243748" y="87781"/>
                    </a:cubicBezTo>
                    <a:cubicBezTo>
                      <a:pt x="253982" y="81045"/>
                      <a:pt x="264304" y="74484"/>
                      <a:pt x="274801" y="68142"/>
                    </a:cubicBezTo>
                    <a:cubicBezTo>
                      <a:pt x="285298" y="61757"/>
                      <a:pt x="295882" y="55590"/>
                      <a:pt x="306642" y="49554"/>
                    </a:cubicBezTo>
                    <a:lnTo>
                      <a:pt x="306729" y="49554"/>
                    </a:lnTo>
                    <a:cubicBezTo>
                      <a:pt x="306904" y="49467"/>
                      <a:pt x="307123" y="49335"/>
                      <a:pt x="307342" y="49248"/>
                    </a:cubicBezTo>
                    <a:lnTo>
                      <a:pt x="307385" y="49248"/>
                    </a:lnTo>
                    <a:cubicBezTo>
                      <a:pt x="309310" y="48155"/>
                      <a:pt x="311278" y="47061"/>
                      <a:pt x="313202" y="46011"/>
                    </a:cubicBezTo>
                    <a:lnTo>
                      <a:pt x="313246" y="46011"/>
                    </a:lnTo>
                    <a:cubicBezTo>
                      <a:pt x="328554" y="37614"/>
                      <a:pt x="344081" y="29610"/>
                      <a:pt x="359870" y="22043"/>
                    </a:cubicBezTo>
                    <a:cubicBezTo>
                      <a:pt x="368618" y="17845"/>
                      <a:pt x="377409" y="13777"/>
                      <a:pt x="386287" y="9885"/>
                    </a:cubicBezTo>
                    <a:cubicBezTo>
                      <a:pt x="393854" y="6473"/>
                      <a:pt x="401508" y="3193"/>
                      <a:pt x="409249" y="0"/>
                    </a:cubicBezTo>
                    <a:cubicBezTo>
                      <a:pt x="410562" y="13777"/>
                      <a:pt x="411305" y="27204"/>
                      <a:pt x="411567" y="40151"/>
                    </a:cubicBezTo>
                    <a:cubicBezTo>
                      <a:pt x="412049" y="62544"/>
                      <a:pt x="411174" y="83407"/>
                      <a:pt x="409337" y="10147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48"/>
              <p:cNvSpPr/>
              <p:nvPr/>
            </p:nvSpPr>
            <p:spPr>
              <a:xfrm>
                <a:off x="4207294" y="2644353"/>
                <a:ext cx="201147" cy="149144"/>
              </a:xfrm>
              <a:custGeom>
                <a:rect b="b" l="l" r="r" t="t"/>
                <a:pathLst>
                  <a:path extrusionOk="0" h="149144" w="201147">
                    <a:moveTo>
                      <a:pt x="201148" y="0"/>
                    </a:moveTo>
                    <a:cubicBezTo>
                      <a:pt x="200885" y="1312"/>
                      <a:pt x="200579" y="2624"/>
                      <a:pt x="200273" y="3936"/>
                    </a:cubicBezTo>
                    <a:cubicBezTo>
                      <a:pt x="200229" y="4024"/>
                      <a:pt x="200185" y="4111"/>
                      <a:pt x="200185" y="4199"/>
                    </a:cubicBezTo>
                    <a:cubicBezTo>
                      <a:pt x="198392" y="11416"/>
                      <a:pt x="196162" y="18632"/>
                      <a:pt x="193537" y="25805"/>
                    </a:cubicBezTo>
                    <a:cubicBezTo>
                      <a:pt x="191919" y="30179"/>
                      <a:pt x="190213" y="34421"/>
                      <a:pt x="188289" y="38620"/>
                    </a:cubicBezTo>
                    <a:cubicBezTo>
                      <a:pt x="182341" y="52135"/>
                      <a:pt x="175036" y="64688"/>
                      <a:pt x="166683" y="76059"/>
                    </a:cubicBezTo>
                    <a:cubicBezTo>
                      <a:pt x="166420" y="76409"/>
                      <a:pt x="166202" y="76715"/>
                      <a:pt x="165983" y="77021"/>
                    </a:cubicBezTo>
                    <a:cubicBezTo>
                      <a:pt x="160341" y="84588"/>
                      <a:pt x="154261" y="91630"/>
                      <a:pt x="147832" y="98146"/>
                    </a:cubicBezTo>
                    <a:cubicBezTo>
                      <a:pt x="147569" y="98409"/>
                      <a:pt x="147307" y="98628"/>
                      <a:pt x="147088" y="98846"/>
                    </a:cubicBezTo>
                    <a:cubicBezTo>
                      <a:pt x="140659" y="105276"/>
                      <a:pt x="133836" y="111136"/>
                      <a:pt x="126751" y="116385"/>
                    </a:cubicBezTo>
                    <a:cubicBezTo>
                      <a:pt x="119359" y="121896"/>
                      <a:pt x="111617" y="126751"/>
                      <a:pt x="103657" y="130906"/>
                    </a:cubicBezTo>
                    <a:cubicBezTo>
                      <a:pt x="103264" y="131124"/>
                      <a:pt x="102870" y="131343"/>
                      <a:pt x="102433" y="131518"/>
                    </a:cubicBezTo>
                    <a:cubicBezTo>
                      <a:pt x="89661" y="138122"/>
                      <a:pt x="76278" y="142934"/>
                      <a:pt x="62588" y="145820"/>
                    </a:cubicBezTo>
                    <a:cubicBezTo>
                      <a:pt x="61626" y="146083"/>
                      <a:pt x="60620" y="146301"/>
                      <a:pt x="59614" y="146432"/>
                    </a:cubicBezTo>
                    <a:cubicBezTo>
                      <a:pt x="58608" y="146651"/>
                      <a:pt x="57602" y="146870"/>
                      <a:pt x="56596" y="147001"/>
                    </a:cubicBezTo>
                    <a:cubicBezTo>
                      <a:pt x="46843" y="148707"/>
                      <a:pt x="36914" y="149407"/>
                      <a:pt x="27030" y="149057"/>
                    </a:cubicBezTo>
                    <a:cubicBezTo>
                      <a:pt x="17976" y="148750"/>
                      <a:pt x="8966" y="147570"/>
                      <a:pt x="0" y="145426"/>
                    </a:cubicBezTo>
                    <a:cubicBezTo>
                      <a:pt x="5423" y="140353"/>
                      <a:pt x="10934" y="135323"/>
                      <a:pt x="16489" y="130425"/>
                    </a:cubicBezTo>
                    <a:cubicBezTo>
                      <a:pt x="14696" y="127713"/>
                      <a:pt x="12815" y="125089"/>
                      <a:pt x="10847" y="122552"/>
                    </a:cubicBezTo>
                    <a:cubicBezTo>
                      <a:pt x="13908" y="123951"/>
                      <a:pt x="17058" y="125439"/>
                      <a:pt x="20338" y="126969"/>
                    </a:cubicBezTo>
                    <a:cubicBezTo>
                      <a:pt x="24974" y="122858"/>
                      <a:pt x="29698" y="118747"/>
                      <a:pt x="34421" y="114723"/>
                    </a:cubicBezTo>
                    <a:cubicBezTo>
                      <a:pt x="38226" y="111486"/>
                      <a:pt x="42031" y="108293"/>
                      <a:pt x="45880" y="105101"/>
                    </a:cubicBezTo>
                    <a:cubicBezTo>
                      <a:pt x="46230" y="104882"/>
                      <a:pt x="46536" y="104620"/>
                      <a:pt x="46843" y="104357"/>
                    </a:cubicBezTo>
                    <a:cubicBezTo>
                      <a:pt x="55503" y="97228"/>
                      <a:pt x="64294" y="90230"/>
                      <a:pt x="73172" y="83407"/>
                    </a:cubicBezTo>
                    <a:cubicBezTo>
                      <a:pt x="78290" y="79471"/>
                      <a:pt x="83451" y="75622"/>
                      <a:pt x="88655" y="71773"/>
                    </a:cubicBezTo>
                    <a:cubicBezTo>
                      <a:pt x="94516" y="67443"/>
                      <a:pt x="100464" y="63157"/>
                      <a:pt x="106456" y="58958"/>
                    </a:cubicBezTo>
                    <a:cubicBezTo>
                      <a:pt x="106719" y="58783"/>
                      <a:pt x="106981" y="58564"/>
                      <a:pt x="107287" y="58389"/>
                    </a:cubicBezTo>
                    <a:cubicBezTo>
                      <a:pt x="114985" y="52966"/>
                      <a:pt x="122814" y="47630"/>
                      <a:pt x="130687" y="42425"/>
                    </a:cubicBezTo>
                    <a:cubicBezTo>
                      <a:pt x="131037" y="42207"/>
                      <a:pt x="131387" y="41988"/>
                      <a:pt x="131693" y="41769"/>
                    </a:cubicBezTo>
                    <a:cubicBezTo>
                      <a:pt x="141927" y="35034"/>
                      <a:pt x="152249" y="28473"/>
                      <a:pt x="162746" y="22131"/>
                    </a:cubicBezTo>
                    <a:cubicBezTo>
                      <a:pt x="173243" y="15746"/>
                      <a:pt x="183828" y="9578"/>
                      <a:pt x="194587" y="3543"/>
                    </a:cubicBezTo>
                    <a:lnTo>
                      <a:pt x="194674" y="3543"/>
                    </a:lnTo>
                    <a:cubicBezTo>
                      <a:pt x="194849" y="3455"/>
                      <a:pt x="195068" y="3324"/>
                      <a:pt x="195287" y="3237"/>
                    </a:cubicBezTo>
                    <a:lnTo>
                      <a:pt x="195331" y="3237"/>
                    </a:lnTo>
                    <a:cubicBezTo>
                      <a:pt x="197255" y="2143"/>
                      <a:pt x="199223" y="1050"/>
                      <a:pt x="201148" y="0"/>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48"/>
              <p:cNvSpPr/>
              <p:nvPr/>
            </p:nvSpPr>
            <p:spPr>
              <a:xfrm>
                <a:off x="4095283" y="2597948"/>
                <a:ext cx="412703" cy="359757"/>
              </a:xfrm>
              <a:custGeom>
                <a:rect b="b" l="l" r="r" t="t"/>
                <a:pathLst>
                  <a:path extrusionOk="0" h="359757" w="412703">
                    <a:moveTo>
                      <a:pt x="410343" y="102389"/>
                    </a:moveTo>
                    <a:cubicBezTo>
                      <a:pt x="409949" y="106413"/>
                      <a:pt x="409512" y="110699"/>
                      <a:pt x="408987" y="115160"/>
                    </a:cubicBezTo>
                    <a:cubicBezTo>
                      <a:pt x="408637" y="118484"/>
                      <a:pt x="408243" y="121939"/>
                      <a:pt x="407806" y="125482"/>
                    </a:cubicBezTo>
                    <a:cubicBezTo>
                      <a:pt x="407281" y="129768"/>
                      <a:pt x="406669" y="134273"/>
                      <a:pt x="405969" y="138866"/>
                    </a:cubicBezTo>
                    <a:cubicBezTo>
                      <a:pt x="405969" y="138910"/>
                      <a:pt x="405969" y="138910"/>
                      <a:pt x="405969" y="138953"/>
                    </a:cubicBezTo>
                    <a:cubicBezTo>
                      <a:pt x="404045" y="152031"/>
                      <a:pt x="401420" y="166114"/>
                      <a:pt x="397615" y="180635"/>
                    </a:cubicBezTo>
                    <a:cubicBezTo>
                      <a:pt x="397528" y="180941"/>
                      <a:pt x="397440" y="181291"/>
                      <a:pt x="397353" y="181597"/>
                    </a:cubicBezTo>
                    <a:cubicBezTo>
                      <a:pt x="396872" y="183478"/>
                      <a:pt x="396347" y="185358"/>
                      <a:pt x="395778" y="187239"/>
                    </a:cubicBezTo>
                    <a:cubicBezTo>
                      <a:pt x="395778" y="187239"/>
                      <a:pt x="395778" y="187239"/>
                      <a:pt x="395778" y="187283"/>
                    </a:cubicBezTo>
                    <a:cubicBezTo>
                      <a:pt x="395210" y="189295"/>
                      <a:pt x="394597" y="191307"/>
                      <a:pt x="393985" y="193362"/>
                    </a:cubicBezTo>
                    <a:cubicBezTo>
                      <a:pt x="389918" y="206396"/>
                      <a:pt x="384844" y="219692"/>
                      <a:pt x="378283" y="232770"/>
                    </a:cubicBezTo>
                    <a:cubicBezTo>
                      <a:pt x="378283" y="232813"/>
                      <a:pt x="378240" y="232813"/>
                      <a:pt x="378240" y="232857"/>
                    </a:cubicBezTo>
                    <a:cubicBezTo>
                      <a:pt x="377321" y="234738"/>
                      <a:pt x="376359" y="236575"/>
                      <a:pt x="375397" y="238456"/>
                    </a:cubicBezTo>
                    <a:cubicBezTo>
                      <a:pt x="375397" y="238499"/>
                      <a:pt x="375353" y="238499"/>
                      <a:pt x="375353" y="238543"/>
                    </a:cubicBezTo>
                    <a:cubicBezTo>
                      <a:pt x="368311" y="251752"/>
                      <a:pt x="359739" y="264785"/>
                      <a:pt x="349329" y="277163"/>
                    </a:cubicBezTo>
                    <a:cubicBezTo>
                      <a:pt x="349067" y="277513"/>
                      <a:pt x="348805" y="277819"/>
                      <a:pt x="348498" y="278169"/>
                    </a:cubicBezTo>
                    <a:cubicBezTo>
                      <a:pt x="346618" y="280399"/>
                      <a:pt x="344649" y="282586"/>
                      <a:pt x="342638" y="284773"/>
                    </a:cubicBezTo>
                    <a:cubicBezTo>
                      <a:pt x="339445" y="288229"/>
                      <a:pt x="336121" y="291640"/>
                      <a:pt x="332578" y="294964"/>
                    </a:cubicBezTo>
                    <a:cubicBezTo>
                      <a:pt x="332316" y="295226"/>
                      <a:pt x="332053" y="295489"/>
                      <a:pt x="331747" y="295751"/>
                    </a:cubicBezTo>
                    <a:cubicBezTo>
                      <a:pt x="329735" y="297632"/>
                      <a:pt x="327679" y="299513"/>
                      <a:pt x="325536" y="301350"/>
                    </a:cubicBezTo>
                    <a:lnTo>
                      <a:pt x="325493" y="301394"/>
                    </a:lnTo>
                    <a:cubicBezTo>
                      <a:pt x="325361" y="301525"/>
                      <a:pt x="325186" y="301656"/>
                      <a:pt x="325055" y="301787"/>
                    </a:cubicBezTo>
                    <a:cubicBezTo>
                      <a:pt x="325011" y="301831"/>
                      <a:pt x="324924" y="301875"/>
                      <a:pt x="324880" y="301918"/>
                    </a:cubicBezTo>
                    <a:cubicBezTo>
                      <a:pt x="324837" y="301962"/>
                      <a:pt x="324793" y="301962"/>
                      <a:pt x="324749" y="302049"/>
                    </a:cubicBezTo>
                    <a:lnTo>
                      <a:pt x="324705" y="302093"/>
                    </a:lnTo>
                    <a:cubicBezTo>
                      <a:pt x="324005" y="302662"/>
                      <a:pt x="323306" y="303274"/>
                      <a:pt x="322562" y="303886"/>
                    </a:cubicBezTo>
                    <a:cubicBezTo>
                      <a:pt x="315695" y="309660"/>
                      <a:pt x="308523" y="314952"/>
                      <a:pt x="301131" y="319719"/>
                    </a:cubicBezTo>
                    <a:cubicBezTo>
                      <a:pt x="297151" y="322344"/>
                      <a:pt x="293127" y="324793"/>
                      <a:pt x="289016" y="327111"/>
                    </a:cubicBezTo>
                    <a:cubicBezTo>
                      <a:pt x="287922" y="327723"/>
                      <a:pt x="286785" y="328379"/>
                      <a:pt x="285692" y="328992"/>
                    </a:cubicBezTo>
                    <a:cubicBezTo>
                      <a:pt x="285036" y="329341"/>
                      <a:pt x="284380" y="329648"/>
                      <a:pt x="283767" y="329998"/>
                    </a:cubicBezTo>
                    <a:cubicBezTo>
                      <a:pt x="276813" y="333715"/>
                      <a:pt x="269728" y="337039"/>
                      <a:pt x="262511" y="339970"/>
                    </a:cubicBezTo>
                    <a:cubicBezTo>
                      <a:pt x="245103" y="347186"/>
                      <a:pt x="226996" y="352260"/>
                      <a:pt x="208539" y="355496"/>
                    </a:cubicBezTo>
                    <a:cubicBezTo>
                      <a:pt x="199486" y="357071"/>
                      <a:pt x="190388" y="358208"/>
                      <a:pt x="181247" y="358908"/>
                    </a:cubicBezTo>
                    <a:cubicBezTo>
                      <a:pt x="171013" y="359695"/>
                      <a:pt x="160778" y="359914"/>
                      <a:pt x="150587" y="359651"/>
                    </a:cubicBezTo>
                    <a:cubicBezTo>
                      <a:pt x="149406" y="359608"/>
                      <a:pt x="148226" y="359564"/>
                      <a:pt x="147088" y="359520"/>
                    </a:cubicBezTo>
                    <a:cubicBezTo>
                      <a:pt x="133049" y="358995"/>
                      <a:pt x="119097" y="357508"/>
                      <a:pt x="105407" y="355103"/>
                    </a:cubicBezTo>
                    <a:cubicBezTo>
                      <a:pt x="88131" y="352085"/>
                      <a:pt x="71292" y="347667"/>
                      <a:pt x="55240" y="341982"/>
                    </a:cubicBezTo>
                    <a:cubicBezTo>
                      <a:pt x="49336" y="339882"/>
                      <a:pt x="43562" y="337608"/>
                      <a:pt x="37876" y="335159"/>
                    </a:cubicBezTo>
                    <a:cubicBezTo>
                      <a:pt x="35777" y="334240"/>
                      <a:pt x="33678" y="333322"/>
                      <a:pt x="31622" y="332359"/>
                    </a:cubicBezTo>
                    <a:cubicBezTo>
                      <a:pt x="29916" y="331572"/>
                      <a:pt x="28211" y="330785"/>
                      <a:pt x="26505" y="329954"/>
                    </a:cubicBezTo>
                    <a:cubicBezTo>
                      <a:pt x="23487" y="328510"/>
                      <a:pt x="20469" y="326980"/>
                      <a:pt x="17539" y="325449"/>
                    </a:cubicBezTo>
                    <a:cubicBezTo>
                      <a:pt x="11503" y="322256"/>
                      <a:pt x="5686" y="318888"/>
                      <a:pt x="0" y="315302"/>
                    </a:cubicBezTo>
                    <a:cubicBezTo>
                      <a:pt x="9928" y="302356"/>
                      <a:pt x="20163" y="289628"/>
                      <a:pt x="30704" y="277163"/>
                    </a:cubicBezTo>
                    <a:cubicBezTo>
                      <a:pt x="41069" y="264917"/>
                      <a:pt x="51741" y="252889"/>
                      <a:pt x="62675" y="241167"/>
                    </a:cubicBezTo>
                    <a:cubicBezTo>
                      <a:pt x="64600" y="242129"/>
                      <a:pt x="66524" y="243004"/>
                      <a:pt x="68493" y="243835"/>
                    </a:cubicBezTo>
                    <a:cubicBezTo>
                      <a:pt x="78290" y="248034"/>
                      <a:pt x="88568" y="251664"/>
                      <a:pt x="99152" y="254682"/>
                    </a:cubicBezTo>
                    <a:cubicBezTo>
                      <a:pt x="104707" y="256257"/>
                      <a:pt x="110349" y="257656"/>
                      <a:pt x="116035" y="258881"/>
                    </a:cubicBezTo>
                    <a:cubicBezTo>
                      <a:pt x="119753" y="259668"/>
                      <a:pt x="123470" y="260368"/>
                      <a:pt x="127275" y="260980"/>
                    </a:cubicBezTo>
                    <a:cubicBezTo>
                      <a:pt x="135760" y="262467"/>
                      <a:pt x="144420" y="263473"/>
                      <a:pt x="153124" y="264042"/>
                    </a:cubicBezTo>
                    <a:cubicBezTo>
                      <a:pt x="167076" y="265048"/>
                      <a:pt x="181247" y="264917"/>
                      <a:pt x="195287" y="263517"/>
                    </a:cubicBezTo>
                    <a:cubicBezTo>
                      <a:pt x="199311" y="263123"/>
                      <a:pt x="203378" y="262642"/>
                      <a:pt x="207402" y="262030"/>
                    </a:cubicBezTo>
                    <a:cubicBezTo>
                      <a:pt x="216324" y="260718"/>
                      <a:pt x="225116" y="258881"/>
                      <a:pt x="233819" y="256519"/>
                    </a:cubicBezTo>
                    <a:cubicBezTo>
                      <a:pt x="251052" y="251795"/>
                      <a:pt x="267716" y="245016"/>
                      <a:pt x="283374" y="235919"/>
                    </a:cubicBezTo>
                    <a:cubicBezTo>
                      <a:pt x="285254" y="234825"/>
                      <a:pt x="287091" y="233688"/>
                      <a:pt x="288928" y="232551"/>
                    </a:cubicBezTo>
                    <a:cubicBezTo>
                      <a:pt x="289278" y="232332"/>
                      <a:pt x="289628" y="232114"/>
                      <a:pt x="289934" y="231895"/>
                    </a:cubicBezTo>
                    <a:cubicBezTo>
                      <a:pt x="296845" y="227521"/>
                      <a:pt x="303493" y="222666"/>
                      <a:pt x="309878" y="217330"/>
                    </a:cubicBezTo>
                    <a:cubicBezTo>
                      <a:pt x="311016" y="216368"/>
                      <a:pt x="312153" y="215406"/>
                      <a:pt x="313246" y="214400"/>
                    </a:cubicBezTo>
                    <a:cubicBezTo>
                      <a:pt x="313509" y="214181"/>
                      <a:pt x="313815" y="213963"/>
                      <a:pt x="314077" y="213700"/>
                    </a:cubicBezTo>
                    <a:cubicBezTo>
                      <a:pt x="330041" y="199529"/>
                      <a:pt x="342200" y="183784"/>
                      <a:pt x="351472" y="167514"/>
                    </a:cubicBezTo>
                    <a:cubicBezTo>
                      <a:pt x="351691" y="167207"/>
                      <a:pt x="351910" y="166858"/>
                      <a:pt x="352041" y="166552"/>
                    </a:cubicBezTo>
                    <a:cubicBezTo>
                      <a:pt x="362494" y="148226"/>
                      <a:pt x="369317" y="129244"/>
                      <a:pt x="373997" y="111180"/>
                    </a:cubicBezTo>
                    <a:cubicBezTo>
                      <a:pt x="376140" y="102651"/>
                      <a:pt x="377846" y="94385"/>
                      <a:pt x="379202" y="86425"/>
                    </a:cubicBezTo>
                    <a:cubicBezTo>
                      <a:pt x="379333" y="85769"/>
                      <a:pt x="379421" y="85113"/>
                      <a:pt x="379552" y="84457"/>
                    </a:cubicBezTo>
                    <a:cubicBezTo>
                      <a:pt x="381870" y="70373"/>
                      <a:pt x="383182" y="57427"/>
                      <a:pt x="384319" y="46493"/>
                    </a:cubicBezTo>
                    <a:cubicBezTo>
                      <a:pt x="384757" y="42338"/>
                      <a:pt x="385106" y="38008"/>
                      <a:pt x="385369" y="33503"/>
                    </a:cubicBezTo>
                    <a:cubicBezTo>
                      <a:pt x="385894" y="26155"/>
                      <a:pt x="386156" y="18370"/>
                      <a:pt x="386244" y="10278"/>
                    </a:cubicBezTo>
                    <a:cubicBezTo>
                      <a:pt x="393810" y="6867"/>
                      <a:pt x="401464" y="3586"/>
                      <a:pt x="409206" y="394"/>
                    </a:cubicBezTo>
                    <a:cubicBezTo>
                      <a:pt x="409512" y="262"/>
                      <a:pt x="409818" y="131"/>
                      <a:pt x="410168" y="0"/>
                    </a:cubicBezTo>
                    <a:cubicBezTo>
                      <a:pt x="411524" y="13996"/>
                      <a:pt x="412267" y="27642"/>
                      <a:pt x="412573" y="40763"/>
                    </a:cubicBezTo>
                    <a:cubicBezTo>
                      <a:pt x="413055" y="63288"/>
                      <a:pt x="412180" y="84238"/>
                      <a:pt x="410343" y="10238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9" name="Google Shape;2519;p48"/>
            <p:cNvGrpSpPr/>
            <p:nvPr/>
          </p:nvGrpSpPr>
          <p:grpSpPr>
            <a:xfrm>
              <a:off x="2144767" y="3660958"/>
              <a:ext cx="554727" cy="633445"/>
              <a:chOff x="4208698" y="3660958"/>
              <a:chExt cx="554727" cy="633445"/>
            </a:xfrm>
          </p:grpSpPr>
          <p:sp>
            <p:nvSpPr>
              <p:cNvPr id="2520" name="Google Shape;2520;p48"/>
              <p:cNvSpPr/>
              <p:nvPr/>
            </p:nvSpPr>
            <p:spPr>
              <a:xfrm>
                <a:off x="4208698" y="3660958"/>
                <a:ext cx="553632" cy="633087"/>
              </a:xfrm>
              <a:custGeom>
                <a:rect b="b" l="l" r="r" t="t"/>
                <a:pathLst>
                  <a:path extrusionOk="0" h="633087" w="553632">
                    <a:moveTo>
                      <a:pt x="553141" y="342924"/>
                    </a:moveTo>
                    <a:cubicBezTo>
                      <a:pt x="550166" y="236336"/>
                      <a:pt x="502187" y="39037"/>
                      <a:pt x="358379" y="4922"/>
                    </a:cubicBezTo>
                    <a:cubicBezTo>
                      <a:pt x="239938" y="-23201"/>
                      <a:pt x="132826" y="77482"/>
                      <a:pt x="111438" y="97601"/>
                    </a:cubicBezTo>
                    <a:cubicBezTo>
                      <a:pt x="79466" y="127692"/>
                      <a:pt x="-23273" y="235898"/>
                      <a:pt x="4807" y="386311"/>
                    </a:cubicBezTo>
                    <a:cubicBezTo>
                      <a:pt x="23439" y="486076"/>
                      <a:pt x="96699" y="588465"/>
                      <a:pt x="213696" y="621705"/>
                    </a:cubicBezTo>
                    <a:cubicBezTo>
                      <a:pt x="304844" y="647597"/>
                      <a:pt x="421010" y="631065"/>
                      <a:pt x="491996" y="554043"/>
                    </a:cubicBezTo>
                    <a:cubicBezTo>
                      <a:pt x="557077" y="483451"/>
                      <a:pt x="554584" y="394227"/>
                      <a:pt x="553141" y="342924"/>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48"/>
              <p:cNvSpPr/>
              <p:nvPr/>
            </p:nvSpPr>
            <p:spPr>
              <a:xfrm rot="-4628697">
                <a:off x="4322016" y="3795877"/>
                <a:ext cx="360154" cy="314402"/>
              </a:xfrm>
              <a:custGeom>
                <a:rect b="b" l="l" r="r" t="t"/>
                <a:pathLst>
                  <a:path extrusionOk="0" h="314381" w="360130">
                    <a:moveTo>
                      <a:pt x="360130" y="157191"/>
                    </a:moveTo>
                    <a:cubicBezTo>
                      <a:pt x="360130" y="244005"/>
                      <a:pt x="279512" y="314382"/>
                      <a:pt x="180065" y="314382"/>
                    </a:cubicBezTo>
                    <a:cubicBezTo>
                      <a:pt x="80618" y="314382"/>
                      <a:pt x="0" y="244005"/>
                      <a:pt x="0" y="157191"/>
                    </a:cubicBezTo>
                    <a:cubicBezTo>
                      <a:pt x="0" y="70377"/>
                      <a:pt x="80618" y="0"/>
                      <a:pt x="180065" y="0"/>
                    </a:cubicBezTo>
                    <a:cubicBezTo>
                      <a:pt x="279512" y="0"/>
                      <a:pt x="360130" y="70377"/>
                      <a:pt x="360130" y="15719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48"/>
              <p:cNvSpPr/>
              <p:nvPr/>
            </p:nvSpPr>
            <p:spPr>
              <a:xfrm rot="-4795540">
                <a:off x="4385054" y="3786913"/>
                <a:ext cx="260789" cy="230072"/>
              </a:xfrm>
              <a:custGeom>
                <a:rect b="b" l="l" r="r" t="t"/>
                <a:pathLst>
                  <a:path extrusionOk="0" h="229974" w="260678">
                    <a:moveTo>
                      <a:pt x="260679" y="114987"/>
                    </a:moveTo>
                    <a:cubicBezTo>
                      <a:pt x="260679" y="178493"/>
                      <a:pt x="202324" y="229975"/>
                      <a:pt x="130339" y="229975"/>
                    </a:cubicBezTo>
                    <a:cubicBezTo>
                      <a:pt x="58355" y="229975"/>
                      <a:pt x="0" y="178493"/>
                      <a:pt x="0" y="114987"/>
                    </a:cubicBezTo>
                    <a:cubicBezTo>
                      <a:pt x="0" y="51481"/>
                      <a:pt x="58355" y="0"/>
                      <a:pt x="130339" y="0"/>
                    </a:cubicBezTo>
                    <a:cubicBezTo>
                      <a:pt x="202324" y="0"/>
                      <a:pt x="260679" y="51482"/>
                      <a:pt x="260679" y="1149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48"/>
              <p:cNvSpPr/>
              <p:nvPr/>
            </p:nvSpPr>
            <p:spPr>
              <a:xfrm>
                <a:off x="4209822" y="3661363"/>
                <a:ext cx="553603" cy="633040"/>
              </a:xfrm>
              <a:custGeom>
                <a:rect b="b" l="l" r="r" t="t"/>
                <a:pathLst>
                  <a:path extrusionOk="0" h="633040" w="553603">
                    <a:moveTo>
                      <a:pt x="492010" y="553989"/>
                    </a:moveTo>
                    <a:cubicBezTo>
                      <a:pt x="421024" y="631054"/>
                      <a:pt x="304902" y="647543"/>
                      <a:pt x="213710" y="621650"/>
                    </a:cubicBezTo>
                    <a:cubicBezTo>
                      <a:pt x="96712" y="588410"/>
                      <a:pt x="23453" y="486021"/>
                      <a:pt x="4820" y="386256"/>
                    </a:cubicBezTo>
                    <a:cubicBezTo>
                      <a:pt x="-23303" y="235844"/>
                      <a:pt x="79436" y="127638"/>
                      <a:pt x="111408" y="97547"/>
                    </a:cubicBezTo>
                    <a:cubicBezTo>
                      <a:pt x="130696" y="79440"/>
                      <a:pt x="219352" y="-3924"/>
                      <a:pt x="323228" y="144"/>
                    </a:cubicBezTo>
                    <a:cubicBezTo>
                      <a:pt x="235972" y="-2130"/>
                      <a:pt x="161793" y="67587"/>
                      <a:pt x="145611" y="82807"/>
                    </a:cubicBezTo>
                    <a:cubicBezTo>
                      <a:pt x="118494" y="108306"/>
                      <a:pt x="31369" y="200067"/>
                      <a:pt x="55206" y="327605"/>
                    </a:cubicBezTo>
                    <a:cubicBezTo>
                      <a:pt x="70995" y="412236"/>
                      <a:pt x="133102" y="499011"/>
                      <a:pt x="232298" y="527178"/>
                    </a:cubicBezTo>
                    <a:cubicBezTo>
                      <a:pt x="309625" y="549178"/>
                      <a:pt x="408034" y="535138"/>
                      <a:pt x="468260" y="469838"/>
                    </a:cubicBezTo>
                    <a:cubicBezTo>
                      <a:pt x="523413" y="410006"/>
                      <a:pt x="521314" y="334340"/>
                      <a:pt x="520089" y="290866"/>
                    </a:cubicBezTo>
                    <a:cubicBezTo>
                      <a:pt x="517552" y="200504"/>
                      <a:pt x="476877" y="33253"/>
                      <a:pt x="354981" y="4299"/>
                    </a:cubicBezTo>
                    <a:cubicBezTo>
                      <a:pt x="352313" y="3643"/>
                      <a:pt x="349645" y="3074"/>
                      <a:pt x="347021" y="2637"/>
                    </a:cubicBezTo>
                    <a:cubicBezTo>
                      <a:pt x="350738" y="3293"/>
                      <a:pt x="354543" y="4037"/>
                      <a:pt x="358349" y="4955"/>
                    </a:cubicBezTo>
                    <a:cubicBezTo>
                      <a:pt x="502157" y="39114"/>
                      <a:pt x="550136" y="236369"/>
                      <a:pt x="553111" y="342956"/>
                    </a:cubicBezTo>
                    <a:cubicBezTo>
                      <a:pt x="554554" y="394217"/>
                      <a:pt x="557047" y="483397"/>
                      <a:pt x="492010" y="553989"/>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48"/>
              <p:cNvSpPr/>
              <p:nvPr/>
            </p:nvSpPr>
            <p:spPr>
              <a:xfrm>
                <a:off x="4536592" y="3661638"/>
                <a:ext cx="15920" cy="1618"/>
              </a:xfrm>
              <a:custGeom>
                <a:rect b="b" l="l" r="r" t="t"/>
                <a:pathLst>
                  <a:path extrusionOk="0" h="1618" w="15920">
                    <a:moveTo>
                      <a:pt x="0" y="0"/>
                    </a:moveTo>
                    <a:cubicBezTo>
                      <a:pt x="5248" y="219"/>
                      <a:pt x="10584" y="743"/>
                      <a:pt x="15920" y="1618"/>
                    </a:cubicBezTo>
                    <a:cubicBezTo>
                      <a:pt x="10584" y="831"/>
                      <a:pt x="5248" y="306"/>
                      <a:pt x="0"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5" name="Google Shape;2525;p48"/>
            <p:cNvGrpSpPr/>
            <p:nvPr/>
          </p:nvGrpSpPr>
          <p:grpSpPr>
            <a:xfrm>
              <a:off x="2212448" y="2879851"/>
              <a:ext cx="584013" cy="617638"/>
              <a:chOff x="4276379" y="2879851"/>
              <a:chExt cx="584013" cy="617638"/>
            </a:xfrm>
          </p:grpSpPr>
          <p:sp>
            <p:nvSpPr>
              <p:cNvPr id="2526" name="Google Shape;2526;p48"/>
              <p:cNvSpPr/>
              <p:nvPr/>
            </p:nvSpPr>
            <p:spPr>
              <a:xfrm>
                <a:off x="4276379" y="2880114"/>
                <a:ext cx="582876" cy="617375"/>
              </a:xfrm>
              <a:custGeom>
                <a:rect b="b" l="l" r="r" t="t"/>
                <a:pathLst>
                  <a:path extrusionOk="0" h="617375" w="582876">
                    <a:moveTo>
                      <a:pt x="512358" y="181799"/>
                    </a:moveTo>
                    <a:cubicBezTo>
                      <a:pt x="449945" y="95287"/>
                      <a:pt x="299401" y="-40867"/>
                      <a:pt x="161279" y="11749"/>
                    </a:cubicBezTo>
                    <a:cubicBezTo>
                      <a:pt x="47518" y="55092"/>
                      <a:pt x="15546" y="198551"/>
                      <a:pt x="9161" y="227199"/>
                    </a:cubicBezTo>
                    <a:cubicBezTo>
                      <a:pt x="-374" y="270061"/>
                      <a:pt x="-24517" y="417324"/>
                      <a:pt x="83295" y="525924"/>
                    </a:cubicBezTo>
                    <a:cubicBezTo>
                      <a:pt x="154806" y="597959"/>
                      <a:pt x="272940" y="641434"/>
                      <a:pt x="388406" y="603164"/>
                    </a:cubicBezTo>
                    <a:cubicBezTo>
                      <a:pt x="478374" y="573335"/>
                      <a:pt x="565105" y="494389"/>
                      <a:pt x="580500" y="390776"/>
                    </a:cubicBezTo>
                    <a:cubicBezTo>
                      <a:pt x="594627" y="295822"/>
                      <a:pt x="542405" y="223437"/>
                      <a:pt x="512358" y="181799"/>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48"/>
              <p:cNvSpPr/>
              <p:nvPr/>
            </p:nvSpPr>
            <p:spPr>
              <a:xfrm rot="-1285720">
                <a:off x="4387957" y="2985888"/>
                <a:ext cx="314079" cy="359784"/>
              </a:xfrm>
              <a:custGeom>
                <a:rect b="b" l="l" r="r" t="t"/>
                <a:pathLst>
                  <a:path extrusionOk="0" h="360122" w="314374">
                    <a:moveTo>
                      <a:pt x="314375" y="180061"/>
                    </a:moveTo>
                    <a:cubicBezTo>
                      <a:pt x="314375" y="279506"/>
                      <a:pt x="244000" y="360123"/>
                      <a:pt x="157187" y="360123"/>
                    </a:cubicBezTo>
                    <a:cubicBezTo>
                      <a:pt x="70375" y="360123"/>
                      <a:pt x="0" y="279506"/>
                      <a:pt x="0" y="180061"/>
                    </a:cubicBezTo>
                    <a:cubicBezTo>
                      <a:pt x="0" y="80616"/>
                      <a:pt x="70375" y="0"/>
                      <a:pt x="157187" y="0"/>
                    </a:cubicBezTo>
                    <a:cubicBezTo>
                      <a:pt x="244000" y="0"/>
                      <a:pt x="314375" y="80616"/>
                      <a:pt x="314375" y="18006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48"/>
              <p:cNvSpPr/>
              <p:nvPr/>
            </p:nvSpPr>
            <p:spPr>
              <a:xfrm rot="-1451706">
                <a:off x="4412536" y="2985811"/>
                <a:ext cx="230051" cy="260765"/>
              </a:xfrm>
              <a:custGeom>
                <a:rect b="b" l="l" r="r" t="t"/>
                <a:pathLst>
                  <a:path extrusionOk="0" h="260666" w="229964">
                    <a:moveTo>
                      <a:pt x="229964" y="130333"/>
                    </a:moveTo>
                    <a:cubicBezTo>
                      <a:pt x="229964" y="202314"/>
                      <a:pt x="178485" y="260667"/>
                      <a:pt x="114982" y="260667"/>
                    </a:cubicBezTo>
                    <a:cubicBezTo>
                      <a:pt x="51479" y="260667"/>
                      <a:pt x="0" y="202314"/>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48"/>
              <p:cNvSpPr/>
              <p:nvPr/>
            </p:nvSpPr>
            <p:spPr>
              <a:xfrm>
                <a:off x="4277530" y="2879851"/>
                <a:ext cx="582862" cy="617350"/>
              </a:xfrm>
              <a:custGeom>
                <a:rect b="b" l="l" r="r" t="t"/>
                <a:pathLst>
                  <a:path extrusionOk="0" h="617350" w="582862">
                    <a:moveTo>
                      <a:pt x="580487" y="390688"/>
                    </a:moveTo>
                    <a:cubicBezTo>
                      <a:pt x="565091" y="494302"/>
                      <a:pt x="478360" y="573248"/>
                      <a:pt x="388393" y="603120"/>
                    </a:cubicBezTo>
                    <a:cubicBezTo>
                      <a:pt x="272970" y="641434"/>
                      <a:pt x="154836" y="597915"/>
                      <a:pt x="83325" y="525880"/>
                    </a:cubicBezTo>
                    <a:cubicBezTo>
                      <a:pt x="-24487" y="417324"/>
                      <a:pt x="-388" y="270061"/>
                      <a:pt x="9147" y="227199"/>
                    </a:cubicBezTo>
                    <a:cubicBezTo>
                      <a:pt x="14920" y="201393"/>
                      <a:pt x="41381" y="82603"/>
                      <a:pt x="129556" y="27538"/>
                    </a:cubicBezTo>
                    <a:cubicBezTo>
                      <a:pt x="56121" y="74687"/>
                      <a:pt x="33946" y="174058"/>
                      <a:pt x="29135" y="195751"/>
                    </a:cubicBezTo>
                    <a:cubicBezTo>
                      <a:pt x="21044" y="232097"/>
                      <a:pt x="575" y="356923"/>
                      <a:pt x="91985" y="448990"/>
                    </a:cubicBezTo>
                    <a:cubicBezTo>
                      <a:pt x="152605" y="510091"/>
                      <a:pt x="252763" y="546961"/>
                      <a:pt x="350647" y="514509"/>
                    </a:cubicBezTo>
                    <a:cubicBezTo>
                      <a:pt x="426969" y="489228"/>
                      <a:pt x="500491" y="422310"/>
                      <a:pt x="513525" y="334442"/>
                    </a:cubicBezTo>
                    <a:cubicBezTo>
                      <a:pt x="525465" y="253966"/>
                      <a:pt x="481203" y="192558"/>
                      <a:pt x="455748" y="157263"/>
                    </a:cubicBezTo>
                    <a:cubicBezTo>
                      <a:pt x="402826" y="83959"/>
                      <a:pt x="275201" y="-31507"/>
                      <a:pt x="158072" y="13105"/>
                    </a:cubicBezTo>
                    <a:cubicBezTo>
                      <a:pt x="155492" y="14067"/>
                      <a:pt x="152999" y="15073"/>
                      <a:pt x="150550" y="16210"/>
                    </a:cubicBezTo>
                    <a:cubicBezTo>
                      <a:pt x="154005" y="14635"/>
                      <a:pt x="157591" y="13148"/>
                      <a:pt x="161221" y="11749"/>
                    </a:cubicBezTo>
                    <a:cubicBezTo>
                      <a:pt x="299344" y="-40867"/>
                      <a:pt x="449931" y="95287"/>
                      <a:pt x="512344" y="181799"/>
                    </a:cubicBezTo>
                    <a:cubicBezTo>
                      <a:pt x="542392" y="223393"/>
                      <a:pt x="594614" y="295779"/>
                      <a:pt x="580487" y="39068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48"/>
              <p:cNvSpPr/>
              <p:nvPr/>
            </p:nvSpPr>
            <p:spPr>
              <a:xfrm>
                <a:off x="4410060" y="2897898"/>
                <a:ext cx="14039" cy="7610"/>
              </a:xfrm>
              <a:custGeom>
                <a:rect b="b" l="l" r="r" t="t"/>
                <a:pathLst>
                  <a:path extrusionOk="0" h="7610" w="14039">
                    <a:moveTo>
                      <a:pt x="0" y="7610"/>
                    </a:moveTo>
                    <a:cubicBezTo>
                      <a:pt x="4461" y="4855"/>
                      <a:pt x="9141" y="2274"/>
                      <a:pt x="14040" y="0"/>
                    </a:cubicBezTo>
                    <a:cubicBezTo>
                      <a:pt x="9229" y="2362"/>
                      <a:pt x="4505" y="4942"/>
                      <a:pt x="0" y="761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31" name="Google Shape;2531;p48"/>
            <p:cNvGrpSpPr/>
            <p:nvPr/>
          </p:nvGrpSpPr>
          <p:grpSpPr>
            <a:xfrm>
              <a:off x="3008616" y="2845934"/>
              <a:ext cx="563033" cy="634527"/>
              <a:chOff x="5072547" y="2845934"/>
              <a:chExt cx="563033" cy="634527"/>
            </a:xfrm>
          </p:grpSpPr>
          <p:sp>
            <p:nvSpPr>
              <p:cNvPr id="2532" name="Google Shape;2532;p48"/>
              <p:cNvSpPr/>
              <p:nvPr/>
            </p:nvSpPr>
            <p:spPr>
              <a:xfrm>
                <a:off x="5072547" y="2845934"/>
                <a:ext cx="561857" cy="634350"/>
              </a:xfrm>
              <a:custGeom>
                <a:rect b="b" l="l" r="r" t="t"/>
                <a:pathLst>
                  <a:path extrusionOk="0" h="634350" w="561857">
                    <a:moveTo>
                      <a:pt x="550260" y="299342"/>
                    </a:moveTo>
                    <a:cubicBezTo>
                      <a:pt x="528785" y="194854"/>
                      <a:pt x="447258" y="8970"/>
                      <a:pt x="299733" y="310"/>
                    </a:cubicBezTo>
                    <a:cubicBezTo>
                      <a:pt x="178187" y="-6819"/>
                      <a:pt x="90231" y="110966"/>
                      <a:pt x="72693" y="134496"/>
                    </a:cubicBezTo>
                    <a:cubicBezTo>
                      <a:pt x="46407" y="169661"/>
                      <a:pt x="-35951" y="294093"/>
                      <a:pt x="17890" y="437333"/>
                    </a:cubicBezTo>
                    <a:cubicBezTo>
                      <a:pt x="53580" y="532330"/>
                      <a:pt x="143503" y="620461"/>
                      <a:pt x="264524" y="632839"/>
                    </a:cubicBezTo>
                    <a:cubicBezTo>
                      <a:pt x="358822" y="642505"/>
                      <a:pt x="470308" y="606028"/>
                      <a:pt x="526817" y="517853"/>
                    </a:cubicBezTo>
                    <a:cubicBezTo>
                      <a:pt x="578558" y="437027"/>
                      <a:pt x="560582" y="349596"/>
                      <a:pt x="550260" y="299342"/>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48"/>
              <p:cNvSpPr/>
              <p:nvPr/>
            </p:nvSpPr>
            <p:spPr>
              <a:xfrm rot="-5236830">
                <a:off x="5177689" y="2982843"/>
                <a:ext cx="360530" cy="314730"/>
              </a:xfrm>
              <a:custGeom>
                <a:rect b="b" l="l" r="r" t="t"/>
                <a:pathLst>
                  <a:path extrusionOk="0" h="314376" w="360124">
                    <a:moveTo>
                      <a:pt x="360124" y="157188"/>
                    </a:moveTo>
                    <a:cubicBezTo>
                      <a:pt x="360124" y="244001"/>
                      <a:pt x="279508" y="314376"/>
                      <a:pt x="180062" y="314376"/>
                    </a:cubicBezTo>
                    <a:cubicBezTo>
                      <a:pt x="80616" y="314376"/>
                      <a:pt x="0" y="244001"/>
                      <a:pt x="0" y="157188"/>
                    </a:cubicBezTo>
                    <a:cubicBezTo>
                      <a:pt x="0" y="70376"/>
                      <a:pt x="80616" y="0"/>
                      <a:pt x="180062" y="0"/>
                    </a:cubicBezTo>
                    <a:cubicBezTo>
                      <a:pt x="279507" y="0"/>
                      <a:pt x="360124" y="70376"/>
                      <a:pt x="360124" y="157188"/>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48"/>
              <p:cNvSpPr/>
              <p:nvPr/>
            </p:nvSpPr>
            <p:spPr>
              <a:xfrm>
                <a:off x="5247235" y="2957425"/>
                <a:ext cx="229970" cy="260673"/>
              </a:xfrm>
              <a:custGeom>
                <a:rect b="b" l="l" r="r" t="t"/>
                <a:pathLst>
                  <a:path extrusionOk="0" h="260673" w="229970">
                    <a:moveTo>
                      <a:pt x="229970" y="130337"/>
                    </a:moveTo>
                    <a:cubicBezTo>
                      <a:pt x="229970" y="202320"/>
                      <a:pt x="178490" y="260674"/>
                      <a:pt x="114985" y="260674"/>
                    </a:cubicBezTo>
                    <a:cubicBezTo>
                      <a:pt x="51481" y="260674"/>
                      <a:pt x="0" y="202320"/>
                      <a:pt x="0" y="130337"/>
                    </a:cubicBezTo>
                    <a:cubicBezTo>
                      <a:pt x="0" y="58354"/>
                      <a:pt x="51481" y="0"/>
                      <a:pt x="114985" y="0"/>
                    </a:cubicBezTo>
                    <a:cubicBezTo>
                      <a:pt x="178490" y="0"/>
                      <a:pt x="229970" y="58354"/>
                      <a:pt x="229970" y="1303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48"/>
              <p:cNvSpPr/>
              <p:nvPr/>
            </p:nvSpPr>
            <p:spPr>
              <a:xfrm>
                <a:off x="5073684" y="2846157"/>
                <a:ext cx="561896" cy="634304"/>
              </a:xfrm>
              <a:custGeom>
                <a:rect b="b" l="l" r="r" t="t"/>
                <a:pathLst>
                  <a:path extrusionOk="0" h="634304" w="561896">
                    <a:moveTo>
                      <a:pt x="526816" y="517805"/>
                    </a:moveTo>
                    <a:cubicBezTo>
                      <a:pt x="470308" y="606023"/>
                      <a:pt x="358822" y="642456"/>
                      <a:pt x="264524" y="632790"/>
                    </a:cubicBezTo>
                    <a:cubicBezTo>
                      <a:pt x="143547" y="620413"/>
                      <a:pt x="53623" y="532326"/>
                      <a:pt x="17890" y="437285"/>
                    </a:cubicBezTo>
                    <a:cubicBezTo>
                      <a:pt x="-35951" y="294045"/>
                      <a:pt x="46407" y="169613"/>
                      <a:pt x="72693" y="134448"/>
                    </a:cubicBezTo>
                    <a:cubicBezTo>
                      <a:pt x="88526" y="113280"/>
                      <a:pt x="161348" y="15746"/>
                      <a:pt x="264349" y="1706"/>
                    </a:cubicBezTo>
                    <a:cubicBezTo>
                      <a:pt x="178012" y="14608"/>
                      <a:pt x="117086" y="96178"/>
                      <a:pt x="103790" y="113979"/>
                    </a:cubicBezTo>
                    <a:cubicBezTo>
                      <a:pt x="81528" y="143808"/>
                      <a:pt x="11679" y="249302"/>
                      <a:pt x="57341" y="370761"/>
                    </a:cubicBezTo>
                    <a:cubicBezTo>
                      <a:pt x="87607" y="451325"/>
                      <a:pt x="163841" y="526028"/>
                      <a:pt x="266405" y="536525"/>
                    </a:cubicBezTo>
                    <a:cubicBezTo>
                      <a:pt x="346357" y="544747"/>
                      <a:pt x="440873" y="513825"/>
                      <a:pt x="488809" y="439035"/>
                    </a:cubicBezTo>
                    <a:cubicBezTo>
                      <a:pt x="532721" y="370542"/>
                      <a:pt x="517500" y="296407"/>
                      <a:pt x="508753" y="253764"/>
                    </a:cubicBezTo>
                    <a:cubicBezTo>
                      <a:pt x="490558" y="165196"/>
                      <a:pt x="421410" y="7566"/>
                      <a:pt x="296321" y="262"/>
                    </a:cubicBezTo>
                    <a:cubicBezTo>
                      <a:pt x="293610" y="88"/>
                      <a:pt x="290898" y="0"/>
                      <a:pt x="288186" y="0"/>
                    </a:cubicBezTo>
                    <a:cubicBezTo>
                      <a:pt x="291991" y="0"/>
                      <a:pt x="295840" y="88"/>
                      <a:pt x="299733" y="306"/>
                    </a:cubicBezTo>
                    <a:cubicBezTo>
                      <a:pt x="447302" y="8923"/>
                      <a:pt x="528828" y="194849"/>
                      <a:pt x="550303" y="299338"/>
                    </a:cubicBezTo>
                    <a:cubicBezTo>
                      <a:pt x="560625" y="349592"/>
                      <a:pt x="578601" y="437022"/>
                      <a:pt x="526816" y="517805"/>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48"/>
              <p:cNvSpPr/>
              <p:nvPr/>
            </p:nvSpPr>
            <p:spPr>
              <a:xfrm>
                <a:off x="5341532" y="2846244"/>
                <a:ext cx="15964" cy="1180"/>
              </a:xfrm>
              <a:custGeom>
                <a:rect b="b" l="l" r="r" t="t"/>
                <a:pathLst>
                  <a:path extrusionOk="0" h="1180" w="15964">
                    <a:moveTo>
                      <a:pt x="0" y="1181"/>
                    </a:moveTo>
                    <a:cubicBezTo>
                      <a:pt x="5205" y="481"/>
                      <a:pt x="10541" y="88"/>
                      <a:pt x="15964" y="0"/>
                    </a:cubicBezTo>
                    <a:cubicBezTo>
                      <a:pt x="10541" y="131"/>
                      <a:pt x="5205" y="569"/>
                      <a:pt x="0" y="118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37" name="Google Shape;2537;p48"/>
            <p:cNvGrpSpPr/>
            <p:nvPr/>
          </p:nvGrpSpPr>
          <p:grpSpPr>
            <a:xfrm>
              <a:off x="2589204" y="2913046"/>
              <a:ext cx="629550" cy="553264"/>
              <a:chOff x="4653135" y="2913046"/>
              <a:chExt cx="629550" cy="553264"/>
            </a:xfrm>
          </p:grpSpPr>
          <p:sp>
            <p:nvSpPr>
              <p:cNvPr id="2538" name="Google Shape;2538;p48"/>
              <p:cNvSpPr/>
              <p:nvPr/>
            </p:nvSpPr>
            <p:spPr>
              <a:xfrm>
                <a:off x="4653135" y="2914078"/>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0"/>
                    </a:cubicBezTo>
                    <a:cubicBezTo>
                      <a:pt x="94095" y="440656"/>
                      <a:pt x="186293" y="558003"/>
                      <a:pt x="339199" y="552011"/>
                    </a:cubicBezTo>
                    <a:cubicBezTo>
                      <a:pt x="440625" y="548031"/>
                      <a:pt x="552549" y="490429"/>
                      <a:pt x="602409" y="379468"/>
                    </a:cubicBezTo>
                    <a:cubicBezTo>
                      <a:pt x="641248" y="292999"/>
                      <a:pt x="641729" y="175696"/>
                      <a:pt x="575817" y="94301"/>
                    </a:cubicBezTo>
                    <a:cubicBezTo>
                      <a:pt x="515372" y="19729"/>
                      <a:pt x="426761" y="9276"/>
                      <a:pt x="375763" y="324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48"/>
              <p:cNvSpPr/>
              <p:nvPr/>
            </p:nvSpPr>
            <p:spPr>
              <a:xfrm rot="-4133428">
                <a:off x="4783718" y="2987074"/>
                <a:ext cx="314250" cy="359981"/>
              </a:xfrm>
              <a:custGeom>
                <a:rect b="b" l="l" r="r" t="t"/>
                <a:pathLst>
                  <a:path extrusionOk="0" h="360133" w="314383">
                    <a:moveTo>
                      <a:pt x="314384" y="180067"/>
                    </a:moveTo>
                    <a:cubicBezTo>
                      <a:pt x="314384" y="279515"/>
                      <a:pt x="244007" y="360133"/>
                      <a:pt x="157192" y="360133"/>
                    </a:cubicBezTo>
                    <a:cubicBezTo>
                      <a:pt x="70377" y="360133"/>
                      <a:pt x="0" y="279515"/>
                      <a:pt x="0" y="180067"/>
                    </a:cubicBezTo>
                    <a:cubicBezTo>
                      <a:pt x="0" y="80619"/>
                      <a:pt x="70377" y="0"/>
                      <a:pt x="157192" y="0"/>
                    </a:cubicBezTo>
                    <a:cubicBezTo>
                      <a:pt x="244007" y="0"/>
                      <a:pt x="314384" y="80619"/>
                      <a:pt x="314384" y="180067"/>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48"/>
              <p:cNvSpPr/>
              <p:nvPr/>
            </p:nvSpPr>
            <p:spPr>
              <a:xfrm rot="-4299334">
                <a:off x="4827329" y="2996870"/>
                <a:ext cx="230177" cy="260909"/>
              </a:xfrm>
              <a:custGeom>
                <a:rect b="b" l="l" r="r" t="t"/>
                <a:pathLst>
                  <a:path extrusionOk="0" h="260684" w="229979">
                    <a:moveTo>
                      <a:pt x="229980" y="130342"/>
                    </a:moveTo>
                    <a:cubicBezTo>
                      <a:pt x="229980" y="202328"/>
                      <a:pt x="178497" y="260684"/>
                      <a:pt x="114990" y="260684"/>
                    </a:cubicBezTo>
                    <a:cubicBezTo>
                      <a:pt x="51483" y="260684"/>
                      <a:pt x="0" y="202328"/>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1" name="Google Shape;2541;p48"/>
              <p:cNvSpPr/>
              <p:nvPr/>
            </p:nvSpPr>
            <p:spPr>
              <a:xfrm>
                <a:off x="4653707" y="2913046"/>
                <a:ext cx="628978" cy="552258"/>
              </a:xfrm>
              <a:custGeom>
                <a:rect b="b" l="l" r="r" t="t"/>
                <a:pathLst>
                  <a:path extrusionOk="0" h="552258" w="628978">
                    <a:moveTo>
                      <a:pt x="575770" y="94326"/>
                    </a:moveTo>
                    <a:cubicBezTo>
                      <a:pt x="641726" y="175722"/>
                      <a:pt x="641201" y="293025"/>
                      <a:pt x="602362" y="379493"/>
                    </a:cubicBezTo>
                    <a:cubicBezTo>
                      <a:pt x="552545" y="490411"/>
                      <a:pt x="440578" y="548057"/>
                      <a:pt x="339151" y="552037"/>
                    </a:cubicBezTo>
                    <a:cubicBezTo>
                      <a:pt x="186290" y="558029"/>
                      <a:pt x="94092" y="440726"/>
                      <a:pt x="68943" y="404730"/>
                    </a:cubicBezTo>
                    <a:cubicBezTo>
                      <a:pt x="53853" y="383036"/>
                      <a:pt x="-15820" y="283228"/>
                      <a:pt x="3293" y="181014"/>
                    </a:cubicBezTo>
                    <a:cubicBezTo>
                      <a:pt x="-11621" y="267045"/>
                      <a:pt x="46593" y="350496"/>
                      <a:pt x="59320" y="368734"/>
                    </a:cubicBezTo>
                    <a:cubicBezTo>
                      <a:pt x="80621" y="399263"/>
                      <a:pt x="158779" y="498765"/>
                      <a:pt x="288416" y="493648"/>
                    </a:cubicBezTo>
                    <a:cubicBezTo>
                      <a:pt x="374404" y="490324"/>
                      <a:pt x="469313" y="441425"/>
                      <a:pt x="511564" y="347390"/>
                    </a:cubicBezTo>
                    <a:cubicBezTo>
                      <a:pt x="544541" y="274087"/>
                      <a:pt x="544935" y="174672"/>
                      <a:pt x="489039" y="105611"/>
                    </a:cubicBezTo>
                    <a:cubicBezTo>
                      <a:pt x="437823" y="42367"/>
                      <a:pt x="362682" y="33488"/>
                      <a:pt x="319470" y="28371"/>
                    </a:cubicBezTo>
                    <a:cubicBezTo>
                      <a:pt x="229677" y="17786"/>
                      <a:pt x="58315" y="33750"/>
                      <a:pt x="11997" y="150179"/>
                    </a:cubicBezTo>
                    <a:cubicBezTo>
                      <a:pt x="10947" y="152716"/>
                      <a:pt x="10029" y="155253"/>
                      <a:pt x="9198" y="157789"/>
                    </a:cubicBezTo>
                    <a:cubicBezTo>
                      <a:pt x="10379" y="154203"/>
                      <a:pt x="11691" y="150529"/>
                      <a:pt x="13134" y="146942"/>
                    </a:cubicBezTo>
                    <a:cubicBezTo>
                      <a:pt x="67762" y="9607"/>
                      <a:pt x="269915" y="-9243"/>
                      <a:pt x="375803" y="3222"/>
                    </a:cubicBezTo>
                    <a:cubicBezTo>
                      <a:pt x="426757" y="9258"/>
                      <a:pt x="515369" y="19711"/>
                      <a:pt x="575770" y="9432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2" name="Google Shape;2542;p48"/>
              <p:cNvSpPr/>
              <p:nvPr/>
            </p:nvSpPr>
            <p:spPr>
              <a:xfrm>
                <a:off x="4657657" y="3075034"/>
                <a:ext cx="3892" cy="15526"/>
              </a:xfrm>
              <a:custGeom>
                <a:rect b="b" l="l" r="r" t="t"/>
                <a:pathLst>
                  <a:path extrusionOk="0" h="15526" w="3892">
                    <a:moveTo>
                      <a:pt x="0" y="15527"/>
                    </a:moveTo>
                    <a:cubicBezTo>
                      <a:pt x="1006" y="10366"/>
                      <a:pt x="2274" y="5161"/>
                      <a:pt x="3893" y="0"/>
                    </a:cubicBezTo>
                    <a:cubicBezTo>
                      <a:pt x="2318" y="5161"/>
                      <a:pt x="1050" y="10366"/>
                      <a:pt x="0" y="1552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43" name="Google Shape;2543;p48"/>
            <p:cNvGrpSpPr/>
            <p:nvPr/>
          </p:nvGrpSpPr>
          <p:grpSpPr>
            <a:xfrm>
              <a:off x="2201692" y="3321989"/>
              <a:ext cx="629550" cy="553264"/>
              <a:chOff x="4265623" y="3321989"/>
              <a:chExt cx="629550" cy="553264"/>
            </a:xfrm>
          </p:grpSpPr>
          <p:sp>
            <p:nvSpPr>
              <p:cNvPr id="2544" name="Google Shape;2544;p48"/>
              <p:cNvSpPr/>
              <p:nvPr/>
            </p:nvSpPr>
            <p:spPr>
              <a:xfrm>
                <a:off x="4265623" y="3323021"/>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0"/>
                    </a:cubicBezTo>
                    <a:cubicBezTo>
                      <a:pt x="94095" y="440656"/>
                      <a:pt x="186293" y="558003"/>
                      <a:pt x="339199" y="552011"/>
                    </a:cubicBezTo>
                    <a:cubicBezTo>
                      <a:pt x="440625" y="548031"/>
                      <a:pt x="552549" y="490429"/>
                      <a:pt x="602409" y="379468"/>
                    </a:cubicBezTo>
                    <a:cubicBezTo>
                      <a:pt x="641248" y="292999"/>
                      <a:pt x="641729" y="175696"/>
                      <a:pt x="575817" y="94301"/>
                    </a:cubicBezTo>
                    <a:cubicBezTo>
                      <a:pt x="515372" y="19729"/>
                      <a:pt x="426761" y="9276"/>
                      <a:pt x="375763" y="324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48"/>
              <p:cNvSpPr/>
              <p:nvPr/>
            </p:nvSpPr>
            <p:spPr>
              <a:xfrm rot="-4133428">
                <a:off x="4396199" y="3396015"/>
                <a:ext cx="314250" cy="359981"/>
              </a:xfrm>
              <a:custGeom>
                <a:rect b="b" l="l" r="r" t="t"/>
                <a:pathLst>
                  <a:path extrusionOk="0" h="360133" w="314383">
                    <a:moveTo>
                      <a:pt x="314384" y="180067"/>
                    </a:moveTo>
                    <a:cubicBezTo>
                      <a:pt x="314384" y="279515"/>
                      <a:pt x="244007" y="360133"/>
                      <a:pt x="157192" y="360133"/>
                    </a:cubicBezTo>
                    <a:cubicBezTo>
                      <a:pt x="70377" y="360133"/>
                      <a:pt x="0" y="279515"/>
                      <a:pt x="0" y="180067"/>
                    </a:cubicBezTo>
                    <a:cubicBezTo>
                      <a:pt x="0" y="80619"/>
                      <a:pt x="70377" y="0"/>
                      <a:pt x="157192" y="0"/>
                    </a:cubicBezTo>
                    <a:cubicBezTo>
                      <a:pt x="244007" y="0"/>
                      <a:pt x="314384" y="80619"/>
                      <a:pt x="314384" y="180067"/>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48"/>
              <p:cNvSpPr/>
              <p:nvPr/>
            </p:nvSpPr>
            <p:spPr>
              <a:xfrm rot="-4299334">
                <a:off x="4439799" y="3405876"/>
                <a:ext cx="230177" cy="260909"/>
              </a:xfrm>
              <a:custGeom>
                <a:rect b="b" l="l" r="r" t="t"/>
                <a:pathLst>
                  <a:path extrusionOk="0" h="260684" w="229979">
                    <a:moveTo>
                      <a:pt x="229980" y="130342"/>
                    </a:moveTo>
                    <a:cubicBezTo>
                      <a:pt x="229980" y="202328"/>
                      <a:pt x="178497" y="260684"/>
                      <a:pt x="114990" y="260684"/>
                    </a:cubicBezTo>
                    <a:cubicBezTo>
                      <a:pt x="51483" y="260684"/>
                      <a:pt x="0" y="202328"/>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48"/>
              <p:cNvSpPr/>
              <p:nvPr/>
            </p:nvSpPr>
            <p:spPr>
              <a:xfrm>
                <a:off x="4266195" y="3321989"/>
                <a:ext cx="628978" cy="552258"/>
              </a:xfrm>
              <a:custGeom>
                <a:rect b="b" l="l" r="r" t="t"/>
                <a:pathLst>
                  <a:path extrusionOk="0" h="552258" w="628978">
                    <a:moveTo>
                      <a:pt x="575770" y="94326"/>
                    </a:moveTo>
                    <a:cubicBezTo>
                      <a:pt x="641726" y="175722"/>
                      <a:pt x="641201" y="293025"/>
                      <a:pt x="602362" y="379493"/>
                    </a:cubicBezTo>
                    <a:cubicBezTo>
                      <a:pt x="552545" y="490411"/>
                      <a:pt x="440578" y="548057"/>
                      <a:pt x="339151" y="552037"/>
                    </a:cubicBezTo>
                    <a:cubicBezTo>
                      <a:pt x="186290" y="558029"/>
                      <a:pt x="94092" y="440726"/>
                      <a:pt x="68943" y="404730"/>
                    </a:cubicBezTo>
                    <a:cubicBezTo>
                      <a:pt x="53853" y="383036"/>
                      <a:pt x="-15820" y="283228"/>
                      <a:pt x="3293" y="181014"/>
                    </a:cubicBezTo>
                    <a:cubicBezTo>
                      <a:pt x="-11621" y="267045"/>
                      <a:pt x="46593" y="350496"/>
                      <a:pt x="59320" y="368734"/>
                    </a:cubicBezTo>
                    <a:cubicBezTo>
                      <a:pt x="80621" y="399263"/>
                      <a:pt x="158779" y="498765"/>
                      <a:pt x="288416" y="493648"/>
                    </a:cubicBezTo>
                    <a:cubicBezTo>
                      <a:pt x="374404" y="490324"/>
                      <a:pt x="469313" y="441425"/>
                      <a:pt x="511564" y="347390"/>
                    </a:cubicBezTo>
                    <a:cubicBezTo>
                      <a:pt x="544541" y="274087"/>
                      <a:pt x="544935" y="174672"/>
                      <a:pt x="489039" y="105611"/>
                    </a:cubicBezTo>
                    <a:cubicBezTo>
                      <a:pt x="437823" y="42367"/>
                      <a:pt x="362682" y="33488"/>
                      <a:pt x="319470" y="28371"/>
                    </a:cubicBezTo>
                    <a:cubicBezTo>
                      <a:pt x="229677" y="17786"/>
                      <a:pt x="58315" y="33750"/>
                      <a:pt x="11997" y="150179"/>
                    </a:cubicBezTo>
                    <a:cubicBezTo>
                      <a:pt x="10947" y="152716"/>
                      <a:pt x="10029" y="155253"/>
                      <a:pt x="9198" y="157789"/>
                    </a:cubicBezTo>
                    <a:cubicBezTo>
                      <a:pt x="10379" y="154203"/>
                      <a:pt x="11691" y="150529"/>
                      <a:pt x="13134" y="146942"/>
                    </a:cubicBezTo>
                    <a:cubicBezTo>
                      <a:pt x="67762" y="9607"/>
                      <a:pt x="269915" y="-9243"/>
                      <a:pt x="375803" y="3222"/>
                    </a:cubicBezTo>
                    <a:cubicBezTo>
                      <a:pt x="426757" y="9258"/>
                      <a:pt x="515369" y="19711"/>
                      <a:pt x="575770" y="9432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8" name="Google Shape;2548;p48"/>
              <p:cNvSpPr/>
              <p:nvPr/>
            </p:nvSpPr>
            <p:spPr>
              <a:xfrm>
                <a:off x="4270145" y="3483977"/>
                <a:ext cx="3892" cy="15526"/>
              </a:xfrm>
              <a:custGeom>
                <a:rect b="b" l="l" r="r" t="t"/>
                <a:pathLst>
                  <a:path extrusionOk="0" h="15526" w="3892">
                    <a:moveTo>
                      <a:pt x="0" y="15527"/>
                    </a:moveTo>
                    <a:cubicBezTo>
                      <a:pt x="1006" y="10366"/>
                      <a:pt x="2274" y="5161"/>
                      <a:pt x="3893" y="0"/>
                    </a:cubicBezTo>
                    <a:cubicBezTo>
                      <a:pt x="2318" y="5205"/>
                      <a:pt x="1050" y="10366"/>
                      <a:pt x="0" y="1552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49" name="Google Shape;2549;p48"/>
            <p:cNvGrpSpPr/>
            <p:nvPr/>
          </p:nvGrpSpPr>
          <p:grpSpPr>
            <a:xfrm>
              <a:off x="2613869" y="3341017"/>
              <a:ext cx="584013" cy="617637"/>
              <a:chOff x="4677800" y="3341017"/>
              <a:chExt cx="584013" cy="617637"/>
            </a:xfrm>
          </p:grpSpPr>
          <p:sp>
            <p:nvSpPr>
              <p:cNvPr id="2550" name="Google Shape;2550;p48"/>
              <p:cNvSpPr/>
              <p:nvPr/>
            </p:nvSpPr>
            <p:spPr>
              <a:xfrm>
                <a:off x="4677800" y="3341279"/>
                <a:ext cx="582876" cy="617375"/>
              </a:xfrm>
              <a:custGeom>
                <a:rect b="b" l="l" r="r" t="t"/>
                <a:pathLst>
                  <a:path extrusionOk="0" h="617375" w="582876">
                    <a:moveTo>
                      <a:pt x="512358" y="181799"/>
                    </a:moveTo>
                    <a:cubicBezTo>
                      <a:pt x="449945" y="95287"/>
                      <a:pt x="299401" y="-40867"/>
                      <a:pt x="161279" y="11749"/>
                    </a:cubicBezTo>
                    <a:cubicBezTo>
                      <a:pt x="47518" y="55092"/>
                      <a:pt x="15546" y="198551"/>
                      <a:pt x="9161" y="227199"/>
                    </a:cubicBezTo>
                    <a:cubicBezTo>
                      <a:pt x="-374" y="270061"/>
                      <a:pt x="-24517" y="417324"/>
                      <a:pt x="83295" y="525924"/>
                    </a:cubicBezTo>
                    <a:cubicBezTo>
                      <a:pt x="154806" y="597959"/>
                      <a:pt x="272940" y="641434"/>
                      <a:pt x="388406" y="603164"/>
                    </a:cubicBezTo>
                    <a:cubicBezTo>
                      <a:pt x="478374" y="573335"/>
                      <a:pt x="565105" y="494389"/>
                      <a:pt x="580500" y="390776"/>
                    </a:cubicBezTo>
                    <a:cubicBezTo>
                      <a:pt x="594628" y="295779"/>
                      <a:pt x="542405" y="223393"/>
                      <a:pt x="512358" y="181799"/>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48"/>
              <p:cNvSpPr/>
              <p:nvPr/>
            </p:nvSpPr>
            <p:spPr>
              <a:xfrm rot="-1285720">
                <a:off x="4789372" y="3447045"/>
                <a:ext cx="314079" cy="359784"/>
              </a:xfrm>
              <a:custGeom>
                <a:rect b="b" l="l" r="r" t="t"/>
                <a:pathLst>
                  <a:path extrusionOk="0" h="360122" w="314374">
                    <a:moveTo>
                      <a:pt x="314375" y="180061"/>
                    </a:moveTo>
                    <a:cubicBezTo>
                      <a:pt x="314375" y="279506"/>
                      <a:pt x="244000" y="360123"/>
                      <a:pt x="157187" y="360123"/>
                    </a:cubicBezTo>
                    <a:cubicBezTo>
                      <a:pt x="70375" y="360123"/>
                      <a:pt x="0" y="279506"/>
                      <a:pt x="0" y="180061"/>
                    </a:cubicBezTo>
                    <a:cubicBezTo>
                      <a:pt x="0" y="80616"/>
                      <a:pt x="70375" y="0"/>
                      <a:pt x="157187" y="0"/>
                    </a:cubicBezTo>
                    <a:cubicBezTo>
                      <a:pt x="244000" y="0"/>
                      <a:pt x="314375" y="80616"/>
                      <a:pt x="314375" y="18006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48"/>
              <p:cNvSpPr/>
              <p:nvPr/>
            </p:nvSpPr>
            <p:spPr>
              <a:xfrm rot="-1451706">
                <a:off x="4813949" y="3446956"/>
                <a:ext cx="230051" cy="260765"/>
              </a:xfrm>
              <a:custGeom>
                <a:rect b="b" l="l" r="r" t="t"/>
                <a:pathLst>
                  <a:path extrusionOk="0" h="260666" w="229964">
                    <a:moveTo>
                      <a:pt x="229964" y="130333"/>
                    </a:moveTo>
                    <a:cubicBezTo>
                      <a:pt x="229964" y="202314"/>
                      <a:pt x="178485" y="260667"/>
                      <a:pt x="114982" y="260667"/>
                    </a:cubicBezTo>
                    <a:cubicBezTo>
                      <a:pt x="51479" y="260667"/>
                      <a:pt x="0" y="202314"/>
                      <a:pt x="0" y="130333"/>
                    </a:cubicBezTo>
                    <a:cubicBezTo>
                      <a:pt x="0" y="58352"/>
                      <a:pt x="51479" y="0"/>
                      <a:pt x="114982" y="0"/>
                    </a:cubicBezTo>
                    <a:cubicBezTo>
                      <a:pt x="178485" y="0"/>
                      <a:pt x="229964" y="58352"/>
                      <a:pt x="229964" y="1303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48"/>
              <p:cNvSpPr/>
              <p:nvPr/>
            </p:nvSpPr>
            <p:spPr>
              <a:xfrm>
                <a:off x="4678951" y="3341017"/>
                <a:ext cx="582862" cy="617350"/>
              </a:xfrm>
              <a:custGeom>
                <a:rect b="b" l="l" r="r" t="t"/>
                <a:pathLst>
                  <a:path extrusionOk="0" h="617350" w="582862">
                    <a:moveTo>
                      <a:pt x="580487" y="390688"/>
                    </a:moveTo>
                    <a:cubicBezTo>
                      <a:pt x="565091" y="494302"/>
                      <a:pt x="478360" y="573248"/>
                      <a:pt x="388393" y="603120"/>
                    </a:cubicBezTo>
                    <a:cubicBezTo>
                      <a:pt x="272970" y="641434"/>
                      <a:pt x="154836" y="597915"/>
                      <a:pt x="83325" y="525880"/>
                    </a:cubicBezTo>
                    <a:cubicBezTo>
                      <a:pt x="-24487" y="417324"/>
                      <a:pt x="-388" y="270061"/>
                      <a:pt x="9147" y="227199"/>
                    </a:cubicBezTo>
                    <a:cubicBezTo>
                      <a:pt x="14920" y="201393"/>
                      <a:pt x="41381" y="82603"/>
                      <a:pt x="129556" y="27538"/>
                    </a:cubicBezTo>
                    <a:cubicBezTo>
                      <a:pt x="56121" y="74687"/>
                      <a:pt x="33946" y="174058"/>
                      <a:pt x="29135" y="195751"/>
                    </a:cubicBezTo>
                    <a:cubicBezTo>
                      <a:pt x="21044" y="232097"/>
                      <a:pt x="574" y="356923"/>
                      <a:pt x="91985" y="448990"/>
                    </a:cubicBezTo>
                    <a:cubicBezTo>
                      <a:pt x="152605" y="510091"/>
                      <a:pt x="252763" y="546961"/>
                      <a:pt x="350647" y="514509"/>
                    </a:cubicBezTo>
                    <a:cubicBezTo>
                      <a:pt x="426969" y="489228"/>
                      <a:pt x="500491" y="422310"/>
                      <a:pt x="513525" y="334442"/>
                    </a:cubicBezTo>
                    <a:cubicBezTo>
                      <a:pt x="525465" y="253966"/>
                      <a:pt x="481203" y="192558"/>
                      <a:pt x="455748" y="157263"/>
                    </a:cubicBezTo>
                    <a:cubicBezTo>
                      <a:pt x="402826" y="83959"/>
                      <a:pt x="275201" y="-31507"/>
                      <a:pt x="158072" y="13105"/>
                    </a:cubicBezTo>
                    <a:cubicBezTo>
                      <a:pt x="155492" y="14067"/>
                      <a:pt x="152999" y="15073"/>
                      <a:pt x="150549" y="16210"/>
                    </a:cubicBezTo>
                    <a:cubicBezTo>
                      <a:pt x="154005" y="14635"/>
                      <a:pt x="157591" y="13148"/>
                      <a:pt x="161221" y="11749"/>
                    </a:cubicBezTo>
                    <a:cubicBezTo>
                      <a:pt x="299344" y="-40867"/>
                      <a:pt x="449931" y="95287"/>
                      <a:pt x="512344" y="181799"/>
                    </a:cubicBezTo>
                    <a:cubicBezTo>
                      <a:pt x="542391" y="223393"/>
                      <a:pt x="594614" y="295735"/>
                      <a:pt x="580487" y="390688"/>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48"/>
              <p:cNvSpPr/>
              <p:nvPr/>
            </p:nvSpPr>
            <p:spPr>
              <a:xfrm>
                <a:off x="4811524" y="3359064"/>
                <a:ext cx="14039" cy="7610"/>
              </a:xfrm>
              <a:custGeom>
                <a:rect b="b" l="l" r="r" t="t"/>
                <a:pathLst>
                  <a:path extrusionOk="0" h="7610" w="14039">
                    <a:moveTo>
                      <a:pt x="0" y="7610"/>
                    </a:moveTo>
                    <a:cubicBezTo>
                      <a:pt x="4461" y="4855"/>
                      <a:pt x="9141" y="2274"/>
                      <a:pt x="14040" y="0"/>
                    </a:cubicBezTo>
                    <a:cubicBezTo>
                      <a:pt x="9185" y="2362"/>
                      <a:pt x="4461" y="4899"/>
                      <a:pt x="0" y="761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55" name="Google Shape;2555;p48"/>
            <p:cNvGrpSpPr/>
            <p:nvPr/>
          </p:nvGrpSpPr>
          <p:grpSpPr>
            <a:xfrm>
              <a:off x="2939102" y="3670444"/>
              <a:ext cx="629507" cy="553263"/>
              <a:chOff x="5003033" y="3670444"/>
              <a:chExt cx="629507" cy="553263"/>
            </a:xfrm>
          </p:grpSpPr>
          <p:sp>
            <p:nvSpPr>
              <p:cNvPr id="2556" name="Google Shape;2556;p48"/>
              <p:cNvSpPr/>
              <p:nvPr/>
            </p:nvSpPr>
            <p:spPr>
              <a:xfrm>
                <a:off x="5003033" y="3671475"/>
                <a:ext cx="629011" cy="552232"/>
              </a:xfrm>
              <a:custGeom>
                <a:rect b="b" l="l" r="r" t="t"/>
                <a:pathLst>
                  <a:path extrusionOk="0" h="552232" w="629011">
                    <a:moveTo>
                      <a:pt x="375763" y="3240"/>
                    </a:moveTo>
                    <a:cubicBezTo>
                      <a:pt x="269831" y="-9269"/>
                      <a:pt x="67722" y="9582"/>
                      <a:pt x="13094" y="146917"/>
                    </a:cubicBezTo>
                    <a:cubicBezTo>
                      <a:pt x="-31912" y="260021"/>
                      <a:pt x="52195" y="380605"/>
                      <a:pt x="68990" y="404660"/>
                    </a:cubicBezTo>
                    <a:cubicBezTo>
                      <a:pt x="94095" y="440656"/>
                      <a:pt x="186293" y="558003"/>
                      <a:pt x="339199" y="552011"/>
                    </a:cubicBezTo>
                    <a:cubicBezTo>
                      <a:pt x="440625" y="548031"/>
                      <a:pt x="552549" y="490429"/>
                      <a:pt x="602409" y="379468"/>
                    </a:cubicBezTo>
                    <a:cubicBezTo>
                      <a:pt x="641248" y="292999"/>
                      <a:pt x="641729" y="175696"/>
                      <a:pt x="575817" y="94301"/>
                    </a:cubicBezTo>
                    <a:cubicBezTo>
                      <a:pt x="515372" y="19729"/>
                      <a:pt x="426717" y="9276"/>
                      <a:pt x="375763" y="324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48"/>
              <p:cNvSpPr/>
              <p:nvPr/>
            </p:nvSpPr>
            <p:spPr>
              <a:xfrm rot="-4133428">
                <a:off x="5133574" y="3744467"/>
                <a:ext cx="314250" cy="359981"/>
              </a:xfrm>
              <a:custGeom>
                <a:rect b="b" l="l" r="r" t="t"/>
                <a:pathLst>
                  <a:path extrusionOk="0" h="360133" w="314383">
                    <a:moveTo>
                      <a:pt x="314384" y="180067"/>
                    </a:moveTo>
                    <a:cubicBezTo>
                      <a:pt x="314384" y="279515"/>
                      <a:pt x="244007" y="360133"/>
                      <a:pt x="157192" y="360133"/>
                    </a:cubicBezTo>
                    <a:cubicBezTo>
                      <a:pt x="70377" y="360133"/>
                      <a:pt x="0" y="279515"/>
                      <a:pt x="0" y="180067"/>
                    </a:cubicBezTo>
                    <a:cubicBezTo>
                      <a:pt x="0" y="80619"/>
                      <a:pt x="70377" y="0"/>
                      <a:pt x="157192" y="0"/>
                    </a:cubicBezTo>
                    <a:cubicBezTo>
                      <a:pt x="244007" y="0"/>
                      <a:pt x="314384" y="80619"/>
                      <a:pt x="314384" y="180067"/>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8" name="Google Shape;2558;p48"/>
              <p:cNvSpPr/>
              <p:nvPr/>
            </p:nvSpPr>
            <p:spPr>
              <a:xfrm rot="-4299334">
                <a:off x="5177222" y="3754274"/>
                <a:ext cx="230177" cy="260909"/>
              </a:xfrm>
              <a:custGeom>
                <a:rect b="b" l="l" r="r" t="t"/>
                <a:pathLst>
                  <a:path extrusionOk="0" h="260684" w="229979">
                    <a:moveTo>
                      <a:pt x="229980" y="130342"/>
                    </a:moveTo>
                    <a:cubicBezTo>
                      <a:pt x="229980" y="202328"/>
                      <a:pt x="178497" y="260684"/>
                      <a:pt x="114990" y="260684"/>
                    </a:cubicBezTo>
                    <a:cubicBezTo>
                      <a:pt x="51483" y="260684"/>
                      <a:pt x="0" y="202328"/>
                      <a:pt x="0" y="130342"/>
                    </a:cubicBezTo>
                    <a:cubicBezTo>
                      <a:pt x="0" y="58356"/>
                      <a:pt x="51483" y="0"/>
                      <a:pt x="114990" y="0"/>
                    </a:cubicBezTo>
                    <a:cubicBezTo>
                      <a:pt x="178497" y="0"/>
                      <a:pt x="229980" y="58356"/>
                      <a:pt x="229980" y="1303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9" name="Google Shape;2559;p48"/>
              <p:cNvSpPr/>
              <p:nvPr/>
            </p:nvSpPr>
            <p:spPr>
              <a:xfrm>
                <a:off x="5003562" y="3670444"/>
                <a:ext cx="628978" cy="552258"/>
              </a:xfrm>
              <a:custGeom>
                <a:rect b="b" l="l" r="r" t="t"/>
                <a:pathLst>
                  <a:path extrusionOk="0" h="552258" w="628978">
                    <a:moveTo>
                      <a:pt x="575770" y="94327"/>
                    </a:moveTo>
                    <a:cubicBezTo>
                      <a:pt x="641726" y="175722"/>
                      <a:pt x="641201" y="293025"/>
                      <a:pt x="602362" y="379493"/>
                    </a:cubicBezTo>
                    <a:cubicBezTo>
                      <a:pt x="552545" y="490411"/>
                      <a:pt x="440578" y="548057"/>
                      <a:pt x="339151" y="552037"/>
                    </a:cubicBezTo>
                    <a:cubicBezTo>
                      <a:pt x="186290" y="558029"/>
                      <a:pt x="94092" y="440725"/>
                      <a:pt x="68943" y="404730"/>
                    </a:cubicBezTo>
                    <a:cubicBezTo>
                      <a:pt x="53853" y="383036"/>
                      <a:pt x="-15820" y="283228"/>
                      <a:pt x="3293" y="181014"/>
                    </a:cubicBezTo>
                    <a:cubicBezTo>
                      <a:pt x="-11621" y="267045"/>
                      <a:pt x="46593" y="350496"/>
                      <a:pt x="59321" y="368734"/>
                    </a:cubicBezTo>
                    <a:cubicBezTo>
                      <a:pt x="80621" y="399263"/>
                      <a:pt x="158779" y="498765"/>
                      <a:pt x="288416" y="493648"/>
                    </a:cubicBezTo>
                    <a:cubicBezTo>
                      <a:pt x="374404" y="490324"/>
                      <a:pt x="469313" y="441425"/>
                      <a:pt x="511564" y="347390"/>
                    </a:cubicBezTo>
                    <a:cubicBezTo>
                      <a:pt x="544542" y="274087"/>
                      <a:pt x="544935" y="174672"/>
                      <a:pt x="489039" y="105611"/>
                    </a:cubicBezTo>
                    <a:cubicBezTo>
                      <a:pt x="437823" y="42367"/>
                      <a:pt x="362682" y="33488"/>
                      <a:pt x="319470" y="28371"/>
                    </a:cubicBezTo>
                    <a:cubicBezTo>
                      <a:pt x="229677" y="17786"/>
                      <a:pt x="58315" y="33750"/>
                      <a:pt x="11997" y="150179"/>
                    </a:cubicBezTo>
                    <a:cubicBezTo>
                      <a:pt x="10947" y="152716"/>
                      <a:pt x="10029" y="155253"/>
                      <a:pt x="9198" y="157789"/>
                    </a:cubicBezTo>
                    <a:cubicBezTo>
                      <a:pt x="10379" y="154203"/>
                      <a:pt x="11691" y="150529"/>
                      <a:pt x="13134" y="146942"/>
                    </a:cubicBezTo>
                    <a:cubicBezTo>
                      <a:pt x="67762" y="9608"/>
                      <a:pt x="269915" y="-9243"/>
                      <a:pt x="375803" y="3222"/>
                    </a:cubicBezTo>
                    <a:cubicBezTo>
                      <a:pt x="426757" y="9258"/>
                      <a:pt x="515369" y="19711"/>
                      <a:pt x="575770" y="94327"/>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0" name="Google Shape;2560;p48"/>
              <p:cNvSpPr/>
              <p:nvPr/>
            </p:nvSpPr>
            <p:spPr>
              <a:xfrm>
                <a:off x="5007511" y="3832432"/>
                <a:ext cx="3892" cy="15526"/>
              </a:xfrm>
              <a:custGeom>
                <a:rect b="b" l="l" r="r" t="t"/>
                <a:pathLst>
                  <a:path extrusionOk="0" h="15526" w="3892">
                    <a:moveTo>
                      <a:pt x="0" y="15527"/>
                    </a:moveTo>
                    <a:cubicBezTo>
                      <a:pt x="1006" y="10366"/>
                      <a:pt x="2274" y="5161"/>
                      <a:pt x="3893" y="0"/>
                    </a:cubicBezTo>
                    <a:cubicBezTo>
                      <a:pt x="2318" y="5161"/>
                      <a:pt x="1050" y="10366"/>
                      <a:pt x="0" y="15527"/>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61" name="Google Shape;2561;p48"/>
            <p:cNvGrpSpPr/>
            <p:nvPr/>
          </p:nvGrpSpPr>
          <p:grpSpPr>
            <a:xfrm>
              <a:off x="2939686" y="3273159"/>
              <a:ext cx="563033" cy="634527"/>
              <a:chOff x="5003617" y="3273159"/>
              <a:chExt cx="563033" cy="634527"/>
            </a:xfrm>
          </p:grpSpPr>
          <p:sp>
            <p:nvSpPr>
              <p:cNvPr id="2562" name="Google Shape;2562;p48"/>
              <p:cNvSpPr/>
              <p:nvPr/>
            </p:nvSpPr>
            <p:spPr>
              <a:xfrm>
                <a:off x="5003617" y="3273159"/>
                <a:ext cx="561857" cy="634350"/>
              </a:xfrm>
              <a:custGeom>
                <a:rect b="b" l="l" r="r" t="t"/>
                <a:pathLst>
                  <a:path extrusionOk="0" h="634350" w="561857">
                    <a:moveTo>
                      <a:pt x="550260" y="299342"/>
                    </a:moveTo>
                    <a:cubicBezTo>
                      <a:pt x="528785" y="194854"/>
                      <a:pt x="447258" y="8970"/>
                      <a:pt x="299733" y="310"/>
                    </a:cubicBezTo>
                    <a:cubicBezTo>
                      <a:pt x="178187" y="-6819"/>
                      <a:pt x="90231" y="110966"/>
                      <a:pt x="72693" y="134496"/>
                    </a:cubicBezTo>
                    <a:cubicBezTo>
                      <a:pt x="46407" y="169661"/>
                      <a:pt x="-35951" y="294093"/>
                      <a:pt x="17890" y="437333"/>
                    </a:cubicBezTo>
                    <a:cubicBezTo>
                      <a:pt x="53579" y="532330"/>
                      <a:pt x="143503" y="620461"/>
                      <a:pt x="264524" y="632839"/>
                    </a:cubicBezTo>
                    <a:cubicBezTo>
                      <a:pt x="358822" y="642505"/>
                      <a:pt x="470308" y="606028"/>
                      <a:pt x="526817" y="517853"/>
                    </a:cubicBezTo>
                    <a:cubicBezTo>
                      <a:pt x="578558" y="437027"/>
                      <a:pt x="560582" y="349596"/>
                      <a:pt x="550260" y="299342"/>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3" name="Google Shape;2563;p48"/>
              <p:cNvSpPr/>
              <p:nvPr/>
            </p:nvSpPr>
            <p:spPr>
              <a:xfrm rot="-5236830">
                <a:off x="5108793" y="3410065"/>
                <a:ext cx="360530" cy="314730"/>
              </a:xfrm>
              <a:custGeom>
                <a:rect b="b" l="l" r="r" t="t"/>
                <a:pathLst>
                  <a:path extrusionOk="0" h="314376" w="360124">
                    <a:moveTo>
                      <a:pt x="360124" y="157188"/>
                    </a:moveTo>
                    <a:cubicBezTo>
                      <a:pt x="360124" y="244001"/>
                      <a:pt x="279508" y="314376"/>
                      <a:pt x="180062" y="314376"/>
                    </a:cubicBezTo>
                    <a:cubicBezTo>
                      <a:pt x="80616" y="314376"/>
                      <a:pt x="0" y="244001"/>
                      <a:pt x="0" y="157188"/>
                    </a:cubicBezTo>
                    <a:cubicBezTo>
                      <a:pt x="0" y="70376"/>
                      <a:pt x="80616" y="0"/>
                      <a:pt x="180062" y="0"/>
                    </a:cubicBezTo>
                    <a:cubicBezTo>
                      <a:pt x="279507" y="0"/>
                      <a:pt x="360124" y="70376"/>
                      <a:pt x="360124" y="157188"/>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4" name="Google Shape;2564;p48"/>
              <p:cNvSpPr/>
              <p:nvPr/>
            </p:nvSpPr>
            <p:spPr>
              <a:xfrm>
                <a:off x="5178305" y="3384650"/>
                <a:ext cx="229970" cy="260673"/>
              </a:xfrm>
              <a:custGeom>
                <a:rect b="b" l="l" r="r" t="t"/>
                <a:pathLst>
                  <a:path extrusionOk="0" h="260673" w="229970">
                    <a:moveTo>
                      <a:pt x="229970" y="130337"/>
                    </a:moveTo>
                    <a:cubicBezTo>
                      <a:pt x="229970" y="202320"/>
                      <a:pt x="178490" y="260674"/>
                      <a:pt x="114985" y="260674"/>
                    </a:cubicBezTo>
                    <a:cubicBezTo>
                      <a:pt x="51481" y="260674"/>
                      <a:pt x="0" y="202320"/>
                      <a:pt x="0" y="130337"/>
                    </a:cubicBezTo>
                    <a:cubicBezTo>
                      <a:pt x="0" y="58354"/>
                      <a:pt x="51481" y="0"/>
                      <a:pt x="114985" y="0"/>
                    </a:cubicBezTo>
                    <a:cubicBezTo>
                      <a:pt x="178490" y="0"/>
                      <a:pt x="229970" y="58354"/>
                      <a:pt x="229970" y="1303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5" name="Google Shape;2565;p48"/>
              <p:cNvSpPr/>
              <p:nvPr/>
            </p:nvSpPr>
            <p:spPr>
              <a:xfrm>
                <a:off x="5004754" y="3273382"/>
                <a:ext cx="561896" cy="634304"/>
              </a:xfrm>
              <a:custGeom>
                <a:rect b="b" l="l" r="r" t="t"/>
                <a:pathLst>
                  <a:path extrusionOk="0" h="634304" w="561896">
                    <a:moveTo>
                      <a:pt x="526817" y="517805"/>
                    </a:moveTo>
                    <a:cubicBezTo>
                      <a:pt x="470308" y="606023"/>
                      <a:pt x="358822" y="642456"/>
                      <a:pt x="264524" y="632790"/>
                    </a:cubicBezTo>
                    <a:cubicBezTo>
                      <a:pt x="143547" y="620413"/>
                      <a:pt x="53623" y="532326"/>
                      <a:pt x="17890" y="437285"/>
                    </a:cubicBezTo>
                    <a:cubicBezTo>
                      <a:pt x="-35951" y="294046"/>
                      <a:pt x="46407" y="169613"/>
                      <a:pt x="72693" y="134448"/>
                    </a:cubicBezTo>
                    <a:cubicBezTo>
                      <a:pt x="88526" y="113280"/>
                      <a:pt x="161348" y="15746"/>
                      <a:pt x="264349" y="1706"/>
                    </a:cubicBezTo>
                    <a:cubicBezTo>
                      <a:pt x="178012" y="14608"/>
                      <a:pt x="117086" y="96178"/>
                      <a:pt x="103790" y="113979"/>
                    </a:cubicBezTo>
                    <a:cubicBezTo>
                      <a:pt x="81528" y="143808"/>
                      <a:pt x="11679" y="249302"/>
                      <a:pt x="57341" y="370761"/>
                    </a:cubicBezTo>
                    <a:cubicBezTo>
                      <a:pt x="87607" y="451325"/>
                      <a:pt x="163841" y="526028"/>
                      <a:pt x="266405" y="536525"/>
                    </a:cubicBezTo>
                    <a:cubicBezTo>
                      <a:pt x="346357" y="544747"/>
                      <a:pt x="440873" y="513825"/>
                      <a:pt x="488809" y="439035"/>
                    </a:cubicBezTo>
                    <a:cubicBezTo>
                      <a:pt x="532721" y="370542"/>
                      <a:pt x="517500" y="296407"/>
                      <a:pt x="508753" y="253764"/>
                    </a:cubicBezTo>
                    <a:cubicBezTo>
                      <a:pt x="490558" y="165196"/>
                      <a:pt x="421410" y="7567"/>
                      <a:pt x="296321" y="262"/>
                    </a:cubicBezTo>
                    <a:cubicBezTo>
                      <a:pt x="293610" y="88"/>
                      <a:pt x="290898" y="0"/>
                      <a:pt x="288186" y="0"/>
                    </a:cubicBezTo>
                    <a:cubicBezTo>
                      <a:pt x="291991" y="0"/>
                      <a:pt x="295840" y="88"/>
                      <a:pt x="299733" y="306"/>
                    </a:cubicBezTo>
                    <a:cubicBezTo>
                      <a:pt x="447302" y="8923"/>
                      <a:pt x="528828" y="194849"/>
                      <a:pt x="550303" y="299338"/>
                    </a:cubicBezTo>
                    <a:cubicBezTo>
                      <a:pt x="560625" y="349592"/>
                      <a:pt x="578601" y="437023"/>
                      <a:pt x="526817" y="517805"/>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48"/>
              <p:cNvSpPr/>
              <p:nvPr/>
            </p:nvSpPr>
            <p:spPr>
              <a:xfrm>
                <a:off x="5272602" y="3273470"/>
                <a:ext cx="15964" cy="1180"/>
              </a:xfrm>
              <a:custGeom>
                <a:rect b="b" l="l" r="r" t="t"/>
                <a:pathLst>
                  <a:path extrusionOk="0" h="1180" w="15964">
                    <a:moveTo>
                      <a:pt x="0" y="1181"/>
                    </a:moveTo>
                    <a:cubicBezTo>
                      <a:pt x="5205" y="481"/>
                      <a:pt x="10541" y="88"/>
                      <a:pt x="15964" y="0"/>
                    </a:cubicBezTo>
                    <a:cubicBezTo>
                      <a:pt x="10541" y="131"/>
                      <a:pt x="5205" y="569"/>
                      <a:pt x="0" y="1181"/>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67" name="Google Shape;2567;p48"/>
            <p:cNvGrpSpPr/>
            <p:nvPr/>
          </p:nvGrpSpPr>
          <p:grpSpPr>
            <a:xfrm>
              <a:off x="2551001" y="3684826"/>
              <a:ext cx="560513" cy="634691"/>
              <a:chOff x="4614932" y="3684826"/>
              <a:chExt cx="560513" cy="634691"/>
            </a:xfrm>
          </p:grpSpPr>
          <p:sp>
            <p:nvSpPr>
              <p:cNvPr id="2568" name="Google Shape;2568;p48"/>
              <p:cNvSpPr/>
              <p:nvPr/>
            </p:nvSpPr>
            <p:spPr>
              <a:xfrm>
                <a:off x="4616100" y="3685089"/>
                <a:ext cx="559345" cy="634428"/>
              </a:xfrm>
              <a:custGeom>
                <a:rect b="b" l="l" r="r" t="t"/>
                <a:pathLst>
                  <a:path extrusionOk="0" h="634428" w="559345">
                    <a:moveTo>
                      <a:pt x="7441" y="322598"/>
                    </a:moveTo>
                    <a:cubicBezTo>
                      <a:pt x="23799" y="427961"/>
                      <a:pt x="96228" y="617650"/>
                      <a:pt x="243185" y="633395"/>
                    </a:cubicBezTo>
                    <a:cubicBezTo>
                      <a:pt x="364250" y="646385"/>
                      <a:pt x="457804" y="533018"/>
                      <a:pt x="476479" y="510362"/>
                    </a:cubicBezTo>
                    <a:cubicBezTo>
                      <a:pt x="504428" y="476509"/>
                      <a:pt x="592733" y="356188"/>
                      <a:pt x="545891" y="210543"/>
                    </a:cubicBezTo>
                    <a:cubicBezTo>
                      <a:pt x="514837" y="113928"/>
                      <a:pt x="429287" y="21555"/>
                      <a:pt x="309010" y="3316"/>
                    </a:cubicBezTo>
                    <a:cubicBezTo>
                      <a:pt x="215324" y="-10898"/>
                      <a:pt x="102176" y="20111"/>
                      <a:pt x="41469" y="105486"/>
                    </a:cubicBezTo>
                    <a:cubicBezTo>
                      <a:pt x="-14121" y="183689"/>
                      <a:pt x="-431" y="271863"/>
                      <a:pt x="7441" y="322598"/>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48"/>
              <p:cNvSpPr/>
              <p:nvPr/>
            </p:nvSpPr>
            <p:spPr>
              <a:xfrm rot="-5064207">
                <a:off x="4707832" y="3868326"/>
                <a:ext cx="360047" cy="314308"/>
              </a:xfrm>
              <a:custGeom>
                <a:rect b="b" l="l" r="r" t="t"/>
                <a:pathLst>
                  <a:path extrusionOk="0" h="314382" w="360131">
                    <a:moveTo>
                      <a:pt x="360131" y="157191"/>
                    </a:moveTo>
                    <a:cubicBezTo>
                      <a:pt x="360131" y="244005"/>
                      <a:pt x="279513" y="314382"/>
                      <a:pt x="180066" y="314382"/>
                    </a:cubicBezTo>
                    <a:cubicBezTo>
                      <a:pt x="80618" y="314382"/>
                      <a:pt x="0" y="244005"/>
                      <a:pt x="0" y="157191"/>
                    </a:cubicBezTo>
                    <a:cubicBezTo>
                      <a:pt x="0" y="70377"/>
                      <a:pt x="80618" y="0"/>
                      <a:pt x="180066" y="0"/>
                    </a:cubicBezTo>
                    <a:cubicBezTo>
                      <a:pt x="279513" y="0"/>
                      <a:pt x="360131" y="70377"/>
                      <a:pt x="360131" y="157191"/>
                    </a:cubicBezTo>
                    <a:close/>
                  </a:path>
                </a:pathLst>
              </a:custGeom>
              <a:solidFill>
                <a:srgbClr val="683A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48"/>
              <p:cNvSpPr/>
              <p:nvPr/>
            </p:nvSpPr>
            <p:spPr>
              <a:xfrm rot="-5236830">
                <a:off x="4769221" y="3865259"/>
                <a:ext cx="260961" cy="230224"/>
              </a:xfrm>
              <a:custGeom>
                <a:rect b="b" l="l" r="r" t="t"/>
                <a:pathLst>
                  <a:path extrusionOk="0" h="229965" w="260667">
                    <a:moveTo>
                      <a:pt x="260668" y="114983"/>
                    </a:moveTo>
                    <a:cubicBezTo>
                      <a:pt x="260668" y="178486"/>
                      <a:pt x="202315" y="229965"/>
                      <a:pt x="130334" y="229965"/>
                    </a:cubicBezTo>
                    <a:cubicBezTo>
                      <a:pt x="58353" y="229965"/>
                      <a:pt x="0" y="178486"/>
                      <a:pt x="0" y="114983"/>
                    </a:cubicBezTo>
                    <a:cubicBezTo>
                      <a:pt x="0" y="51479"/>
                      <a:pt x="58353" y="0"/>
                      <a:pt x="130334" y="0"/>
                    </a:cubicBezTo>
                    <a:cubicBezTo>
                      <a:pt x="202315" y="0"/>
                      <a:pt x="260668" y="51480"/>
                      <a:pt x="260668" y="1149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48"/>
              <p:cNvSpPr/>
              <p:nvPr/>
            </p:nvSpPr>
            <p:spPr>
              <a:xfrm>
                <a:off x="4614932" y="3684826"/>
                <a:ext cx="559315" cy="634269"/>
              </a:xfrm>
              <a:custGeom>
                <a:rect b="b" l="l" r="r" t="t"/>
                <a:pathLst>
                  <a:path extrusionOk="0" h="634269" w="559315">
                    <a:moveTo>
                      <a:pt x="41500" y="105486"/>
                    </a:moveTo>
                    <a:cubicBezTo>
                      <a:pt x="102207" y="20111"/>
                      <a:pt x="215312" y="-10898"/>
                      <a:pt x="309040" y="3316"/>
                    </a:cubicBezTo>
                    <a:cubicBezTo>
                      <a:pt x="429274" y="21555"/>
                      <a:pt x="514824" y="113884"/>
                      <a:pt x="545878" y="210543"/>
                    </a:cubicBezTo>
                    <a:cubicBezTo>
                      <a:pt x="592677" y="356188"/>
                      <a:pt x="504415" y="476509"/>
                      <a:pt x="476467" y="510362"/>
                    </a:cubicBezTo>
                    <a:cubicBezTo>
                      <a:pt x="459628" y="530744"/>
                      <a:pt x="382169" y="624604"/>
                      <a:pt x="278599" y="633657"/>
                    </a:cubicBezTo>
                    <a:cubicBezTo>
                      <a:pt x="365462" y="624954"/>
                      <a:pt x="430236" y="546445"/>
                      <a:pt x="444407" y="529300"/>
                    </a:cubicBezTo>
                    <a:cubicBezTo>
                      <a:pt x="468113" y="500609"/>
                      <a:pt x="542991" y="398613"/>
                      <a:pt x="503278" y="275100"/>
                    </a:cubicBezTo>
                    <a:cubicBezTo>
                      <a:pt x="476991" y="193136"/>
                      <a:pt x="404431" y="114846"/>
                      <a:pt x="302480" y="99407"/>
                    </a:cubicBezTo>
                    <a:cubicBezTo>
                      <a:pt x="223009" y="87336"/>
                      <a:pt x="127137" y="113621"/>
                      <a:pt x="75615" y="186007"/>
                    </a:cubicBezTo>
                    <a:cubicBezTo>
                      <a:pt x="28466" y="252312"/>
                      <a:pt x="40056" y="327103"/>
                      <a:pt x="46705" y="370097"/>
                    </a:cubicBezTo>
                    <a:cubicBezTo>
                      <a:pt x="60613" y="459452"/>
                      <a:pt x="122020" y="620230"/>
                      <a:pt x="246584" y="633614"/>
                    </a:cubicBezTo>
                    <a:cubicBezTo>
                      <a:pt x="249295" y="633920"/>
                      <a:pt x="252007" y="634138"/>
                      <a:pt x="254675" y="634270"/>
                    </a:cubicBezTo>
                    <a:cubicBezTo>
                      <a:pt x="250870" y="634095"/>
                      <a:pt x="247021" y="633832"/>
                      <a:pt x="243172" y="633395"/>
                    </a:cubicBezTo>
                    <a:cubicBezTo>
                      <a:pt x="96215" y="617650"/>
                      <a:pt x="23786" y="427961"/>
                      <a:pt x="7385" y="322598"/>
                    </a:cubicBezTo>
                    <a:cubicBezTo>
                      <a:pt x="-401" y="271863"/>
                      <a:pt x="-14134" y="183689"/>
                      <a:pt x="41500" y="105486"/>
                    </a:cubicBezTo>
                    <a:close/>
                  </a:path>
                </a:pathLst>
              </a:custGeom>
              <a:solidFill>
                <a:srgbClr val="AB73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48"/>
              <p:cNvSpPr/>
              <p:nvPr/>
            </p:nvSpPr>
            <p:spPr>
              <a:xfrm>
                <a:off x="4874068" y="4318834"/>
                <a:ext cx="16007" cy="487"/>
              </a:xfrm>
              <a:custGeom>
                <a:rect b="b" l="l" r="r" t="t"/>
                <a:pathLst>
                  <a:path extrusionOk="0" h="487" w="16007">
                    <a:moveTo>
                      <a:pt x="16008" y="0"/>
                    </a:moveTo>
                    <a:cubicBezTo>
                      <a:pt x="10759" y="437"/>
                      <a:pt x="5423" y="612"/>
                      <a:pt x="0" y="393"/>
                    </a:cubicBezTo>
                    <a:cubicBezTo>
                      <a:pt x="5423" y="525"/>
                      <a:pt x="10759" y="350"/>
                      <a:pt x="16008" y="0"/>
                    </a:cubicBezTo>
                    <a:close/>
                  </a:path>
                </a:pathLst>
              </a:custGeom>
              <a:solidFill>
                <a:srgbClr val="C99E7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73" name="Google Shape;2573;p48"/>
          <p:cNvGrpSpPr/>
          <p:nvPr/>
        </p:nvGrpSpPr>
        <p:grpSpPr>
          <a:xfrm>
            <a:off x="3840902" y="2142324"/>
            <a:ext cx="2301471" cy="2313522"/>
            <a:chOff x="3934592" y="0"/>
            <a:chExt cx="2026478" cy="2037089"/>
          </a:xfrm>
        </p:grpSpPr>
        <p:grpSp>
          <p:nvGrpSpPr>
            <p:cNvPr id="2574" name="Google Shape;2574;p48"/>
            <p:cNvGrpSpPr/>
            <p:nvPr/>
          </p:nvGrpSpPr>
          <p:grpSpPr>
            <a:xfrm>
              <a:off x="4730700" y="1090407"/>
              <a:ext cx="978912" cy="715046"/>
              <a:chOff x="4730700" y="1090407"/>
              <a:chExt cx="978912" cy="715046"/>
            </a:xfrm>
          </p:grpSpPr>
          <p:sp>
            <p:nvSpPr>
              <p:cNvPr id="2575" name="Google Shape;2575;p48"/>
              <p:cNvSpPr/>
              <p:nvPr/>
            </p:nvSpPr>
            <p:spPr>
              <a:xfrm rot="-352895">
                <a:off x="4760352" y="1137582"/>
                <a:ext cx="919792" cy="622382"/>
              </a:xfrm>
              <a:custGeom>
                <a:rect b="b" l="l" r="r" t="t"/>
                <a:pathLst>
                  <a:path extrusionOk="0" h="622217" w="919548">
                    <a:moveTo>
                      <a:pt x="919549" y="311109"/>
                    </a:moveTo>
                    <a:cubicBezTo>
                      <a:pt x="919549" y="482930"/>
                      <a:pt x="713701" y="622218"/>
                      <a:pt x="459775" y="622218"/>
                    </a:cubicBezTo>
                    <a:cubicBezTo>
                      <a:pt x="205848" y="622218"/>
                      <a:pt x="0" y="482930"/>
                      <a:pt x="0" y="311109"/>
                    </a:cubicBezTo>
                    <a:cubicBezTo>
                      <a:pt x="0" y="139288"/>
                      <a:pt x="205848" y="0"/>
                      <a:pt x="459775" y="0"/>
                    </a:cubicBezTo>
                    <a:cubicBezTo>
                      <a:pt x="713701" y="0"/>
                      <a:pt x="919549" y="139288"/>
                      <a:pt x="919549" y="311109"/>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48"/>
              <p:cNvSpPr/>
              <p:nvPr/>
            </p:nvSpPr>
            <p:spPr>
              <a:xfrm rot="-352895">
                <a:off x="4756303" y="1136094"/>
                <a:ext cx="919792" cy="546958"/>
              </a:xfrm>
              <a:custGeom>
                <a:rect b="b" l="l" r="r" t="t"/>
                <a:pathLst>
                  <a:path extrusionOk="0" h="546813" w="919548">
                    <a:moveTo>
                      <a:pt x="919549" y="273407"/>
                    </a:moveTo>
                    <a:cubicBezTo>
                      <a:pt x="919549" y="424405"/>
                      <a:pt x="713701" y="546813"/>
                      <a:pt x="459774" y="546813"/>
                    </a:cubicBezTo>
                    <a:cubicBezTo>
                      <a:pt x="205848" y="546813"/>
                      <a:pt x="0" y="424405"/>
                      <a:pt x="0" y="273407"/>
                    </a:cubicBezTo>
                    <a:cubicBezTo>
                      <a:pt x="0" y="122408"/>
                      <a:pt x="205848" y="0"/>
                      <a:pt x="459774" y="0"/>
                    </a:cubicBezTo>
                    <a:cubicBezTo>
                      <a:pt x="713701" y="0"/>
                      <a:pt x="919549" y="122408"/>
                      <a:pt x="919549" y="27340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48"/>
              <p:cNvSpPr/>
              <p:nvPr/>
            </p:nvSpPr>
            <p:spPr>
              <a:xfrm rot="-352895">
                <a:off x="4867787" y="1181742"/>
                <a:ext cx="693956" cy="374496"/>
              </a:xfrm>
              <a:custGeom>
                <a:rect b="b" l="l" r="r" t="t"/>
                <a:pathLst>
                  <a:path extrusionOk="0" h="374397" w="693772">
                    <a:moveTo>
                      <a:pt x="693773" y="187199"/>
                    </a:moveTo>
                    <a:cubicBezTo>
                      <a:pt x="693773" y="290586"/>
                      <a:pt x="538467" y="374398"/>
                      <a:pt x="346887" y="374398"/>
                    </a:cubicBezTo>
                    <a:cubicBezTo>
                      <a:pt x="155306" y="374398"/>
                      <a:pt x="0" y="290586"/>
                      <a:pt x="0" y="187199"/>
                    </a:cubicBezTo>
                    <a:cubicBezTo>
                      <a:pt x="0" y="83812"/>
                      <a:pt x="155306" y="0"/>
                      <a:pt x="346887" y="0"/>
                    </a:cubicBezTo>
                    <a:cubicBezTo>
                      <a:pt x="538467" y="0"/>
                      <a:pt x="693773" y="83812"/>
                      <a:pt x="693773" y="187199"/>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48"/>
              <p:cNvSpPr/>
              <p:nvPr/>
            </p:nvSpPr>
            <p:spPr>
              <a:xfrm rot="-352895">
                <a:off x="4904636" y="1258614"/>
                <a:ext cx="627195" cy="280873"/>
              </a:xfrm>
              <a:custGeom>
                <a:rect b="b" l="l" r="r" t="t"/>
                <a:pathLst>
                  <a:path extrusionOk="0" h="280798" w="627028">
                    <a:moveTo>
                      <a:pt x="627029" y="140399"/>
                    </a:moveTo>
                    <a:cubicBezTo>
                      <a:pt x="627029" y="217939"/>
                      <a:pt x="486664" y="280798"/>
                      <a:pt x="313514" y="280798"/>
                    </a:cubicBezTo>
                    <a:cubicBezTo>
                      <a:pt x="140365" y="280798"/>
                      <a:pt x="0" y="217939"/>
                      <a:pt x="0" y="140399"/>
                    </a:cubicBezTo>
                    <a:cubicBezTo>
                      <a:pt x="0" y="62859"/>
                      <a:pt x="140365" y="0"/>
                      <a:pt x="313514" y="0"/>
                    </a:cubicBezTo>
                    <a:cubicBezTo>
                      <a:pt x="486664" y="0"/>
                      <a:pt x="627029" y="62859"/>
                      <a:pt x="627029" y="140399"/>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79" name="Google Shape;2579;p48"/>
            <p:cNvGrpSpPr/>
            <p:nvPr/>
          </p:nvGrpSpPr>
          <p:grpSpPr>
            <a:xfrm>
              <a:off x="4433364" y="1398756"/>
              <a:ext cx="970999" cy="638333"/>
              <a:chOff x="4433364" y="1398756"/>
              <a:chExt cx="970999" cy="638333"/>
            </a:xfrm>
          </p:grpSpPr>
          <p:sp>
            <p:nvSpPr>
              <p:cNvPr id="2580" name="Google Shape;2580;p48"/>
              <p:cNvSpPr/>
              <p:nvPr/>
            </p:nvSpPr>
            <p:spPr>
              <a:xfrm>
                <a:off x="4464381" y="1443784"/>
                <a:ext cx="917039" cy="582561"/>
              </a:xfrm>
              <a:custGeom>
                <a:rect b="b" l="l" r="r" t="t"/>
                <a:pathLst>
                  <a:path extrusionOk="0" h="582561" w="917039">
                    <a:moveTo>
                      <a:pt x="917039" y="287816"/>
                    </a:moveTo>
                    <a:cubicBezTo>
                      <a:pt x="916996" y="386181"/>
                      <a:pt x="849203" y="478948"/>
                      <a:pt x="742047" y="542323"/>
                    </a:cubicBezTo>
                    <a:cubicBezTo>
                      <a:pt x="734786" y="546653"/>
                      <a:pt x="727351" y="550852"/>
                      <a:pt x="719697" y="554876"/>
                    </a:cubicBezTo>
                    <a:cubicBezTo>
                      <a:pt x="717204" y="556188"/>
                      <a:pt x="714755" y="557456"/>
                      <a:pt x="712218" y="558769"/>
                    </a:cubicBezTo>
                    <a:cubicBezTo>
                      <a:pt x="711649" y="558156"/>
                      <a:pt x="711124" y="557631"/>
                      <a:pt x="710600" y="557019"/>
                    </a:cubicBezTo>
                    <a:cubicBezTo>
                      <a:pt x="679371" y="564192"/>
                      <a:pt x="647530" y="569922"/>
                      <a:pt x="615296" y="574033"/>
                    </a:cubicBezTo>
                    <a:cubicBezTo>
                      <a:pt x="611097" y="574645"/>
                      <a:pt x="606986" y="575126"/>
                      <a:pt x="602787" y="575564"/>
                    </a:cubicBezTo>
                    <a:cubicBezTo>
                      <a:pt x="574489" y="578931"/>
                      <a:pt x="545798" y="581075"/>
                      <a:pt x="516844" y="581993"/>
                    </a:cubicBezTo>
                    <a:cubicBezTo>
                      <a:pt x="505778" y="582387"/>
                      <a:pt x="494712" y="582562"/>
                      <a:pt x="483516" y="582562"/>
                    </a:cubicBezTo>
                    <a:cubicBezTo>
                      <a:pt x="481591" y="582562"/>
                      <a:pt x="479667" y="582562"/>
                      <a:pt x="477742" y="582518"/>
                    </a:cubicBezTo>
                    <a:cubicBezTo>
                      <a:pt x="377234" y="582037"/>
                      <a:pt x="280225" y="566816"/>
                      <a:pt x="188639" y="538999"/>
                    </a:cubicBezTo>
                    <a:cubicBezTo>
                      <a:pt x="169745" y="533226"/>
                      <a:pt x="151244" y="526928"/>
                      <a:pt x="132787" y="520149"/>
                    </a:cubicBezTo>
                    <a:lnTo>
                      <a:pt x="132743" y="520105"/>
                    </a:lnTo>
                    <a:lnTo>
                      <a:pt x="132612" y="520105"/>
                    </a:lnTo>
                    <a:cubicBezTo>
                      <a:pt x="108119" y="511139"/>
                      <a:pt x="84107" y="501167"/>
                      <a:pt x="60533" y="490276"/>
                    </a:cubicBezTo>
                    <a:cubicBezTo>
                      <a:pt x="36259" y="462809"/>
                      <a:pt x="18458" y="431974"/>
                      <a:pt x="8660" y="398603"/>
                    </a:cubicBezTo>
                    <a:cubicBezTo>
                      <a:pt x="5030" y="386225"/>
                      <a:pt x="2494" y="373454"/>
                      <a:pt x="1138" y="360333"/>
                    </a:cubicBezTo>
                    <a:cubicBezTo>
                      <a:pt x="438" y="353728"/>
                      <a:pt x="88" y="347124"/>
                      <a:pt x="1" y="340563"/>
                    </a:cubicBezTo>
                    <a:lnTo>
                      <a:pt x="1" y="339251"/>
                    </a:lnTo>
                    <a:cubicBezTo>
                      <a:pt x="-43" y="319001"/>
                      <a:pt x="2712" y="299057"/>
                      <a:pt x="8092" y="279506"/>
                    </a:cubicBezTo>
                    <a:cubicBezTo>
                      <a:pt x="11897" y="265729"/>
                      <a:pt x="16971" y="252214"/>
                      <a:pt x="23269" y="238962"/>
                    </a:cubicBezTo>
                    <a:cubicBezTo>
                      <a:pt x="25237" y="234719"/>
                      <a:pt x="27380" y="230477"/>
                      <a:pt x="29698" y="226365"/>
                    </a:cubicBezTo>
                    <a:cubicBezTo>
                      <a:pt x="31360" y="223173"/>
                      <a:pt x="33110" y="220024"/>
                      <a:pt x="34990" y="216962"/>
                    </a:cubicBezTo>
                    <a:cubicBezTo>
                      <a:pt x="37396" y="212851"/>
                      <a:pt x="40020" y="208696"/>
                      <a:pt x="42776" y="204672"/>
                    </a:cubicBezTo>
                    <a:cubicBezTo>
                      <a:pt x="54541" y="186652"/>
                      <a:pt x="68755" y="169332"/>
                      <a:pt x="84938" y="152974"/>
                    </a:cubicBezTo>
                    <a:cubicBezTo>
                      <a:pt x="98584" y="139153"/>
                      <a:pt x="113630" y="126032"/>
                      <a:pt x="129988" y="113655"/>
                    </a:cubicBezTo>
                    <a:cubicBezTo>
                      <a:pt x="130644" y="113217"/>
                      <a:pt x="131256" y="112736"/>
                      <a:pt x="131912" y="112299"/>
                    </a:cubicBezTo>
                    <a:cubicBezTo>
                      <a:pt x="136811" y="108625"/>
                      <a:pt x="141840" y="105038"/>
                      <a:pt x="146958" y="101496"/>
                    </a:cubicBezTo>
                    <a:cubicBezTo>
                      <a:pt x="151419" y="98478"/>
                      <a:pt x="155924" y="95460"/>
                      <a:pt x="160560" y="92486"/>
                    </a:cubicBezTo>
                    <a:cubicBezTo>
                      <a:pt x="160604" y="92486"/>
                      <a:pt x="160604" y="92442"/>
                      <a:pt x="160691" y="92442"/>
                    </a:cubicBezTo>
                    <a:cubicBezTo>
                      <a:pt x="172806" y="84744"/>
                      <a:pt x="185403" y="77396"/>
                      <a:pt x="198568" y="70530"/>
                    </a:cubicBezTo>
                    <a:cubicBezTo>
                      <a:pt x="213919" y="62438"/>
                      <a:pt x="229971" y="54959"/>
                      <a:pt x="246635" y="48136"/>
                    </a:cubicBezTo>
                    <a:cubicBezTo>
                      <a:pt x="250221" y="46649"/>
                      <a:pt x="253852" y="45162"/>
                      <a:pt x="257525" y="43806"/>
                    </a:cubicBezTo>
                    <a:cubicBezTo>
                      <a:pt x="268766" y="39389"/>
                      <a:pt x="280269" y="35321"/>
                      <a:pt x="292034" y="31603"/>
                    </a:cubicBezTo>
                    <a:cubicBezTo>
                      <a:pt x="293740" y="31035"/>
                      <a:pt x="295402" y="30510"/>
                      <a:pt x="297108" y="29942"/>
                    </a:cubicBezTo>
                    <a:cubicBezTo>
                      <a:pt x="297239" y="29942"/>
                      <a:pt x="297283" y="29942"/>
                      <a:pt x="297326" y="29898"/>
                    </a:cubicBezTo>
                    <a:cubicBezTo>
                      <a:pt x="335859" y="17957"/>
                      <a:pt x="376928" y="9210"/>
                      <a:pt x="419878" y="4355"/>
                    </a:cubicBezTo>
                    <a:cubicBezTo>
                      <a:pt x="422021" y="4093"/>
                      <a:pt x="424208" y="3874"/>
                      <a:pt x="426439" y="3655"/>
                    </a:cubicBezTo>
                    <a:cubicBezTo>
                      <a:pt x="432737" y="2999"/>
                      <a:pt x="438947" y="2431"/>
                      <a:pt x="445158" y="1993"/>
                    </a:cubicBezTo>
                    <a:cubicBezTo>
                      <a:pt x="471707" y="-62"/>
                      <a:pt x="497818" y="-500"/>
                      <a:pt x="523273" y="550"/>
                    </a:cubicBezTo>
                    <a:lnTo>
                      <a:pt x="523317" y="550"/>
                    </a:lnTo>
                    <a:cubicBezTo>
                      <a:pt x="550959" y="1644"/>
                      <a:pt x="577813" y="4530"/>
                      <a:pt x="603749" y="8991"/>
                    </a:cubicBezTo>
                    <a:cubicBezTo>
                      <a:pt x="682476" y="22550"/>
                      <a:pt x="752106" y="50717"/>
                      <a:pt x="805597" y="89949"/>
                    </a:cubicBezTo>
                    <a:cubicBezTo>
                      <a:pt x="811589" y="94279"/>
                      <a:pt x="817362" y="98871"/>
                      <a:pt x="823004" y="103508"/>
                    </a:cubicBezTo>
                    <a:cubicBezTo>
                      <a:pt x="840237" y="117941"/>
                      <a:pt x="855501" y="133643"/>
                      <a:pt x="868360" y="150350"/>
                    </a:cubicBezTo>
                    <a:cubicBezTo>
                      <a:pt x="868753" y="150831"/>
                      <a:pt x="869060" y="151269"/>
                      <a:pt x="869410" y="151706"/>
                    </a:cubicBezTo>
                    <a:cubicBezTo>
                      <a:pt x="878419" y="163603"/>
                      <a:pt x="886248" y="175980"/>
                      <a:pt x="892809" y="188926"/>
                    </a:cubicBezTo>
                    <a:cubicBezTo>
                      <a:pt x="897051" y="197149"/>
                      <a:pt x="900725" y="205590"/>
                      <a:pt x="903874" y="214250"/>
                    </a:cubicBezTo>
                    <a:cubicBezTo>
                      <a:pt x="907505" y="224179"/>
                      <a:pt x="910435" y="234194"/>
                      <a:pt x="912578" y="244516"/>
                    </a:cubicBezTo>
                    <a:lnTo>
                      <a:pt x="912578" y="244954"/>
                    </a:lnTo>
                    <a:cubicBezTo>
                      <a:pt x="913934" y="251777"/>
                      <a:pt x="915071" y="258731"/>
                      <a:pt x="915771" y="265729"/>
                    </a:cubicBezTo>
                    <a:cubicBezTo>
                      <a:pt x="915815" y="266079"/>
                      <a:pt x="915815" y="266341"/>
                      <a:pt x="915902" y="266648"/>
                    </a:cubicBezTo>
                    <a:cubicBezTo>
                      <a:pt x="916689" y="273646"/>
                      <a:pt x="917039" y="280775"/>
                      <a:pt x="917039" y="287816"/>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48"/>
              <p:cNvSpPr/>
              <p:nvPr/>
            </p:nvSpPr>
            <p:spPr>
              <a:xfrm rot="-352895">
                <a:off x="4458967" y="1444443"/>
                <a:ext cx="919792" cy="546958"/>
              </a:xfrm>
              <a:custGeom>
                <a:rect b="b" l="l" r="r" t="t"/>
                <a:pathLst>
                  <a:path extrusionOk="0" h="546813" w="919548">
                    <a:moveTo>
                      <a:pt x="919549" y="273407"/>
                    </a:moveTo>
                    <a:cubicBezTo>
                      <a:pt x="919549" y="424405"/>
                      <a:pt x="713701" y="546813"/>
                      <a:pt x="459774" y="546813"/>
                    </a:cubicBezTo>
                    <a:cubicBezTo>
                      <a:pt x="205848" y="546813"/>
                      <a:pt x="0" y="424405"/>
                      <a:pt x="0" y="273407"/>
                    </a:cubicBezTo>
                    <a:cubicBezTo>
                      <a:pt x="0" y="122408"/>
                      <a:pt x="205848" y="0"/>
                      <a:pt x="459774" y="0"/>
                    </a:cubicBezTo>
                    <a:cubicBezTo>
                      <a:pt x="713701" y="0"/>
                      <a:pt x="919549" y="122408"/>
                      <a:pt x="919549" y="27340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48"/>
              <p:cNvSpPr/>
              <p:nvPr/>
            </p:nvSpPr>
            <p:spPr>
              <a:xfrm rot="-352895">
                <a:off x="4570451" y="1490090"/>
                <a:ext cx="693956" cy="374496"/>
              </a:xfrm>
              <a:custGeom>
                <a:rect b="b" l="l" r="r" t="t"/>
                <a:pathLst>
                  <a:path extrusionOk="0" h="374397" w="693772">
                    <a:moveTo>
                      <a:pt x="693773" y="187199"/>
                    </a:moveTo>
                    <a:cubicBezTo>
                      <a:pt x="693773" y="290586"/>
                      <a:pt x="538467" y="374398"/>
                      <a:pt x="346887" y="374398"/>
                    </a:cubicBezTo>
                    <a:cubicBezTo>
                      <a:pt x="155306" y="374398"/>
                      <a:pt x="0" y="290586"/>
                      <a:pt x="0" y="187199"/>
                    </a:cubicBezTo>
                    <a:cubicBezTo>
                      <a:pt x="0" y="83812"/>
                      <a:pt x="155306" y="0"/>
                      <a:pt x="346887" y="0"/>
                    </a:cubicBezTo>
                    <a:cubicBezTo>
                      <a:pt x="538467" y="0"/>
                      <a:pt x="693773" y="83812"/>
                      <a:pt x="693773" y="187199"/>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48"/>
              <p:cNvSpPr/>
              <p:nvPr/>
            </p:nvSpPr>
            <p:spPr>
              <a:xfrm rot="-352895">
                <a:off x="4607300" y="1566963"/>
                <a:ext cx="627195" cy="280873"/>
              </a:xfrm>
              <a:custGeom>
                <a:rect b="b" l="l" r="r" t="t"/>
                <a:pathLst>
                  <a:path extrusionOk="0" h="280798" w="627028">
                    <a:moveTo>
                      <a:pt x="627029" y="140399"/>
                    </a:moveTo>
                    <a:cubicBezTo>
                      <a:pt x="627029" y="217939"/>
                      <a:pt x="486664" y="280798"/>
                      <a:pt x="313514" y="280798"/>
                    </a:cubicBezTo>
                    <a:cubicBezTo>
                      <a:pt x="140365" y="280798"/>
                      <a:pt x="0" y="217939"/>
                      <a:pt x="0" y="140399"/>
                    </a:cubicBezTo>
                    <a:cubicBezTo>
                      <a:pt x="0" y="62859"/>
                      <a:pt x="140365" y="0"/>
                      <a:pt x="313514" y="0"/>
                    </a:cubicBezTo>
                    <a:cubicBezTo>
                      <a:pt x="486664" y="0"/>
                      <a:pt x="627029" y="62859"/>
                      <a:pt x="627029" y="140399"/>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84" name="Google Shape;2584;p48"/>
            <p:cNvGrpSpPr/>
            <p:nvPr/>
          </p:nvGrpSpPr>
          <p:grpSpPr>
            <a:xfrm>
              <a:off x="5321276" y="1040706"/>
              <a:ext cx="639094" cy="728465"/>
              <a:chOff x="5321276" y="1040706"/>
              <a:chExt cx="639094" cy="728465"/>
            </a:xfrm>
          </p:grpSpPr>
          <p:sp>
            <p:nvSpPr>
              <p:cNvPr id="2585" name="Google Shape;2585;p48"/>
              <p:cNvSpPr/>
              <p:nvPr/>
            </p:nvSpPr>
            <p:spPr>
              <a:xfrm>
                <a:off x="5334611" y="1050786"/>
                <a:ext cx="625190" cy="718385"/>
              </a:xfrm>
              <a:custGeom>
                <a:rect b="b" l="l" r="r" t="t"/>
                <a:pathLst>
                  <a:path extrusionOk="0" h="718385" w="625190">
                    <a:moveTo>
                      <a:pt x="625191" y="2757"/>
                    </a:moveTo>
                    <a:cubicBezTo>
                      <a:pt x="624360" y="20427"/>
                      <a:pt x="623004" y="37965"/>
                      <a:pt x="621298" y="55373"/>
                    </a:cubicBezTo>
                    <a:cubicBezTo>
                      <a:pt x="619287" y="75317"/>
                      <a:pt x="616706" y="95086"/>
                      <a:pt x="613601" y="114724"/>
                    </a:cubicBezTo>
                    <a:cubicBezTo>
                      <a:pt x="609358" y="141098"/>
                      <a:pt x="604153" y="167165"/>
                      <a:pt x="597943" y="192839"/>
                    </a:cubicBezTo>
                    <a:cubicBezTo>
                      <a:pt x="596718" y="198044"/>
                      <a:pt x="595406" y="203292"/>
                      <a:pt x="594094" y="208409"/>
                    </a:cubicBezTo>
                    <a:cubicBezTo>
                      <a:pt x="583203" y="250572"/>
                      <a:pt x="569732" y="291772"/>
                      <a:pt x="553812" y="331661"/>
                    </a:cubicBezTo>
                    <a:cubicBezTo>
                      <a:pt x="550838" y="339096"/>
                      <a:pt x="547820" y="346532"/>
                      <a:pt x="544671" y="353836"/>
                    </a:cubicBezTo>
                    <a:cubicBezTo>
                      <a:pt x="535442" y="375573"/>
                      <a:pt x="525470" y="396961"/>
                      <a:pt x="514798" y="417911"/>
                    </a:cubicBezTo>
                    <a:cubicBezTo>
                      <a:pt x="509725" y="427795"/>
                      <a:pt x="504520" y="437592"/>
                      <a:pt x="499140" y="447302"/>
                    </a:cubicBezTo>
                    <a:cubicBezTo>
                      <a:pt x="493542" y="457449"/>
                      <a:pt x="487725" y="467509"/>
                      <a:pt x="481777" y="477481"/>
                    </a:cubicBezTo>
                    <a:lnTo>
                      <a:pt x="481777" y="477524"/>
                    </a:lnTo>
                    <a:cubicBezTo>
                      <a:pt x="479983" y="480586"/>
                      <a:pt x="478146" y="483604"/>
                      <a:pt x="476310" y="486622"/>
                    </a:cubicBezTo>
                    <a:cubicBezTo>
                      <a:pt x="457546" y="517369"/>
                      <a:pt x="437208" y="547023"/>
                      <a:pt x="415427" y="575452"/>
                    </a:cubicBezTo>
                    <a:cubicBezTo>
                      <a:pt x="409260" y="583500"/>
                      <a:pt x="403006" y="591416"/>
                      <a:pt x="396620" y="599245"/>
                    </a:cubicBezTo>
                    <a:cubicBezTo>
                      <a:pt x="384461" y="614335"/>
                      <a:pt x="371778" y="629074"/>
                      <a:pt x="358613" y="643420"/>
                    </a:cubicBezTo>
                    <a:cubicBezTo>
                      <a:pt x="334688" y="669662"/>
                      <a:pt x="309408" y="694724"/>
                      <a:pt x="282903" y="718386"/>
                    </a:cubicBezTo>
                    <a:cubicBezTo>
                      <a:pt x="208550" y="716942"/>
                      <a:pt x="141894" y="697567"/>
                      <a:pt x="91815" y="660827"/>
                    </a:cubicBezTo>
                    <a:cubicBezTo>
                      <a:pt x="82631" y="654179"/>
                      <a:pt x="74102" y="646919"/>
                      <a:pt x="66098" y="639046"/>
                    </a:cubicBezTo>
                    <a:cubicBezTo>
                      <a:pt x="54770" y="627981"/>
                      <a:pt x="44623" y="615690"/>
                      <a:pt x="35963" y="602263"/>
                    </a:cubicBezTo>
                    <a:cubicBezTo>
                      <a:pt x="33776" y="598983"/>
                      <a:pt x="31720" y="595615"/>
                      <a:pt x="29708" y="592160"/>
                    </a:cubicBezTo>
                    <a:cubicBezTo>
                      <a:pt x="28703" y="590410"/>
                      <a:pt x="27740" y="588748"/>
                      <a:pt x="26909" y="586999"/>
                    </a:cubicBezTo>
                    <a:cubicBezTo>
                      <a:pt x="26866" y="586868"/>
                      <a:pt x="26778" y="586824"/>
                      <a:pt x="26778" y="586736"/>
                    </a:cubicBezTo>
                    <a:cubicBezTo>
                      <a:pt x="24591" y="582931"/>
                      <a:pt x="22623" y="579039"/>
                      <a:pt x="20874" y="575102"/>
                    </a:cubicBezTo>
                    <a:lnTo>
                      <a:pt x="20043" y="573265"/>
                    </a:lnTo>
                    <a:cubicBezTo>
                      <a:pt x="16631" y="565743"/>
                      <a:pt x="13657" y="558089"/>
                      <a:pt x="11164" y="550260"/>
                    </a:cubicBezTo>
                    <a:cubicBezTo>
                      <a:pt x="9196" y="544224"/>
                      <a:pt x="7490" y="538101"/>
                      <a:pt x="6090" y="531802"/>
                    </a:cubicBezTo>
                    <a:cubicBezTo>
                      <a:pt x="5915" y="531190"/>
                      <a:pt x="5741" y="530578"/>
                      <a:pt x="5653" y="529966"/>
                    </a:cubicBezTo>
                    <a:cubicBezTo>
                      <a:pt x="2023" y="513608"/>
                      <a:pt x="142" y="496681"/>
                      <a:pt x="11" y="479362"/>
                    </a:cubicBezTo>
                    <a:cubicBezTo>
                      <a:pt x="-33" y="473938"/>
                      <a:pt x="55" y="468515"/>
                      <a:pt x="273" y="463004"/>
                    </a:cubicBezTo>
                    <a:cubicBezTo>
                      <a:pt x="4341" y="385195"/>
                      <a:pt x="41780" y="301438"/>
                      <a:pt x="105593" y="226298"/>
                    </a:cubicBezTo>
                    <a:cubicBezTo>
                      <a:pt x="119632" y="209765"/>
                      <a:pt x="134940" y="193626"/>
                      <a:pt x="151473" y="178099"/>
                    </a:cubicBezTo>
                    <a:cubicBezTo>
                      <a:pt x="164157" y="166072"/>
                      <a:pt x="177497" y="154525"/>
                      <a:pt x="191580" y="143285"/>
                    </a:cubicBezTo>
                    <a:cubicBezTo>
                      <a:pt x="194860" y="140660"/>
                      <a:pt x="198184" y="138080"/>
                      <a:pt x="201596" y="135499"/>
                    </a:cubicBezTo>
                    <a:cubicBezTo>
                      <a:pt x="208769" y="129988"/>
                      <a:pt x="216073" y="124609"/>
                      <a:pt x="223552" y="119360"/>
                    </a:cubicBezTo>
                    <a:lnTo>
                      <a:pt x="223596" y="119316"/>
                    </a:lnTo>
                    <a:cubicBezTo>
                      <a:pt x="239297" y="108251"/>
                      <a:pt x="255743" y="97710"/>
                      <a:pt x="272800" y="87738"/>
                    </a:cubicBezTo>
                    <a:cubicBezTo>
                      <a:pt x="273937" y="87082"/>
                      <a:pt x="275074" y="86382"/>
                      <a:pt x="276212" y="85726"/>
                    </a:cubicBezTo>
                    <a:cubicBezTo>
                      <a:pt x="297380" y="73567"/>
                      <a:pt x="318768" y="62633"/>
                      <a:pt x="340287" y="53098"/>
                    </a:cubicBezTo>
                    <a:cubicBezTo>
                      <a:pt x="351352" y="48200"/>
                      <a:pt x="362461" y="43607"/>
                      <a:pt x="373527" y="39365"/>
                    </a:cubicBezTo>
                    <a:cubicBezTo>
                      <a:pt x="403137" y="28081"/>
                      <a:pt x="432703" y="19246"/>
                      <a:pt x="461920" y="12816"/>
                    </a:cubicBezTo>
                    <a:cubicBezTo>
                      <a:pt x="467168" y="11635"/>
                      <a:pt x="472417" y="10586"/>
                      <a:pt x="477665" y="9580"/>
                    </a:cubicBezTo>
                    <a:cubicBezTo>
                      <a:pt x="529144" y="-261"/>
                      <a:pt x="579136" y="-2492"/>
                      <a:pt x="625191" y="2757"/>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48"/>
              <p:cNvSpPr/>
              <p:nvPr/>
            </p:nvSpPr>
            <p:spPr>
              <a:xfrm>
                <a:off x="5321276" y="1040706"/>
                <a:ext cx="639094" cy="669421"/>
              </a:xfrm>
              <a:custGeom>
                <a:rect b="b" l="l" r="r" t="t"/>
                <a:pathLst>
                  <a:path extrusionOk="0" h="669421" w="639094">
                    <a:moveTo>
                      <a:pt x="639094" y="1071"/>
                    </a:moveTo>
                    <a:cubicBezTo>
                      <a:pt x="638919" y="5051"/>
                      <a:pt x="638744" y="8944"/>
                      <a:pt x="638525" y="12880"/>
                    </a:cubicBezTo>
                    <a:cubicBezTo>
                      <a:pt x="637695" y="30550"/>
                      <a:pt x="636339" y="48088"/>
                      <a:pt x="634633" y="65496"/>
                    </a:cubicBezTo>
                    <a:cubicBezTo>
                      <a:pt x="632621" y="85440"/>
                      <a:pt x="630041" y="105209"/>
                      <a:pt x="626935" y="124847"/>
                    </a:cubicBezTo>
                    <a:cubicBezTo>
                      <a:pt x="622693" y="151221"/>
                      <a:pt x="617488" y="177288"/>
                      <a:pt x="611277" y="202962"/>
                    </a:cubicBezTo>
                    <a:cubicBezTo>
                      <a:pt x="610053" y="208167"/>
                      <a:pt x="608740" y="213415"/>
                      <a:pt x="607428" y="218532"/>
                    </a:cubicBezTo>
                    <a:cubicBezTo>
                      <a:pt x="596538" y="260695"/>
                      <a:pt x="583067" y="301896"/>
                      <a:pt x="567146" y="341784"/>
                    </a:cubicBezTo>
                    <a:cubicBezTo>
                      <a:pt x="564172" y="349219"/>
                      <a:pt x="561154" y="356655"/>
                      <a:pt x="558005" y="363959"/>
                    </a:cubicBezTo>
                    <a:cubicBezTo>
                      <a:pt x="548777" y="385696"/>
                      <a:pt x="538805" y="407084"/>
                      <a:pt x="528133" y="428034"/>
                    </a:cubicBezTo>
                    <a:cubicBezTo>
                      <a:pt x="523059" y="437919"/>
                      <a:pt x="517854" y="447716"/>
                      <a:pt x="512475" y="457425"/>
                    </a:cubicBezTo>
                    <a:cubicBezTo>
                      <a:pt x="506876" y="467572"/>
                      <a:pt x="501059" y="477632"/>
                      <a:pt x="495111" y="487604"/>
                    </a:cubicBezTo>
                    <a:lnTo>
                      <a:pt x="495111" y="487648"/>
                    </a:lnTo>
                    <a:cubicBezTo>
                      <a:pt x="493318" y="490709"/>
                      <a:pt x="491481" y="493727"/>
                      <a:pt x="489644" y="496745"/>
                    </a:cubicBezTo>
                    <a:cubicBezTo>
                      <a:pt x="470881" y="527492"/>
                      <a:pt x="450543" y="557146"/>
                      <a:pt x="428762" y="585575"/>
                    </a:cubicBezTo>
                    <a:cubicBezTo>
                      <a:pt x="422595" y="593623"/>
                      <a:pt x="416340" y="601540"/>
                      <a:pt x="409955" y="609368"/>
                    </a:cubicBezTo>
                    <a:cubicBezTo>
                      <a:pt x="397796" y="624458"/>
                      <a:pt x="385112" y="639197"/>
                      <a:pt x="371947" y="653543"/>
                    </a:cubicBezTo>
                    <a:cubicBezTo>
                      <a:pt x="285741" y="674275"/>
                      <a:pt x="204783" y="674668"/>
                      <a:pt x="140490" y="654943"/>
                    </a:cubicBezTo>
                    <a:cubicBezTo>
                      <a:pt x="125356" y="650263"/>
                      <a:pt x="111098" y="644489"/>
                      <a:pt x="97977" y="637623"/>
                    </a:cubicBezTo>
                    <a:cubicBezTo>
                      <a:pt x="83106" y="629838"/>
                      <a:pt x="69591" y="620653"/>
                      <a:pt x="57695" y="609981"/>
                    </a:cubicBezTo>
                    <a:cubicBezTo>
                      <a:pt x="50391" y="603508"/>
                      <a:pt x="43655" y="596466"/>
                      <a:pt x="37576" y="588856"/>
                    </a:cubicBezTo>
                    <a:lnTo>
                      <a:pt x="37532" y="588812"/>
                    </a:lnTo>
                    <a:cubicBezTo>
                      <a:pt x="36526" y="587587"/>
                      <a:pt x="35564" y="586363"/>
                      <a:pt x="34645" y="585051"/>
                    </a:cubicBezTo>
                    <a:cubicBezTo>
                      <a:pt x="34252" y="584570"/>
                      <a:pt x="33858" y="584001"/>
                      <a:pt x="33464" y="583432"/>
                    </a:cubicBezTo>
                    <a:cubicBezTo>
                      <a:pt x="29791" y="578446"/>
                      <a:pt x="26292" y="573198"/>
                      <a:pt x="23186" y="567731"/>
                    </a:cubicBezTo>
                    <a:cubicBezTo>
                      <a:pt x="19162" y="560733"/>
                      <a:pt x="15707" y="553603"/>
                      <a:pt x="12733" y="546212"/>
                    </a:cubicBezTo>
                    <a:cubicBezTo>
                      <a:pt x="12514" y="545600"/>
                      <a:pt x="12296" y="545031"/>
                      <a:pt x="12077" y="544462"/>
                    </a:cubicBezTo>
                    <a:cubicBezTo>
                      <a:pt x="11202" y="542188"/>
                      <a:pt x="10328" y="539957"/>
                      <a:pt x="9628" y="537596"/>
                    </a:cubicBezTo>
                    <a:lnTo>
                      <a:pt x="9628" y="537552"/>
                    </a:lnTo>
                    <a:cubicBezTo>
                      <a:pt x="4773" y="523381"/>
                      <a:pt x="1799" y="508423"/>
                      <a:pt x="618" y="493071"/>
                    </a:cubicBezTo>
                    <a:cubicBezTo>
                      <a:pt x="180" y="487692"/>
                      <a:pt x="-38" y="482268"/>
                      <a:pt x="6" y="476801"/>
                    </a:cubicBezTo>
                    <a:cubicBezTo>
                      <a:pt x="180" y="400436"/>
                      <a:pt x="41293" y="313442"/>
                      <a:pt x="113198" y="234059"/>
                    </a:cubicBezTo>
                    <a:cubicBezTo>
                      <a:pt x="128068" y="217701"/>
                      <a:pt x="144207" y="201650"/>
                      <a:pt x="161571" y="186079"/>
                    </a:cubicBezTo>
                    <a:cubicBezTo>
                      <a:pt x="174517" y="174445"/>
                      <a:pt x="188207" y="163074"/>
                      <a:pt x="202509" y="152008"/>
                    </a:cubicBezTo>
                    <a:cubicBezTo>
                      <a:pt x="205877" y="149428"/>
                      <a:pt x="209288" y="146847"/>
                      <a:pt x="212656" y="144354"/>
                    </a:cubicBezTo>
                    <a:cubicBezTo>
                      <a:pt x="218298" y="140155"/>
                      <a:pt x="223984" y="136044"/>
                      <a:pt x="229801" y="131933"/>
                    </a:cubicBezTo>
                    <a:cubicBezTo>
                      <a:pt x="229845" y="131933"/>
                      <a:pt x="229845" y="131889"/>
                      <a:pt x="229845" y="131889"/>
                    </a:cubicBezTo>
                    <a:cubicBezTo>
                      <a:pt x="247558" y="119468"/>
                      <a:pt x="266147" y="107527"/>
                      <a:pt x="285566" y="96243"/>
                    </a:cubicBezTo>
                    <a:cubicBezTo>
                      <a:pt x="286616" y="95631"/>
                      <a:pt x="287709" y="95019"/>
                      <a:pt x="288759" y="94406"/>
                    </a:cubicBezTo>
                    <a:cubicBezTo>
                      <a:pt x="310059" y="82116"/>
                      <a:pt x="331578" y="71050"/>
                      <a:pt x="353009" y="61210"/>
                    </a:cubicBezTo>
                    <a:cubicBezTo>
                      <a:pt x="366830" y="54824"/>
                      <a:pt x="380563" y="48963"/>
                      <a:pt x="394297" y="43671"/>
                    </a:cubicBezTo>
                    <a:lnTo>
                      <a:pt x="394341" y="43671"/>
                    </a:lnTo>
                    <a:cubicBezTo>
                      <a:pt x="421064" y="33262"/>
                      <a:pt x="447569" y="24733"/>
                      <a:pt x="473680" y="18085"/>
                    </a:cubicBezTo>
                    <a:cubicBezTo>
                      <a:pt x="478928" y="16729"/>
                      <a:pt x="484133" y="15460"/>
                      <a:pt x="489338" y="14280"/>
                    </a:cubicBezTo>
                    <a:cubicBezTo>
                      <a:pt x="542216" y="2164"/>
                      <a:pt x="593039" y="-2253"/>
                      <a:pt x="639094" y="1071"/>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48"/>
              <p:cNvSpPr/>
              <p:nvPr/>
            </p:nvSpPr>
            <p:spPr>
              <a:xfrm>
                <a:off x="5411017" y="1097660"/>
                <a:ext cx="544935" cy="481635"/>
              </a:xfrm>
              <a:custGeom>
                <a:rect b="b" l="l" r="r" t="t"/>
                <a:pathLst>
                  <a:path extrusionOk="0" h="481635" w="544935">
                    <a:moveTo>
                      <a:pt x="517644" y="161535"/>
                    </a:moveTo>
                    <a:cubicBezTo>
                      <a:pt x="506753" y="203698"/>
                      <a:pt x="493282" y="244898"/>
                      <a:pt x="477362" y="284787"/>
                    </a:cubicBezTo>
                    <a:cubicBezTo>
                      <a:pt x="474388" y="292222"/>
                      <a:pt x="471370" y="299657"/>
                      <a:pt x="468221" y="306961"/>
                    </a:cubicBezTo>
                    <a:cubicBezTo>
                      <a:pt x="458992" y="328699"/>
                      <a:pt x="449020" y="350086"/>
                      <a:pt x="438348" y="371036"/>
                    </a:cubicBezTo>
                    <a:cubicBezTo>
                      <a:pt x="433275" y="380921"/>
                      <a:pt x="428070" y="390718"/>
                      <a:pt x="422690" y="400428"/>
                    </a:cubicBezTo>
                    <a:cubicBezTo>
                      <a:pt x="419891" y="402090"/>
                      <a:pt x="417092" y="403796"/>
                      <a:pt x="414249" y="405414"/>
                    </a:cubicBezTo>
                    <a:cubicBezTo>
                      <a:pt x="405939" y="410225"/>
                      <a:pt x="397541" y="414817"/>
                      <a:pt x="389231" y="419104"/>
                    </a:cubicBezTo>
                    <a:cubicBezTo>
                      <a:pt x="384726" y="421509"/>
                      <a:pt x="380178" y="423740"/>
                      <a:pt x="375717" y="425970"/>
                    </a:cubicBezTo>
                    <a:cubicBezTo>
                      <a:pt x="345057" y="441016"/>
                      <a:pt x="314353" y="453000"/>
                      <a:pt x="284524" y="462010"/>
                    </a:cubicBezTo>
                    <a:cubicBezTo>
                      <a:pt x="256576" y="470407"/>
                      <a:pt x="229328" y="476093"/>
                      <a:pt x="203523" y="479111"/>
                    </a:cubicBezTo>
                    <a:cubicBezTo>
                      <a:pt x="175706" y="482348"/>
                      <a:pt x="149507" y="482479"/>
                      <a:pt x="125714" y="479461"/>
                    </a:cubicBezTo>
                    <a:cubicBezTo>
                      <a:pt x="106164" y="477012"/>
                      <a:pt x="88232" y="472376"/>
                      <a:pt x="72399" y="465596"/>
                    </a:cubicBezTo>
                    <a:cubicBezTo>
                      <a:pt x="54816" y="458117"/>
                      <a:pt x="39814" y="447927"/>
                      <a:pt x="28049" y="435155"/>
                    </a:cubicBezTo>
                    <a:cubicBezTo>
                      <a:pt x="27262" y="434281"/>
                      <a:pt x="26431" y="433318"/>
                      <a:pt x="25644" y="432356"/>
                    </a:cubicBezTo>
                    <a:cubicBezTo>
                      <a:pt x="21445" y="427501"/>
                      <a:pt x="17727" y="422253"/>
                      <a:pt x="14491" y="416611"/>
                    </a:cubicBezTo>
                    <a:cubicBezTo>
                      <a:pt x="11516" y="411450"/>
                      <a:pt x="9023" y="406114"/>
                      <a:pt x="7011" y="400559"/>
                    </a:cubicBezTo>
                    <a:cubicBezTo>
                      <a:pt x="5349" y="396185"/>
                      <a:pt x="3994" y="391680"/>
                      <a:pt x="2988" y="387088"/>
                    </a:cubicBezTo>
                    <a:cubicBezTo>
                      <a:pt x="-9302" y="333379"/>
                      <a:pt x="16896" y="265892"/>
                      <a:pt x="71043" y="201730"/>
                    </a:cubicBezTo>
                    <a:cubicBezTo>
                      <a:pt x="82852" y="187821"/>
                      <a:pt x="95886" y="174000"/>
                      <a:pt x="110144" y="160617"/>
                    </a:cubicBezTo>
                    <a:cubicBezTo>
                      <a:pt x="123965" y="147583"/>
                      <a:pt x="138923" y="134855"/>
                      <a:pt x="154887" y="122696"/>
                    </a:cubicBezTo>
                    <a:cubicBezTo>
                      <a:pt x="158517" y="119853"/>
                      <a:pt x="162279" y="117098"/>
                      <a:pt x="165996" y="114299"/>
                    </a:cubicBezTo>
                    <a:cubicBezTo>
                      <a:pt x="181436" y="103058"/>
                      <a:pt x="197750" y="92211"/>
                      <a:pt x="214895" y="81933"/>
                    </a:cubicBezTo>
                    <a:cubicBezTo>
                      <a:pt x="218087" y="80053"/>
                      <a:pt x="221324" y="78128"/>
                      <a:pt x="224561" y="76247"/>
                    </a:cubicBezTo>
                    <a:cubicBezTo>
                      <a:pt x="242843" y="65750"/>
                      <a:pt x="261212" y="56303"/>
                      <a:pt x="279538" y="47906"/>
                    </a:cubicBezTo>
                    <a:cubicBezTo>
                      <a:pt x="321176" y="28967"/>
                      <a:pt x="362552" y="15540"/>
                      <a:pt x="401609" y="7886"/>
                    </a:cubicBezTo>
                    <a:cubicBezTo>
                      <a:pt x="406770" y="6836"/>
                      <a:pt x="411843" y="5918"/>
                      <a:pt x="416917" y="5131"/>
                    </a:cubicBezTo>
                    <a:cubicBezTo>
                      <a:pt x="464984" y="-2698"/>
                      <a:pt x="508940" y="-1561"/>
                      <a:pt x="544936" y="8498"/>
                    </a:cubicBezTo>
                    <a:cubicBezTo>
                      <a:pt x="542924" y="28443"/>
                      <a:pt x="540343" y="48212"/>
                      <a:pt x="537238" y="67850"/>
                    </a:cubicBezTo>
                    <a:cubicBezTo>
                      <a:pt x="532996" y="94223"/>
                      <a:pt x="527791" y="120291"/>
                      <a:pt x="521580" y="145965"/>
                    </a:cubicBezTo>
                    <a:cubicBezTo>
                      <a:pt x="520268" y="151169"/>
                      <a:pt x="519000" y="156418"/>
                      <a:pt x="517644" y="161535"/>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8" name="Google Shape;2588;p48"/>
              <p:cNvSpPr/>
              <p:nvPr/>
            </p:nvSpPr>
            <p:spPr>
              <a:xfrm>
                <a:off x="5461372" y="1163774"/>
                <a:ext cx="486795" cy="402268"/>
              </a:xfrm>
              <a:custGeom>
                <a:rect b="b" l="l" r="r" t="t"/>
                <a:pathLst>
                  <a:path extrusionOk="0" h="402268" w="486795">
                    <a:moveTo>
                      <a:pt x="486796" y="1736"/>
                    </a:moveTo>
                    <a:cubicBezTo>
                      <a:pt x="482553" y="28109"/>
                      <a:pt x="477349" y="54177"/>
                      <a:pt x="471138" y="79851"/>
                    </a:cubicBezTo>
                    <a:cubicBezTo>
                      <a:pt x="469913" y="85055"/>
                      <a:pt x="468601" y="90304"/>
                      <a:pt x="467289" y="95421"/>
                    </a:cubicBezTo>
                    <a:cubicBezTo>
                      <a:pt x="456399" y="137584"/>
                      <a:pt x="442928" y="178784"/>
                      <a:pt x="427007" y="218673"/>
                    </a:cubicBezTo>
                    <a:cubicBezTo>
                      <a:pt x="424033" y="226108"/>
                      <a:pt x="421015" y="233543"/>
                      <a:pt x="417866" y="240847"/>
                    </a:cubicBezTo>
                    <a:cubicBezTo>
                      <a:pt x="408637" y="262585"/>
                      <a:pt x="398665" y="283972"/>
                      <a:pt x="387993" y="304922"/>
                    </a:cubicBezTo>
                    <a:cubicBezTo>
                      <a:pt x="377584" y="311614"/>
                      <a:pt x="366912" y="318219"/>
                      <a:pt x="355847" y="324604"/>
                    </a:cubicBezTo>
                    <a:cubicBezTo>
                      <a:pt x="344388" y="331209"/>
                      <a:pt x="332885" y="337419"/>
                      <a:pt x="321469" y="343193"/>
                    </a:cubicBezTo>
                    <a:lnTo>
                      <a:pt x="321426" y="343193"/>
                    </a:lnTo>
                    <a:cubicBezTo>
                      <a:pt x="316177" y="345817"/>
                      <a:pt x="310928" y="348397"/>
                      <a:pt x="305680" y="350890"/>
                    </a:cubicBezTo>
                    <a:lnTo>
                      <a:pt x="305636" y="350890"/>
                    </a:lnTo>
                    <a:cubicBezTo>
                      <a:pt x="273664" y="366023"/>
                      <a:pt x="242130" y="377920"/>
                      <a:pt x="212170" y="386405"/>
                    </a:cubicBezTo>
                    <a:cubicBezTo>
                      <a:pt x="195856" y="391041"/>
                      <a:pt x="180023" y="394671"/>
                      <a:pt x="164846" y="397296"/>
                    </a:cubicBezTo>
                    <a:cubicBezTo>
                      <a:pt x="164802" y="397296"/>
                      <a:pt x="164802" y="397296"/>
                      <a:pt x="164802" y="397296"/>
                    </a:cubicBezTo>
                    <a:cubicBezTo>
                      <a:pt x="138210" y="401888"/>
                      <a:pt x="113586" y="403331"/>
                      <a:pt x="91892" y="401494"/>
                    </a:cubicBezTo>
                    <a:cubicBezTo>
                      <a:pt x="75054" y="400139"/>
                      <a:pt x="60052" y="396858"/>
                      <a:pt x="47237" y="391566"/>
                    </a:cubicBezTo>
                    <a:cubicBezTo>
                      <a:pt x="30267" y="384568"/>
                      <a:pt x="17189" y="374071"/>
                      <a:pt x="9098" y="359988"/>
                    </a:cubicBezTo>
                    <a:cubicBezTo>
                      <a:pt x="8660" y="359200"/>
                      <a:pt x="8223" y="358413"/>
                      <a:pt x="7873" y="357626"/>
                    </a:cubicBezTo>
                    <a:cubicBezTo>
                      <a:pt x="7130" y="356357"/>
                      <a:pt x="6517" y="355002"/>
                      <a:pt x="5905" y="353646"/>
                    </a:cubicBezTo>
                    <a:cubicBezTo>
                      <a:pt x="44" y="340393"/>
                      <a:pt x="-1355" y="325217"/>
                      <a:pt x="1269" y="308728"/>
                    </a:cubicBezTo>
                    <a:cubicBezTo>
                      <a:pt x="2144" y="302692"/>
                      <a:pt x="3631" y="296437"/>
                      <a:pt x="5643" y="290052"/>
                    </a:cubicBezTo>
                    <a:cubicBezTo>
                      <a:pt x="14696" y="261185"/>
                      <a:pt x="34378" y="229388"/>
                      <a:pt x="62501" y="197548"/>
                    </a:cubicBezTo>
                    <a:cubicBezTo>
                      <a:pt x="71773" y="187094"/>
                      <a:pt x="81877" y="176641"/>
                      <a:pt x="92898" y="166319"/>
                    </a:cubicBezTo>
                    <a:cubicBezTo>
                      <a:pt x="112974" y="147337"/>
                      <a:pt x="135936" y="128705"/>
                      <a:pt x="161172" y="110992"/>
                    </a:cubicBezTo>
                    <a:cubicBezTo>
                      <a:pt x="164846" y="108367"/>
                      <a:pt x="168608" y="105831"/>
                      <a:pt x="172413" y="103294"/>
                    </a:cubicBezTo>
                    <a:cubicBezTo>
                      <a:pt x="182560" y="96471"/>
                      <a:pt x="193100" y="89823"/>
                      <a:pt x="203903" y="83350"/>
                    </a:cubicBezTo>
                    <a:cubicBezTo>
                      <a:pt x="207096" y="81469"/>
                      <a:pt x="210333" y="79544"/>
                      <a:pt x="213569" y="77664"/>
                    </a:cubicBezTo>
                    <a:cubicBezTo>
                      <a:pt x="230102" y="68173"/>
                      <a:pt x="246635" y="59513"/>
                      <a:pt x="263080" y="51684"/>
                    </a:cubicBezTo>
                    <a:cubicBezTo>
                      <a:pt x="305855" y="31346"/>
                      <a:pt x="347843" y="16869"/>
                      <a:pt x="386375" y="8515"/>
                    </a:cubicBezTo>
                    <a:cubicBezTo>
                      <a:pt x="391143" y="7466"/>
                      <a:pt x="395822" y="6503"/>
                      <a:pt x="400459" y="5672"/>
                    </a:cubicBezTo>
                    <a:cubicBezTo>
                      <a:pt x="432562" y="-145"/>
                      <a:pt x="461866" y="-1544"/>
                      <a:pt x="486796" y="1736"/>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89" name="Google Shape;2589;p48"/>
            <p:cNvGrpSpPr/>
            <p:nvPr/>
          </p:nvGrpSpPr>
          <p:grpSpPr>
            <a:xfrm>
              <a:off x="3934636" y="886335"/>
              <a:ext cx="362983" cy="582448"/>
              <a:chOff x="3934636" y="886335"/>
              <a:chExt cx="362983" cy="582448"/>
            </a:xfrm>
          </p:grpSpPr>
          <p:sp>
            <p:nvSpPr>
              <p:cNvPr id="2590" name="Google Shape;2590;p48"/>
              <p:cNvSpPr/>
              <p:nvPr/>
            </p:nvSpPr>
            <p:spPr>
              <a:xfrm>
                <a:off x="3934636" y="889178"/>
                <a:ext cx="362983" cy="579605"/>
              </a:xfrm>
              <a:custGeom>
                <a:rect b="b" l="l" r="r" t="t"/>
                <a:pathLst>
                  <a:path extrusionOk="0" h="579605" w="362983">
                    <a:moveTo>
                      <a:pt x="362975" y="295795"/>
                    </a:moveTo>
                    <a:cubicBezTo>
                      <a:pt x="362932" y="301612"/>
                      <a:pt x="362625" y="307473"/>
                      <a:pt x="362144" y="313246"/>
                    </a:cubicBezTo>
                    <a:cubicBezTo>
                      <a:pt x="361138" y="324443"/>
                      <a:pt x="359345" y="335508"/>
                      <a:pt x="356590" y="346399"/>
                    </a:cubicBezTo>
                    <a:cubicBezTo>
                      <a:pt x="354840" y="353791"/>
                      <a:pt x="352610" y="361051"/>
                      <a:pt x="350029" y="368224"/>
                    </a:cubicBezTo>
                    <a:cubicBezTo>
                      <a:pt x="349417" y="370061"/>
                      <a:pt x="348761" y="371810"/>
                      <a:pt x="348105" y="373560"/>
                    </a:cubicBezTo>
                    <a:cubicBezTo>
                      <a:pt x="330697" y="419090"/>
                      <a:pt x="298769" y="461122"/>
                      <a:pt x="255688" y="496899"/>
                    </a:cubicBezTo>
                    <a:cubicBezTo>
                      <a:pt x="251620" y="500354"/>
                      <a:pt x="247465" y="503678"/>
                      <a:pt x="243179" y="506958"/>
                    </a:cubicBezTo>
                    <a:cubicBezTo>
                      <a:pt x="225903" y="520298"/>
                      <a:pt x="206965" y="532676"/>
                      <a:pt x="186671" y="543916"/>
                    </a:cubicBezTo>
                    <a:cubicBezTo>
                      <a:pt x="182603" y="546234"/>
                      <a:pt x="178404" y="548465"/>
                      <a:pt x="174205" y="550652"/>
                    </a:cubicBezTo>
                    <a:cubicBezTo>
                      <a:pt x="153430" y="561499"/>
                      <a:pt x="131299" y="571208"/>
                      <a:pt x="108031" y="579606"/>
                    </a:cubicBezTo>
                    <a:cubicBezTo>
                      <a:pt x="97228" y="558175"/>
                      <a:pt x="87168" y="536306"/>
                      <a:pt x="77852" y="514044"/>
                    </a:cubicBezTo>
                    <a:cubicBezTo>
                      <a:pt x="61713" y="475380"/>
                      <a:pt x="47892" y="435448"/>
                      <a:pt x="36564" y="394510"/>
                    </a:cubicBezTo>
                    <a:cubicBezTo>
                      <a:pt x="35252" y="389611"/>
                      <a:pt x="33940" y="384713"/>
                      <a:pt x="32584" y="379771"/>
                    </a:cubicBezTo>
                    <a:cubicBezTo>
                      <a:pt x="26592" y="356590"/>
                      <a:pt x="21344" y="333059"/>
                      <a:pt x="16926" y="309222"/>
                    </a:cubicBezTo>
                    <a:cubicBezTo>
                      <a:pt x="16533" y="307298"/>
                      <a:pt x="16227" y="305373"/>
                      <a:pt x="15833" y="303449"/>
                    </a:cubicBezTo>
                    <a:cubicBezTo>
                      <a:pt x="15833" y="303449"/>
                      <a:pt x="15833" y="303449"/>
                      <a:pt x="15833" y="303405"/>
                    </a:cubicBezTo>
                    <a:cubicBezTo>
                      <a:pt x="7741" y="257918"/>
                      <a:pt x="2624" y="211338"/>
                      <a:pt x="787" y="163927"/>
                    </a:cubicBezTo>
                    <a:cubicBezTo>
                      <a:pt x="612" y="159116"/>
                      <a:pt x="437" y="154349"/>
                      <a:pt x="350" y="149494"/>
                    </a:cubicBezTo>
                    <a:cubicBezTo>
                      <a:pt x="131" y="141009"/>
                      <a:pt x="0" y="132524"/>
                      <a:pt x="0" y="124039"/>
                    </a:cubicBezTo>
                    <a:cubicBezTo>
                      <a:pt x="0" y="122333"/>
                      <a:pt x="0" y="120627"/>
                      <a:pt x="44" y="118922"/>
                    </a:cubicBezTo>
                    <a:cubicBezTo>
                      <a:pt x="175" y="93554"/>
                      <a:pt x="1181" y="68361"/>
                      <a:pt x="3193" y="43475"/>
                    </a:cubicBezTo>
                    <a:cubicBezTo>
                      <a:pt x="3893" y="34071"/>
                      <a:pt x="4811" y="24712"/>
                      <a:pt x="5773" y="15396"/>
                    </a:cubicBezTo>
                    <a:cubicBezTo>
                      <a:pt x="5773" y="15133"/>
                      <a:pt x="5817" y="14827"/>
                      <a:pt x="5817" y="14608"/>
                    </a:cubicBezTo>
                    <a:cubicBezTo>
                      <a:pt x="6036" y="12509"/>
                      <a:pt x="6254" y="10366"/>
                      <a:pt x="6517" y="8266"/>
                    </a:cubicBezTo>
                    <a:cubicBezTo>
                      <a:pt x="6779" y="5511"/>
                      <a:pt x="7129" y="2755"/>
                      <a:pt x="7523" y="0"/>
                    </a:cubicBezTo>
                    <a:cubicBezTo>
                      <a:pt x="56465" y="6517"/>
                      <a:pt x="102520" y="18326"/>
                      <a:pt x="144202" y="34727"/>
                    </a:cubicBezTo>
                    <a:cubicBezTo>
                      <a:pt x="163752" y="42381"/>
                      <a:pt x="182341" y="51041"/>
                      <a:pt x="199879" y="60664"/>
                    </a:cubicBezTo>
                    <a:cubicBezTo>
                      <a:pt x="206002" y="63988"/>
                      <a:pt x="211951" y="67399"/>
                      <a:pt x="217724" y="70942"/>
                    </a:cubicBezTo>
                    <a:cubicBezTo>
                      <a:pt x="221792" y="73435"/>
                      <a:pt x="225815" y="75972"/>
                      <a:pt x="229708" y="78552"/>
                    </a:cubicBezTo>
                    <a:cubicBezTo>
                      <a:pt x="232332" y="80258"/>
                      <a:pt x="234956" y="82007"/>
                      <a:pt x="237537" y="83844"/>
                    </a:cubicBezTo>
                    <a:cubicBezTo>
                      <a:pt x="283942" y="115947"/>
                      <a:pt x="319676" y="155311"/>
                      <a:pt x="340888" y="199573"/>
                    </a:cubicBezTo>
                    <a:cubicBezTo>
                      <a:pt x="347405" y="213044"/>
                      <a:pt x="352522" y="227040"/>
                      <a:pt x="356152" y="241386"/>
                    </a:cubicBezTo>
                    <a:cubicBezTo>
                      <a:pt x="356721" y="243441"/>
                      <a:pt x="357202" y="245410"/>
                      <a:pt x="357596" y="247422"/>
                    </a:cubicBezTo>
                    <a:cubicBezTo>
                      <a:pt x="358864" y="252758"/>
                      <a:pt x="359870" y="258225"/>
                      <a:pt x="360614" y="263648"/>
                    </a:cubicBezTo>
                    <a:cubicBezTo>
                      <a:pt x="361663" y="270515"/>
                      <a:pt x="362319" y="277469"/>
                      <a:pt x="362669" y="284511"/>
                    </a:cubicBezTo>
                    <a:cubicBezTo>
                      <a:pt x="362888" y="288316"/>
                      <a:pt x="363019" y="292034"/>
                      <a:pt x="362975" y="295795"/>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48"/>
              <p:cNvSpPr/>
              <p:nvPr/>
            </p:nvSpPr>
            <p:spPr>
              <a:xfrm>
                <a:off x="3934636" y="886335"/>
                <a:ext cx="361051" cy="516843"/>
              </a:xfrm>
              <a:custGeom>
                <a:rect b="b" l="l" r="r" t="t"/>
                <a:pathLst>
                  <a:path extrusionOk="0" h="516843" w="361051">
                    <a:moveTo>
                      <a:pt x="360701" y="266535"/>
                    </a:moveTo>
                    <a:cubicBezTo>
                      <a:pt x="360045" y="276769"/>
                      <a:pt x="358427" y="286785"/>
                      <a:pt x="355977" y="296713"/>
                    </a:cubicBezTo>
                    <a:lnTo>
                      <a:pt x="355977" y="296757"/>
                    </a:lnTo>
                    <a:cubicBezTo>
                      <a:pt x="354534" y="302356"/>
                      <a:pt x="352916" y="307867"/>
                      <a:pt x="350904" y="313377"/>
                    </a:cubicBezTo>
                    <a:cubicBezTo>
                      <a:pt x="347711" y="322519"/>
                      <a:pt x="343687" y="331485"/>
                      <a:pt x="338964" y="340320"/>
                    </a:cubicBezTo>
                    <a:cubicBezTo>
                      <a:pt x="337739" y="342638"/>
                      <a:pt x="336471" y="344956"/>
                      <a:pt x="335115" y="347186"/>
                    </a:cubicBezTo>
                    <a:cubicBezTo>
                      <a:pt x="332097" y="352478"/>
                      <a:pt x="328773" y="357683"/>
                      <a:pt x="325143" y="362888"/>
                    </a:cubicBezTo>
                    <a:cubicBezTo>
                      <a:pt x="304236" y="393067"/>
                      <a:pt x="274801" y="420927"/>
                      <a:pt x="238674" y="445245"/>
                    </a:cubicBezTo>
                    <a:cubicBezTo>
                      <a:pt x="234257" y="448176"/>
                      <a:pt x="229752" y="451062"/>
                      <a:pt x="225116" y="453993"/>
                    </a:cubicBezTo>
                    <a:cubicBezTo>
                      <a:pt x="202547" y="467989"/>
                      <a:pt x="177661" y="480716"/>
                      <a:pt x="150762" y="491825"/>
                    </a:cubicBezTo>
                    <a:cubicBezTo>
                      <a:pt x="146782" y="493487"/>
                      <a:pt x="142758" y="495149"/>
                      <a:pt x="138691" y="496724"/>
                    </a:cubicBezTo>
                    <a:cubicBezTo>
                      <a:pt x="119315" y="504203"/>
                      <a:pt x="98977" y="510982"/>
                      <a:pt x="77852" y="516843"/>
                    </a:cubicBezTo>
                    <a:cubicBezTo>
                      <a:pt x="61713" y="478179"/>
                      <a:pt x="47892" y="438247"/>
                      <a:pt x="36564" y="397309"/>
                    </a:cubicBezTo>
                    <a:cubicBezTo>
                      <a:pt x="35252" y="392411"/>
                      <a:pt x="33940" y="387512"/>
                      <a:pt x="32584" y="382570"/>
                    </a:cubicBezTo>
                    <a:cubicBezTo>
                      <a:pt x="26592" y="359389"/>
                      <a:pt x="21344" y="335858"/>
                      <a:pt x="16926" y="312022"/>
                    </a:cubicBezTo>
                    <a:cubicBezTo>
                      <a:pt x="16533" y="310097"/>
                      <a:pt x="16227" y="308173"/>
                      <a:pt x="15833" y="306248"/>
                    </a:cubicBezTo>
                    <a:cubicBezTo>
                      <a:pt x="15833" y="306248"/>
                      <a:pt x="15833" y="306248"/>
                      <a:pt x="15833" y="306205"/>
                    </a:cubicBezTo>
                    <a:cubicBezTo>
                      <a:pt x="7741" y="260718"/>
                      <a:pt x="2624" y="214138"/>
                      <a:pt x="787" y="166726"/>
                    </a:cubicBezTo>
                    <a:cubicBezTo>
                      <a:pt x="612" y="161915"/>
                      <a:pt x="437" y="157148"/>
                      <a:pt x="350" y="152293"/>
                    </a:cubicBezTo>
                    <a:cubicBezTo>
                      <a:pt x="131" y="143808"/>
                      <a:pt x="0" y="135323"/>
                      <a:pt x="0" y="126838"/>
                    </a:cubicBezTo>
                    <a:cubicBezTo>
                      <a:pt x="0" y="125132"/>
                      <a:pt x="0" y="123427"/>
                      <a:pt x="44" y="121721"/>
                    </a:cubicBezTo>
                    <a:cubicBezTo>
                      <a:pt x="175" y="96353"/>
                      <a:pt x="1181" y="71161"/>
                      <a:pt x="3193" y="46274"/>
                    </a:cubicBezTo>
                    <a:cubicBezTo>
                      <a:pt x="3893" y="36871"/>
                      <a:pt x="4811" y="27511"/>
                      <a:pt x="5773" y="18195"/>
                    </a:cubicBezTo>
                    <a:cubicBezTo>
                      <a:pt x="5773" y="17932"/>
                      <a:pt x="5817" y="17626"/>
                      <a:pt x="5817" y="17407"/>
                    </a:cubicBezTo>
                    <a:cubicBezTo>
                      <a:pt x="6036" y="15308"/>
                      <a:pt x="6254" y="13165"/>
                      <a:pt x="6517" y="11066"/>
                    </a:cubicBezTo>
                    <a:cubicBezTo>
                      <a:pt x="6779" y="8310"/>
                      <a:pt x="7129" y="5555"/>
                      <a:pt x="7523" y="2799"/>
                    </a:cubicBezTo>
                    <a:cubicBezTo>
                      <a:pt x="7654" y="1881"/>
                      <a:pt x="7741" y="919"/>
                      <a:pt x="7873" y="0"/>
                    </a:cubicBezTo>
                    <a:cubicBezTo>
                      <a:pt x="62019" y="5992"/>
                      <a:pt x="112492" y="17845"/>
                      <a:pt x="157410" y="34465"/>
                    </a:cubicBezTo>
                    <a:cubicBezTo>
                      <a:pt x="165458" y="37439"/>
                      <a:pt x="173331" y="40588"/>
                      <a:pt x="181028" y="43825"/>
                    </a:cubicBezTo>
                    <a:cubicBezTo>
                      <a:pt x="193100" y="48986"/>
                      <a:pt x="204690" y="54497"/>
                      <a:pt x="215843" y="60401"/>
                    </a:cubicBezTo>
                    <a:cubicBezTo>
                      <a:pt x="217374" y="61232"/>
                      <a:pt x="218949" y="62063"/>
                      <a:pt x="220479" y="62894"/>
                    </a:cubicBezTo>
                    <a:cubicBezTo>
                      <a:pt x="224503" y="65037"/>
                      <a:pt x="228396" y="67312"/>
                      <a:pt x="232245" y="69542"/>
                    </a:cubicBezTo>
                    <a:cubicBezTo>
                      <a:pt x="260280" y="85944"/>
                      <a:pt x="284511" y="104707"/>
                      <a:pt x="304149" y="125395"/>
                    </a:cubicBezTo>
                    <a:cubicBezTo>
                      <a:pt x="315564" y="137335"/>
                      <a:pt x="325405" y="149975"/>
                      <a:pt x="333496" y="163052"/>
                    </a:cubicBezTo>
                    <a:cubicBezTo>
                      <a:pt x="346530" y="183959"/>
                      <a:pt x="355190" y="206352"/>
                      <a:pt x="358864" y="229664"/>
                    </a:cubicBezTo>
                    <a:cubicBezTo>
                      <a:pt x="359739" y="234913"/>
                      <a:pt x="360351" y="240249"/>
                      <a:pt x="360614" y="245585"/>
                    </a:cubicBezTo>
                    <a:cubicBezTo>
                      <a:pt x="360745" y="246416"/>
                      <a:pt x="360745" y="247203"/>
                      <a:pt x="360789" y="247990"/>
                    </a:cubicBezTo>
                    <a:cubicBezTo>
                      <a:pt x="360832" y="249040"/>
                      <a:pt x="360832" y="250090"/>
                      <a:pt x="360832" y="251096"/>
                    </a:cubicBezTo>
                    <a:cubicBezTo>
                      <a:pt x="361182" y="256300"/>
                      <a:pt x="361095" y="261461"/>
                      <a:pt x="360701" y="266535"/>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48"/>
              <p:cNvSpPr/>
              <p:nvPr/>
            </p:nvSpPr>
            <p:spPr>
              <a:xfrm>
                <a:off x="3934636" y="932521"/>
                <a:ext cx="249138" cy="351035"/>
              </a:xfrm>
              <a:custGeom>
                <a:rect b="b" l="l" r="r" t="t"/>
                <a:pathLst>
                  <a:path extrusionOk="0" h="351035" w="249138">
                    <a:moveTo>
                      <a:pt x="248909" y="177879"/>
                    </a:moveTo>
                    <a:cubicBezTo>
                      <a:pt x="248734" y="181203"/>
                      <a:pt x="248340" y="184440"/>
                      <a:pt x="247815" y="187676"/>
                    </a:cubicBezTo>
                    <a:cubicBezTo>
                      <a:pt x="247378" y="190519"/>
                      <a:pt x="246809" y="193362"/>
                      <a:pt x="246066" y="196205"/>
                    </a:cubicBezTo>
                    <a:cubicBezTo>
                      <a:pt x="246066" y="196249"/>
                      <a:pt x="246066" y="196249"/>
                      <a:pt x="246066" y="196249"/>
                    </a:cubicBezTo>
                    <a:cubicBezTo>
                      <a:pt x="245847" y="197386"/>
                      <a:pt x="245585" y="198523"/>
                      <a:pt x="245235" y="199660"/>
                    </a:cubicBezTo>
                    <a:cubicBezTo>
                      <a:pt x="241342" y="213831"/>
                      <a:pt x="234519" y="227521"/>
                      <a:pt x="225116" y="240686"/>
                    </a:cubicBezTo>
                    <a:cubicBezTo>
                      <a:pt x="214094" y="256169"/>
                      <a:pt x="199529" y="270821"/>
                      <a:pt x="181947" y="284336"/>
                    </a:cubicBezTo>
                    <a:cubicBezTo>
                      <a:pt x="177661" y="287572"/>
                      <a:pt x="173199" y="290853"/>
                      <a:pt x="168563" y="293958"/>
                    </a:cubicBezTo>
                    <a:cubicBezTo>
                      <a:pt x="153518" y="304149"/>
                      <a:pt x="136723" y="313596"/>
                      <a:pt x="118397" y="322081"/>
                    </a:cubicBezTo>
                    <a:cubicBezTo>
                      <a:pt x="93685" y="333584"/>
                      <a:pt x="66218" y="343337"/>
                      <a:pt x="36564" y="351035"/>
                    </a:cubicBezTo>
                    <a:cubicBezTo>
                      <a:pt x="35252" y="346137"/>
                      <a:pt x="33940" y="341238"/>
                      <a:pt x="32584" y="336296"/>
                    </a:cubicBezTo>
                    <a:cubicBezTo>
                      <a:pt x="26592" y="313115"/>
                      <a:pt x="21344" y="289584"/>
                      <a:pt x="16926" y="265747"/>
                    </a:cubicBezTo>
                    <a:cubicBezTo>
                      <a:pt x="16533" y="263823"/>
                      <a:pt x="16227" y="261899"/>
                      <a:pt x="15833" y="259974"/>
                    </a:cubicBezTo>
                    <a:cubicBezTo>
                      <a:pt x="15833" y="259974"/>
                      <a:pt x="15833" y="259974"/>
                      <a:pt x="15833" y="259930"/>
                    </a:cubicBezTo>
                    <a:cubicBezTo>
                      <a:pt x="7741" y="214444"/>
                      <a:pt x="2624" y="167864"/>
                      <a:pt x="787" y="120452"/>
                    </a:cubicBezTo>
                    <a:cubicBezTo>
                      <a:pt x="612" y="115641"/>
                      <a:pt x="437" y="110874"/>
                      <a:pt x="350" y="106019"/>
                    </a:cubicBezTo>
                    <a:cubicBezTo>
                      <a:pt x="131" y="97534"/>
                      <a:pt x="0" y="89049"/>
                      <a:pt x="0" y="80564"/>
                    </a:cubicBezTo>
                    <a:cubicBezTo>
                      <a:pt x="0" y="78858"/>
                      <a:pt x="0" y="77153"/>
                      <a:pt x="44" y="75447"/>
                    </a:cubicBezTo>
                    <a:cubicBezTo>
                      <a:pt x="175" y="50079"/>
                      <a:pt x="1181" y="24886"/>
                      <a:pt x="3193" y="0"/>
                    </a:cubicBezTo>
                    <a:cubicBezTo>
                      <a:pt x="43387" y="5248"/>
                      <a:pt x="80564" y="14477"/>
                      <a:pt x="113148" y="26942"/>
                    </a:cubicBezTo>
                    <a:cubicBezTo>
                      <a:pt x="153343" y="42250"/>
                      <a:pt x="186583" y="62457"/>
                      <a:pt x="210157" y="86250"/>
                    </a:cubicBezTo>
                    <a:cubicBezTo>
                      <a:pt x="215275" y="91367"/>
                      <a:pt x="219955" y="96659"/>
                      <a:pt x="224110" y="102170"/>
                    </a:cubicBezTo>
                    <a:cubicBezTo>
                      <a:pt x="237362" y="119534"/>
                      <a:pt x="245760" y="138472"/>
                      <a:pt x="248209" y="158460"/>
                    </a:cubicBezTo>
                    <a:cubicBezTo>
                      <a:pt x="248559" y="161172"/>
                      <a:pt x="248821" y="163840"/>
                      <a:pt x="248909" y="166551"/>
                    </a:cubicBezTo>
                    <a:cubicBezTo>
                      <a:pt x="249215" y="170400"/>
                      <a:pt x="249215" y="174162"/>
                      <a:pt x="248909" y="177879"/>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48"/>
              <p:cNvSpPr/>
              <p:nvPr/>
            </p:nvSpPr>
            <p:spPr>
              <a:xfrm>
                <a:off x="3934724" y="1008056"/>
                <a:ext cx="217404" cy="260848"/>
              </a:xfrm>
              <a:custGeom>
                <a:rect b="b" l="l" r="r" t="t"/>
                <a:pathLst>
                  <a:path extrusionOk="0" h="260848" w="217404">
                    <a:moveTo>
                      <a:pt x="217330" y="122858"/>
                    </a:moveTo>
                    <a:cubicBezTo>
                      <a:pt x="218118" y="139216"/>
                      <a:pt x="212607" y="155180"/>
                      <a:pt x="201804" y="170269"/>
                    </a:cubicBezTo>
                    <a:cubicBezTo>
                      <a:pt x="194937" y="179891"/>
                      <a:pt x="185883" y="189207"/>
                      <a:pt x="174993" y="198042"/>
                    </a:cubicBezTo>
                    <a:cubicBezTo>
                      <a:pt x="170881" y="201410"/>
                      <a:pt x="166420" y="204647"/>
                      <a:pt x="161740" y="207839"/>
                    </a:cubicBezTo>
                    <a:cubicBezTo>
                      <a:pt x="150981" y="215231"/>
                      <a:pt x="138822" y="222229"/>
                      <a:pt x="125526" y="228658"/>
                    </a:cubicBezTo>
                    <a:cubicBezTo>
                      <a:pt x="98890" y="241605"/>
                      <a:pt x="67443" y="252539"/>
                      <a:pt x="32584" y="260849"/>
                    </a:cubicBezTo>
                    <a:cubicBezTo>
                      <a:pt x="26592" y="237668"/>
                      <a:pt x="21344" y="214138"/>
                      <a:pt x="16926" y="190301"/>
                    </a:cubicBezTo>
                    <a:cubicBezTo>
                      <a:pt x="16533" y="188376"/>
                      <a:pt x="16227" y="186452"/>
                      <a:pt x="15833" y="184528"/>
                    </a:cubicBezTo>
                    <a:cubicBezTo>
                      <a:pt x="15833" y="184528"/>
                      <a:pt x="15833" y="184528"/>
                      <a:pt x="15833" y="184484"/>
                    </a:cubicBezTo>
                    <a:cubicBezTo>
                      <a:pt x="7741" y="138997"/>
                      <a:pt x="2624" y="92417"/>
                      <a:pt x="787" y="45006"/>
                    </a:cubicBezTo>
                    <a:cubicBezTo>
                      <a:pt x="612" y="40195"/>
                      <a:pt x="437" y="35427"/>
                      <a:pt x="350" y="30572"/>
                    </a:cubicBezTo>
                    <a:cubicBezTo>
                      <a:pt x="131" y="22087"/>
                      <a:pt x="0" y="13602"/>
                      <a:pt x="0" y="5117"/>
                    </a:cubicBezTo>
                    <a:cubicBezTo>
                      <a:pt x="0" y="3411"/>
                      <a:pt x="0" y="1706"/>
                      <a:pt x="44" y="0"/>
                    </a:cubicBezTo>
                    <a:cubicBezTo>
                      <a:pt x="108643" y="11634"/>
                      <a:pt x="191788" y="50123"/>
                      <a:pt x="212432" y="100946"/>
                    </a:cubicBezTo>
                    <a:cubicBezTo>
                      <a:pt x="213919" y="104619"/>
                      <a:pt x="215144" y="108381"/>
                      <a:pt x="215887" y="112186"/>
                    </a:cubicBezTo>
                    <a:cubicBezTo>
                      <a:pt x="216674" y="115685"/>
                      <a:pt x="217155" y="119228"/>
                      <a:pt x="217330" y="122858"/>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94" name="Google Shape;2594;p48"/>
            <p:cNvGrpSpPr/>
            <p:nvPr/>
          </p:nvGrpSpPr>
          <p:grpSpPr>
            <a:xfrm>
              <a:off x="3950513" y="1069996"/>
              <a:ext cx="799254" cy="772747"/>
              <a:chOff x="3950513" y="1069996"/>
              <a:chExt cx="799254" cy="772747"/>
            </a:xfrm>
          </p:grpSpPr>
          <p:sp>
            <p:nvSpPr>
              <p:cNvPr id="2595" name="Google Shape;2595;p48"/>
              <p:cNvSpPr/>
              <p:nvPr/>
            </p:nvSpPr>
            <p:spPr>
              <a:xfrm>
                <a:off x="3951519" y="1119946"/>
                <a:ext cx="781129" cy="722797"/>
              </a:xfrm>
              <a:custGeom>
                <a:rect b="b" l="l" r="r" t="t"/>
                <a:pathLst>
                  <a:path extrusionOk="0" h="722797" w="781129">
                    <a:moveTo>
                      <a:pt x="781060" y="490240"/>
                    </a:moveTo>
                    <a:cubicBezTo>
                      <a:pt x="780929" y="497631"/>
                      <a:pt x="780491" y="504936"/>
                      <a:pt x="779791" y="512152"/>
                    </a:cubicBezTo>
                    <a:cubicBezTo>
                      <a:pt x="779573" y="514470"/>
                      <a:pt x="779310" y="516788"/>
                      <a:pt x="778960" y="519019"/>
                    </a:cubicBezTo>
                    <a:cubicBezTo>
                      <a:pt x="775636" y="544168"/>
                      <a:pt x="768551" y="568267"/>
                      <a:pt x="757310" y="590661"/>
                    </a:cubicBezTo>
                    <a:cubicBezTo>
                      <a:pt x="756917" y="591448"/>
                      <a:pt x="756523" y="592191"/>
                      <a:pt x="756173" y="592935"/>
                    </a:cubicBezTo>
                    <a:cubicBezTo>
                      <a:pt x="755298" y="594684"/>
                      <a:pt x="754424" y="596390"/>
                      <a:pt x="753418" y="598096"/>
                    </a:cubicBezTo>
                    <a:cubicBezTo>
                      <a:pt x="751012" y="602513"/>
                      <a:pt x="748388" y="606843"/>
                      <a:pt x="745633" y="611130"/>
                    </a:cubicBezTo>
                    <a:cubicBezTo>
                      <a:pt x="730193" y="634966"/>
                      <a:pt x="710555" y="654998"/>
                      <a:pt x="687506" y="671268"/>
                    </a:cubicBezTo>
                    <a:cubicBezTo>
                      <a:pt x="683394" y="674199"/>
                      <a:pt x="679064" y="676998"/>
                      <a:pt x="674691" y="679710"/>
                    </a:cubicBezTo>
                    <a:cubicBezTo>
                      <a:pt x="635983" y="703371"/>
                      <a:pt x="589141" y="717367"/>
                      <a:pt x="537487" y="721522"/>
                    </a:cubicBezTo>
                    <a:lnTo>
                      <a:pt x="537443" y="721522"/>
                    </a:lnTo>
                    <a:cubicBezTo>
                      <a:pt x="532195" y="721960"/>
                      <a:pt x="526946" y="722310"/>
                      <a:pt x="521567" y="722441"/>
                    </a:cubicBezTo>
                    <a:cubicBezTo>
                      <a:pt x="482247" y="724059"/>
                      <a:pt x="440522" y="720167"/>
                      <a:pt x="397834" y="710763"/>
                    </a:cubicBezTo>
                    <a:cubicBezTo>
                      <a:pt x="367786" y="688719"/>
                      <a:pt x="338964" y="665058"/>
                      <a:pt x="311540" y="639909"/>
                    </a:cubicBezTo>
                    <a:cubicBezTo>
                      <a:pt x="301568" y="630768"/>
                      <a:pt x="291771" y="621452"/>
                      <a:pt x="282193" y="611873"/>
                    </a:cubicBezTo>
                    <a:cubicBezTo>
                      <a:pt x="277469" y="607193"/>
                      <a:pt x="272789" y="602470"/>
                      <a:pt x="268197" y="597659"/>
                    </a:cubicBezTo>
                    <a:cubicBezTo>
                      <a:pt x="266535" y="595996"/>
                      <a:pt x="264960" y="594335"/>
                      <a:pt x="263386" y="592716"/>
                    </a:cubicBezTo>
                    <a:cubicBezTo>
                      <a:pt x="252101" y="580951"/>
                      <a:pt x="241080" y="568879"/>
                      <a:pt x="230452" y="556546"/>
                    </a:cubicBezTo>
                    <a:cubicBezTo>
                      <a:pt x="226034" y="553703"/>
                      <a:pt x="221660" y="550772"/>
                      <a:pt x="217330" y="547842"/>
                    </a:cubicBezTo>
                    <a:cubicBezTo>
                      <a:pt x="218336" y="546792"/>
                      <a:pt x="219299" y="545786"/>
                      <a:pt x="220348" y="544736"/>
                    </a:cubicBezTo>
                    <a:cubicBezTo>
                      <a:pt x="217374" y="541194"/>
                      <a:pt x="214444" y="537651"/>
                      <a:pt x="211557" y="534065"/>
                    </a:cubicBezTo>
                    <a:cubicBezTo>
                      <a:pt x="204778" y="525798"/>
                      <a:pt x="198130" y="517444"/>
                      <a:pt x="191613" y="508916"/>
                    </a:cubicBezTo>
                    <a:cubicBezTo>
                      <a:pt x="183259" y="498025"/>
                      <a:pt x="175080" y="486872"/>
                      <a:pt x="167164" y="475588"/>
                    </a:cubicBezTo>
                    <a:cubicBezTo>
                      <a:pt x="138866" y="435393"/>
                      <a:pt x="113411" y="393056"/>
                      <a:pt x="91105" y="348837"/>
                    </a:cubicBezTo>
                    <a:cubicBezTo>
                      <a:pt x="80302" y="327406"/>
                      <a:pt x="70242" y="305538"/>
                      <a:pt x="60926" y="283275"/>
                    </a:cubicBezTo>
                    <a:cubicBezTo>
                      <a:pt x="44787" y="244611"/>
                      <a:pt x="30966" y="204679"/>
                      <a:pt x="19638" y="163741"/>
                    </a:cubicBezTo>
                    <a:cubicBezTo>
                      <a:pt x="18326" y="158843"/>
                      <a:pt x="17014" y="153944"/>
                      <a:pt x="15658" y="149002"/>
                    </a:cubicBezTo>
                    <a:cubicBezTo>
                      <a:pt x="9666" y="125821"/>
                      <a:pt x="4417" y="102291"/>
                      <a:pt x="0" y="78454"/>
                    </a:cubicBezTo>
                    <a:cubicBezTo>
                      <a:pt x="24318" y="53523"/>
                      <a:pt x="54584" y="34454"/>
                      <a:pt x="89049" y="21333"/>
                    </a:cubicBezTo>
                    <a:cubicBezTo>
                      <a:pt x="94166" y="19452"/>
                      <a:pt x="99415" y="17659"/>
                      <a:pt x="104707" y="15953"/>
                    </a:cubicBezTo>
                    <a:cubicBezTo>
                      <a:pt x="133792" y="6768"/>
                      <a:pt x="165545" y="1520"/>
                      <a:pt x="199048" y="295"/>
                    </a:cubicBezTo>
                    <a:cubicBezTo>
                      <a:pt x="205915" y="33"/>
                      <a:pt x="212825" y="-55"/>
                      <a:pt x="219823" y="33"/>
                    </a:cubicBezTo>
                    <a:cubicBezTo>
                      <a:pt x="221660" y="33"/>
                      <a:pt x="223410" y="33"/>
                      <a:pt x="225203" y="164"/>
                    </a:cubicBezTo>
                    <a:cubicBezTo>
                      <a:pt x="227084" y="164"/>
                      <a:pt x="228964" y="208"/>
                      <a:pt x="230889" y="339"/>
                    </a:cubicBezTo>
                    <a:cubicBezTo>
                      <a:pt x="238412" y="558"/>
                      <a:pt x="246022" y="995"/>
                      <a:pt x="253676" y="1651"/>
                    </a:cubicBezTo>
                    <a:cubicBezTo>
                      <a:pt x="282018" y="4057"/>
                      <a:pt x="311234" y="9086"/>
                      <a:pt x="340713" y="16740"/>
                    </a:cubicBezTo>
                    <a:cubicBezTo>
                      <a:pt x="341807" y="16959"/>
                      <a:pt x="342900" y="17222"/>
                      <a:pt x="344037" y="17571"/>
                    </a:cubicBezTo>
                    <a:cubicBezTo>
                      <a:pt x="348323" y="18665"/>
                      <a:pt x="352610" y="19889"/>
                      <a:pt x="356940" y="21158"/>
                    </a:cubicBezTo>
                    <a:cubicBezTo>
                      <a:pt x="401114" y="33885"/>
                      <a:pt x="445857" y="52430"/>
                      <a:pt x="489638" y="76835"/>
                    </a:cubicBezTo>
                    <a:cubicBezTo>
                      <a:pt x="490557" y="77404"/>
                      <a:pt x="491563" y="77885"/>
                      <a:pt x="492481" y="78454"/>
                    </a:cubicBezTo>
                    <a:cubicBezTo>
                      <a:pt x="494668" y="79722"/>
                      <a:pt x="496899" y="80947"/>
                      <a:pt x="499086" y="82215"/>
                    </a:cubicBezTo>
                    <a:cubicBezTo>
                      <a:pt x="508927" y="87945"/>
                      <a:pt x="518811" y="93937"/>
                      <a:pt x="528565" y="100279"/>
                    </a:cubicBezTo>
                    <a:cubicBezTo>
                      <a:pt x="529571" y="100935"/>
                      <a:pt x="530620" y="101591"/>
                      <a:pt x="531582" y="102247"/>
                    </a:cubicBezTo>
                    <a:cubicBezTo>
                      <a:pt x="546672" y="112088"/>
                      <a:pt x="561149" y="122453"/>
                      <a:pt x="575014" y="133213"/>
                    </a:cubicBezTo>
                    <a:cubicBezTo>
                      <a:pt x="581312" y="138024"/>
                      <a:pt x="587391" y="142922"/>
                      <a:pt x="593427" y="147908"/>
                    </a:cubicBezTo>
                    <a:cubicBezTo>
                      <a:pt x="670623" y="211940"/>
                      <a:pt x="726738" y="288261"/>
                      <a:pt x="756567" y="364495"/>
                    </a:cubicBezTo>
                    <a:cubicBezTo>
                      <a:pt x="756960" y="365545"/>
                      <a:pt x="757398" y="366638"/>
                      <a:pt x="757791" y="367688"/>
                    </a:cubicBezTo>
                    <a:cubicBezTo>
                      <a:pt x="758360" y="369131"/>
                      <a:pt x="758885" y="370618"/>
                      <a:pt x="759454" y="372018"/>
                    </a:cubicBezTo>
                    <a:cubicBezTo>
                      <a:pt x="760372" y="374555"/>
                      <a:pt x="761290" y="377135"/>
                      <a:pt x="762165" y="379672"/>
                    </a:cubicBezTo>
                    <a:cubicBezTo>
                      <a:pt x="766364" y="391656"/>
                      <a:pt x="769819" y="403684"/>
                      <a:pt x="772618" y="415580"/>
                    </a:cubicBezTo>
                    <a:cubicBezTo>
                      <a:pt x="776905" y="433906"/>
                      <a:pt x="779616" y="452014"/>
                      <a:pt x="780666" y="469858"/>
                    </a:cubicBezTo>
                    <a:cubicBezTo>
                      <a:pt x="780710" y="470952"/>
                      <a:pt x="780797" y="472001"/>
                      <a:pt x="780841" y="473095"/>
                    </a:cubicBezTo>
                    <a:cubicBezTo>
                      <a:pt x="781147" y="478781"/>
                      <a:pt x="781191" y="484510"/>
                      <a:pt x="781060" y="490240"/>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48"/>
              <p:cNvSpPr/>
              <p:nvPr/>
            </p:nvSpPr>
            <p:spPr>
              <a:xfrm>
                <a:off x="3950513" y="1109045"/>
                <a:ext cx="795755" cy="678373"/>
              </a:xfrm>
              <a:custGeom>
                <a:rect b="b" l="l" r="r" t="t"/>
                <a:pathLst>
                  <a:path extrusionOk="0" h="678373" w="795755">
                    <a:moveTo>
                      <a:pt x="795755" y="489289"/>
                    </a:moveTo>
                    <a:cubicBezTo>
                      <a:pt x="795755" y="491432"/>
                      <a:pt x="795755" y="493575"/>
                      <a:pt x="795624" y="495674"/>
                    </a:cubicBezTo>
                    <a:cubicBezTo>
                      <a:pt x="795449" y="502891"/>
                      <a:pt x="794924" y="510064"/>
                      <a:pt x="793962" y="517018"/>
                    </a:cubicBezTo>
                    <a:cubicBezTo>
                      <a:pt x="793175" y="522923"/>
                      <a:pt x="792213" y="528696"/>
                      <a:pt x="790857" y="534382"/>
                    </a:cubicBezTo>
                    <a:cubicBezTo>
                      <a:pt x="786396" y="553888"/>
                      <a:pt x="778873" y="572214"/>
                      <a:pt x="768026" y="588966"/>
                    </a:cubicBezTo>
                    <a:cubicBezTo>
                      <a:pt x="765183" y="593427"/>
                      <a:pt x="762078" y="597669"/>
                      <a:pt x="758841" y="601781"/>
                    </a:cubicBezTo>
                    <a:cubicBezTo>
                      <a:pt x="758273" y="602437"/>
                      <a:pt x="757748" y="603137"/>
                      <a:pt x="757179" y="603836"/>
                    </a:cubicBezTo>
                    <a:cubicBezTo>
                      <a:pt x="755605" y="605805"/>
                      <a:pt x="753943" y="607729"/>
                      <a:pt x="752237" y="609610"/>
                    </a:cubicBezTo>
                    <a:cubicBezTo>
                      <a:pt x="731024" y="633228"/>
                      <a:pt x="703164" y="650723"/>
                      <a:pt x="670405" y="662182"/>
                    </a:cubicBezTo>
                    <a:cubicBezTo>
                      <a:pt x="664281" y="664325"/>
                      <a:pt x="657939" y="666249"/>
                      <a:pt x="651466" y="667999"/>
                    </a:cubicBezTo>
                    <a:cubicBezTo>
                      <a:pt x="611009" y="678715"/>
                      <a:pt x="564298" y="681120"/>
                      <a:pt x="514175" y="675259"/>
                    </a:cubicBezTo>
                    <a:lnTo>
                      <a:pt x="514131" y="675259"/>
                    </a:lnTo>
                    <a:cubicBezTo>
                      <a:pt x="514000" y="675303"/>
                      <a:pt x="513956" y="675303"/>
                      <a:pt x="513869" y="675259"/>
                    </a:cubicBezTo>
                    <a:cubicBezTo>
                      <a:pt x="455173" y="668436"/>
                      <a:pt x="391842" y="650329"/>
                      <a:pt x="328467" y="621069"/>
                    </a:cubicBezTo>
                    <a:cubicBezTo>
                      <a:pt x="315214" y="614946"/>
                      <a:pt x="301918" y="608341"/>
                      <a:pt x="288666" y="601256"/>
                    </a:cubicBezTo>
                    <a:cubicBezTo>
                      <a:pt x="287660" y="600775"/>
                      <a:pt x="286698" y="600206"/>
                      <a:pt x="285692" y="599638"/>
                    </a:cubicBezTo>
                    <a:cubicBezTo>
                      <a:pt x="284642" y="599069"/>
                      <a:pt x="283549" y="598500"/>
                      <a:pt x="282455" y="597888"/>
                    </a:cubicBezTo>
                    <a:cubicBezTo>
                      <a:pt x="266054" y="588922"/>
                      <a:pt x="249696" y="579169"/>
                      <a:pt x="233513" y="568715"/>
                    </a:cubicBezTo>
                    <a:cubicBezTo>
                      <a:pt x="232857" y="568278"/>
                      <a:pt x="232201" y="567841"/>
                      <a:pt x="231545" y="567403"/>
                    </a:cubicBezTo>
                    <a:cubicBezTo>
                      <a:pt x="227128" y="564560"/>
                      <a:pt x="222754" y="561630"/>
                      <a:pt x="218424" y="558700"/>
                    </a:cubicBezTo>
                    <a:cubicBezTo>
                      <a:pt x="219430" y="557650"/>
                      <a:pt x="220392" y="556644"/>
                      <a:pt x="221442" y="555594"/>
                    </a:cubicBezTo>
                    <a:cubicBezTo>
                      <a:pt x="218468" y="552052"/>
                      <a:pt x="215537" y="548509"/>
                      <a:pt x="212650" y="544922"/>
                    </a:cubicBezTo>
                    <a:cubicBezTo>
                      <a:pt x="205871" y="536656"/>
                      <a:pt x="199223" y="528302"/>
                      <a:pt x="192706" y="519773"/>
                    </a:cubicBezTo>
                    <a:cubicBezTo>
                      <a:pt x="184352" y="508883"/>
                      <a:pt x="176174" y="497730"/>
                      <a:pt x="168257" y="486446"/>
                    </a:cubicBezTo>
                    <a:cubicBezTo>
                      <a:pt x="139959" y="446251"/>
                      <a:pt x="114504" y="403913"/>
                      <a:pt x="92198" y="359695"/>
                    </a:cubicBezTo>
                    <a:cubicBezTo>
                      <a:pt x="81395" y="338264"/>
                      <a:pt x="71335" y="316395"/>
                      <a:pt x="62019" y="294133"/>
                    </a:cubicBezTo>
                    <a:cubicBezTo>
                      <a:pt x="45880" y="255469"/>
                      <a:pt x="32059" y="215537"/>
                      <a:pt x="20731" y="174599"/>
                    </a:cubicBezTo>
                    <a:cubicBezTo>
                      <a:pt x="19419" y="169700"/>
                      <a:pt x="18107" y="164802"/>
                      <a:pt x="16751" y="159860"/>
                    </a:cubicBezTo>
                    <a:cubicBezTo>
                      <a:pt x="10759" y="136679"/>
                      <a:pt x="5511" y="113148"/>
                      <a:pt x="1093" y="89311"/>
                    </a:cubicBezTo>
                    <a:cubicBezTo>
                      <a:pt x="700" y="87387"/>
                      <a:pt x="394" y="85462"/>
                      <a:pt x="0" y="83538"/>
                    </a:cubicBezTo>
                    <a:cubicBezTo>
                      <a:pt x="0" y="83538"/>
                      <a:pt x="0" y="83538"/>
                      <a:pt x="0" y="83494"/>
                    </a:cubicBezTo>
                    <a:cubicBezTo>
                      <a:pt x="19638" y="55896"/>
                      <a:pt x="47149" y="35208"/>
                      <a:pt x="80345" y="21344"/>
                    </a:cubicBezTo>
                    <a:cubicBezTo>
                      <a:pt x="85244" y="19244"/>
                      <a:pt x="90317" y="17320"/>
                      <a:pt x="95478" y="15570"/>
                    </a:cubicBezTo>
                    <a:cubicBezTo>
                      <a:pt x="125613" y="5336"/>
                      <a:pt x="159728" y="131"/>
                      <a:pt x="196643" y="0"/>
                    </a:cubicBezTo>
                    <a:cubicBezTo>
                      <a:pt x="202591" y="0"/>
                      <a:pt x="208627" y="131"/>
                      <a:pt x="214794" y="350"/>
                    </a:cubicBezTo>
                    <a:cubicBezTo>
                      <a:pt x="217287" y="481"/>
                      <a:pt x="219736" y="569"/>
                      <a:pt x="222229" y="744"/>
                    </a:cubicBezTo>
                    <a:cubicBezTo>
                      <a:pt x="225815" y="918"/>
                      <a:pt x="229402" y="1181"/>
                      <a:pt x="233032" y="1443"/>
                    </a:cubicBezTo>
                    <a:cubicBezTo>
                      <a:pt x="237931" y="1837"/>
                      <a:pt x="242873" y="2318"/>
                      <a:pt x="247859" y="2887"/>
                    </a:cubicBezTo>
                    <a:cubicBezTo>
                      <a:pt x="277644" y="6211"/>
                      <a:pt x="308697" y="12465"/>
                      <a:pt x="340363" y="21606"/>
                    </a:cubicBezTo>
                    <a:cubicBezTo>
                      <a:pt x="341850" y="22043"/>
                      <a:pt x="343381" y="22481"/>
                      <a:pt x="344868" y="22962"/>
                    </a:cubicBezTo>
                    <a:cubicBezTo>
                      <a:pt x="348061" y="23880"/>
                      <a:pt x="351254" y="24843"/>
                      <a:pt x="354447" y="25892"/>
                    </a:cubicBezTo>
                    <a:cubicBezTo>
                      <a:pt x="399802" y="40151"/>
                      <a:pt x="446295" y="60314"/>
                      <a:pt x="492044" y="86337"/>
                    </a:cubicBezTo>
                    <a:cubicBezTo>
                      <a:pt x="492962" y="86818"/>
                      <a:pt x="493925" y="87387"/>
                      <a:pt x="494843" y="87956"/>
                    </a:cubicBezTo>
                    <a:cubicBezTo>
                      <a:pt x="497467" y="89443"/>
                      <a:pt x="500135" y="90973"/>
                      <a:pt x="502760" y="92592"/>
                    </a:cubicBezTo>
                    <a:cubicBezTo>
                      <a:pt x="512076" y="98059"/>
                      <a:pt x="521304" y="103788"/>
                      <a:pt x="530533" y="109737"/>
                    </a:cubicBezTo>
                    <a:cubicBezTo>
                      <a:pt x="531626" y="110437"/>
                      <a:pt x="532720" y="111180"/>
                      <a:pt x="533857" y="111924"/>
                    </a:cubicBezTo>
                    <a:cubicBezTo>
                      <a:pt x="549384" y="122071"/>
                      <a:pt x="564342" y="132568"/>
                      <a:pt x="578687" y="143546"/>
                    </a:cubicBezTo>
                    <a:cubicBezTo>
                      <a:pt x="584636" y="148007"/>
                      <a:pt x="590453" y="152556"/>
                      <a:pt x="596182" y="157235"/>
                    </a:cubicBezTo>
                    <a:cubicBezTo>
                      <a:pt x="676047" y="221704"/>
                      <a:pt x="735223" y="296713"/>
                      <a:pt x="767589" y="369842"/>
                    </a:cubicBezTo>
                    <a:cubicBezTo>
                      <a:pt x="768288" y="371373"/>
                      <a:pt x="769032" y="372991"/>
                      <a:pt x="769688" y="374566"/>
                    </a:cubicBezTo>
                    <a:cubicBezTo>
                      <a:pt x="770257" y="375878"/>
                      <a:pt x="770825" y="377190"/>
                      <a:pt x="771394" y="378546"/>
                    </a:cubicBezTo>
                    <a:cubicBezTo>
                      <a:pt x="772269" y="380689"/>
                      <a:pt x="773100" y="382788"/>
                      <a:pt x="773931" y="384888"/>
                    </a:cubicBezTo>
                    <a:cubicBezTo>
                      <a:pt x="778742" y="397090"/>
                      <a:pt x="782809" y="409206"/>
                      <a:pt x="786002" y="421233"/>
                    </a:cubicBezTo>
                    <a:cubicBezTo>
                      <a:pt x="791994" y="443364"/>
                      <a:pt x="795318" y="465014"/>
                      <a:pt x="795712" y="485833"/>
                    </a:cubicBezTo>
                    <a:cubicBezTo>
                      <a:pt x="795755" y="486927"/>
                      <a:pt x="795755" y="488064"/>
                      <a:pt x="795755" y="489289"/>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48"/>
              <p:cNvSpPr/>
              <p:nvPr/>
            </p:nvSpPr>
            <p:spPr>
              <a:xfrm rot="-3428657">
                <a:off x="4169650" y="1068558"/>
                <a:ext cx="374371" cy="693725"/>
              </a:xfrm>
              <a:custGeom>
                <a:rect b="b" l="l" r="r" t="t"/>
                <a:pathLst>
                  <a:path extrusionOk="0" h="693758" w="374389">
                    <a:moveTo>
                      <a:pt x="374390" y="346879"/>
                    </a:moveTo>
                    <a:cubicBezTo>
                      <a:pt x="374390" y="538455"/>
                      <a:pt x="290580" y="693758"/>
                      <a:pt x="187195" y="693758"/>
                    </a:cubicBezTo>
                    <a:cubicBezTo>
                      <a:pt x="83810" y="693758"/>
                      <a:pt x="0" y="538455"/>
                      <a:pt x="0" y="346879"/>
                    </a:cubicBezTo>
                    <a:cubicBezTo>
                      <a:pt x="0" y="155303"/>
                      <a:pt x="83810" y="0"/>
                      <a:pt x="187195" y="0"/>
                    </a:cubicBezTo>
                    <a:cubicBezTo>
                      <a:pt x="290580" y="0"/>
                      <a:pt x="374390" y="155303"/>
                      <a:pt x="374390" y="346879"/>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48"/>
              <p:cNvSpPr/>
              <p:nvPr/>
            </p:nvSpPr>
            <p:spPr>
              <a:xfrm rot="-3428657">
                <a:off x="4200310" y="1127599"/>
                <a:ext cx="280779" cy="626986"/>
              </a:xfrm>
              <a:custGeom>
                <a:rect b="b" l="l" r="r" t="t"/>
                <a:pathLst>
                  <a:path extrusionOk="0" h="627015" w="280792">
                    <a:moveTo>
                      <a:pt x="280792" y="313508"/>
                    </a:moveTo>
                    <a:cubicBezTo>
                      <a:pt x="280792" y="486653"/>
                      <a:pt x="217935" y="627015"/>
                      <a:pt x="140396" y="627015"/>
                    </a:cubicBezTo>
                    <a:cubicBezTo>
                      <a:pt x="62857" y="627015"/>
                      <a:pt x="0" y="486653"/>
                      <a:pt x="0" y="313508"/>
                    </a:cubicBezTo>
                    <a:cubicBezTo>
                      <a:pt x="0" y="140362"/>
                      <a:pt x="62857" y="0"/>
                      <a:pt x="140396" y="0"/>
                    </a:cubicBezTo>
                    <a:cubicBezTo>
                      <a:pt x="217935" y="0"/>
                      <a:pt x="280792" y="140362"/>
                      <a:pt x="280792" y="313508"/>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99" name="Google Shape;2599;p48"/>
            <p:cNvGrpSpPr/>
            <p:nvPr/>
          </p:nvGrpSpPr>
          <p:grpSpPr>
            <a:xfrm>
              <a:off x="4316812" y="0"/>
              <a:ext cx="889878" cy="391010"/>
              <a:chOff x="4316812" y="0"/>
              <a:chExt cx="889878" cy="391010"/>
            </a:xfrm>
          </p:grpSpPr>
          <p:sp>
            <p:nvSpPr>
              <p:cNvPr id="2600" name="Google Shape;2600;p48"/>
              <p:cNvSpPr/>
              <p:nvPr/>
            </p:nvSpPr>
            <p:spPr>
              <a:xfrm>
                <a:off x="4316812" y="0"/>
                <a:ext cx="889877" cy="391010"/>
              </a:xfrm>
              <a:custGeom>
                <a:rect b="b" l="l" r="r" t="t"/>
                <a:pathLst>
                  <a:path extrusionOk="0" h="391010" w="889877">
                    <a:moveTo>
                      <a:pt x="889878" y="79864"/>
                    </a:moveTo>
                    <a:cubicBezTo>
                      <a:pt x="889878" y="109606"/>
                      <a:pt x="883711" y="138385"/>
                      <a:pt x="872164" y="165589"/>
                    </a:cubicBezTo>
                    <a:cubicBezTo>
                      <a:pt x="871115" y="168170"/>
                      <a:pt x="870021" y="170706"/>
                      <a:pt x="868797" y="173243"/>
                    </a:cubicBezTo>
                    <a:cubicBezTo>
                      <a:pt x="862498" y="186846"/>
                      <a:pt x="854888" y="200010"/>
                      <a:pt x="845966" y="212738"/>
                    </a:cubicBezTo>
                    <a:cubicBezTo>
                      <a:pt x="832582" y="231851"/>
                      <a:pt x="816443" y="249915"/>
                      <a:pt x="797855" y="266666"/>
                    </a:cubicBezTo>
                    <a:cubicBezTo>
                      <a:pt x="797724" y="266797"/>
                      <a:pt x="797636" y="266885"/>
                      <a:pt x="797461" y="267016"/>
                    </a:cubicBezTo>
                    <a:cubicBezTo>
                      <a:pt x="788539" y="275064"/>
                      <a:pt x="779004" y="282805"/>
                      <a:pt x="768944" y="290197"/>
                    </a:cubicBezTo>
                    <a:cubicBezTo>
                      <a:pt x="684925" y="352216"/>
                      <a:pt x="564210" y="391011"/>
                      <a:pt x="430156" y="391011"/>
                    </a:cubicBezTo>
                    <a:cubicBezTo>
                      <a:pt x="383751" y="391011"/>
                      <a:pt x="338920" y="386375"/>
                      <a:pt x="296670" y="377671"/>
                    </a:cubicBezTo>
                    <a:cubicBezTo>
                      <a:pt x="283680" y="375047"/>
                      <a:pt x="270952" y="371985"/>
                      <a:pt x="258531" y="368574"/>
                    </a:cubicBezTo>
                    <a:cubicBezTo>
                      <a:pt x="250702" y="366474"/>
                      <a:pt x="243004" y="364156"/>
                      <a:pt x="235394" y="361751"/>
                    </a:cubicBezTo>
                    <a:cubicBezTo>
                      <a:pt x="214750" y="355234"/>
                      <a:pt x="194937" y="347711"/>
                      <a:pt x="176086" y="339182"/>
                    </a:cubicBezTo>
                    <a:cubicBezTo>
                      <a:pt x="175649" y="339007"/>
                      <a:pt x="175211" y="338832"/>
                      <a:pt x="174774" y="338614"/>
                    </a:cubicBezTo>
                    <a:cubicBezTo>
                      <a:pt x="170750" y="336777"/>
                      <a:pt x="166770" y="334940"/>
                      <a:pt x="162877" y="333059"/>
                    </a:cubicBezTo>
                    <a:cubicBezTo>
                      <a:pt x="110524" y="307692"/>
                      <a:pt x="66393" y="275151"/>
                      <a:pt x="33634" y="237406"/>
                    </a:cubicBezTo>
                    <a:cubicBezTo>
                      <a:pt x="26024" y="228702"/>
                      <a:pt x="19113" y="219736"/>
                      <a:pt x="12815" y="210551"/>
                    </a:cubicBezTo>
                    <a:cubicBezTo>
                      <a:pt x="8135" y="203772"/>
                      <a:pt x="3849" y="196905"/>
                      <a:pt x="0" y="189907"/>
                    </a:cubicBezTo>
                    <a:cubicBezTo>
                      <a:pt x="6167" y="195068"/>
                      <a:pt x="11678" y="201016"/>
                      <a:pt x="16620" y="207621"/>
                    </a:cubicBezTo>
                    <a:cubicBezTo>
                      <a:pt x="25324" y="200973"/>
                      <a:pt x="34115" y="194456"/>
                      <a:pt x="43037" y="188070"/>
                    </a:cubicBezTo>
                    <a:cubicBezTo>
                      <a:pt x="67312" y="170706"/>
                      <a:pt x="92417" y="154436"/>
                      <a:pt x="118266" y="139216"/>
                    </a:cubicBezTo>
                    <a:cubicBezTo>
                      <a:pt x="121590" y="137291"/>
                      <a:pt x="124826" y="135411"/>
                      <a:pt x="128106" y="133486"/>
                    </a:cubicBezTo>
                    <a:cubicBezTo>
                      <a:pt x="138735" y="127450"/>
                      <a:pt x="149450" y="121546"/>
                      <a:pt x="160341" y="115816"/>
                    </a:cubicBezTo>
                    <a:cubicBezTo>
                      <a:pt x="164758" y="113498"/>
                      <a:pt x="169132" y="111268"/>
                      <a:pt x="173549" y="109037"/>
                    </a:cubicBezTo>
                    <a:cubicBezTo>
                      <a:pt x="310928" y="39276"/>
                      <a:pt x="466458" y="0"/>
                      <a:pt x="631085" y="0"/>
                    </a:cubicBezTo>
                    <a:cubicBezTo>
                      <a:pt x="668568" y="0"/>
                      <a:pt x="705569" y="2056"/>
                      <a:pt x="742046" y="5992"/>
                    </a:cubicBezTo>
                    <a:cubicBezTo>
                      <a:pt x="754511" y="7348"/>
                      <a:pt x="766933" y="8966"/>
                      <a:pt x="779223" y="10803"/>
                    </a:cubicBezTo>
                    <a:cubicBezTo>
                      <a:pt x="814956" y="15964"/>
                      <a:pt x="850077" y="23093"/>
                      <a:pt x="884498" y="31928"/>
                    </a:cubicBezTo>
                    <a:cubicBezTo>
                      <a:pt x="884717" y="32934"/>
                      <a:pt x="884936" y="33896"/>
                      <a:pt x="885111" y="34902"/>
                    </a:cubicBezTo>
                    <a:cubicBezTo>
                      <a:pt x="886160" y="39626"/>
                      <a:pt x="887035" y="44481"/>
                      <a:pt x="887691" y="49336"/>
                    </a:cubicBezTo>
                    <a:cubicBezTo>
                      <a:pt x="888172" y="52528"/>
                      <a:pt x="888566" y="55678"/>
                      <a:pt x="888828" y="58870"/>
                    </a:cubicBezTo>
                    <a:cubicBezTo>
                      <a:pt x="889572" y="65781"/>
                      <a:pt x="889878" y="72779"/>
                      <a:pt x="889878" y="79864"/>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48"/>
              <p:cNvSpPr/>
              <p:nvPr/>
            </p:nvSpPr>
            <p:spPr>
              <a:xfrm>
                <a:off x="4359762" y="0"/>
                <a:ext cx="846928" cy="313902"/>
              </a:xfrm>
              <a:custGeom>
                <a:rect b="b" l="l" r="r" t="t"/>
                <a:pathLst>
                  <a:path extrusionOk="0" h="313902" w="846928">
                    <a:moveTo>
                      <a:pt x="846928" y="40457"/>
                    </a:moveTo>
                    <a:cubicBezTo>
                      <a:pt x="846928" y="43081"/>
                      <a:pt x="846884" y="45705"/>
                      <a:pt x="846709" y="48286"/>
                    </a:cubicBezTo>
                    <a:cubicBezTo>
                      <a:pt x="846578" y="51872"/>
                      <a:pt x="846316" y="55371"/>
                      <a:pt x="845878" y="58870"/>
                    </a:cubicBezTo>
                    <a:cubicBezTo>
                      <a:pt x="842029" y="93510"/>
                      <a:pt x="827334" y="126313"/>
                      <a:pt x="803759" y="156229"/>
                    </a:cubicBezTo>
                    <a:cubicBezTo>
                      <a:pt x="802272" y="158198"/>
                      <a:pt x="800698" y="160210"/>
                      <a:pt x="798948" y="162134"/>
                    </a:cubicBezTo>
                    <a:cubicBezTo>
                      <a:pt x="788932" y="174118"/>
                      <a:pt x="777430" y="185708"/>
                      <a:pt x="764571" y="196599"/>
                    </a:cubicBezTo>
                    <a:cubicBezTo>
                      <a:pt x="757704" y="202547"/>
                      <a:pt x="750356" y="208277"/>
                      <a:pt x="742702" y="213788"/>
                    </a:cubicBezTo>
                    <a:cubicBezTo>
                      <a:pt x="736492" y="218293"/>
                      <a:pt x="730018" y="222710"/>
                      <a:pt x="723327" y="226953"/>
                    </a:cubicBezTo>
                    <a:cubicBezTo>
                      <a:pt x="710074" y="235481"/>
                      <a:pt x="695816" y="243485"/>
                      <a:pt x="680770" y="250833"/>
                    </a:cubicBezTo>
                    <a:cubicBezTo>
                      <a:pt x="601168" y="290197"/>
                      <a:pt x="498780" y="313902"/>
                      <a:pt x="387118" y="313902"/>
                    </a:cubicBezTo>
                    <a:cubicBezTo>
                      <a:pt x="362101" y="313902"/>
                      <a:pt x="337564" y="312678"/>
                      <a:pt x="313596" y="310447"/>
                    </a:cubicBezTo>
                    <a:cubicBezTo>
                      <a:pt x="287660" y="307954"/>
                      <a:pt x="262423" y="304149"/>
                      <a:pt x="238149" y="299207"/>
                    </a:cubicBezTo>
                    <a:cubicBezTo>
                      <a:pt x="218424" y="295226"/>
                      <a:pt x="199398" y="290459"/>
                      <a:pt x="181028" y="284948"/>
                    </a:cubicBezTo>
                    <a:cubicBezTo>
                      <a:pt x="177836" y="284073"/>
                      <a:pt x="174687" y="283067"/>
                      <a:pt x="171625" y="282105"/>
                    </a:cubicBezTo>
                    <a:cubicBezTo>
                      <a:pt x="166814" y="280618"/>
                      <a:pt x="162134" y="279087"/>
                      <a:pt x="157454" y="277425"/>
                    </a:cubicBezTo>
                    <a:cubicBezTo>
                      <a:pt x="147657" y="274058"/>
                      <a:pt x="138035" y="270471"/>
                      <a:pt x="128675" y="266666"/>
                    </a:cubicBezTo>
                    <a:cubicBezTo>
                      <a:pt x="77415" y="245891"/>
                      <a:pt x="33590" y="219211"/>
                      <a:pt x="0" y="188070"/>
                    </a:cubicBezTo>
                    <a:cubicBezTo>
                      <a:pt x="24274" y="170706"/>
                      <a:pt x="49379" y="154436"/>
                      <a:pt x="75228" y="139216"/>
                    </a:cubicBezTo>
                    <a:cubicBezTo>
                      <a:pt x="78552" y="137291"/>
                      <a:pt x="81789" y="135411"/>
                      <a:pt x="85069" y="133486"/>
                    </a:cubicBezTo>
                    <a:cubicBezTo>
                      <a:pt x="95697" y="127450"/>
                      <a:pt x="106413" y="121546"/>
                      <a:pt x="117303" y="115816"/>
                    </a:cubicBezTo>
                    <a:cubicBezTo>
                      <a:pt x="121721" y="113498"/>
                      <a:pt x="126094" y="111268"/>
                      <a:pt x="130512" y="109037"/>
                    </a:cubicBezTo>
                    <a:cubicBezTo>
                      <a:pt x="267978" y="39276"/>
                      <a:pt x="423508" y="0"/>
                      <a:pt x="588135" y="0"/>
                    </a:cubicBezTo>
                    <a:cubicBezTo>
                      <a:pt x="625618" y="0"/>
                      <a:pt x="662619" y="2056"/>
                      <a:pt x="699096" y="5992"/>
                    </a:cubicBezTo>
                    <a:cubicBezTo>
                      <a:pt x="711561" y="7348"/>
                      <a:pt x="723983" y="8966"/>
                      <a:pt x="736273" y="10803"/>
                    </a:cubicBezTo>
                    <a:cubicBezTo>
                      <a:pt x="772006" y="15964"/>
                      <a:pt x="807127" y="23093"/>
                      <a:pt x="841548" y="31928"/>
                    </a:cubicBezTo>
                    <a:cubicBezTo>
                      <a:pt x="842992" y="32322"/>
                      <a:pt x="844347" y="32628"/>
                      <a:pt x="845747" y="33022"/>
                    </a:cubicBezTo>
                    <a:cubicBezTo>
                      <a:pt x="846097" y="32803"/>
                      <a:pt x="846403" y="32628"/>
                      <a:pt x="846753" y="32541"/>
                    </a:cubicBezTo>
                    <a:cubicBezTo>
                      <a:pt x="846797" y="32759"/>
                      <a:pt x="846797" y="33022"/>
                      <a:pt x="846797" y="33328"/>
                    </a:cubicBezTo>
                    <a:cubicBezTo>
                      <a:pt x="846884" y="35690"/>
                      <a:pt x="846928" y="38051"/>
                      <a:pt x="846928" y="4045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48"/>
              <p:cNvSpPr/>
              <p:nvPr/>
            </p:nvSpPr>
            <p:spPr>
              <a:xfrm>
                <a:off x="4477197" y="0"/>
                <a:ext cx="618838" cy="187195"/>
              </a:xfrm>
              <a:custGeom>
                <a:rect b="b" l="l" r="r" t="t"/>
                <a:pathLst>
                  <a:path extrusionOk="0" h="187195" w="618838">
                    <a:moveTo>
                      <a:pt x="618838" y="10803"/>
                    </a:moveTo>
                    <a:cubicBezTo>
                      <a:pt x="614202" y="54409"/>
                      <a:pt x="581924" y="94079"/>
                      <a:pt x="531364" y="124695"/>
                    </a:cubicBezTo>
                    <a:cubicBezTo>
                      <a:pt x="530139" y="125395"/>
                      <a:pt x="529002" y="126051"/>
                      <a:pt x="527777" y="126838"/>
                    </a:cubicBezTo>
                    <a:cubicBezTo>
                      <a:pt x="497774" y="144420"/>
                      <a:pt x="461647" y="158810"/>
                      <a:pt x="421190" y="169219"/>
                    </a:cubicBezTo>
                    <a:cubicBezTo>
                      <a:pt x="388299" y="177661"/>
                      <a:pt x="352653" y="183390"/>
                      <a:pt x="315039" y="185840"/>
                    </a:cubicBezTo>
                    <a:cubicBezTo>
                      <a:pt x="301087" y="186714"/>
                      <a:pt x="286960" y="187195"/>
                      <a:pt x="272527" y="187195"/>
                    </a:cubicBezTo>
                    <a:cubicBezTo>
                      <a:pt x="244754" y="187195"/>
                      <a:pt x="217724" y="185446"/>
                      <a:pt x="191875" y="182078"/>
                    </a:cubicBezTo>
                    <a:cubicBezTo>
                      <a:pt x="187545" y="181597"/>
                      <a:pt x="183172" y="180985"/>
                      <a:pt x="178885" y="180329"/>
                    </a:cubicBezTo>
                    <a:cubicBezTo>
                      <a:pt x="107200" y="169482"/>
                      <a:pt x="44874" y="146520"/>
                      <a:pt x="0" y="115772"/>
                    </a:cubicBezTo>
                    <a:cubicBezTo>
                      <a:pt x="4417" y="113454"/>
                      <a:pt x="8791" y="111224"/>
                      <a:pt x="13209" y="108993"/>
                    </a:cubicBezTo>
                    <a:cubicBezTo>
                      <a:pt x="150544" y="39276"/>
                      <a:pt x="306073" y="0"/>
                      <a:pt x="470700" y="0"/>
                    </a:cubicBezTo>
                    <a:cubicBezTo>
                      <a:pt x="508183" y="0"/>
                      <a:pt x="545185" y="2056"/>
                      <a:pt x="581662" y="5992"/>
                    </a:cubicBezTo>
                    <a:cubicBezTo>
                      <a:pt x="594083" y="7392"/>
                      <a:pt x="606548" y="8966"/>
                      <a:pt x="618838" y="10803"/>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48"/>
              <p:cNvSpPr/>
              <p:nvPr/>
            </p:nvSpPr>
            <p:spPr>
              <a:xfrm>
                <a:off x="4490318" y="0"/>
                <a:ext cx="573220" cy="170662"/>
              </a:xfrm>
              <a:custGeom>
                <a:rect b="b" l="l" r="r" t="t"/>
                <a:pathLst>
                  <a:path extrusionOk="0" h="170662" w="573220">
                    <a:moveTo>
                      <a:pt x="573220" y="30266"/>
                    </a:moveTo>
                    <a:cubicBezTo>
                      <a:pt x="573220" y="65825"/>
                      <a:pt x="543698" y="98321"/>
                      <a:pt x="495018" y="123033"/>
                    </a:cubicBezTo>
                    <a:cubicBezTo>
                      <a:pt x="493793" y="123645"/>
                      <a:pt x="492613" y="124258"/>
                      <a:pt x="491344" y="124914"/>
                    </a:cubicBezTo>
                    <a:cubicBezTo>
                      <a:pt x="434005" y="152993"/>
                      <a:pt x="351472" y="170663"/>
                      <a:pt x="259712" y="170663"/>
                    </a:cubicBezTo>
                    <a:cubicBezTo>
                      <a:pt x="242436" y="170663"/>
                      <a:pt x="225465" y="170050"/>
                      <a:pt x="208933" y="168826"/>
                    </a:cubicBezTo>
                    <a:cubicBezTo>
                      <a:pt x="204515" y="168476"/>
                      <a:pt x="200142" y="168126"/>
                      <a:pt x="195812" y="167732"/>
                    </a:cubicBezTo>
                    <a:cubicBezTo>
                      <a:pt x="114635" y="160210"/>
                      <a:pt x="45006" y="138647"/>
                      <a:pt x="0" y="108993"/>
                    </a:cubicBezTo>
                    <a:cubicBezTo>
                      <a:pt x="137422" y="39276"/>
                      <a:pt x="292952" y="0"/>
                      <a:pt x="457579" y="0"/>
                    </a:cubicBezTo>
                    <a:cubicBezTo>
                      <a:pt x="495062" y="0"/>
                      <a:pt x="532064" y="2056"/>
                      <a:pt x="568540" y="5992"/>
                    </a:cubicBezTo>
                    <a:cubicBezTo>
                      <a:pt x="571602" y="13865"/>
                      <a:pt x="573220" y="21956"/>
                      <a:pt x="573220" y="30266"/>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04" name="Google Shape;2604;p48"/>
            <p:cNvGrpSpPr/>
            <p:nvPr/>
          </p:nvGrpSpPr>
          <p:grpSpPr>
            <a:xfrm>
              <a:off x="3940584" y="133398"/>
              <a:ext cx="612261" cy="820056"/>
              <a:chOff x="3940584" y="133398"/>
              <a:chExt cx="612261" cy="820056"/>
            </a:xfrm>
          </p:grpSpPr>
          <p:sp>
            <p:nvSpPr>
              <p:cNvPr id="2605" name="Google Shape;2605;p48"/>
              <p:cNvSpPr/>
              <p:nvPr/>
            </p:nvSpPr>
            <p:spPr>
              <a:xfrm>
                <a:off x="3941328" y="133398"/>
                <a:ext cx="611517" cy="820056"/>
              </a:xfrm>
              <a:custGeom>
                <a:rect b="b" l="l" r="r" t="t"/>
                <a:pathLst>
                  <a:path extrusionOk="0" h="820056" w="611517">
                    <a:moveTo>
                      <a:pt x="585948" y="415373"/>
                    </a:moveTo>
                    <a:cubicBezTo>
                      <a:pt x="583630" y="423070"/>
                      <a:pt x="581093" y="430812"/>
                      <a:pt x="578425" y="438553"/>
                    </a:cubicBezTo>
                    <a:lnTo>
                      <a:pt x="578425" y="438597"/>
                    </a:lnTo>
                    <a:cubicBezTo>
                      <a:pt x="577944" y="439953"/>
                      <a:pt x="577419" y="441396"/>
                      <a:pt x="576894" y="442840"/>
                    </a:cubicBezTo>
                    <a:cubicBezTo>
                      <a:pt x="575582" y="446645"/>
                      <a:pt x="574139" y="450494"/>
                      <a:pt x="572652" y="454343"/>
                    </a:cubicBezTo>
                    <a:cubicBezTo>
                      <a:pt x="566616" y="470482"/>
                      <a:pt x="559749" y="486577"/>
                      <a:pt x="552226" y="502628"/>
                    </a:cubicBezTo>
                    <a:cubicBezTo>
                      <a:pt x="546672" y="514394"/>
                      <a:pt x="540724" y="526203"/>
                      <a:pt x="534338" y="537924"/>
                    </a:cubicBezTo>
                    <a:cubicBezTo>
                      <a:pt x="472450" y="651904"/>
                      <a:pt x="384625" y="737585"/>
                      <a:pt x="293302" y="783115"/>
                    </a:cubicBezTo>
                    <a:cubicBezTo>
                      <a:pt x="272002" y="793744"/>
                      <a:pt x="250571" y="802229"/>
                      <a:pt x="229227" y="808264"/>
                    </a:cubicBezTo>
                    <a:lnTo>
                      <a:pt x="229183" y="808264"/>
                    </a:lnTo>
                    <a:cubicBezTo>
                      <a:pt x="224460" y="809708"/>
                      <a:pt x="219692" y="810889"/>
                      <a:pt x="214969" y="812026"/>
                    </a:cubicBezTo>
                    <a:cubicBezTo>
                      <a:pt x="213088" y="812507"/>
                      <a:pt x="211163" y="812944"/>
                      <a:pt x="209283" y="813338"/>
                    </a:cubicBezTo>
                    <a:cubicBezTo>
                      <a:pt x="206440" y="813994"/>
                      <a:pt x="203509" y="814563"/>
                      <a:pt x="200623" y="815175"/>
                    </a:cubicBezTo>
                    <a:cubicBezTo>
                      <a:pt x="198130" y="815612"/>
                      <a:pt x="195724" y="816006"/>
                      <a:pt x="193319" y="816443"/>
                    </a:cubicBezTo>
                    <a:cubicBezTo>
                      <a:pt x="155223" y="822610"/>
                      <a:pt x="118003" y="820992"/>
                      <a:pt x="83319" y="810757"/>
                    </a:cubicBezTo>
                    <a:cubicBezTo>
                      <a:pt x="68930" y="806515"/>
                      <a:pt x="54978" y="800785"/>
                      <a:pt x="41594" y="793525"/>
                    </a:cubicBezTo>
                    <a:cubicBezTo>
                      <a:pt x="35471" y="790201"/>
                      <a:pt x="29610" y="786658"/>
                      <a:pt x="23924" y="782722"/>
                    </a:cubicBezTo>
                    <a:cubicBezTo>
                      <a:pt x="21125" y="780885"/>
                      <a:pt x="18370" y="778917"/>
                      <a:pt x="15658" y="776905"/>
                    </a:cubicBezTo>
                    <a:cubicBezTo>
                      <a:pt x="10191" y="772881"/>
                      <a:pt x="4986" y="768595"/>
                      <a:pt x="0" y="764002"/>
                    </a:cubicBezTo>
                    <a:cubicBezTo>
                      <a:pt x="262" y="761247"/>
                      <a:pt x="612" y="758491"/>
                      <a:pt x="1006" y="755736"/>
                    </a:cubicBezTo>
                    <a:cubicBezTo>
                      <a:pt x="1137" y="754817"/>
                      <a:pt x="1225" y="753855"/>
                      <a:pt x="1356" y="752937"/>
                    </a:cubicBezTo>
                    <a:cubicBezTo>
                      <a:pt x="2187" y="746201"/>
                      <a:pt x="3062" y="739553"/>
                      <a:pt x="4068" y="732949"/>
                    </a:cubicBezTo>
                    <a:cubicBezTo>
                      <a:pt x="8135" y="704826"/>
                      <a:pt x="13384" y="677053"/>
                      <a:pt x="19725" y="649761"/>
                    </a:cubicBezTo>
                    <a:cubicBezTo>
                      <a:pt x="24055" y="631085"/>
                      <a:pt x="28910" y="612584"/>
                      <a:pt x="34246" y="594345"/>
                    </a:cubicBezTo>
                    <a:cubicBezTo>
                      <a:pt x="93204" y="393154"/>
                      <a:pt x="212913" y="217855"/>
                      <a:pt x="372160" y="89793"/>
                    </a:cubicBezTo>
                    <a:cubicBezTo>
                      <a:pt x="377496" y="85506"/>
                      <a:pt x="382876" y="81264"/>
                      <a:pt x="388343" y="77065"/>
                    </a:cubicBezTo>
                    <a:cubicBezTo>
                      <a:pt x="383663" y="70286"/>
                      <a:pt x="379377" y="63419"/>
                      <a:pt x="375528" y="56421"/>
                    </a:cubicBezTo>
                    <a:cubicBezTo>
                      <a:pt x="381695" y="61582"/>
                      <a:pt x="387206" y="67530"/>
                      <a:pt x="392148" y="74135"/>
                    </a:cubicBezTo>
                    <a:cubicBezTo>
                      <a:pt x="400852" y="67487"/>
                      <a:pt x="409643" y="60970"/>
                      <a:pt x="418565" y="54584"/>
                    </a:cubicBezTo>
                    <a:cubicBezTo>
                      <a:pt x="442840" y="37220"/>
                      <a:pt x="467945" y="20950"/>
                      <a:pt x="493793" y="5730"/>
                    </a:cubicBezTo>
                    <a:cubicBezTo>
                      <a:pt x="497117" y="3805"/>
                      <a:pt x="500354" y="1924"/>
                      <a:pt x="503634" y="0"/>
                    </a:cubicBezTo>
                    <a:cubicBezTo>
                      <a:pt x="545054" y="29916"/>
                      <a:pt x="574839" y="73960"/>
                      <a:pt x="592465" y="126882"/>
                    </a:cubicBezTo>
                    <a:cubicBezTo>
                      <a:pt x="594083" y="131562"/>
                      <a:pt x="595570" y="136373"/>
                      <a:pt x="596882" y="141184"/>
                    </a:cubicBezTo>
                    <a:lnTo>
                      <a:pt x="596882" y="141228"/>
                    </a:lnTo>
                    <a:cubicBezTo>
                      <a:pt x="597888" y="144595"/>
                      <a:pt x="598807" y="147963"/>
                      <a:pt x="599638" y="151418"/>
                    </a:cubicBezTo>
                    <a:cubicBezTo>
                      <a:pt x="605761" y="175605"/>
                      <a:pt x="609566" y="201366"/>
                      <a:pt x="610922" y="228221"/>
                    </a:cubicBezTo>
                    <a:cubicBezTo>
                      <a:pt x="613896" y="286829"/>
                      <a:pt x="605761" y="350685"/>
                      <a:pt x="585948" y="415373"/>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6" name="Google Shape;2606;p48"/>
              <p:cNvSpPr/>
              <p:nvPr/>
            </p:nvSpPr>
            <p:spPr>
              <a:xfrm>
                <a:off x="3940584" y="139084"/>
                <a:ext cx="552391" cy="789669"/>
              </a:xfrm>
              <a:custGeom>
                <a:rect b="b" l="l" r="r" t="t"/>
                <a:pathLst>
                  <a:path extrusionOk="0" h="789669" w="552391">
                    <a:moveTo>
                      <a:pt x="552314" y="196949"/>
                    </a:moveTo>
                    <a:cubicBezTo>
                      <a:pt x="552270" y="197999"/>
                      <a:pt x="552270" y="199004"/>
                      <a:pt x="552270" y="200054"/>
                    </a:cubicBezTo>
                    <a:cubicBezTo>
                      <a:pt x="551264" y="241692"/>
                      <a:pt x="544791" y="286173"/>
                      <a:pt x="532720" y="331922"/>
                    </a:cubicBezTo>
                    <a:cubicBezTo>
                      <a:pt x="532720" y="331922"/>
                      <a:pt x="532720" y="331922"/>
                      <a:pt x="532720" y="331966"/>
                    </a:cubicBezTo>
                    <a:cubicBezTo>
                      <a:pt x="531058" y="338395"/>
                      <a:pt x="529264" y="344912"/>
                      <a:pt x="527340" y="351385"/>
                    </a:cubicBezTo>
                    <a:cubicBezTo>
                      <a:pt x="513388" y="398621"/>
                      <a:pt x="493575" y="446907"/>
                      <a:pt x="467814" y="494493"/>
                    </a:cubicBezTo>
                    <a:cubicBezTo>
                      <a:pt x="467639" y="494843"/>
                      <a:pt x="467464" y="495106"/>
                      <a:pt x="467332" y="495412"/>
                    </a:cubicBezTo>
                    <a:cubicBezTo>
                      <a:pt x="466895" y="496199"/>
                      <a:pt x="466458" y="497030"/>
                      <a:pt x="466020" y="497774"/>
                    </a:cubicBezTo>
                    <a:cubicBezTo>
                      <a:pt x="408856" y="602306"/>
                      <a:pt x="333103" y="684444"/>
                      <a:pt x="255163" y="734655"/>
                    </a:cubicBezTo>
                    <a:lnTo>
                      <a:pt x="255119" y="734655"/>
                    </a:lnTo>
                    <a:cubicBezTo>
                      <a:pt x="249958" y="737979"/>
                      <a:pt x="244841" y="741215"/>
                      <a:pt x="239593" y="744233"/>
                    </a:cubicBezTo>
                    <a:cubicBezTo>
                      <a:pt x="212169" y="760372"/>
                      <a:pt x="184571" y="772444"/>
                      <a:pt x="157542" y="780010"/>
                    </a:cubicBezTo>
                    <a:cubicBezTo>
                      <a:pt x="155573" y="780622"/>
                      <a:pt x="153561" y="781147"/>
                      <a:pt x="151593" y="781672"/>
                    </a:cubicBezTo>
                    <a:cubicBezTo>
                      <a:pt x="147176" y="782809"/>
                      <a:pt x="142802" y="783859"/>
                      <a:pt x="138385" y="784777"/>
                    </a:cubicBezTo>
                    <a:cubicBezTo>
                      <a:pt x="106063" y="791425"/>
                      <a:pt x="74791" y="791425"/>
                      <a:pt x="45880" y="783990"/>
                    </a:cubicBezTo>
                    <a:cubicBezTo>
                      <a:pt x="38664" y="782109"/>
                      <a:pt x="31578" y="779791"/>
                      <a:pt x="24624" y="776992"/>
                    </a:cubicBezTo>
                    <a:cubicBezTo>
                      <a:pt x="18851" y="774674"/>
                      <a:pt x="13165" y="772050"/>
                      <a:pt x="7654" y="768988"/>
                    </a:cubicBezTo>
                    <a:cubicBezTo>
                      <a:pt x="6123" y="768157"/>
                      <a:pt x="4505" y="767283"/>
                      <a:pt x="3018" y="766364"/>
                    </a:cubicBezTo>
                    <a:cubicBezTo>
                      <a:pt x="1968" y="765795"/>
                      <a:pt x="962" y="765227"/>
                      <a:pt x="0" y="764615"/>
                    </a:cubicBezTo>
                    <a:cubicBezTo>
                      <a:pt x="219" y="762515"/>
                      <a:pt x="437" y="760372"/>
                      <a:pt x="700" y="758273"/>
                    </a:cubicBezTo>
                    <a:cubicBezTo>
                      <a:pt x="962" y="755517"/>
                      <a:pt x="1312" y="752762"/>
                      <a:pt x="1706" y="750006"/>
                    </a:cubicBezTo>
                    <a:cubicBezTo>
                      <a:pt x="1837" y="749088"/>
                      <a:pt x="1924" y="748126"/>
                      <a:pt x="2056" y="747207"/>
                    </a:cubicBezTo>
                    <a:cubicBezTo>
                      <a:pt x="2887" y="740472"/>
                      <a:pt x="3761" y="733824"/>
                      <a:pt x="4767" y="727219"/>
                    </a:cubicBezTo>
                    <a:cubicBezTo>
                      <a:pt x="8835" y="699096"/>
                      <a:pt x="14083" y="671323"/>
                      <a:pt x="20425" y="644031"/>
                    </a:cubicBezTo>
                    <a:cubicBezTo>
                      <a:pt x="24755" y="625355"/>
                      <a:pt x="29610" y="606854"/>
                      <a:pt x="34946" y="588616"/>
                    </a:cubicBezTo>
                    <a:cubicBezTo>
                      <a:pt x="93904" y="387425"/>
                      <a:pt x="213613" y="212126"/>
                      <a:pt x="372860" y="84063"/>
                    </a:cubicBezTo>
                    <a:cubicBezTo>
                      <a:pt x="378196" y="79777"/>
                      <a:pt x="383576" y="75534"/>
                      <a:pt x="389043" y="71335"/>
                    </a:cubicBezTo>
                    <a:cubicBezTo>
                      <a:pt x="384363" y="64556"/>
                      <a:pt x="380077" y="57689"/>
                      <a:pt x="376228" y="50691"/>
                    </a:cubicBezTo>
                    <a:cubicBezTo>
                      <a:pt x="382395" y="55852"/>
                      <a:pt x="387906" y="61801"/>
                      <a:pt x="392848" y="68405"/>
                    </a:cubicBezTo>
                    <a:cubicBezTo>
                      <a:pt x="401552" y="61757"/>
                      <a:pt x="410343" y="55240"/>
                      <a:pt x="419265" y="48855"/>
                    </a:cubicBezTo>
                    <a:cubicBezTo>
                      <a:pt x="443539" y="31491"/>
                      <a:pt x="468645" y="15221"/>
                      <a:pt x="494493" y="0"/>
                    </a:cubicBezTo>
                    <a:cubicBezTo>
                      <a:pt x="522398" y="32497"/>
                      <a:pt x="540242" y="76365"/>
                      <a:pt x="547940" y="127407"/>
                    </a:cubicBezTo>
                    <a:cubicBezTo>
                      <a:pt x="550083" y="141271"/>
                      <a:pt x="551395" y="155748"/>
                      <a:pt x="552008" y="170619"/>
                    </a:cubicBezTo>
                    <a:cubicBezTo>
                      <a:pt x="552358" y="179366"/>
                      <a:pt x="552489" y="188114"/>
                      <a:pt x="552314" y="196949"/>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7" name="Google Shape;2607;p48"/>
              <p:cNvSpPr/>
              <p:nvPr/>
            </p:nvSpPr>
            <p:spPr>
              <a:xfrm>
                <a:off x="3960922" y="189863"/>
                <a:ext cx="405839" cy="610308"/>
              </a:xfrm>
              <a:custGeom>
                <a:rect b="b" l="l" r="r" t="t"/>
                <a:pathLst>
                  <a:path extrusionOk="0" h="610308" w="405839">
                    <a:moveTo>
                      <a:pt x="336995" y="381870"/>
                    </a:moveTo>
                    <a:cubicBezTo>
                      <a:pt x="245541" y="550258"/>
                      <a:pt x="97796" y="646743"/>
                      <a:pt x="6867" y="597407"/>
                    </a:cubicBezTo>
                    <a:cubicBezTo>
                      <a:pt x="4505" y="596139"/>
                      <a:pt x="2187" y="594783"/>
                      <a:pt x="0" y="593340"/>
                    </a:cubicBezTo>
                    <a:cubicBezTo>
                      <a:pt x="4330" y="574664"/>
                      <a:pt x="9185" y="556163"/>
                      <a:pt x="14521" y="537924"/>
                    </a:cubicBezTo>
                    <a:cubicBezTo>
                      <a:pt x="73479" y="336733"/>
                      <a:pt x="193187" y="161434"/>
                      <a:pt x="352435" y="33372"/>
                    </a:cubicBezTo>
                    <a:cubicBezTo>
                      <a:pt x="357771" y="29085"/>
                      <a:pt x="363150" y="24843"/>
                      <a:pt x="368618" y="20644"/>
                    </a:cubicBezTo>
                    <a:cubicBezTo>
                      <a:pt x="363938" y="13865"/>
                      <a:pt x="359651" y="6998"/>
                      <a:pt x="355802" y="0"/>
                    </a:cubicBezTo>
                    <a:cubicBezTo>
                      <a:pt x="361969" y="5161"/>
                      <a:pt x="367480" y="11109"/>
                      <a:pt x="372423" y="17714"/>
                    </a:cubicBezTo>
                    <a:cubicBezTo>
                      <a:pt x="379158" y="26505"/>
                      <a:pt x="384800" y="36477"/>
                      <a:pt x="389436" y="47499"/>
                    </a:cubicBezTo>
                    <a:cubicBezTo>
                      <a:pt x="422808" y="125963"/>
                      <a:pt x="405226" y="256169"/>
                      <a:pt x="336995" y="381870"/>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8" name="Google Shape;2608;p48"/>
              <p:cNvSpPr/>
              <p:nvPr/>
            </p:nvSpPr>
            <p:spPr>
              <a:xfrm>
                <a:off x="3975487" y="223234"/>
                <a:ext cx="378607" cy="556910"/>
              </a:xfrm>
              <a:custGeom>
                <a:rect b="b" l="l" r="r" t="t"/>
                <a:pathLst>
                  <a:path extrusionOk="0" h="556910" w="378607">
                    <a:moveTo>
                      <a:pt x="308085" y="340276"/>
                    </a:moveTo>
                    <a:cubicBezTo>
                      <a:pt x="225422" y="492481"/>
                      <a:pt x="103176" y="585817"/>
                      <a:pt x="35077" y="548815"/>
                    </a:cubicBezTo>
                    <a:cubicBezTo>
                      <a:pt x="18938" y="540068"/>
                      <a:pt x="7304" y="524803"/>
                      <a:pt x="0" y="504553"/>
                    </a:cubicBezTo>
                    <a:cubicBezTo>
                      <a:pt x="58958" y="303362"/>
                      <a:pt x="178667" y="128063"/>
                      <a:pt x="337914" y="0"/>
                    </a:cubicBezTo>
                    <a:cubicBezTo>
                      <a:pt x="401989" y="40369"/>
                      <a:pt x="389174" y="190913"/>
                      <a:pt x="308085" y="340276"/>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09" name="Google Shape;2609;p48"/>
            <p:cNvGrpSpPr/>
            <p:nvPr/>
          </p:nvGrpSpPr>
          <p:grpSpPr>
            <a:xfrm>
              <a:off x="3934592" y="866478"/>
              <a:ext cx="456500" cy="851039"/>
              <a:chOff x="3934592" y="866478"/>
              <a:chExt cx="456500" cy="851039"/>
            </a:xfrm>
          </p:grpSpPr>
          <p:sp>
            <p:nvSpPr>
              <p:cNvPr id="2610" name="Google Shape;2610;p48"/>
              <p:cNvSpPr/>
              <p:nvPr/>
            </p:nvSpPr>
            <p:spPr>
              <a:xfrm>
                <a:off x="3934636" y="866478"/>
                <a:ext cx="456456" cy="846271"/>
              </a:xfrm>
              <a:custGeom>
                <a:rect b="b" l="l" r="r" t="t"/>
                <a:pathLst>
                  <a:path extrusionOk="0" h="846271" w="456456">
                    <a:moveTo>
                      <a:pt x="452112" y="627848"/>
                    </a:moveTo>
                    <a:cubicBezTo>
                      <a:pt x="448963" y="649586"/>
                      <a:pt x="444020" y="670361"/>
                      <a:pt x="437372" y="689911"/>
                    </a:cubicBezTo>
                    <a:cubicBezTo>
                      <a:pt x="436585" y="692404"/>
                      <a:pt x="435710" y="694810"/>
                      <a:pt x="434836" y="697215"/>
                    </a:cubicBezTo>
                    <a:cubicBezTo>
                      <a:pt x="429325" y="712261"/>
                      <a:pt x="422764" y="726476"/>
                      <a:pt x="415110" y="739772"/>
                    </a:cubicBezTo>
                    <a:cubicBezTo>
                      <a:pt x="412530" y="744408"/>
                      <a:pt x="409774" y="748913"/>
                      <a:pt x="406844" y="753330"/>
                    </a:cubicBezTo>
                    <a:cubicBezTo>
                      <a:pt x="406363" y="754118"/>
                      <a:pt x="405838" y="754817"/>
                      <a:pt x="405357" y="755605"/>
                    </a:cubicBezTo>
                    <a:cubicBezTo>
                      <a:pt x="404963" y="756173"/>
                      <a:pt x="404570" y="756742"/>
                      <a:pt x="404132" y="757310"/>
                    </a:cubicBezTo>
                    <a:cubicBezTo>
                      <a:pt x="403651" y="758141"/>
                      <a:pt x="403039" y="758973"/>
                      <a:pt x="402470" y="759803"/>
                    </a:cubicBezTo>
                    <a:cubicBezTo>
                      <a:pt x="383751" y="786439"/>
                      <a:pt x="360220" y="808571"/>
                      <a:pt x="332009" y="824841"/>
                    </a:cubicBezTo>
                    <a:cubicBezTo>
                      <a:pt x="325842" y="828427"/>
                      <a:pt x="319544" y="831620"/>
                      <a:pt x="313159" y="834550"/>
                    </a:cubicBezTo>
                    <a:cubicBezTo>
                      <a:pt x="311234" y="835381"/>
                      <a:pt x="309266" y="836256"/>
                      <a:pt x="307342" y="837043"/>
                    </a:cubicBezTo>
                    <a:cubicBezTo>
                      <a:pt x="304367" y="838312"/>
                      <a:pt x="301350" y="839449"/>
                      <a:pt x="298332" y="840586"/>
                    </a:cubicBezTo>
                    <a:cubicBezTo>
                      <a:pt x="292383" y="842773"/>
                      <a:pt x="286435" y="844654"/>
                      <a:pt x="280312" y="846272"/>
                    </a:cubicBezTo>
                    <a:cubicBezTo>
                      <a:pt x="269028" y="834507"/>
                      <a:pt x="258006" y="822435"/>
                      <a:pt x="247378" y="810101"/>
                    </a:cubicBezTo>
                    <a:cubicBezTo>
                      <a:pt x="242960" y="807258"/>
                      <a:pt x="238587" y="804328"/>
                      <a:pt x="234257" y="801398"/>
                    </a:cubicBezTo>
                    <a:cubicBezTo>
                      <a:pt x="235263" y="800348"/>
                      <a:pt x="236225" y="799342"/>
                      <a:pt x="237275" y="798292"/>
                    </a:cubicBezTo>
                    <a:cubicBezTo>
                      <a:pt x="234300" y="794750"/>
                      <a:pt x="231370" y="791207"/>
                      <a:pt x="228483" y="787620"/>
                    </a:cubicBezTo>
                    <a:cubicBezTo>
                      <a:pt x="221704" y="779354"/>
                      <a:pt x="215056" y="771000"/>
                      <a:pt x="208539" y="762471"/>
                    </a:cubicBezTo>
                    <a:cubicBezTo>
                      <a:pt x="200185" y="751581"/>
                      <a:pt x="192006" y="740428"/>
                      <a:pt x="184090" y="729144"/>
                    </a:cubicBezTo>
                    <a:cubicBezTo>
                      <a:pt x="155792" y="688949"/>
                      <a:pt x="130337" y="646612"/>
                      <a:pt x="108031" y="602393"/>
                    </a:cubicBezTo>
                    <a:cubicBezTo>
                      <a:pt x="97228" y="580962"/>
                      <a:pt x="87168" y="559093"/>
                      <a:pt x="77852" y="536831"/>
                    </a:cubicBezTo>
                    <a:cubicBezTo>
                      <a:pt x="61713" y="498167"/>
                      <a:pt x="47892" y="458235"/>
                      <a:pt x="36564" y="417297"/>
                    </a:cubicBezTo>
                    <a:cubicBezTo>
                      <a:pt x="35252" y="412398"/>
                      <a:pt x="33940" y="407500"/>
                      <a:pt x="32584" y="402558"/>
                    </a:cubicBezTo>
                    <a:cubicBezTo>
                      <a:pt x="26592" y="379377"/>
                      <a:pt x="21344" y="355846"/>
                      <a:pt x="16926" y="332009"/>
                    </a:cubicBezTo>
                    <a:cubicBezTo>
                      <a:pt x="16533" y="330085"/>
                      <a:pt x="16227" y="328161"/>
                      <a:pt x="15833" y="326236"/>
                    </a:cubicBezTo>
                    <a:cubicBezTo>
                      <a:pt x="15833" y="326236"/>
                      <a:pt x="15833" y="326236"/>
                      <a:pt x="15833" y="326192"/>
                    </a:cubicBezTo>
                    <a:cubicBezTo>
                      <a:pt x="7741" y="280706"/>
                      <a:pt x="2624" y="234125"/>
                      <a:pt x="787" y="186714"/>
                    </a:cubicBezTo>
                    <a:cubicBezTo>
                      <a:pt x="612" y="181903"/>
                      <a:pt x="437" y="177136"/>
                      <a:pt x="350" y="172281"/>
                    </a:cubicBezTo>
                    <a:cubicBezTo>
                      <a:pt x="131" y="163796"/>
                      <a:pt x="0" y="155311"/>
                      <a:pt x="0" y="146826"/>
                    </a:cubicBezTo>
                    <a:cubicBezTo>
                      <a:pt x="0" y="145120"/>
                      <a:pt x="0" y="143414"/>
                      <a:pt x="44" y="141709"/>
                    </a:cubicBezTo>
                    <a:cubicBezTo>
                      <a:pt x="175" y="116341"/>
                      <a:pt x="1181" y="91148"/>
                      <a:pt x="3193" y="66262"/>
                    </a:cubicBezTo>
                    <a:cubicBezTo>
                      <a:pt x="3893" y="56858"/>
                      <a:pt x="4811" y="47499"/>
                      <a:pt x="5773" y="38183"/>
                    </a:cubicBezTo>
                    <a:cubicBezTo>
                      <a:pt x="5773" y="37920"/>
                      <a:pt x="5817" y="37614"/>
                      <a:pt x="5817" y="37395"/>
                    </a:cubicBezTo>
                    <a:cubicBezTo>
                      <a:pt x="6036" y="35296"/>
                      <a:pt x="6254" y="33153"/>
                      <a:pt x="6517" y="31053"/>
                    </a:cubicBezTo>
                    <a:cubicBezTo>
                      <a:pt x="6779" y="28298"/>
                      <a:pt x="7129" y="25543"/>
                      <a:pt x="7523" y="22787"/>
                    </a:cubicBezTo>
                    <a:cubicBezTo>
                      <a:pt x="7654" y="21869"/>
                      <a:pt x="7741" y="20906"/>
                      <a:pt x="7873" y="19988"/>
                    </a:cubicBezTo>
                    <a:cubicBezTo>
                      <a:pt x="8704" y="13252"/>
                      <a:pt x="9578" y="6604"/>
                      <a:pt x="10584" y="0"/>
                    </a:cubicBezTo>
                    <a:cubicBezTo>
                      <a:pt x="60620" y="4505"/>
                      <a:pt x="112886" y="22743"/>
                      <a:pt x="163402" y="52791"/>
                    </a:cubicBezTo>
                    <a:cubicBezTo>
                      <a:pt x="169351" y="56334"/>
                      <a:pt x="175168" y="60008"/>
                      <a:pt x="181072" y="63813"/>
                    </a:cubicBezTo>
                    <a:cubicBezTo>
                      <a:pt x="189863" y="69586"/>
                      <a:pt x="198567" y="75709"/>
                      <a:pt x="207227" y="82182"/>
                    </a:cubicBezTo>
                    <a:cubicBezTo>
                      <a:pt x="210988" y="84938"/>
                      <a:pt x="214706" y="87868"/>
                      <a:pt x="218468" y="90755"/>
                    </a:cubicBezTo>
                    <a:cubicBezTo>
                      <a:pt x="222316" y="93860"/>
                      <a:pt x="226165" y="96922"/>
                      <a:pt x="229970" y="100158"/>
                    </a:cubicBezTo>
                    <a:cubicBezTo>
                      <a:pt x="232507" y="102258"/>
                      <a:pt x="235044" y="104401"/>
                      <a:pt x="237581" y="106588"/>
                    </a:cubicBezTo>
                    <a:cubicBezTo>
                      <a:pt x="274845" y="138866"/>
                      <a:pt x="309922" y="177748"/>
                      <a:pt x="340932" y="222316"/>
                    </a:cubicBezTo>
                    <a:cubicBezTo>
                      <a:pt x="347099" y="231195"/>
                      <a:pt x="353091" y="240249"/>
                      <a:pt x="358952" y="249565"/>
                    </a:cubicBezTo>
                    <a:cubicBezTo>
                      <a:pt x="362800" y="255732"/>
                      <a:pt x="366606" y="262030"/>
                      <a:pt x="370279" y="268416"/>
                    </a:cubicBezTo>
                    <a:cubicBezTo>
                      <a:pt x="370848" y="269290"/>
                      <a:pt x="371373" y="270252"/>
                      <a:pt x="371898" y="271127"/>
                    </a:cubicBezTo>
                    <a:cubicBezTo>
                      <a:pt x="372554" y="272264"/>
                      <a:pt x="373210" y="273445"/>
                      <a:pt x="373822" y="274583"/>
                    </a:cubicBezTo>
                    <a:cubicBezTo>
                      <a:pt x="384582" y="293302"/>
                      <a:pt x="394160" y="312196"/>
                      <a:pt x="402689" y="331178"/>
                    </a:cubicBezTo>
                    <a:lnTo>
                      <a:pt x="402689" y="331222"/>
                    </a:lnTo>
                    <a:cubicBezTo>
                      <a:pt x="404438" y="335027"/>
                      <a:pt x="406100" y="338745"/>
                      <a:pt x="407719" y="342550"/>
                    </a:cubicBezTo>
                    <a:cubicBezTo>
                      <a:pt x="414585" y="358558"/>
                      <a:pt x="420752" y="374653"/>
                      <a:pt x="426176" y="390749"/>
                    </a:cubicBezTo>
                    <a:cubicBezTo>
                      <a:pt x="428887" y="398840"/>
                      <a:pt x="431424" y="406888"/>
                      <a:pt x="433786" y="414979"/>
                    </a:cubicBezTo>
                    <a:cubicBezTo>
                      <a:pt x="434617" y="417778"/>
                      <a:pt x="435448" y="420577"/>
                      <a:pt x="436148" y="423420"/>
                    </a:cubicBezTo>
                    <a:cubicBezTo>
                      <a:pt x="436848" y="425826"/>
                      <a:pt x="437504" y="428275"/>
                      <a:pt x="438116" y="430724"/>
                    </a:cubicBezTo>
                    <a:lnTo>
                      <a:pt x="438116" y="430768"/>
                    </a:lnTo>
                    <a:cubicBezTo>
                      <a:pt x="444064" y="453162"/>
                      <a:pt x="448525" y="475468"/>
                      <a:pt x="451543" y="497380"/>
                    </a:cubicBezTo>
                    <a:cubicBezTo>
                      <a:pt x="457929" y="543085"/>
                      <a:pt x="458060" y="587129"/>
                      <a:pt x="452112" y="627848"/>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1" name="Google Shape;2611;p48"/>
              <p:cNvSpPr/>
              <p:nvPr/>
            </p:nvSpPr>
            <p:spPr>
              <a:xfrm>
                <a:off x="3934592" y="904486"/>
                <a:ext cx="398183" cy="813031"/>
              </a:xfrm>
              <a:custGeom>
                <a:rect b="b" l="l" r="r" t="t"/>
                <a:pathLst>
                  <a:path extrusionOk="0" h="813031" w="398183">
                    <a:moveTo>
                      <a:pt x="391142" y="662007"/>
                    </a:moveTo>
                    <a:cubicBezTo>
                      <a:pt x="390486" y="665243"/>
                      <a:pt x="389830" y="668436"/>
                      <a:pt x="389043" y="671585"/>
                    </a:cubicBezTo>
                    <a:cubicBezTo>
                      <a:pt x="387818" y="676834"/>
                      <a:pt x="386506" y="681951"/>
                      <a:pt x="384975" y="686937"/>
                    </a:cubicBezTo>
                    <a:cubicBezTo>
                      <a:pt x="384975" y="687200"/>
                      <a:pt x="384931" y="687418"/>
                      <a:pt x="384800" y="687637"/>
                    </a:cubicBezTo>
                    <a:lnTo>
                      <a:pt x="384800" y="687681"/>
                    </a:lnTo>
                    <a:cubicBezTo>
                      <a:pt x="384232" y="689649"/>
                      <a:pt x="383663" y="691573"/>
                      <a:pt x="382963" y="693585"/>
                    </a:cubicBezTo>
                    <a:cubicBezTo>
                      <a:pt x="382045" y="696603"/>
                      <a:pt x="381039" y="699577"/>
                      <a:pt x="379945" y="702508"/>
                    </a:cubicBezTo>
                    <a:cubicBezTo>
                      <a:pt x="375353" y="715279"/>
                      <a:pt x="369930" y="727350"/>
                      <a:pt x="363588" y="738503"/>
                    </a:cubicBezTo>
                    <a:cubicBezTo>
                      <a:pt x="350554" y="761815"/>
                      <a:pt x="333759" y="781410"/>
                      <a:pt x="313202" y="796412"/>
                    </a:cubicBezTo>
                    <a:cubicBezTo>
                      <a:pt x="311016" y="798073"/>
                      <a:pt x="308741" y="799604"/>
                      <a:pt x="306423" y="801135"/>
                    </a:cubicBezTo>
                    <a:cubicBezTo>
                      <a:pt x="304849" y="802185"/>
                      <a:pt x="303230" y="803235"/>
                      <a:pt x="301568" y="804153"/>
                    </a:cubicBezTo>
                    <a:cubicBezTo>
                      <a:pt x="300344" y="804984"/>
                      <a:pt x="299163" y="805684"/>
                      <a:pt x="297894" y="806427"/>
                    </a:cubicBezTo>
                    <a:cubicBezTo>
                      <a:pt x="293696" y="808833"/>
                      <a:pt x="289453" y="811063"/>
                      <a:pt x="285123" y="813032"/>
                    </a:cubicBezTo>
                    <a:cubicBezTo>
                      <a:pt x="283461" y="811370"/>
                      <a:pt x="281887" y="809708"/>
                      <a:pt x="280312" y="808089"/>
                    </a:cubicBezTo>
                    <a:cubicBezTo>
                      <a:pt x="269028" y="796324"/>
                      <a:pt x="258006" y="784252"/>
                      <a:pt x="247378" y="771919"/>
                    </a:cubicBezTo>
                    <a:cubicBezTo>
                      <a:pt x="242960" y="769076"/>
                      <a:pt x="238587" y="766145"/>
                      <a:pt x="234257" y="763215"/>
                    </a:cubicBezTo>
                    <a:cubicBezTo>
                      <a:pt x="235263" y="762165"/>
                      <a:pt x="236225" y="761159"/>
                      <a:pt x="237275" y="760110"/>
                    </a:cubicBezTo>
                    <a:cubicBezTo>
                      <a:pt x="234300" y="756567"/>
                      <a:pt x="231370" y="753024"/>
                      <a:pt x="228483" y="749438"/>
                    </a:cubicBezTo>
                    <a:cubicBezTo>
                      <a:pt x="221704" y="741171"/>
                      <a:pt x="215056" y="732818"/>
                      <a:pt x="208539" y="724289"/>
                    </a:cubicBezTo>
                    <a:cubicBezTo>
                      <a:pt x="200185" y="713398"/>
                      <a:pt x="192007" y="702245"/>
                      <a:pt x="184090" y="690961"/>
                    </a:cubicBezTo>
                    <a:cubicBezTo>
                      <a:pt x="155792" y="650766"/>
                      <a:pt x="130337" y="608429"/>
                      <a:pt x="108031" y="564210"/>
                    </a:cubicBezTo>
                    <a:cubicBezTo>
                      <a:pt x="97228" y="542779"/>
                      <a:pt x="87168" y="520911"/>
                      <a:pt x="77852" y="498648"/>
                    </a:cubicBezTo>
                    <a:cubicBezTo>
                      <a:pt x="61713" y="459985"/>
                      <a:pt x="47892" y="420052"/>
                      <a:pt x="36564" y="379114"/>
                    </a:cubicBezTo>
                    <a:cubicBezTo>
                      <a:pt x="35252" y="374216"/>
                      <a:pt x="33940" y="369317"/>
                      <a:pt x="32584" y="364375"/>
                    </a:cubicBezTo>
                    <a:cubicBezTo>
                      <a:pt x="26592" y="341194"/>
                      <a:pt x="21344" y="317664"/>
                      <a:pt x="16926" y="293827"/>
                    </a:cubicBezTo>
                    <a:cubicBezTo>
                      <a:pt x="16533" y="291902"/>
                      <a:pt x="16227" y="289978"/>
                      <a:pt x="15833" y="288054"/>
                    </a:cubicBezTo>
                    <a:cubicBezTo>
                      <a:pt x="15833" y="288054"/>
                      <a:pt x="15833" y="288054"/>
                      <a:pt x="15833" y="288010"/>
                    </a:cubicBezTo>
                    <a:cubicBezTo>
                      <a:pt x="7741" y="242523"/>
                      <a:pt x="2624" y="195943"/>
                      <a:pt x="787" y="148532"/>
                    </a:cubicBezTo>
                    <a:cubicBezTo>
                      <a:pt x="612" y="143721"/>
                      <a:pt x="437" y="138953"/>
                      <a:pt x="350" y="134098"/>
                    </a:cubicBezTo>
                    <a:cubicBezTo>
                      <a:pt x="131" y="125613"/>
                      <a:pt x="0" y="117128"/>
                      <a:pt x="0" y="108643"/>
                    </a:cubicBezTo>
                    <a:cubicBezTo>
                      <a:pt x="0" y="106938"/>
                      <a:pt x="0" y="105232"/>
                      <a:pt x="44" y="103526"/>
                    </a:cubicBezTo>
                    <a:cubicBezTo>
                      <a:pt x="175" y="78158"/>
                      <a:pt x="1181" y="52966"/>
                      <a:pt x="3193" y="28079"/>
                    </a:cubicBezTo>
                    <a:cubicBezTo>
                      <a:pt x="3893" y="18676"/>
                      <a:pt x="4811" y="9316"/>
                      <a:pt x="5773" y="0"/>
                    </a:cubicBezTo>
                    <a:cubicBezTo>
                      <a:pt x="6779" y="350"/>
                      <a:pt x="7829" y="656"/>
                      <a:pt x="8835" y="1006"/>
                    </a:cubicBezTo>
                    <a:cubicBezTo>
                      <a:pt x="13252" y="2493"/>
                      <a:pt x="17714" y="4111"/>
                      <a:pt x="22175" y="5817"/>
                    </a:cubicBezTo>
                    <a:cubicBezTo>
                      <a:pt x="31972" y="9578"/>
                      <a:pt x="41813" y="13821"/>
                      <a:pt x="51697" y="18632"/>
                    </a:cubicBezTo>
                    <a:cubicBezTo>
                      <a:pt x="64425" y="24755"/>
                      <a:pt x="77152" y="31797"/>
                      <a:pt x="89836" y="39670"/>
                    </a:cubicBezTo>
                    <a:cubicBezTo>
                      <a:pt x="97622" y="44481"/>
                      <a:pt x="105363" y="49642"/>
                      <a:pt x="113148" y="55021"/>
                    </a:cubicBezTo>
                    <a:cubicBezTo>
                      <a:pt x="147088" y="78815"/>
                      <a:pt x="180372" y="108381"/>
                      <a:pt x="211732" y="142977"/>
                    </a:cubicBezTo>
                    <a:cubicBezTo>
                      <a:pt x="216806" y="148532"/>
                      <a:pt x="221792" y="154218"/>
                      <a:pt x="226778" y="160035"/>
                    </a:cubicBezTo>
                    <a:cubicBezTo>
                      <a:pt x="234038" y="168563"/>
                      <a:pt x="241211" y="177442"/>
                      <a:pt x="248253" y="186539"/>
                    </a:cubicBezTo>
                    <a:cubicBezTo>
                      <a:pt x="253414" y="193319"/>
                      <a:pt x="258618" y="200229"/>
                      <a:pt x="263648" y="207358"/>
                    </a:cubicBezTo>
                    <a:cubicBezTo>
                      <a:pt x="265966" y="210551"/>
                      <a:pt x="268241" y="213788"/>
                      <a:pt x="270515" y="217068"/>
                    </a:cubicBezTo>
                    <a:cubicBezTo>
                      <a:pt x="281843" y="233469"/>
                      <a:pt x="292821" y="250658"/>
                      <a:pt x="303230" y="268503"/>
                    </a:cubicBezTo>
                    <a:cubicBezTo>
                      <a:pt x="303843" y="269553"/>
                      <a:pt x="304455" y="270602"/>
                      <a:pt x="305067" y="271652"/>
                    </a:cubicBezTo>
                    <a:cubicBezTo>
                      <a:pt x="306686" y="274408"/>
                      <a:pt x="308216" y="277163"/>
                      <a:pt x="309747" y="279962"/>
                    </a:cubicBezTo>
                    <a:cubicBezTo>
                      <a:pt x="316526" y="292034"/>
                      <a:pt x="322912" y="304149"/>
                      <a:pt x="328860" y="316264"/>
                    </a:cubicBezTo>
                    <a:lnTo>
                      <a:pt x="328860" y="316308"/>
                    </a:lnTo>
                    <a:cubicBezTo>
                      <a:pt x="331003" y="320594"/>
                      <a:pt x="333059" y="324793"/>
                      <a:pt x="335027" y="329079"/>
                    </a:cubicBezTo>
                    <a:cubicBezTo>
                      <a:pt x="338570" y="336471"/>
                      <a:pt x="341850" y="343819"/>
                      <a:pt x="345043" y="351210"/>
                    </a:cubicBezTo>
                    <a:cubicBezTo>
                      <a:pt x="346049" y="353572"/>
                      <a:pt x="347099" y="355934"/>
                      <a:pt x="348017" y="358252"/>
                    </a:cubicBezTo>
                    <a:cubicBezTo>
                      <a:pt x="363063" y="394116"/>
                      <a:pt x="374653" y="429850"/>
                      <a:pt x="382920" y="464708"/>
                    </a:cubicBezTo>
                    <a:cubicBezTo>
                      <a:pt x="384450" y="471269"/>
                      <a:pt x="385894" y="477742"/>
                      <a:pt x="387206" y="484215"/>
                    </a:cubicBezTo>
                    <a:cubicBezTo>
                      <a:pt x="400458" y="548815"/>
                      <a:pt x="401639" y="609785"/>
                      <a:pt x="391142" y="66200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2" name="Google Shape;2612;p48"/>
              <p:cNvSpPr/>
              <p:nvPr/>
            </p:nvSpPr>
            <p:spPr>
              <a:xfrm>
                <a:off x="3934986" y="1038628"/>
                <a:ext cx="268827" cy="590190"/>
              </a:xfrm>
              <a:custGeom>
                <a:rect b="b" l="l" r="r" t="t"/>
                <a:pathLst>
                  <a:path extrusionOk="0" h="590190" w="268827">
                    <a:moveTo>
                      <a:pt x="267497" y="475555"/>
                    </a:moveTo>
                    <a:cubicBezTo>
                      <a:pt x="266841" y="481985"/>
                      <a:pt x="266010" y="488239"/>
                      <a:pt x="264960" y="494275"/>
                    </a:cubicBezTo>
                    <a:lnTo>
                      <a:pt x="264960" y="494318"/>
                    </a:lnTo>
                    <a:cubicBezTo>
                      <a:pt x="257306" y="537400"/>
                      <a:pt x="238412" y="571208"/>
                      <a:pt x="208189" y="590190"/>
                    </a:cubicBezTo>
                    <a:cubicBezTo>
                      <a:pt x="199835" y="579300"/>
                      <a:pt x="191657" y="568147"/>
                      <a:pt x="183740" y="556863"/>
                    </a:cubicBezTo>
                    <a:cubicBezTo>
                      <a:pt x="155442" y="516668"/>
                      <a:pt x="129987" y="474330"/>
                      <a:pt x="107681" y="430112"/>
                    </a:cubicBezTo>
                    <a:cubicBezTo>
                      <a:pt x="96878" y="408681"/>
                      <a:pt x="86818" y="386812"/>
                      <a:pt x="77502" y="364550"/>
                    </a:cubicBezTo>
                    <a:cubicBezTo>
                      <a:pt x="61363" y="325886"/>
                      <a:pt x="47542" y="285954"/>
                      <a:pt x="36214" y="245016"/>
                    </a:cubicBezTo>
                    <a:cubicBezTo>
                      <a:pt x="34902" y="240117"/>
                      <a:pt x="33590" y="235219"/>
                      <a:pt x="32234" y="230277"/>
                    </a:cubicBezTo>
                    <a:cubicBezTo>
                      <a:pt x="26242" y="207096"/>
                      <a:pt x="20994" y="183565"/>
                      <a:pt x="16576" y="159728"/>
                    </a:cubicBezTo>
                    <a:cubicBezTo>
                      <a:pt x="16183" y="157804"/>
                      <a:pt x="15877" y="155879"/>
                      <a:pt x="15483" y="153955"/>
                    </a:cubicBezTo>
                    <a:cubicBezTo>
                      <a:pt x="15483" y="153955"/>
                      <a:pt x="15483" y="153955"/>
                      <a:pt x="15483" y="153911"/>
                    </a:cubicBezTo>
                    <a:cubicBezTo>
                      <a:pt x="7392" y="108425"/>
                      <a:pt x="2274" y="61844"/>
                      <a:pt x="437" y="14433"/>
                    </a:cubicBezTo>
                    <a:cubicBezTo>
                      <a:pt x="262" y="9622"/>
                      <a:pt x="87" y="4855"/>
                      <a:pt x="0" y="0"/>
                    </a:cubicBezTo>
                    <a:cubicBezTo>
                      <a:pt x="37133" y="18632"/>
                      <a:pt x="75141" y="47980"/>
                      <a:pt x="110961" y="85944"/>
                    </a:cubicBezTo>
                    <a:cubicBezTo>
                      <a:pt x="114373" y="89618"/>
                      <a:pt x="117784" y="93423"/>
                      <a:pt x="121240" y="97228"/>
                    </a:cubicBezTo>
                    <a:cubicBezTo>
                      <a:pt x="136766" y="114810"/>
                      <a:pt x="151856" y="134011"/>
                      <a:pt x="166114" y="154699"/>
                    </a:cubicBezTo>
                    <a:cubicBezTo>
                      <a:pt x="168957" y="158897"/>
                      <a:pt x="171844" y="163140"/>
                      <a:pt x="174643" y="167426"/>
                    </a:cubicBezTo>
                    <a:cubicBezTo>
                      <a:pt x="176961" y="171013"/>
                      <a:pt x="179279" y="174643"/>
                      <a:pt x="181510" y="178273"/>
                    </a:cubicBezTo>
                    <a:cubicBezTo>
                      <a:pt x="185621" y="184834"/>
                      <a:pt x="189645" y="191525"/>
                      <a:pt x="193581" y="198305"/>
                    </a:cubicBezTo>
                    <a:cubicBezTo>
                      <a:pt x="193800" y="198742"/>
                      <a:pt x="194062" y="199136"/>
                      <a:pt x="194281" y="199573"/>
                    </a:cubicBezTo>
                    <a:cubicBezTo>
                      <a:pt x="212126" y="230627"/>
                      <a:pt x="226778" y="262074"/>
                      <a:pt x="238237" y="292952"/>
                    </a:cubicBezTo>
                    <a:cubicBezTo>
                      <a:pt x="245060" y="311322"/>
                      <a:pt x="250746" y="329560"/>
                      <a:pt x="255251" y="347405"/>
                    </a:cubicBezTo>
                    <a:cubicBezTo>
                      <a:pt x="267147" y="393810"/>
                      <a:pt x="271215" y="437635"/>
                      <a:pt x="267497" y="475555"/>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3" name="Google Shape;2613;p48"/>
              <p:cNvSpPr/>
              <p:nvPr/>
            </p:nvSpPr>
            <p:spPr>
              <a:xfrm>
                <a:off x="3935423" y="1053105"/>
                <a:ext cx="255368" cy="542429"/>
              </a:xfrm>
              <a:custGeom>
                <a:rect b="b" l="l" r="r" t="t"/>
                <a:pathLst>
                  <a:path extrusionOk="0" h="542429" w="255368">
                    <a:moveTo>
                      <a:pt x="254726" y="450756"/>
                    </a:moveTo>
                    <a:cubicBezTo>
                      <a:pt x="254288" y="457360"/>
                      <a:pt x="253457" y="463746"/>
                      <a:pt x="252320" y="469738"/>
                    </a:cubicBezTo>
                    <a:cubicBezTo>
                      <a:pt x="246940" y="499436"/>
                      <a:pt x="234169" y="521785"/>
                      <a:pt x="213700" y="533551"/>
                    </a:cubicBezTo>
                    <a:cubicBezTo>
                      <a:pt x="204559" y="538843"/>
                      <a:pt x="194325" y="541686"/>
                      <a:pt x="183303" y="542429"/>
                    </a:cubicBezTo>
                    <a:cubicBezTo>
                      <a:pt x="155005" y="502235"/>
                      <a:pt x="129550" y="459897"/>
                      <a:pt x="107244" y="415679"/>
                    </a:cubicBezTo>
                    <a:cubicBezTo>
                      <a:pt x="96441" y="394248"/>
                      <a:pt x="86381" y="372379"/>
                      <a:pt x="77065" y="350117"/>
                    </a:cubicBezTo>
                    <a:cubicBezTo>
                      <a:pt x="60926" y="311453"/>
                      <a:pt x="47105" y="271521"/>
                      <a:pt x="35777" y="230583"/>
                    </a:cubicBezTo>
                    <a:cubicBezTo>
                      <a:pt x="34465" y="225684"/>
                      <a:pt x="33153" y="220786"/>
                      <a:pt x="31797" y="215843"/>
                    </a:cubicBezTo>
                    <a:cubicBezTo>
                      <a:pt x="25805" y="192663"/>
                      <a:pt x="20557" y="169132"/>
                      <a:pt x="16139" y="145295"/>
                    </a:cubicBezTo>
                    <a:cubicBezTo>
                      <a:pt x="15745" y="143371"/>
                      <a:pt x="15439" y="141446"/>
                      <a:pt x="15046" y="139522"/>
                    </a:cubicBezTo>
                    <a:cubicBezTo>
                      <a:pt x="15046" y="139522"/>
                      <a:pt x="15046" y="139522"/>
                      <a:pt x="15046" y="139478"/>
                    </a:cubicBezTo>
                    <a:cubicBezTo>
                      <a:pt x="6954" y="93991"/>
                      <a:pt x="1837" y="47411"/>
                      <a:pt x="0" y="0"/>
                    </a:cubicBezTo>
                    <a:cubicBezTo>
                      <a:pt x="30835" y="16314"/>
                      <a:pt x="63594" y="42775"/>
                      <a:pt x="95391" y="77327"/>
                    </a:cubicBezTo>
                    <a:cubicBezTo>
                      <a:pt x="98715" y="80870"/>
                      <a:pt x="101952" y="84500"/>
                      <a:pt x="105188" y="88218"/>
                    </a:cubicBezTo>
                    <a:cubicBezTo>
                      <a:pt x="121415" y="106763"/>
                      <a:pt x="137247" y="127319"/>
                      <a:pt x="152337" y="149669"/>
                    </a:cubicBezTo>
                    <a:cubicBezTo>
                      <a:pt x="155267" y="153955"/>
                      <a:pt x="158154" y="158373"/>
                      <a:pt x="160997" y="162834"/>
                    </a:cubicBezTo>
                    <a:cubicBezTo>
                      <a:pt x="163315" y="166377"/>
                      <a:pt x="165502" y="169919"/>
                      <a:pt x="167776" y="173506"/>
                    </a:cubicBezTo>
                    <a:cubicBezTo>
                      <a:pt x="171144" y="178973"/>
                      <a:pt x="174512" y="184527"/>
                      <a:pt x="177748" y="190170"/>
                    </a:cubicBezTo>
                    <a:cubicBezTo>
                      <a:pt x="178098" y="190738"/>
                      <a:pt x="178404" y="191307"/>
                      <a:pt x="178754" y="191875"/>
                    </a:cubicBezTo>
                    <a:cubicBezTo>
                      <a:pt x="197255" y="223935"/>
                      <a:pt x="212519" y="256125"/>
                      <a:pt x="224328" y="287310"/>
                    </a:cubicBezTo>
                    <a:cubicBezTo>
                      <a:pt x="231632" y="306379"/>
                      <a:pt x="237668" y="325011"/>
                      <a:pt x="242392" y="343075"/>
                    </a:cubicBezTo>
                    <a:cubicBezTo>
                      <a:pt x="252932" y="383007"/>
                      <a:pt x="257088" y="419834"/>
                      <a:pt x="254726" y="450756"/>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14" name="Google Shape;2614;p48"/>
            <p:cNvGrpSpPr/>
            <p:nvPr/>
          </p:nvGrpSpPr>
          <p:grpSpPr>
            <a:xfrm>
              <a:off x="4449007" y="100505"/>
              <a:ext cx="949150" cy="667530"/>
              <a:chOff x="4449007" y="100505"/>
              <a:chExt cx="949150" cy="667530"/>
            </a:xfrm>
          </p:grpSpPr>
          <p:sp>
            <p:nvSpPr>
              <p:cNvPr id="2615" name="Google Shape;2615;p48"/>
              <p:cNvSpPr/>
              <p:nvPr/>
            </p:nvSpPr>
            <p:spPr>
              <a:xfrm rot="-163170">
                <a:off x="4463348" y="123651"/>
                <a:ext cx="920551" cy="622896"/>
              </a:xfrm>
              <a:custGeom>
                <a:rect b="b" l="l" r="r" t="t"/>
                <a:pathLst>
                  <a:path extrusionOk="0" h="622194" w="919514">
                    <a:moveTo>
                      <a:pt x="919515" y="311097"/>
                    </a:moveTo>
                    <a:cubicBezTo>
                      <a:pt x="919515" y="482912"/>
                      <a:pt x="713675" y="622195"/>
                      <a:pt x="459758" y="622195"/>
                    </a:cubicBezTo>
                    <a:cubicBezTo>
                      <a:pt x="205841" y="622195"/>
                      <a:pt x="0" y="482912"/>
                      <a:pt x="0" y="311097"/>
                    </a:cubicBezTo>
                    <a:cubicBezTo>
                      <a:pt x="0" y="139283"/>
                      <a:pt x="205841" y="0"/>
                      <a:pt x="459758" y="0"/>
                    </a:cubicBezTo>
                    <a:cubicBezTo>
                      <a:pt x="713675" y="0"/>
                      <a:pt x="919515" y="139283"/>
                      <a:pt x="919515" y="311097"/>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6" name="Google Shape;2616;p48"/>
              <p:cNvSpPr/>
              <p:nvPr/>
            </p:nvSpPr>
            <p:spPr>
              <a:xfrm rot="-163170">
                <a:off x="4461475" y="122035"/>
                <a:ext cx="920551" cy="547410"/>
              </a:xfrm>
              <a:custGeom>
                <a:rect b="b" l="l" r="r" t="t"/>
                <a:pathLst>
                  <a:path extrusionOk="0" h="546793" w="919514">
                    <a:moveTo>
                      <a:pt x="919515" y="273397"/>
                    </a:moveTo>
                    <a:cubicBezTo>
                      <a:pt x="919515" y="424389"/>
                      <a:pt x="713675" y="546793"/>
                      <a:pt x="459758" y="546793"/>
                    </a:cubicBezTo>
                    <a:cubicBezTo>
                      <a:pt x="205840" y="546793"/>
                      <a:pt x="0" y="424389"/>
                      <a:pt x="0" y="273397"/>
                    </a:cubicBezTo>
                    <a:cubicBezTo>
                      <a:pt x="0" y="122404"/>
                      <a:pt x="205840" y="0"/>
                      <a:pt x="459758" y="0"/>
                    </a:cubicBezTo>
                    <a:cubicBezTo>
                      <a:pt x="713675" y="0"/>
                      <a:pt x="919515" y="122404"/>
                      <a:pt x="919515" y="27339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7" name="Google Shape;2617;p48"/>
              <p:cNvSpPr/>
              <p:nvPr/>
            </p:nvSpPr>
            <p:spPr>
              <a:xfrm rot="-163170">
                <a:off x="4575152" y="167813"/>
                <a:ext cx="694529" cy="374805"/>
              </a:xfrm>
              <a:custGeom>
                <a:rect b="b" l="l" r="r" t="t"/>
                <a:pathLst>
                  <a:path extrusionOk="0" h="374383" w="693747">
                    <a:moveTo>
                      <a:pt x="693747" y="187192"/>
                    </a:moveTo>
                    <a:cubicBezTo>
                      <a:pt x="693747" y="290575"/>
                      <a:pt x="538447" y="374384"/>
                      <a:pt x="346874" y="374384"/>
                    </a:cubicBezTo>
                    <a:cubicBezTo>
                      <a:pt x="155301" y="374384"/>
                      <a:pt x="0" y="290575"/>
                      <a:pt x="0" y="187192"/>
                    </a:cubicBezTo>
                    <a:cubicBezTo>
                      <a:pt x="0" y="83809"/>
                      <a:pt x="155301" y="0"/>
                      <a:pt x="346874" y="0"/>
                    </a:cubicBezTo>
                    <a:cubicBezTo>
                      <a:pt x="538447" y="0"/>
                      <a:pt x="693747" y="83809"/>
                      <a:pt x="693747" y="187192"/>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8" name="Google Shape;2618;p48"/>
              <p:cNvSpPr/>
              <p:nvPr/>
            </p:nvSpPr>
            <p:spPr>
              <a:xfrm rot="-163170">
                <a:off x="4610227" y="244867"/>
                <a:ext cx="627712" cy="281104"/>
              </a:xfrm>
              <a:custGeom>
                <a:rect b="b" l="l" r="r" t="t"/>
                <a:pathLst>
                  <a:path extrusionOk="0" h="280787" w="627005">
                    <a:moveTo>
                      <a:pt x="627006" y="140394"/>
                    </a:moveTo>
                    <a:cubicBezTo>
                      <a:pt x="627006" y="217931"/>
                      <a:pt x="486646" y="280788"/>
                      <a:pt x="313503" y="280788"/>
                    </a:cubicBezTo>
                    <a:cubicBezTo>
                      <a:pt x="140360" y="280788"/>
                      <a:pt x="0" y="217931"/>
                      <a:pt x="0" y="140394"/>
                    </a:cubicBezTo>
                    <a:cubicBezTo>
                      <a:pt x="0" y="62857"/>
                      <a:pt x="140360" y="0"/>
                      <a:pt x="313503" y="0"/>
                    </a:cubicBezTo>
                    <a:cubicBezTo>
                      <a:pt x="486646" y="0"/>
                      <a:pt x="627006" y="62857"/>
                      <a:pt x="627006" y="140394"/>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19" name="Google Shape;2619;p48"/>
            <p:cNvGrpSpPr/>
            <p:nvPr/>
          </p:nvGrpSpPr>
          <p:grpSpPr>
            <a:xfrm>
              <a:off x="5082109" y="32496"/>
              <a:ext cx="795335" cy="647103"/>
              <a:chOff x="5082109" y="32496"/>
              <a:chExt cx="795335" cy="647103"/>
            </a:xfrm>
          </p:grpSpPr>
          <p:sp>
            <p:nvSpPr>
              <p:cNvPr id="2620" name="Google Shape;2620;p48"/>
              <p:cNvSpPr/>
              <p:nvPr/>
            </p:nvSpPr>
            <p:spPr>
              <a:xfrm>
                <a:off x="5082109" y="38576"/>
                <a:ext cx="795335" cy="641023"/>
              </a:xfrm>
              <a:custGeom>
                <a:rect b="b" l="l" r="r" t="t"/>
                <a:pathLst>
                  <a:path extrusionOk="0" h="641023" w="795335">
                    <a:moveTo>
                      <a:pt x="782215" y="542123"/>
                    </a:moveTo>
                    <a:cubicBezTo>
                      <a:pt x="786807" y="551614"/>
                      <a:pt x="791137" y="561193"/>
                      <a:pt x="795336" y="570859"/>
                    </a:cubicBezTo>
                    <a:cubicBezTo>
                      <a:pt x="792843" y="572827"/>
                      <a:pt x="790306" y="574751"/>
                      <a:pt x="787726" y="576632"/>
                    </a:cubicBezTo>
                    <a:cubicBezTo>
                      <a:pt x="781077" y="581530"/>
                      <a:pt x="774123" y="586167"/>
                      <a:pt x="766863" y="590453"/>
                    </a:cubicBezTo>
                    <a:cubicBezTo>
                      <a:pt x="734366" y="610003"/>
                      <a:pt x="696271" y="624043"/>
                      <a:pt x="654414" y="632266"/>
                    </a:cubicBezTo>
                    <a:cubicBezTo>
                      <a:pt x="648597" y="633490"/>
                      <a:pt x="642649" y="634540"/>
                      <a:pt x="636570" y="635458"/>
                    </a:cubicBezTo>
                    <a:cubicBezTo>
                      <a:pt x="619993" y="638039"/>
                      <a:pt x="602848" y="639701"/>
                      <a:pt x="585353" y="640488"/>
                    </a:cubicBezTo>
                    <a:cubicBezTo>
                      <a:pt x="573719" y="641057"/>
                      <a:pt x="561954" y="641144"/>
                      <a:pt x="549926" y="640882"/>
                    </a:cubicBezTo>
                    <a:cubicBezTo>
                      <a:pt x="541441" y="640707"/>
                      <a:pt x="532912" y="640313"/>
                      <a:pt x="524252" y="639657"/>
                    </a:cubicBezTo>
                    <a:cubicBezTo>
                      <a:pt x="462845" y="635458"/>
                      <a:pt x="398027" y="620938"/>
                      <a:pt x="333733" y="595395"/>
                    </a:cubicBezTo>
                    <a:cubicBezTo>
                      <a:pt x="328878" y="593514"/>
                      <a:pt x="323980" y="591503"/>
                      <a:pt x="319125" y="589447"/>
                    </a:cubicBezTo>
                    <a:cubicBezTo>
                      <a:pt x="295900" y="579606"/>
                      <a:pt x="273594" y="568628"/>
                      <a:pt x="252382" y="556775"/>
                    </a:cubicBezTo>
                    <a:cubicBezTo>
                      <a:pt x="251551" y="556338"/>
                      <a:pt x="250720" y="555857"/>
                      <a:pt x="249889" y="555419"/>
                    </a:cubicBezTo>
                    <a:cubicBezTo>
                      <a:pt x="244815" y="552576"/>
                      <a:pt x="239873" y="549646"/>
                      <a:pt x="234931" y="546672"/>
                    </a:cubicBezTo>
                    <a:cubicBezTo>
                      <a:pt x="220847" y="538231"/>
                      <a:pt x="207245" y="529308"/>
                      <a:pt x="194167" y="520123"/>
                    </a:cubicBezTo>
                    <a:cubicBezTo>
                      <a:pt x="157166" y="493837"/>
                      <a:pt x="124625" y="464664"/>
                      <a:pt x="97246" y="433742"/>
                    </a:cubicBezTo>
                    <a:cubicBezTo>
                      <a:pt x="94403" y="430549"/>
                      <a:pt x="91560" y="427225"/>
                      <a:pt x="88892" y="423989"/>
                    </a:cubicBezTo>
                    <a:cubicBezTo>
                      <a:pt x="43143" y="369492"/>
                      <a:pt x="13358" y="310010"/>
                      <a:pt x="3561" y="251577"/>
                    </a:cubicBezTo>
                    <a:cubicBezTo>
                      <a:pt x="1811" y="240992"/>
                      <a:pt x="630" y="230452"/>
                      <a:pt x="236" y="219911"/>
                    </a:cubicBezTo>
                    <a:cubicBezTo>
                      <a:pt x="-245" y="209326"/>
                      <a:pt x="18" y="198786"/>
                      <a:pt x="936" y="188376"/>
                    </a:cubicBezTo>
                    <a:cubicBezTo>
                      <a:pt x="2205" y="174555"/>
                      <a:pt x="4741" y="160953"/>
                      <a:pt x="8634" y="147613"/>
                    </a:cubicBezTo>
                    <a:cubicBezTo>
                      <a:pt x="10952" y="139522"/>
                      <a:pt x="13795" y="131518"/>
                      <a:pt x="17119" y="123645"/>
                    </a:cubicBezTo>
                    <a:cubicBezTo>
                      <a:pt x="19525" y="117916"/>
                      <a:pt x="22236" y="112317"/>
                      <a:pt x="25167" y="106850"/>
                    </a:cubicBezTo>
                    <a:cubicBezTo>
                      <a:pt x="25517" y="106150"/>
                      <a:pt x="25867" y="105407"/>
                      <a:pt x="26260" y="104707"/>
                    </a:cubicBezTo>
                    <a:cubicBezTo>
                      <a:pt x="26698" y="103876"/>
                      <a:pt x="27179" y="103001"/>
                      <a:pt x="27703" y="102170"/>
                    </a:cubicBezTo>
                    <a:cubicBezTo>
                      <a:pt x="49135" y="64075"/>
                      <a:pt x="81719" y="33415"/>
                      <a:pt x="122307" y="10759"/>
                    </a:cubicBezTo>
                    <a:cubicBezTo>
                      <a:pt x="122963" y="10409"/>
                      <a:pt x="123619" y="10060"/>
                      <a:pt x="124275" y="9710"/>
                    </a:cubicBezTo>
                    <a:cubicBezTo>
                      <a:pt x="130486" y="6298"/>
                      <a:pt x="136959" y="3062"/>
                      <a:pt x="143564" y="0"/>
                    </a:cubicBezTo>
                    <a:lnTo>
                      <a:pt x="143607" y="0"/>
                    </a:lnTo>
                    <a:cubicBezTo>
                      <a:pt x="172911" y="8310"/>
                      <a:pt x="201647" y="17932"/>
                      <a:pt x="229726" y="28779"/>
                    </a:cubicBezTo>
                    <a:cubicBezTo>
                      <a:pt x="270314" y="44350"/>
                      <a:pt x="309590" y="62544"/>
                      <a:pt x="347467" y="83057"/>
                    </a:cubicBezTo>
                    <a:lnTo>
                      <a:pt x="347510" y="83057"/>
                    </a:lnTo>
                    <a:cubicBezTo>
                      <a:pt x="495342" y="163140"/>
                      <a:pt x="621087" y="278869"/>
                      <a:pt x="712979" y="418828"/>
                    </a:cubicBezTo>
                    <a:cubicBezTo>
                      <a:pt x="715734" y="422939"/>
                      <a:pt x="718446" y="427094"/>
                      <a:pt x="721026" y="431293"/>
                    </a:cubicBezTo>
                    <a:cubicBezTo>
                      <a:pt x="727806" y="441877"/>
                      <a:pt x="734366" y="452549"/>
                      <a:pt x="740621" y="463396"/>
                    </a:cubicBezTo>
                    <a:lnTo>
                      <a:pt x="740664" y="463396"/>
                    </a:lnTo>
                    <a:cubicBezTo>
                      <a:pt x="755666" y="488982"/>
                      <a:pt x="769531" y="515181"/>
                      <a:pt x="782215" y="542123"/>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1" name="Google Shape;2621;p48"/>
              <p:cNvSpPr/>
              <p:nvPr/>
            </p:nvSpPr>
            <p:spPr>
              <a:xfrm>
                <a:off x="5101312" y="32496"/>
                <a:ext cx="763011" cy="581881"/>
              </a:xfrm>
              <a:custGeom>
                <a:rect b="b" l="l" r="r" t="t"/>
                <a:pathLst>
                  <a:path extrusionOk="0" h="581881" w="763011">
                    <a:moveTo>
                      <a:pt x="763012" y="548203"/>
                    </a:moveTo>
                    <a:cubicBezTo>
                      <a:pt x="716825" y="570552"/>
                      <a:pt x="658829" y="582012"/>
                      <a:pt x="594448" y="581880"/>
                    </a:cubicBezTo>
                    <a:cubicBezTo>
                      <a:pt x="577478" y="581880"/>
                      <a:pt x="560071" y="581049"/>
                      <a:pt x="542313" y="579344"/>
                    </a:cubicBezTo>
                    <a:cubicBezTo>
                      <a:pt x="474827" y="573133"/>
                      <a:pt x="402267" y="555113"/>
                      <a:pt x="330057" y="524497"/>
                    </a:cubicBezTo>
                    <a:cubicBezTo>
                      <a:pt x="304951" y="513869"/>
                      <a:pt x="280808" y="502104"/>
                      <a:pt x="257978" y="489420"/>
                    </a:cubicBezTo>
                    <a:cubicBezTo>
                      <a:pt x="248662" y="484303"/>
                      <a:pt x="239520" y="479010"/>
                      <a:pt x="230598" y="473543"/>
                    </a:cubicBezTo>
                    <a:cubicBezTo>
                      <a:pt x="192809" y="450537"/>
                      <a:pt x="158782" y="425039"/>
                      <a:pt x="129215" y="397921"/>
                    </a:cubicBezTo>
                    <a:cubicBezTo>
                      <a:pt x="125585" y="394685"/>
                      <a:pt x="121999" y="391317"/>
                      <a:pt x="118456" y="387906"/>
                    </a:cubicBezTo>
                    <a:cubicBezTo>
                      <a:pt x="68027" y="339445"/>
                      <a:pt x="31725" y="286610"/>
                      <a:pt x="13443" y="234563"/>
                    </a:cubicBezTo>
                    <a:cubicBezTo>
                      <a:pt x="13399" y="234388"/>
                      <a:pt x="13311" y="234213"/>
                      <a:pt x="13268" y="234082"/>
                    </a:cubicBezTo>
                    <a:cubicBezTo>
                      <a:pt x="7057" y="216281"/>
                      <a:pt x="2990" y="198611"/>
                      <a:pt x="1152" y="181203"/>
                    </a:cubicBezTo>
                    <a:cubicBezTo>
                      <a:pt x="234" y="172937"/>
                      <a:pt x="-160" y="164758"/>
                      <a:pt x="59" y="156579"/>
                    </a:cubicBezTo>
                    <a:cubicBezTo>
                      <a:pt x="321" y="141665"/>
                      <a:pt x="2421" y="127100"/>
                      <a:pt x="6445" y="112973"/>
                    </a:cubicBezTo>
                    <a:cubicBezTo>
                      <a:pt x="6663" y="112186"/>
                      <a:pt x="6882" y="111486"/>
                      <a:pt x="7101" y="110699"/>
                    </a:cubicBezTo>
                    <a:cubicBezTo>
                      <a:pt x="7319" y="109824"/>
                      <a:pt x="7582" y="108949"/>
                      <a:pt x="7932" y="108075"/>
                    </a:cubicBezTo>
                    <a:cubicBezTo>
                      <a:pt x="9463" y="103132"/>
                      <a:pt x="11300" y="98234"/>
                      <a:pt x="13311" y="93379"/>
                    </a:cubicBezTo>
                    <a:cubicBezTo>
                      <a:pt x="29757" y="54497"/>
                      <a:pt x="60154" y="24012"/>
                      <a:pt x="100524" y="2362"/>
                    </a:cubicBezTo>
                    <a:cubicBezTo>
                      <a:pt x="101748" y="1706"/>
                      <a:pt x="102885" y="1093"/>
                      <a:pt x="104110" y="481"/>
                    </a:cubicBezTo>
                    <a:cubicBezTo>
                      <a:pt x="104460" y="262"/>
                      <a:pt x="104766" y="87"/>
                      <a:pt x="105116" y="0"/>
                    </a:cubicBezTo>
                    <a:cubicBezTo>
                      <a:pt x="105160" y="219"/>
                      <a:pt x="105160" y="481"/>
                      <a:pt x="105160" y="787"/>
                    </a:cubicBezTo>
                    <a:cubicBezTo>
                      <a:pt x="111589" y="2493"/>
                      <a:pt x="117975" y="4243"/>
                      <a:pt x="124360" y="6079"/>
                    </a:cubicBezTo>
                    <a:lnTo>
                      <a:pt x="124404" y="6079"/>
                    </a:lnTo>
                    <a:cubicBezTo>
                      <a:pt x="153708" y="14390"/>
                      <a:pt x="182443" y="24012"/>
                      <a:pt x="210523" y="34859"/>
                    </a:cubicBezTo>
                    <a:cubicBezTo>
                      <a:pt x="251111" y="50429"/>
                      <a:pt x="290387" y="68624"/>
                      <a:pt x="328263" y="89137"/>
                    </a:cubicBezTo>
                    <a:lnTo>
                      <a:pt x="328307" y="89137"/>
                    </a:lnTo>
                    <a:cubicBezTo>
                      <a:pt x="476139" y="169219"/>
                      <a:pt x="601884" y="284948"/>
                      <a:pt x="693776" y="424907"/>
                    </a:cubicBezTo>
                    <a:cubicBezTo>
                      <a:pt x="696531" y="429019"/>
                      <a:pt x="699243" y="433174"/>
                      <a:pt x="701823" y="437372"/>
                    </a:cubicBezTo>
                    <a:cubicBezTo>
                      <a:pt x="708602" y="447957"/>
                      <a:pt x="715163" y="458629"/>
                      <a:pt x="721417" y="469476"/>
                    </a:cubicBezTo>
                    <a:lnTo>
                      <a:pt x="721461" y="469476"/>
                    </a:lnTo>
                    <a:cubicBezTo>
                      <a:pt x="736463" y="495062"/>
                      <a:pt x="750328" y="521261"/>
                      <a:pt x="763012" y="548203"/>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2" name="Google Shape;2622;p48"/>
              <p:cNvSpPr/>
              <p:nvPr/>
            </p:nvSpPr>
            <p:spPr>
              <a:xfrm>
                <a:off x="5228680" y="67399"/>
                <a:ext cx="574542" cy="420863"/>
              </a:xfrm>
              <a:custGeom>
                <a:rect b="b" l="l" r="r" t="t"/>
                <a:pathLst>
                  <a:path extrusionOk="0" h="420863" w="574542">
                    <a:moveTo>
                      <a:pt x="574543" y="402514"/>
                    </a:moveTo>
                    <a:cubicBezTo>
                      <a:pt x="497740" y="433742"/>
                      <a:pt x="376369" y="425651"/>
                      <a:pt x="254692" y="374085"/>
                    </a:cubicBezTo>
                    <a:cubicBezTo>
                      <a:pt x="217078" y="358164"/>
                      <a:pt x="182482" y="339401"/>
                      <a:pt x="151735" y="318757"/>
                    </a:cubicBezTo>
                    <a:cubicBezTo>
                      <a:pt x="151166" y="318407"/>
                      <a:pt x="150685" y="318057"/>
                      <a:pt x="150204" y="317707"/>
                    </a:cubicBezTo>
                    <a:cubicBezTo>
                      <a:pt x="66710" y="261374"/>
                      <a:pt x="11732" y="191482"/>
                      <a:pt x="1716" y="128719"/>
                    </a:cubicBezTo>
                    <a:cubicBezTo>
                      <a:pt x="1016" y="124476"/>
                      <a:pt x="491" y="120277"/>
                      <a:pt x="229" y="116122"/>
                    </a:cubicBezTo>
                    <a:cubicBezTo>
                      <a:pt x="-821" y="98715"/>
                      <a:pt x="1716" y="81964"/>
                      <a:pt x="8320" y="66393"/>
                    </a:cubicBezTo>
                    <a:cubicBezTo>
                      <a:pt x="21135" y="36171"/>
                      <a:pt x="47596" y="13908"/>
                      <a:pt x="83330" y="0"/>
                    </a:cubicBezTo>
                    <a:cubicBezTo>
                      <a:pt x="123918" y="15570"/>
                      <a:pt x="163194" y="33765"/>
                      <a:pt x="201070" y="54278"/>
                    </a:cubicBezTo>
                    <a:lnTo>
                      <a:pt x="201114" y="54278"/>
                    </a:lnTo>
                    <a:cubicBezTo>
                      <a:pt x="348946" y="134361"/>
                      <a:pt x="474691" y="250090"/>
                      <a:pt x="566582" y="390049"/>
                    </a:cubicBezTo>
                    <a:cubicBezTo>
                      <a:pt x="569250" y="394204"/>
                      <a:pt x="571918" y="398315"/>
                      <a:pt x="574543" y="402514"/>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3" name="Google Shape;2623;p48"/>
              <p:cNvSpPr/>
              <p:nvPr/>
            </p:nvSpPr>
            <p:spPr>
              <a:xfrm>
                <a:off x="5250983" y="119231"/>
                <a:ext cx="544191" cy="355896"/>
              </a:xfrm>
              <a:custGeom>
                <a:rect b="b" l="l" r="r" t="t"/>
                <a:pathLst>
                  <a:path extrusionOk="0" h="355896" w="544191">
                    <a:moveTo>
                      <a:pt x="544192" y="338260"/>
                    </a:moveTo>
                    <a:cubicBezTo>
                      <a:pt x="482129" y="369445"/>
                      <a:pt x="362332" y="359385"/>
                      <a:pt x="239081" y="307206"/>
                    </a:cubicBezTo>
                    <a:cubicBezTo>
                      <a:pt x="198318" y="289930"/>
                      <a:pt x="161097" y="269724"/>
                      <a:pt x="128863" y="247943"/>
                    </a:cubicBezTo>
                    <a:cubicBezTo>
                      <a:pt x="126720" y="246499"/>
                      <a:pt x="124620" y="245100"/>
                      <a:pt x="122521" y="243656"/>
                    </a:cubicBezTo>
                    <a:cubicBezTo>
                      <a:pt x="51098" y="194102"/>
                      <a:pt x="5218" y="137375"/>
                      <a:pt x="450" y="90139"/>
                    </a:cubicBezTo>
                    <a:cubicBezTo>
                      <a:pt x="-31" y="85502"/>
                      <a:pt x="-162" y="80954"/>
                      <a:pt x="232" y="76493"/>
                    </a:cubicBezTo>
                    <a:cubicBezTo>
                      <a:pt x="713" y="69232"/>
                      <a:pt x="2375" y="62234"/>
                      <a:pt x="5174" y="55630"/>
                    </a:cubicBezTo>
                    <a:cubicBezTo>
                      <a:pt x="24156" y="10843"/>
                      <a:pt x="91686" y="-7046"/>
                      <a:pt x="178680" y="2489"/>
                    </a:cubicBezTo>
                    <a:lnTo>
                      <a:pt x="178723" y="2489"/>
                    </a:lnTo>
                    <a:cubicBezTo>
                      <a:pt x="326555" y="82528"/>
                      <a:pt x="452256" y="198257"/>
                      <a:pt x="544192" y="338260"/>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24" name="Google Shape;2624;p48"/>
            <p:cNvGrpSpPr/>
            <p:nvPr/>
          </p:nvGrpSpPr>
          <p:grpSpPr>
            <a:xfrm>
              <a:off x="5563591" y="501972"/>
              <a:ext cx="397479" cy="907941"/>
              <a:chOff x="5563591" y="501972"/>
              <a:chExt cx="397479" cy="907941"/>
            </a:xfrm>
          </p:grpSpPr>
          <p:sp>
            <p:nvSpPr>
              <p:cNvPr id="2625" name="Google Shape;2625;p48"/>
              <p:cNvSpPr/>
              <p:nvPr/>
            </p:nvSpPr>
            <p:spPr>
              <a:xfrm>
                <a:off x="5563591" y="501972"/>
                <a:ext cx="397479" cy="907941"/>
              </a:xfrm>
              <a:custGeom>
                <a:rect b="b" l="l" r="r" t="t"/>
                <a:pathLst>
                  <a:path extrusionOk="0" h="907941" w="397479">
                    <a:moveTo>
                      <a:pt x="397479" y="511201"/>
                    </a:moveTo>
                    <a:cubicBezTo>
                      <a:pt x="397479" y="524322"/>
                      <a:pt x="397217" y="537356"/>
                      <a:pt x="396779" y="550302"/>
                    </a:cubicBezTo>
                    <a:cubicBezTo>
                      <a:pt x="396604" y="554195"/>
                      <a:pt x="396429" y="558087"/>
                      <a:pt x="396211" y="561936"/>
                    </a:cubicBezTo>
                    <a:cubicBezTo>
                      <a:pt x="395380" y="579344"/>
                      <a:pt x="394068" y="596620"/>
                      <a:pt x="392362" y="613809"/>
                    </a:cubicBezTo>
                    <a:cubicBezTo>
                      <a:pt x="390394" y="633447"/>
                      <a:pt x="387857" y="652953"/>
                      <a:pt x="384752" y="672285"/>
                    </a:cubicBezTo>
                    <a:cubicBezTo>
                      <a:pt x="380553" y="698265"/>
                      <a:pt x="375436" y="723983"/>
                      <a:pt x="369356" y="749263"/>
                    </a:cubicBezTo>
                    <a:cubicBezTo>
                      <a:pt x="368131" y="754380"/>
                      <a:pt x="366863" y="759541"/>
                      <a:pt x="365551" y="764615"/>
                    </a:cubicBezTo>
                    <a:cubicBezTo>
                      <a:pt x="354835" y="806209"/>
                      <a:pt x="341539" y="846753"/>
                      <a:pt x="325838" y="886073"/>
                    </a:cubicBezTo>
                    <a:cubicBezTo>
                      <a:pt x="322907" y="893377"/>
                      <a:pt x="319933" y="900725"/>
                      <a:pt x="316828" y="907941"/>
                    </a:cubicBezTo>
                    <a:cubicBezTo>
                      <a:pt x="238013" y="893027"/>
                      <a:pt x="163135" y="836519"/>
                      <a:pt x="105927" y="752762"/>
                    </a:cubicBezTo>
                    <a:cubicBezTo>
                      <a:pt x="91843" y="732118"/>
                      <a:pt x="78853" y="709856"/>
                      <a:pt x="67088" y="686150"/>
                    </a:cubicBezTo>
                    <a:cubicBezTo>
                      <a:pt x="62058" y="676134"/>
                      <a:pt x="57378" y="665900"/>
                      <a:pt x="52917" y="655359"/>
                    </a:cubicBezTo>
                    <a:cubicBezTo>
                      <a:pt x="51561" y="652166"/>
                      <a:pt x="50162" y="648973"/>
                      <a:pt x="48850" y="645737"/>
                    </a:cubicBezTo>
                    <a:cubicBezTo>
                      <a:pt x="48631" y="645168"/>
                      <a:pt x="48412" y="644687"/>
                      <a:pt x="48237" y="644118"/>
                    </a:cubicBezTo>
                    <a:cubicBezTo>
                      <a:pt x="41152" y="626492"/>
                      <a:pt x="34679" y="608254"/>
                      <a:pt x="29037" y="589491"/>
                    </a:cubicBezTo>
                    <a:cubicBezTo>
                      <a:pt x="21164" y="563554"/>
                      <a:pt x="14735" y="536525"/>
                      <a:pt x="9923" y="508620"/>
                    </a:cubicBezTo>
                    <a:cubicBezTo>
                      <a:pt x="7299" y="493487"/>
                      <a:pt x="5200" y="478398"/>
                      <a:pt x="3625" y="463484"/>
                    </a:cubicBezTo>
                    <a:cubicBezTo>
                      <a:pt x="3144" y="458585"/>
                      <a:pt x="2619" y="453686"/>
                      <a:pt x="2269" y="448832"/>
                    </a:cubicBezTo>
                    <a:cubicBezTo>
                      <a:pt x="-4291" y="369973"/>
                      <a:pt x="3582" y="294964"/>
                      <a:pt x="23176" y="229664"/>
                    </a:cubicBezTo>
                    <a:cubicBezTo>
                      <a:pt x="28774" y="211032"/>
                      <a:pt x="35335" y="193144"/>
                      <a:pt x="42770" y="176261"/>
                    </a:cubicBezTo>
                    <a:cubicBezTo>
                      <a:pt x="44126" y="173156"/>
                      <a:pt x="45526" y="170094"/>
                      <a:pt x="46969" y="167120"/>
                    </a:cubicBezTo>
                    <a:cubicBezTo>
                      <a:pt x="53617" y="152905"/>
                      <a:pt x="60877" y="139478"/>
                      <a:pt x="68794" y="126751"/>
                    </a:cubicBezTo>
                    <a:cubicBezTo>
                      <a:pt x="70412" y="124257"/>
                      <a:pt x="71943" y="121808"/>
                      <a:pt x="73517" y="119359"/>
                    </a:cubicBezTo>
                    <a:cubicBezTo>
                      <a:pt x="75617" y="116166"/>
                      <a:pt x="77760" y="112973"/>
                      <a:pt x="80034" y="109868"/>
                    </a:cubicBezTo>
                    <a:cubicBezTo>
                      <a:pt x="120491" y="52397"/>
                      <a:pt x="174682" y="13559"/>
                      <a:pt x="238276" y="2537"/>
                    </a:cubicBezTo>
                    <a:cubicBezTo>
                      <a:pt x="245274" y="1312"/>
                      <a:pt x="252272" y="481"/>
                      <a:pt x="259182" y="0"/>
                    </a:cubicBezTo>
                    <a:lnTo>
                      <a:pt x="259226" y="0"/>
                    </a:lnTo>
                    <a:cubicBezTo>
                      <a:pt x="274140" y="25543"/>
                      <a:pt x="288005" y="51741"/>
                      <a:pt x="300689" y="78683"/>
                    </a:cubicBezTo>
                    <a:cubicBezTo>
                      <a:pt x="305281" y="88174"/>
                      <a:pt x="309611" y="97753"/>
                      <a:pt x="313810" y="107419"/>
                    </a:cubicBezTo>
                    <a:cubicBezTo>
                      <a:pt x="314072" y="108031"/>
                      <a:pt x="314378" y="108687"/>
                      <a:pt x="314597" y="109299"/>
                    </a:cubicBezTo>
                    <a:cubicBezTo>
                      <a:pt x="319102" y="119578"/>
                      <a:pt x="323388" y="129987"/>
                      <a:pt x="327543" y="140528"/>
                    </a:cubicBezTo>
                    <a:cubicBezTo>
                      <a:pt x="372680" y="255382"/>
                      <a:pt x="397479" y="380383"/>
                      <a:pt x="397479" y="511201"/>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6" name="Google Shape;2626;p48"/>
              <p:cNvSpPr/>
              <p:nvPr/>
            </p:nvSpPr>
            <p:spPr>
              <a:xfrm>
                <a:off x="5638273" y="502059"/>
                <a:ext cx="322796" cy="885985"/>
              </a:xfrm>
              <a:custGeom>
                <a:rect b="b" l="l" r="r" t="t"/>
                <a:pathLst>
                  <a:path extrusionOk="0" h="885985" w="322796">
                    <a:moveTo>
                      <a:pt x="322797" y="511113"/>
                    </a:moveTo>
                    <a:cubicBezTo>
                      <a:pt x="322797" y="524235"/>
                      <a:pt x="322534" y="537268"/>
                      <a:pt x="322097" y="550215"/>
                    </a:cubicBezTo>
                    <a:cubicBezTo>
                      <a:pt x="321922" y="554107"/>
                      <a:pt x="321747" y="558000"/>
                      <a:pt x="321528" y="561849"/>
                    </a:cubicBezTo>
                    <a:cubicBezTo>
                      <a:pt x="320698" y="579256"/>
                      <a:pt x="319385" y="596532"/>
                      <a:pt x="317680" y="613721"/>
                    </a:cubicBezTo>
                    <a:cubicBezTo>
                      <a:pt x="315711" y="633359"/>
                      <a:pt x="313175" y="652866"/>
                      <a:pt x="310069" y="672198"/>
                    </a:cubicBezTo>
                    <a:cubicBezTo>
                      <a:pt x="305871" y="698178"/>
                      <a:pt x="300753" y="723895"/>
                      <a:pt x="294674" y="749175"/>
                    </a:cubicBezTo>
                    <a:cubicBezTo>
                      <a:pt x="293449" y="754293"/>
                      <a:pt x="292181" y="759454"/>
                      <a:pt x="290869" y="764527"/>
                    </a:cubicBezTo>
                    <a:cubicBezTo>
                      <a:pt x="280153" y="806121"/>
                      <a:pt x="266857" y="846666"/>
                      <a:pt x="251155" y="885985"/>
                    </a:cubicBezTo>
                    <a:cubicBezTo>
                      <a:pt x="190536" y="858125"/>
                      <a:pt x="133765" y="799910"/>
                      <a:pt x="89546" y="721446"/>
                    </a:cubicBezTo>
                    <a:cubicBezTo>
                      <a:pt x="77387" y="699927"/>
                      <a:pt x="66191" y="676834"/>
                      <a:pt x="56131" y="652516"/>
                    </a:cubicBezTo>
                    <a:cubicBezTo>
                      <a:pt x="51670" y="641669"/>
                      <a:pt x="47427" y="630604"/>
                      <a:pt x="43403" y="619276"/>
                    </a:cubicBezTo>
                    <a:cubicBezTo>
                      <a:pt x="42485" y="616695"/>
                      <a:pt x="41566" y="614115"/>
                      <a:pt x="40692" y="611490"/>
                    </a:cubicBezTo>
                    <a:cubicBezTo>
                      <a:pt x="40473" y="610834"/>
                      <a:pt x="40211" y="610178"/>
                      <a:pt x="40036" y="609522"/>
                    </a:cubicBezTo>
                    <a:cubicBezTo>
                      <a:pt x="34262" y="592465"/>
                      <a:pt x="29014" y="574882"/>
                      <a:pt x="24378" y="556863"/>
                    </a:cubicBezTo>
                    <a:cubicBezTo>
                      <a:pt x="19217" y="536918"/>
                      <a:pt x="14799" y="516406"/>
                      <a:pt x="11169" y="495368"/>
                    </a:cubicBezTo>
                    <a:cubicBezTo>
                      <a:pt x="6883" y="470569"/>
                      <a:pt x="3909" y="446076"/>
                      <a:pt x="2159" y="422021"/>
                    </a:cubicBezTo>
                    <a:cubicBezTo>
                      <a:pt x="1722" y="416991"/>
                      <a:pt x="1372" y="412005"/>
                      <a:pt x="1153" y="407063"/>
                    </a:cubicBezTo>
                    <a:cubicBezTo>
                      <a:pt x="-1821" y="354534"/>
                      <a:pt x="1022" y="304280"/>
                      <a:pt x="8939" y="258006"/>
                    </a:cubicBezTo>
                    <a:cubicBezTo>
                      <a:pt x="12569" y="236356"/>
                      <a:pt x="17380" y="215537"/>
                      <a:pt x="23241" y="195855"/>
                    </a:cubicBezTo>
                    <a:cubicBezTo>
                      <a:pt x="25077" y="189470"/>
                      <a:pt x="27046" y="183172"/>
                      <a:pt x="29189" y="177005"/>
                    </a:cubicBezTo>
                    <a:cubicBezTo>
                      <a:pt x="32600" y="166989"/>
                      <a:pt x="36274" y="157235"/>
                      <a:pt x="40254" y="147832"/>
                    </a:cubicBezTo>
                    <a:cubicBezTo>
                      <a:pt x="41698" y="144508"/>
                      <a:pt x="43097" y="141228"/>
                      <a:pt x="44584" y="137991"/>
                    </a:cubicBezTo>
                    <a:cubicBezTo>
                      <a:pt x="48608" y="129112"/>
                      <a:pt x="52894" y="120584"/>
                      <a:pt x="57487" y="112405"/>
                    </a:cubicBezTo>
                    <a:cubicBezTo>
                      <a:pt x="89021" y="55240"/>
                      <a:pt x="132409" y="15046"/>
                      <a:pt x="184500" y="0"/>
                    </a:cubicBezTo>
                    <a:lnTo>
                      <a:pt x="184544" y="0"/>
                    </a:lnTo>
                    <a:cubicBezTo>
                      <a:pt x="199458" y="25543"/>
                      <a:pt x="213323" y="51741"/>
                      <a:pt x="226006" y="78683"/>
                    </a:cubicBezTo>
                    <a:cubicBezTo>
                      <a:pt x="230599" y="88174"/>
                      <a:pt x="234929" y="97753"/>
                      <a:pt x="239128" y="107419"/>
                    </a:cubicBezTo>
                    <a:cubicBezTo>
                      <a:pt x="239390" y="108031"/>
                      <a:pt x="239696" y="108687"/>
                      <a:pt x="239915" y="109299"/>
                    </a:cubicBezTo>
                    <a:cubicBezTo>
                      <a:pt x="244420" y="119578"/>
                      <a:pt x="248706" y="129987"/>
                      <a:pt x="252861" y="140528"/>
                    </a:cubicBezTo>
                    <a:cubicBezTo>
                      <a:pt x="297998" y="255294"/>
                      <a:pt x="322797" y="380295"/>
                      <a:pt x="322797" y="511113"/>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7" name="Google Shape;2627;p48"/>
              <p:cNvSpPr/>
              <p:nvPr/>
            </p:nvSpPr>
            <p:spPr>
              <a:xfrm>
                <a:off x="5765457" y="611359"/>
                <a:ext cx="195612" cy="655227"/>
              </a:xfrm>
              <a:custGeom>
                <a:rect b="b" l="l" r="r" t="t"/>
                <a:pathLst>
                  <a:path extrusionOk="0" h="655227" w="195612">
                    <a:moveTo>
                      <a:pt x="195613" y="401814"/>
                    </a:moveTo>
                    <a:cubicBezTo>
                      <a:pt x="195613" y="414935"/>
                      <a:pt x="195351" y="427969"/>
                      <a:pt x="194913" y="440915"/>
                    </a:cubicBezTo>
                    <a:cubicBezTo>
                      <a:pt x="194738" y="444808"/>
                      <a:pt x="194563" y="448700"/>
                      <a:pt x="194345" y="452549"/>
                    </a:cubicBezTo>
                    <a:cubicBezTo>
                      <a:pt x="193514" y="469957"/>
                      <a:pt x="192201" y="487233"/>
                      <a:pt x="190496" y="504422"/>
                    </a:cubicBezTo>
                    <a:cubicBezTo>
                      <a:pt x="188528" y="524060"/>
                      <a:pt x="185991" y="543567"/>
                      <a:pt x="182885" y="562898"/>
                    </a:cubicBezTo>
                    <a:cubicBezTo>
                      <a:pt x="178687" y="588878"/>
                      <a:pt x="173569" y="614596"/>
                      <a:pt x="167490" y="639876"/>
                    </a:cubicBezTo>
                    <a:cubicBezTo>
                      <a:pt x="166265" y="644993"/>
                      <a:pt x="164997" y="650154"/>
                      <a:pt x="163685" y="655228"/>
                    </a:cubicBezTo>
                    <a:cubicBezTo>
                      <a:pt x="134949" y="636377"/>
                      <a:pt x="107614" y="606986"/>
                      <a:pt x="83908" y="569590"/>
                    </a:cubicBezTo>
                    <a:cubicBezTo>
                      <a:pt x="71224" y="549777"/>
                      <a:pt x="59634" y="527690"/>
                      <a:pt x="49268" y="503809"/>
                    </a:cubicBezTo>
                    <a:cubicBezTo>
                      <a:pt x="43582" y="490601"/>
                      <a:pt x="38246" y="476780"/>
                      <a:pt x="33392" y="462521"/>
                    </a:cubicBezTo>
                    <a:cubicBezTo>
                      <a:pt x="32823" y="460903"/>
                      <a:pt x="32298" y="459329"/>
                      <a:pt x="31773" y="457710"/>
                    </a:cubicBezTo>
                    <a:cubicBezTo>
                      <a:pt x="27268" y="444108"/>
                      <a:pt x="23113" y="430025"/>
                      <a:pt x="19483" y="415548"/>
                    </a:cubicBezTo>
                    <a:cubicBezTo>
                      <a:pt x="15503" y="399890"/>
                      <a:pt x="12092" y="383794"/>
                      <a:pt x="9249" y="367305"/>
                    </a:cubicBezTo>
                    <a:cubicBezTo>
                      <a:pt x="8986" y="365600"/>
                      <a:pt x="8636" y="363894"/>
                      <a:pt x="8418" y="362188"/>
                    </a:cubicBezTo>
                    <a:cubicBezTo>
                      <a:pt x="-6322" y="272702"/>
                      <a:pt x="-1117" y="188333"/>
                      <a:pt x="19439" y="122902"/>
                    </a:cubicBezTo>
                    <a:cubicBezTo>
                      <a:pt x="21058" y="117653"/>
                      <a:pt x="22763" y="112623"/>
                      <a:pt x="24557" y="107637"/>
                    </a:cubicBezTo>
                    <a:cubicBezTo>
                      <a:pt x="38815" y="68886"/>
                      <a:pt x="58803" y="37833"/>
                      <a:pt x="83471" y="17714"/>
                    </a:cubicBezTo>
                    <a:cubicBezTo>
                      <a:pt x="90075" y="12246"/>
                      <a:pt x="97073" y="7654"/>
                      <a:pt x="104333" y="3893"/>
                    </a:cubicBezTo>
                    <a:cubicBezTo>
                      <a:pt x="107089" y="2449"/>
                      <a:pt x="109888" y="1137"/>
                      <a:pt x="112687" y="0"/>
                    </a:cubicBezTo>
                    <a:cubicBezTo>
                      <a:pt x="117192" y="10278"/>
                      <a:pt x="121478" y="20688"/>
                      <a:pt x="125633" y="31228"/>
                    </a:cubicBezTo>
                    <a:cubicBezTo>
                      <a:pt x="170814" y="145995"/>
                      <a:pt x="195613" y="270996"/>
                      <a:pt x="195613" y="401814"/>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8" name="Google Shape;2628;p48"/>
              <p:cNvSpPr/>
              <p:nvPr/>
            </p:nvSpPr>
            <p:spPr>
              <a:xfrm>
                <a:off x="5781162" y="642413"/>
                <a:ext cx="179907" cy="608822"/>
              </a:xfrm>
              <a:custGeom>
                <a:rect b="b" l="l" r="r" t="t"/>
                <a:pathLst>
                  <a:path extrusionOk="0" h="608822" w="179907">
                    <a:moveTo>
                      <a:pt x="179908" y="370760"/>
                    </a:moveTo>
                    <a:cubicBezTo>
                      <a:pt x="179908" y="383881"/>
                      <a:pt x="179645" y="396915"/>
                      <a:pt x="179208" y="409861"/>
                    </a:cubicBezTo>
                    <a:cubicBezTo>
                      <a:pt x="179033" y="413754"/>
                      <a:pt x="178858" y="417647"/>
                      <a:pt x="178639" y="421495"/>
                    </a:cubicBezTo>
                    <a:cubicBezTo>
                      <a:pt x="177809" y="438903"/>
                      <a:pt x="176496" y="456179"/>
                      <a:pt x="174791" y="473368"/>
                    </a:cubicBezTo>
                    <a:cubicBezTo>
                      <a:pt x="172822" y="493006"/>
                      <a:pt x="170286" y="512513"/>
                      <a:pt x="167180" y="531845"/>
                    </a:cubicBezTo>
                    <a:cubicBezTo>
                      <a:pt x="162982" y="557825"/>
                      <a:pt x="157864" y="583542"/>
                      <a:pt x="151785" y="608822"/>
                    </a:cubicBezTo>
                    <a:cubicBezTo>
                      <a:pt x="127379" y="595395"/>
                      <a:pt x="103455" y="569984"/>
                      <a:pt x="82068" y="535737"/>
                    </a:cubicBezTo>
                    <a:cubicBezTo>
                      <a:pt x="69952" y="516449"/>
                      <a:pt x="58712" y="494406"/>
                      <a:pt x="48652" y="470044"/>
                    </a:cubicBezTo>
                    <a:cubicBezTo>
                      <a:pt x="43142" y="456791"/>
                      <a:pt x="37981" y="442796"/>
                      <a:pt x="33213" y="428231"/>
                    </a:cubicBezTo>
                    <a:cubicBezTo>
                      <a:pt x="32645" y="426482"/>
                      <a:pt x="32076" y="424688"/>
                      <a:pt x="31507" y="422895"/>
                    </a:cubicBezTo>
                    <a:cubicBezTo>
                      <a:pt x="25778" y="404875"/>
                      <a:pt x="20704" y="385981"/>
                      <a:pt x="16374" y="366474"/>
                    </a:cubicBezTo>
                    <a:cubicBezTo>
                      <a:pt x="14012" y="355758"/>
                      <a:pt x="11869" y="344824"/>
                      <a:pt x="9945" y="333715"/>
                    </a:cubicBezTo>
                    <a:cubicBezTo>
                      <a:pt x="8808" y="327154"/>
                      <a:pt x="7802" y="320681"/>
                      <a:pt x="6883" y="314164"/>
                    </a:cubicBezTo>
                    <a:cubicBezTo>
                      <a:pt x="-4576" y="234606"/>
                      <a:pt x="-1339" y="160821"/>
                      <a:pt x="13706" y="104750"/>
                    </a:cubicBezTo>
                    <a:cubicBezTo>
                      <a:pt x="15150" y="99239"/>
                      <a:pt x="16724" y="93947"/>
                      <a:pt x="18386" y="88830"/>
                    </a:cubicBezTo>
                    <a:cubicBezTo>
                      <a:pt x="18430" y="88786"/>
                      <a:pt x="18430" y="88786"/>
                      <a:pt x="18386" y="88786"/>
                    </a:cubicBezTo>
                    <a:cubicBezTo>
                      <a:pt x="34700" y="39407"/>
                      <a:pt x="61074" y="6735"/>
                      <a:pt x="94970" y="918"/>
                    </a:cubicBezTo>
                    <a:cubicBezTo>
                      <a:pt x="99912" y="43"/>
                      <a:pt x="104942" y="-175"/>
                      <a:pt x="110016" y="131"/>
                    </a:cubicBezTo>
                    <a:cubicBezTo>
                      <a:pt x="155109" y="114941"/>
                      <a:pt x="179908" y="239942"/>
                      <a:pt x="179908" y="370760"/>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29" name="Google Shape;2629;p48"/>
            <p:cNvGrpSpPr/>
            <p:nvPr/>
          </p:nvGrpSpPr>
          <p:grpSpPr>
            <a:xfrm>
              <a:off x="4020302" y="379690"/>
              <a:ext cx="1110391" cy="1034988"/>
              <a:chOff x="4020302" y="379690"/>
              <a:chExt cx="1110391" cy="1034988"/>
            </a:xfrm>
          </p:grpSpPr>
          <p:sp>
            <p:nvSpPr>
              <p:cNvPr id="2630" name="Google Shape;2630;p48"/>
              <p:cNvSpPr/>
              <p:nvPr/>
            </p:nvSpPr>
            <p:spPr>
              <a:xfrm rot="-2076270">
                <a:off x="4116542" y="586993"/>
                <a:ext cx="918877" cy="621763"/>
              </a:xfrm>
              <a:custGeom>
                <a:rect b="b" l="l" r="r" t="t"/>
                <a:pathLst>
                  <a:path extrusionOk="0" h="622210" w="919538">
                    <a:moveTo>
                      <a:pt x="919539" y="311105"/>
                    </a:moveTo>
                    <a:cubicBezTo>
                      <a:pt x="919539" y="482924"/>
                      <a:pt x="713693" y="622211"/>
                      <a:pt x="459769" y="622211"/>
                    </a:cubicBezTo>
                    <a:cubicBezTo>
                      <a:pt x="205846" y="622211"/>
                      <a:pt x="0" y="482924"/>
                      <a:pt x="0" y="311105"/>
                    </a:cubicBezTo>
                    <a:cubicBezTo>
                      <a:pt x="0" y="139287"/>
                      <a:pt x="205846" y="0"/>
                      <a:pt x="459769" y="0"/>
                    </a:cubicBezTo>
                    <a:cubicBezTo>
                      <a:pt x="713693" y="0"/>
                      <a:pt x="919539" y="139287"/>
                      <a:pt x="919539" y="311105"/>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1" name="Google Shape;2631;p48"/>
              <p:cNvSpPr/>
              <p:nvPr/>
            </p:nvSpPr>
            <p:spPr>
              <a:xfrm rot="-2076270">
                <a:off x="4094180" y="592276"/>
                <a:ext cx="918877" cy="546414"/>
              </a:xfrm>
              <a:custGeom>
                <a:rect b="b" l="l" r="r" t="t"/>
                <a:pathLst>
                  <a:path extrusionOk="0" h="546807" w="919538">
                    <a:moveTo>
                      <a:pt x="919539" y="273404"/>
                    </a:moveTo>
                    <a:cubicBezTo>
                      <a:pt x="919539" y="424400"/>
                      <a:pt x="713693" y="546807"/>
                      <a:pt x="459770" y="546807"/>
                    </a:cubicBezTo>
                    <a:cubicBezTo>
                      <a:pt x="205846" y="546807"/>
                      <a:pt x="0" y="424400"/>
                      <a:pt x="0" y="273404"/>
                    </a:cubicBezTo>
                    <a:cubicBezTo>
                      <a:pt x="0" y="122407"/>
                      <a:pt x="205846" y="0"/>
                      <a:pt x="459770" y="0"/>
                    </a:cubicBezTo>
                    <a:cubicBezTo>
                      <a:pt x="713693" y="0"/>
                      <a:pt x="919539" y="122407"/>
                      <a:pt x="919539" y="273404"/>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2" name="Google Shape;2632;p48"/>
              <p:cNvSpPr/>
              <p:nvPr/>
            </p:nvSpPr>
            <p:spPr>
              <a:xfrm rot="-2076270">
                <a:off x="4186357" y="643525"/>
                <a:ext cx="693266" cy="374124"/>
              </a:xfrm>
              <a:custGeom>
                <a:rect b="b" l="l" r="r" t="t"/>
                <a:pathLst>
                  <a:path extrusionOk="0" h="374393" w="693765">
                    <a:moveTo>
                      <a:pt x="693766" y="187197"/>
                    </a:moveTo>
                    <a:cubicBezTo>
                      <a:pt x="693766" y="290583"/>
                      <a:pt x="538461" y="374394"/>
                      <a:pt x="346883" y="374394"/>
                    </a:cubicBezTo>
                    <a:cubicBezTo>
                      <a:pt x="155305" y="374394"/>
                      <a:pt x="0" y="290583"/>
                      <a:pt x="0" y="187197"/>
                    </a:cubicBezTo>
                    <a:cubicBezTo>
                      <a:pt x="0" y="83811"/>
                      <a:pt x="155305" y="0"/>
                      <a:pt x="346883" y="0"/>
                    </a:cubicBezTo>
                    <a:cubicBezTo>
                      <a:pt x="538461" y="0"/>
                      <a:pt x="693766" y="83811"/>
                      <a:pt x="693766" y="187197"/>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3" name="Google Shape;2633;p48"/>
              <p:cNvSpPr/>
              <p:nvPr/>
            </p:nvSpPr>
            <p:spPr>
              <a:xfrm rot="-2076270">
                <a:off x="4237256" y="715031"/>
                <a:ext cx="626571" cy="280593"/>
              </a:xfrm>
              <a:custGeom>
                <a:rect b="b" l="l" r="r" t="t"/>
                <a:pathLst>
                  <a:path extrusionOk="0" h="280795" w="627022">
                    <a:moveTo>
                      <a:pt x="627022" y="140398"/>
                    </a:moveTo>
                    <a:cubicBezTo>
                      <a:pt x="627022" y="217937"/>
                      <a:pt x="486658" y="280795"/>
                      <a:pt x="313511" y="280795"/>
                    </a:cubicBezTo>
                    <a:cubicBezTo>
                      <a:pt x="140364" y="280795"/>
                      <a:pt x="0" y="217937"/>
                      <a:pt x="0" y="140398"/>
                    </a:cubicBezTo>
                    <a:cubicBezTo>
                      <a:pt x="0" y="62858"/>
                      <a:pt x="140364" y="0"/>
                      <a:pt x="313511" y="0"/>
                    </a:cubicBezTo>
                    <a:cubicBezTo>
                      <a:pt x="486658" y="0"/>
                      <a:pt x="627022" y="62858"/>
                      <a:pt x="627022" y="140398"/>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4" name="Google Shape;2634;p48"/>
            <p:cNvGrpSpPr/>
            <p:nvPr/>
          </p:nvGrpSpPr>
          <p:grpSpPr>
            <a:xfrm>
              <a:off x="5064490" y="1484069"/>
              <a:ext cx="753908" cy="535279"/>
              <a:chOff x="5064490" y="1484069"/>
              <a:chExt cx="753908" cy="535279"/>
            </a:xfrm>
          </p:grpSpPr>
          <p:sp>
            <p:nvSpPr>
              <p:cNvPr id="2635" name="Google Shape;2635;p48"/>
              <p:cNvSpPr/>
              <p:nvPr/>
            </p:nvSpPr>
            <p:spPr>
              <a:xfrm>
                <a:off x="5078298" y="1495530"/>
                <a:ext cx="734721" cy="522287"/>
              </a:xfrm>
              <a:custGeom>
                <a:rect b="b" l="l" r="r" t="t"/>
                <a:pathLst>
                  <a:path extrusionOk="0" h="522287" w="734721">
                    <a:moveTo>
                      <a:pt x="734722" y="45245"/>
                    </a:moveTo>
                    <a:cubicBezTo>
                      <a:pt x="716221" y="75511"/>
                      <a:pt x="696189" y="104772"/>
                      <a:pt x="674714" y="132807"/>
                    </a:cubicBezTo>
                    <a:cubicBezTo>
                      <a:pt x="668679" y="140723"/>
                      <a:pt x="662512" y="148552"/>
                      <a:pt x="656170" y="156250"/>
                    </a:cubicBezTo>
                    <a:cubicBezTo>
                      <a:pt x="644186" y="171121"/>
                      <a:pt x="631677" y="185642"/>
                      <a:pt x="618731" y="199813"/>
                    </a:cubicBezTo>
                    <a:cubicBezTo>
                      <a:pt x="595156" y="225705"/>
                      <a:pt x="570226" y="250373"/>
                      <a:pt x="544115" y="273728"/>
                    </a:cubicBezTo>
                    <a:cubicBezTo>
                      <a:pt x="427555" y="377779"/>
                      <a:pt x="286678" y="455282"/>
                      <a:pt x="131192" y="496745"/>
                    </a:cubicBezTo>
                    <a:cubicBezTo>
                      <a:pt x="122750" y="499019"/>
                      <a:pt x="114265" y="501075"/>
                      <a:pt x="105824" y="503130"/>
                    </a:cubicBezTo>
                    <a:cubicBezTo>
                      <a:pt x="103331" y="504442"/>
                      <a:pt x="100882" y="505711"/>
                      <a:pt x="98345" y="507023"/>
                    </a:cubicBezTo>
                    <a:cubicBezTo>
                      <a:pt x="97777" y="506411"/>
                      <a:pt x="97252" y="505886"/>
                      <a:pt x="96727" y="505273"/>
                    </a:cubicBezTo>
                    <a:cubicBezTo>
                      <a:pt x="65498" y="512446"/>
                      <a:pt x="33658" y="518176"/>
                      <a:pt x="1423" y="522287"/>
                    </a:cubicBezTo>
                    <a:cubicBezTo>
                      <a:pt x="-414" y="504792"/>
                      <a:pt x="-457" y="486729"/>
                      <a:pt x="1205" y="468359"/>
                    </a:cubicBezTo>
                    <a:lnTo>
                      <a:pt x="1205" y="468316"/>
                    </a:lnTo>
                    <a:cubicBezTo>
                      <a:pt x="5622" y="418324"/>
                      <a:pt x="22680" y="365839"/>
                      <a:pt x="50934" y="314579"/>
                    </a:cubicBezTo>
                    <a:cubicBezTo>
                      <a:pt x="54914" y="307362"/>
                      <a:pt x="59156" y="300190"/>
                      <a:pt x="63486" y="293104"/>
                    </a:cubicBezTo>
                    <a:lnTo>
                      <a:pt x="63486" y="293060"/>
                    </a:lnTo>
                    <a:cubicBezTo>
                      <a:pt x="69216" y="283788"/>
                      <a:pt x="75208" y="274691"/>
                      <a:pt x="81637" y="265593"/>
                    </a:cubicBezTo>
                    <a:cubicBezTo>
                      <a:pt x="100576" y="238607"/>
                      <a:pt x="122663" y="212365"/>
                      <a:pt x="147593" y="187391"/>
                    </a:cubicBezTo>
                    <a:cubicBezTo>
                      <a:pt x="149911" y="185073"/>
                      <a:pt x="152229" y="182755"/>
                      <a:pt x="154591" y="180524"/>
                    </a:cubicBezTo>
                    <a:cubicBezTo>
                      <a:pt x="164213" y="171121"/>
                      <a:pt x="174229" y="161980"/>
                      <a:pt x="184726" y="153014"/>
                    </a:cubicBezTo>
                    <a:cubicBezTo>
                      <a:pt x="202352" y="137924"/>
                      <a:pt x="221115" y="123447"/>
                      <a:pt x="240928" y="109714"/>
                    </a:cubicBezTo>
                    <a:cubicBezTo>
                      <a:pt x="245827" y="106346"/>
                      <a:pt x="250726" y="103066"/>
                      <a:pt x="255624" y="99873"/>
                    </a:cubicBezTo>
                    <a:cubicBezTo>
                      <a:pt x="258642" y="97905"/>
                      <a:pt x="261616" y="95980"/>
                      <a:pt x="264634" y="94100"/>
                    </a:cubicBezTo>
                    <a:cubicBezTo>
                      <a:pt x="265334" y="93618"/>
                      <a:pt x="265990" y="93181"/>
                      <a:pt x="266733" y="92744"/>
                    </a:cubicBezTo>
                    <a:cubicBezTo>
                      <a:pt x="268264" y="91825"/>
                      <a:pt x="269751" y="90863"/>
                      <a:pt x="271282" y="89945"/>
                    </a:cubicBezTo>
                    <a:cubicBezTo>
                      <a:pt x="303123" y="70350"/>
                      <a:pt x="335663" y="53949"/>
                      <a:pt x="368248" y="40784"/>
                    </a:cubicBezTo>
                    <a:cubicBezTo>
                      <a:pt x="378176" y="36760"/>
                      <a:pt x="388061" y="32999"/>
                      <a:pt x="397989" y="29587"/>
                    </a:cubicBezTo>
                    <a:cubicBezTo>
                      <a:pt x="451567" y="11086"/>
                      <a:pt x="504752" y="1245"/>
                      <a:pt x="554656" y="108"/>
                    </a:cubicBezTo>
                    <a:cubicBezTo>
                      <a:pt x="565940" y="-154"/>
                      <a:pt x="577005" y="65"/>
                      <a:pt x="587896" y="721"/>
                    </a:cubicBezTo>
                    <a:cubicBezTo>
                      <a:pt x="625248" y="2864"/>
                      <a:pt x="660194" y="10299"/>
                      <a:pt x="691466" y="22895"/>
                    </a:cubicBezTo>
                    <a:lnTo>
                      <a:pt x="691510" y="22895"/>
                    </a:lnTo>
                    <a:cubicBezTo>
                      <a:pt x="698158" y="25607"/>
                      <a:pt x="704631" y="28494"/>
                      <a:pt x="710885" y="31687"/>
                    </a:cubicBezTo>
                    <a:cubicBezTo>
                      <a:pt x="719195" y="35754"/>
                      <a:pt x="727112" y="40303"/>
                      <a:pt x="734722" y="45245"/>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6" name="Google Shape;2636;p48"/>
              <p:cNvSpPr/>
              <p:nvPr/>
            </p:nvSpPr>
            <p:spPr>
              <a:xfrm>
                <a:off x="5064490" y="1484069"/>
                <a:ext cx="753908" cy="535279"/>
              </a:xfrm>
              <a:custGeom>
                <a:rect b="b" l="l" r="r" t="t"/>
                <a:pathLst>
                  <a:path extrusionOk="0" h="535279" w="753908">
                    <a:moveTo>
                      <a:pt x="753909" y="47696"/>
                    </a:moveTo>
                    <a:lnTo>
                      <a:pt x="753909" y="47740"/>
                    </a:lnTo>
                    <a:cubicBezTo>
                      <a:pt x="752159" y="50758"/>
                      <a:pt x="750322" y="53732"/>
                      <a:pt x="748529" y="56706"/>
                    </a:cubicBezTo>
                    <a:cubicBezTo>
                      <a:pt x="730028" y="86972"/>
                      <a:pt x="709997" y="116233"/>
                      <a:pt x="688522" y="144268"/>
                    </a:cubicBezTo>
                    <a:cubicBezTo>
                      <a:pt x="682486" y="152185"/>
                      <a:pt x="676319" y="160014"/>
                      <a:pt x="669977" y="167711"/>
                    </a:cubicBezTo>
                    <a:cubicBezTo>
                      <a:pt x="657993" y="182582"/>
                      <a:pt x="645484" y="197103"/>
                      <a:pt x="632538" y="211274"/>
                    </a:cubicBezTo>
                    <a:cubicBezTo>
                      <a:pt x="608964" y="237166"/>
                      <a:pt x="584033" y="261834"/>
                      <a:pt x="557922" y="285190"/>
                    </a:cubicBezTo>
                    <a:cubicBezTo>
                      <a:pt x="441363" y="389240"/>
                      <a:pt x="300485" y="466743"/>
                      <a:pt x="144999" y="508206"/>
                    </a:cubicBezTo>
                    <a:cubicBezTo>
                      <a:pt x="136558" y="510480"/>
                      <a:pt x="128073" y="512536"/>
                      <a:pt x="119631" y="514591"/>
                    </a:cubicBezTo>
                    <a:cubicBezTo>
                      <a:pt x="117138" y="515904"/>
                      <a:pt x="114689" y="517172"/>
                      <a:pt x="112152" y="518484"/>
                    </a:cubicBezTo>
                    <a:cubicBezTo>
                      <a:pt x="111584" y="517872"/>
                      <a:pt x="111059" y="517347"/>
                      <a:pt x="110534" y="516735"/>
                    </a:cubicBezTo>
                    <a:cubicBezTo>
                      <a:pt x="79306" y="523908"/>
                      <a:pt x="47465" y="529637"/>
                      <a:pt x="15231" y="533748"/>
                    </a:cubicBezTo>
                    <a:cubicBezTo>
                      <a:pt x="11032" y="534361"/>
                      <a:pt x="6920" y="534842"/>
                      <a:pt x="2722" y="535279"/>
                    </a:cubicBezTo>
                    <a:cubicBezTo>
                      <a:pt x="10" y="518834"/>
                      <a:pt x="-646" y="501645"/>
                      <a:pt x="622" y="483844"/>
                    </a:cubicBezTo>
                    <a:cubicBezTo>
                      <a:pt x="4078" y="435952"/>
                      <a:pt x="21660" y="384080"/>
                      <a:pt x="51401" y="332382"/>
                    </a:cubicBezTo>
                    <a:cubicBezTo>
                      <a:pt x="55469" y="325297"/>
                      <a:pt x="59755" y="318211"/>
                      <a:pt x="64304" y="311126"/>
                    </a:cubicBezTo>
                    <a:cubicBezTo>
                      <a:pt x="71695" y="299623"/>
                      <a:pt x="79612" y="288164"/>
                      <a:pt x="88141" y="276748"/>
                    </a:cubicBezTo>
                    <a:cubicBezTo>
                      <a:pt x="108041" y="250200"/>
                      <a:pt x="130959" y="224176"/>
                      <a:pt x="156808" y="199158"/>
                    </a:cubicBezTo>
                    <a:cubicBezTo>
                      <a:pt x="160482" y="195528"/>
                      <a:pt x="164243" y="191985"/>
                      <a:pt x="168048" y="188487"/>
                    </a:cubicBezTo>
                    <a:cubicBezTo>
                      <a:pt x="177802" y="179389"/>
                      <a:pt x="187949" y="170467"/>
                      <a:pt x="198446" y="161719"/>
                    </a:cubicBezTo>
                    <a:cubicBezTo>
                      <a:pt x="215897" y="147199"/>
                      <a:pt x="234354" y="133159"/>
                      <a:pt x="253773" y="119775"/>
                    </a:cubicBezTo>
                    <a:cubicBezTo>
                      <a:pt x="258628" y="116408"/>
                      <a:pt x="263527" y="113127"/>
                      <a:pt x="268426" y="109935"/>
                    </a:cubicBezTo>
                    <a:cubicBezTo>
                      <a:pt x="271575" y="107835"/>
                      <a:pt x="274724" y="105823"/>
                      <a:pt x="277829" y="103811"/>
                    </a:cubicBezTo>
                    <a:cubicBezTo>
                      <a:pt x="278441" y="103418"/>
                      <a:pt x="278966" y="103024"/>
                      <a:pt x="279578" y="102762"/>
                    </a:cubicBezTo>
                    <a:cubicBezTo>
                      <a:pt x="281284" y="101624"/>
                      <a:pt x="282990" y="100575"/>
                      <a:pt x="284696" y="99525"/>
                    </a:cubicBezTo>
                    <a:cubicBezTo>
                      <a:pt x="316099" y="79931"/>
                      <a:pt x="347984" y="63179"/>
                      <a:pt x="379737" y="49402"/>
                    </a:cubicBezTo>
                    <a:cubicBezTo>
                      <a:pt x="389796" y="44941"/>
                      <a:pt x="399900" y="40873"/>
                      <a:pt x="409916" y="37068"/>
                    </a:cubicBezTo>
                    <a:cubicBezTo>
                      <a:pt x="467605" y="15112"/>
                      <a:pt x="524245" y="2822"/>
                      <a:pt x="576117" y="460"/>
                    </a:cubicBezTo>
                    <a:cubicBezTo>
                      <a:pt x="586133" y="-21"/>
                      <a:pt x="595930" y="-152"/>
                      <a:pt x="605596" y="198"/>
                    </a:cubicBezTo>
                    <a:cubicBezTo>
                      <a:pt x="648983" y="1466"/>
                      <a:pt x="688172" y="10214"/>
                      <a:pt x="720975" y="26746"/>
                    </a:cubicBezTo>
                    <a:lnTo>
                      <a:pt x="721019" y="26746"/>
                    </a:lnTo>
                    <a:cubicBezTo>
                      <a:pt x="726967" y="29677"/>
                      <a:pt x="732653" y="32913"/>
                      <a:pt x="738163" y="36368"/>
                    </a:cubicBezTo>
                    <a:cubicBezTo>
                      <a:pt x="743543" y="39867"/>
                      <a:pt x="748835" y="43629"/>
                      <a:pt x="753909" y="47696"/>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7" name="Google Shape;2637;p48"/>
              <p:cNvSpPr/>
              <p:nvPr/>
            </p:nvSpPr>
            <p:spPr>
              <a:xfrm>
                <a:off x="5148118" y="1543824"/>
                <a:ext cx="604850" cy="458729"/>
              </a:xfrm>
              <a:custGeom>
                <a:rect b="b" l="l" r="r" t="t"/>
                <a:pathLst>
                  <a:path extrusionOk="0" h="458729" w="604850">
                    <a:moveTo>
                      <a:pt x="604850" y="84513"/>
                    </a:moveTo>
                    <a:cubicBezTo>
                      <a:pt x="598815" y="92430"/>
                      <a:pt x="592648" y="100259"/>
                      <a:pt x="586306" y="107957"/>
                    </a:cubicBezTo>
                    <a:cubicBezTo>
                      <a:pt x="574322" y="122827"/>
                      <a:pt x="561813" y="137348"/>
                      <a:pt x="548867" y="151519"/>
                    </a:cubicBezTo>
                    <a:cubicBezTo>
                      <a:pt x="525292" y="177411"/>
                      <a:pt x="500362" y="202079"/>
                      <a:pt x="474251" y="225435"/>
                    </a:cubicBezTo>
                    <a:cubicBezTo>
                      <a:pt x="357691" y="329486"/>
                      <a:pt x="216813" y="406988"/>
                      <a:pt x="61327" y="448451"/>
                    </a:cubicBezTo>
                    <a:cubicBezTo>
                      <a:pt x="52886" y="450725"/>
                      <a:pt x="44401" y="452781"/>
                      <a:pt x="35960" y="454837"/>
                    </a:cubicBezTo>
                    <a:cubicBezTo>
                      <a:pt x="33467" y="456149"/>
                      <a:pt x="31018" y="457417"/>
                      <a:pt x="28481" y="458729"/>
                    </a:cubicBezTo>
                    <a:cubicBezTo>
                      <a:pt x="27912" y="458117"/>
                      <a:pt x="27387" y="457592"/>
                      <a:pt x="26863" y="456980"/>
                    </a:cubicBezTo>
                    <a:cubicBezTo>
                      <a:pt x="24107" y="453874"/>
                      <a:pt x="21614" y="450682"/>
                      <a:pt x="19252" y="447270"/>
                    </a:cubicBezTo>
                    <a:cubicBezTo>
                      <a:pt x="8843" y="432137"/>
                      <a:pt x="2720" y="414730"/>
                      <a:pt x="751" y="395748"/>
                    </a:cubicBezTo>
                    <a:cubicBezTo>
                      <a:pt x="-4759" y="343482"/>
                      <a:pt x="20258" y="279188"/>
                      <a:pt x="68632" y="216775"/>
                    </a:cubicBezTo>
                    <a:cubicBezTo>
                      <a:pt x="92075" y="186552"/>
                      <a:pt x="120941" y="156811"/>
                      <a:pt x="154532" y="129125"/>
                    </a:cubicBezTo>
                    <a:cubicBezTo>
                      <a:pt x="154532" y="129125"/>
                      <a:pt x="154575" y="129125"/>
                      <a:pt x="154575" y="129082"/>
                    </a:cubicBezTo>
                    <a:cubicBezTo>
                      <a:pt x="168396" y="117754"/>
                      <a:pt x="183004" y="106688"/>
                      <a:pt x="198313" y="96104"/>
                    </a:cubicBezTo>
                    <a:cubicBezTo>
                      <a:pt x="201943" y="93611"/>
                      <a:pt x="205529" y="91161"/>
                      <a:pt x="209159" y="88800"/>
                    </a:cubicBezTo>
                    <a:cubicBezTo>
                      <a:pt x="211477" y="87269"/>
                      <a:pt x="213796" y="85782"/>
                      <a:pt x="216026" y="84295"/>
                    </a:cubicBezTo>
                    <a:cubicBezTo>
                      <a:pt x="216157" y="84251"/>
                      <a:pt x="216245" y="84163"/>
                      <a:pt x="216376" y="84076"/>
                    </a:cubicBezTo>
                    <a:cubicBezTo>
                      <a:pt x="216813" y="83814"/>
                      <a:pt x="217251" y="83507"/>
                      <a:pt x="217644" y="83289"/>
                    </a:cubicBezTo>
                    <a:cubicBezTo>
                      <a:pt x="259107" y="56740"/>
                      <a:pt x="301401" y="36446"/>
                      <a:pt x="342164" y="22450"/>
                    </a:cubicBezTo>
                    <a:cubicBezTo>
                      <a:pt x="350518" y="19607"/>
                      <a:pt x="358784" y="16983"/>
                      <a:pt x="367007" y="14665"/>
                    </a:cubicBezTo>
                    <a:cubicBezTo>
                      <a:pt x="392287" y="7492"/>
                      <a:pt x="416780" y="2943"/>
                      <a:pt x="439786" y="1063"/>
                    </a:cubicBezTo>
                    <a:cubicBezTo>
                      <a:pt x="459336" y="-599"/>
                      <a:pt x="477837" y="-293"/>
                      <a:pt x="494895" y="1850"/>
                    </a:cubicBezTo>
                    <a:cubicBezTo>
                      <a:pt x="507229" y="3468"/>
                      <a:pt x="518775" y="6049"/>
                      <a:pt x="529535" y="9635"/>
                    </a:cubicBezTo>
                    <a:cubicBezTo>
                      <a:pt x="537189" y="12216"/>
                      <a:pt x="544449" y="15321"/>
                      <a:pt x="551228" y="18951"/>
                    </a:cubicBezTo>
                    <a:cubicBezTo>
                      <a:pt x="567105" y="27436"/>
                      <a:pt x="580314" y="38764"/>
                      <a:pt x="590154" y="53110"/>
                    </a:cubicBezTo>
                    <a:cubicBezTo>
                      <a:pt x="596846" y="62645"/>
                      <a:pt x="601657" y="73229"/>
                      <a:pt x="604850" y="84513"/>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8" name="Google Shape;2638;p48"/>
              <p:cNvSpPr/>
              <p:nvPr/>
            </p:nvSpPr>
            <p:spPr>
              <a:xfrm>
                <a:off x="5200235" y="1606373"/>
                <a:ext cx="534188" cy="385945"/>
              </a:xfrm>
              <a:custGeom>
                <a:rect b="b" l="l" r="r" t="t"/>
                <a:pathLst>
                  <a:path extrusionOk="0" h="385945" w="534188">
                    <a:moveTo>
                      <a:pt x="534188" y="45451"/>
                    </a:moveTo>
                    <a:cubicBezTo>
                      <a:pt x="522204" y="60322"/>
                      <a:pt x="509696" y="74843"/>
                      <a:pt x="496749" y="89014"/>
                    </a:cubicBezTo>
                    <a:cubicBezTo>
                      <a:pt x="473175" y="114906"/>
                      <a:pt x="448245" y="139574"/>
                      <a:pt x="422133" y="162929"/>
                    </a:cubicBezTo>
                    <a:cubicBezTo>
                      <a:pt x="305574" y="266980"/>
                      <a:pt x="164696" y="344483"/>
                      <a:pt x="9210" y="385946"/>
                    </a:cubicBezTo>
                    <a:cubicBezTo>
                      <a:pt x="8073" y="383978"/>
                      <a:pt x="7067" y="381878"/>
                      <a:pt x="6192" y="379779"/>
                    </a:cubicBezTo>
                    <a:cubicBezTo>
                      <a:pt x="-2949" y="359135"/>
                      <a:pt x="-1724" y="333242"/>
                      <a:pt x="8248" y="304551"/>
                    </a:cubicBezTo>
                    <a:cubicBezTo>
                      <a:pt x="26049" y="252941"/>
                      <a:pt x="72104" y="192321"/>
                      <a:pt x="137535" y="137081"/>
                    </a:cubicBezTo>
                    <a:lnTo>
                      <a:pt x="137579" y="137081"/>
                    </a:lnTo>
                    <a:cubicBezTo>
                      <a:pt x="149301" y="127152"/>
                      <a:pt x="161678" y="117487"/>
                      <a:pt x="174624" y="107995"/>
                    </a:cubicBezTo>
                    <a:cubicBezTo>
                      <a:pt x="176461" y="106683"/>
                      <a:pt x="178255" y="105284"/>
                      <a:pt x="180135" y="103972"/>
                    </a:cubicBezTo>
                    <a:cubicBezTo>
                      <a:pt x="183503" y="101610"/>
                      <a:pt x="186915" y="99161"/>
                      <a:pt x="190326" y="96799"/>
                    </a:cubicBezTo>
                    <a:cubicBezTo>
                      <a:pt x="196362" y="92600"/>
                      <a:pt x="202441" y="88576"/>
                      <a:pt x="208477" y="84684"/>
                    </a:cubicBezTo>
                    <a:cubicBezTo>
                      <a:pt x="214513" y="80703"/>
                      <a:pt x="220636" y="76898"/>
                      <a:pt x="226715" y="73268"/>
                    </a:cubicBezTo>
                    <a:cubicBezTo>
                      <a:pt x="283661" y="38978"/>
                      <a:pt x="340389" y="16060"/>
                      <a:pt x="389637" y="6000"/>
                    </a:cubicBezTo>
                    <a:cubicBezTo>
                      <a:pt x="453799" y="-7252"/>
                      <a:pt x="505278" y="1145"/>
                      <a:pt x="528065" y="34211"/>
                    </a:cubicBezTo>
                    <a:cubicBezTo>
                      <a:pt x="530514" y="37710"/>
                      <a:pt x="532614" y="41471"/>
                      <a:pt x="534188" y="45451"/>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9" name="Google Shape;2639;p48"/>
            <p:cNvGrpSpPr/>
            <p:nvPr/>
          </p:nvGrpSpPr>
          <p:grpSpPr>
            <a:xfrm>
              <a:off x="4163440" y="853263"/>
              <a:ext cx="1110391" cy="1034989"/>
              <a:chOff x="4163440" y="853263"/>
              <a:chExt cx="1110391" cy="1034989"/>
            </a:xfrm>
          </p:grpSpPr>
          <p:sp>
            <p:nvSpPr>
              <p:cNvPr id="2640" name="Google Shape;2640;p48"/>
              <p:cNvSpPr/>
              <p:nvPr/>
            </p:nvSpPr>
            <p:spPr>
              <a:xfrm rot="-2076270">
                <a:off x="4259680" y="1060568"/>
                <a:ext cx="918877" cy="621763"/>
              </a:xfrm>
              <a:custGeom>
                <a:rect b="b" l="l" r="r" t="t"/>
                <a:pathLst>
                  <a:path extrusionOk="0" h="622210" w="919538">
                    <a:moveTo>
                      <a:pt x="919539" y="311105"/>
                    </a:moveTo>
                    <a:cubicBezTo>
                      <a:pt x="919539" y="482924"/>
                      <a:pt x="713693" y="622211"/>
                      <a:pt x="459770" y="622211"/>
                    </a:cubicBezTo>
                    <a:cubicBezTo>
                      <a:pt x="205846" y="622211"/>
                      <a:pt x="0" y="482924"/>
                      <a:pt x="0" y="311105"/>
                    </a:cubicBezTo>
                    <a:cubicBezTo>
                      <a:pt x="0" y="139287"/>
                      <a:pt x="205846" y="0"/>
                      <a:pt x="459770" y="0"/>
                    </a:cubicBezTo>
                    <a:cubicBezTo>
                      <a:pt x="713693" y="0"/>
                      <a:pt x="919539" y="139287"/>
                      <a:pt x="919539" y="311105"/>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1" name="Google Shape;2641;p48"/>
              <p:cNvSpPr/>
              <p:nvPr/>
            </p:nvSpPr>
            <p:spPr>
              <a:xfrm rot="-2076270">
                <a:off x="4237318" y="1065850"/>
                <a:ext cx="918877" cy="546414"/>
              </a:xfrm>
              <a:custGeom>
                <a:rect b="b" l="l" r="r" t="t"/>
                <a:pathLst>
                  <a:path extrusionOk="0" h="546807" w="919538">
                    <a:moveTo>
                      <a:pt x="919539" y="273404"/>
                    </a:moveTo>
                    <a:cubicBezTo>
                      <a:pt x="919539" y="424400"/>
                      <a:pt x="713693" y="546807"/>
                      <a:pt x="459770" y="546807"/>
                    </a:cubicBezTo>
                    <a:cubicBezTo>
                      <a:pt x="205846" y="546807"/>
                      <a:pt x="0" y="424400"/>
                      <a:pt x="0" y="273404"/>
                    </a:cubicBezTo>
                    <a:cubicBezTo>
                      <a:pt x="0" y="122407"/>
                      <a:pt x="205846" y="0"/>
                      <a:pt x="459770" y="0"/>
                    </a:cubicBezTo>
                    <a:cubicBezTo>
                      <a:pt x="713693" y="0"/>
                      <a:pt x="919539" y="122407"/>
                      <a:pt x="919539" y="273404"/>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48"/>
              <p:cNvSpPr/>
              <p:nvPr/>
            </p:nvSpPr>
            <p:spPr>
              <a:xfrm rot="-2076270">
                <a:off x="4329533" y="1117074"/>
                <a:ext cx="693266" cy="374124"/>
              </a:xfrm>
              <a:custGeom>
                <a:rect b="b" l="l" r="r" t="t"/>
                <a:pathLst>
                  <a:path extrusionOk="0" h="374393" w="693765">
                    <a:moveTo>
                      <a:pt x="693766" y="187197"/>
                    </a:moveTo>
                    <a:cubicBezTo>
                      <a:pt x="693766" y="290583"/>
                      <a:pt x="538461" y="374394"/>
                      <a:pt x="346883" y="374394"/>
                    </a:cubicBezTo>
                    <a:cubicBezTo>
                      <a:pt x="155305" y="374394"/>
                      <a:pt x="0" y="290583"/>
                      <a:pt x="0" y="187197"/>
                    </a:cubicBezTo>
                    <a:cubicBezTo>
                      <a:pt x="0" y="83811"/>
                      <a:pt x="155305" y="0"/>
                      <a:pt x="346883" y="0"/>
                    </a:cubicBezTo>
                    <a:cubicBezTo>
                      <a:pt x="538461" y="0"/>
                      <a:pt x="693766" y="83811"/>
                      <a:pt x="693766" y="187197"/>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48"/>
              <p:cNvSpPr/>
              <p:nvPr/>
            </p:nvSpPr>
            <p:spPr>
              <a:xfrm rot="-2076270">
                <a:off x="4380432" y="1188581"/>
                <a:ext cx="626571" cy="280593"/>
              </a:xfrm>
              <a:custGeom>
                <a:rect b="b" l="l" r="r" t="t"/>
                <a:pathLst>
                  <a:path extrusionOk="0" h="280795" w="627022">
                    <a:moveTo>
                      <a:pt x="627022" y="140398"/>
                    </a:moveTo>
                    <a:cubicBezTo>
                      <a:pt x="627022" y="217937"/>
                      <a:pt x="486658" y="280795"/>
                      <a:pt x="313511" y="280795"/>
                    </a:cubicBezTo>
                    <a:cubicBezTo>
                      <a:pt x="140364" y="280795"/>
                      <a:pt x="0" y="217937"/>
                      <a:pt x="0" y="140398"/>
                    </a:cubicBezTo>
                    <a:cubicBezTo>
                      <a:pt x="0" y="62858"/>
                      <a:pt x="140364" y="0"/>
                      <a:pt x="313511" y="0"/>
                    </a:cubicBezTo>
                    <a:cubicBezTo>
                      <a:pt x="486658" y="0"/>
                      <a:pt x="627022" y="62858"/>
                      <a:pt x="627022" y="140398"/>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4" name="Google Shape;2644;p48"/>
            <p:cNvGrpSpPr/>
            <p:nvPr/>
          </p:nvGrpSpPr>
          <p:grpSpPr>
            <a:xfrm>
              <a:off x="4162988" y="1547165"/>
              <a:ext cx="858404" cy="479180"/>
              <a:chOff x="4162988" y="1547165"/>
              <a:chExt cx="858404" cy="479180"/>
            </a:xfrm>
          </p:grpSpPr>
          <p:sp>
            <p:nvSpPr>
              <p:cNvPr id="2645" name="Google Shape;2645;p48"/>
              <p:cNvSpPr/>
              <p:nvPr/>
            </p:nvSpPr>
            <p:spPr>
              <a:xfrm>
                <a:off x="4168805" y="1550203"/>
                <a:ext cx="846488" cy="476142"/>
              </a:xfrm>
              <a:custGeom>
                <a:rect b="b" l="l" r="r" t="t"/>
                <a:pathLst>
                  <a:path extrusionOk="0" h="476142" w="846488">
                    <a:moveTo>
                      <a:pt x="845878" y="375635"/>
                    </a:moveTo>
                    <a:cubicBezTo>
                      <a:pt x="845310" y="382633"/>
                      <a:pt x="844522" y="389630"/>
                      <a:pt x="843254" y="396628"/>
                    </a:cubicBezTo>
                    <a:cubicBezTo>
                      <a:pt x="841111" y="408612"/>
                      <a:pt x="838006" y="420246"/>
                      <a:pt x="833938" y="431531"/>
                    </a:cubicBezTo>
                    <a:lnTo>
                      <a:pt x="833938" y="431574"/>
                    </a:lnTo>
                    <a:cubicBezTo>
                      <a:pt x="828427" y="446926"/>
                      <a:pt x="821211" y="461622"/>
                      <a:pt x="812419" y="475574"/>
                    </a:cubicBezTo>
                    <a:cubicBezTo>
                      <a:pt x="801354" y="475968"/>
                      <a:pt x="790288" y="476143"/>
                      <a:pt x="779092" y="476143"/>
                    </a:cubicBezTo>
                    <a:cubicBezTo>
                      <a:pt x="777167" y="476143"/>
                      <a:pt x="775243" y="476143"/>
                      <a:pt x="773318" y="476099"/>
                    </a:cubicBezTo>
                    <a:cubicBezTo>
                      <a:pt x="672810" y="475618"/>
                      <a:pt x="575801" y="460397"/>
                      <a:pt x="484215" y="432580"/>
                    </a:cubicBezTo>
                    <a:cubicBezTo>
                      <a:pt x="465321" y="426807"/>
                      <a:pt x="446820" y="420509"/>
                      <a:pt x="428363" y="413730"/>
                    </a:cubicBezTo>
                    <a:lnTo>
                      <a:pt x="428319" y="413686"/>
                    </a:lnTo>
                    <a:lnTo>
                      <a:pt x="428188" y="413686"/>
                    </a:lnTo>
                    <a:cubicBezTo>
                      <a:pt x="403695" y="404720"/>
                      <a:pt x="379683" y="394748"/>
                      <a:pt x="356109" y="383857"/>
                    </a:cubicBezTo>
                    <a:cubicBezTo>
                      <a:pt x="293958" y="355297"/>
                      <a:pt x="235131" y="320569"/>
                      <a:pt x="180504" y="280506"/>
                    </a:cubicBezTo>
                    <a:cubicBezTo>
                      <a:pt x="150456" y="258462"/>
                      <a:pt x="121633" y="234801"/>
                      <a:pt x="94210" y="209652"/>
                    </a:cubicBezTo>
                    <a:cubicBezTo>
                      <a:pt x="84238" y="200511"/>
                      <a:pt x="74441" y="191195"/>
                      <a:pt x="64862" y="181616"/>
                    </a:cubicBezTo>
                    <a:cubicBezTo>
                      <a:pt x="60139" y="176936"/>
                      <a:pt x="55459" y="172213"/>
                      <a:pt x="50866" y="167401"/>
                    </a:cubicBezTo>
                    <a:cubicBezTo>
                      <a:pt x="49204" y="165739"/>
                      <a:pt x="47630" y="164078"/>
                      <a:pt x="46055" y="162459"/>
                    </a:cubicBezTo>
                    <a:cubicBezTo>
                      <a:pt x="34771" y="150694"/>
                      <a:pt x="23749" y="138622"/>
                      <a:pt x="13121" y="126288"/>
                    </a:cubicBezTo>
                    <a:cubicBezTo>
                      <a:pt x="8704" y="123446"/>
                      <a:pt x="4330" y="120515"/>
                      <a:pt x="0" y="117585"/>
                    </a:cubicBezTo>
                    <a:cubicBezTo>
                      <a:pt x="1006" y="116535"/>
                      <a:pt x="1968" y="115529"/>
                      <a:pt x="3018" y="114479"/>
                    </a:cubicBezTo>
                    <a:cubicBezTo>
                      <a:pt x="32759" y="84432"/>
                      <a:pt x="70898" y="59371"/>
                      <a:pt x="115291" y="40476"/>
                    </a:cubicBezTo>
                    <a:lnTo>
                      <a:pt x="115335" y="40476"/>
                    </a:lnTo>
                    <a:cubicBezTo>
                      <a:pt x="121721" y="37764"/>
                      <a:pt x="128238" y="35184"/>
                      <a:pt x="134842" y="32778"/>
                    </a:cubicBezTo>
                    <a:cubicBezTo>
                      <a:pt x="136154" y="32210"/>
                      <a:pt x="137554" y="31729"/>
                      <a:pt x="138866" y="31291"/>
                    </a:cubicBezTo>
                    <a:cubicBezTo>
                      <a:pt x="141053" y="30460"/>
                      <a:pt x="143283" y="29673"/>
                      <a:pt x="145514" y="28929"/>
                    </a:cubicBezTo>
                    <a:cubicBezTo>
                      <a:pt x="148532" y="27880"/>
                      <a:pt x="151637" y="26830"/>
                      <a:pt x="154699" y="25911"/>
                    </a:cubicBezTo>
                    <a:cubicBezTo>
                      <a:pt x="169438" y="21100"/>
                      <a:pt x="184746" y="16989"/>
                      <a:pt x="200492" y="13534"/>
                    </a:cubicBezTo>
                    <a:cubicBezTo>
                      <a:pt x="233951" y="6098"/>
                      <a:pt x="269465" y="1637"/>
                      <a:pt x="306336" y="369"/>
                    </a:cubicBezTo>
                    <a:lnTo>
                      <a:pt x="306379" y="369"/>
                    </a:lnTo>
                    <a:cubicBezTo>
                      <a:pt x="330435" y="-462"/>
                      <a:pt x="355103" y="107"/>
                      <a:pt x="380164" y="2119"/>
                    </a:cubicBezTo>
                    <a:lnTo>
                      <a:pt x="380295" y="2119"/>
                    </a:lnTo>
                    <a:cubicBezTo>
                      <a:pt x="390486" y="2906"/>
                      <a:pt x="400721" y="3999"/>
                      <a:pt x="411086" y="5311"/>
                    </a:cubicBezTo>
                    <a:lnTo>
                      <a:pt x="411130" y="5311"/>
                    </a:lnTo>
                    <a:cubicBezTo>
                      <a:pt x="415854" y="5880"/>
                      <a:pt x="420665" y="6536"/>
                      <a:pt x="425432" y="7236"/>
                    </a:cubicBezTo>
                    <a:cubicBezTo>
                      <a:pt x="431730" y="8154"/>
                      <a:pt x="438029" y="9204"/>
                      <a:pt x="444370" y="10341"/>
                    </a:cubicBezTo>
                    <a:cubicBezTo>
                      <a:pt x="444633" y="10385"/>
                      <a:pt x="444939" y="10472"/>
                      <a:pt x="445201" y="10516"/>
                    </a:cubicBezTo>
                    <a:cubicBezTo>
                      <a:pt x="460859" y="13271"/>
                      <a:pt x="476080" y="16552"/>
                      <a:pt x="491126" y="20313"/>
                    </a:cubicBezTo>
                    <a:lnTo>
                      <a:pt x="491169" y="20313"/>
                    </a:lnTo>
                    <a:cubicBezTo>
                      <a:pt x="491869" y="20488"/>
                      <a:pt x="492525" y="20663"/>
                      <a:pt x="493225" y="20794"/>
                    </a:cubicBezTo>
                    <a:cubicBezTo>
                      <a:pt x="517499" y="26961"/>
                      <a:pt x="540986" y="34265"/>
                      <a:pt x="563423" y="42750"/>
                    </a:cubicBezTo>
                    <a:cubicBezTo>
                      <a:pt x="568103" y="44500"/>
                      <a:pt x="572739" y="46337"/>
                      <a:pt x="577288" y="48130"/>
                    </a:cubicBezTo>
                    <a:cubicBezTo>
                      <a:pt x="580000" y="49223"/>
                      <a:pt x="582624" y="50317"/>
                      <a:pt x="585336" y="51454"/>
                    </a:cubicBezTo>
                    <a:cubicBezTo>
                      <a:pt x="592334" y="54428"/>
                      <a:pt x="599288" y="57446"/>
                      <a:pt x="606111" y="60639"/>
                    </a:cubicBezTo>
                    <a:cubicBezTo>
                      <a:pt x="631916" y="72623"/>
                      <a:pt x="656102" y="86094"/>
                      <a:pt x="678540" y="100746"/>
                    </a:cubicBezTo>
                    <a:cubicBezTo>
                      <a:pt x="678583" y="100746"/>
                      <a:pt x="678583" y="100790"/>
                      <a:pt x="678671" y="100790"/>
                    </a:cubicBezTo>
                    <a:cubicBezTo>
                      <a:pt x="678671" y="100833"/>
                      <a:pt x="678715" y="100833"/>
                      <a:pt x="678715" y="100833"/>
                    </a:cubicBezTo>
                    <a:cubicBezTo>
                      <a:pt x="678715" y="100877"/>
                      <a:pt x="678758" y="100877"/>
                      <a:pt x="678758" y="100877"/>
                    </a:cubicBezTo>
                    <a:cubicBezTo>
                      <a:pt x="680595" y="102102"/>
                      <a:pt x="682388" y="103283"/>
                      <a:pt x="684138" y="104507"/>
                    </a:cubicBezTo>
                    <a:cubicBezTo>
                      <a:pt x="699227" y="114698"/>
                      <a:pt x="713442" y="125414"/>
                      <a:pt x="726694" y="136654"/>
                    </a:cubicBezTo>
                    <a:cubicBezTo>
                      <a:pt x="778610" y="180610"/>
                      <a:pt x="816049" y="232089"/>
                      <a:pt x="834113" y="286279"/>
                    </a:cubicBezTo>
                    <a:cubicBezTo>
                      <a:pt x="835819" y="291397"/>
                      <a:pt x="837350" y="296514"/>
                      <a:pt x="838749" y="301719"/>
                    </a:cubicBezTo>
                    <a:cubicBezTo>
                      <a:pt x="845266" y="326037"/>
                      <a:pt x="847759" y="350836"/>
                      <a:pt x="845878" y="375635"/>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6" name="Google Shape;2646;p48"/>
              <p:cNvSpPr/>
              <p:nvPr/>
            </p:nvSpPr>
            <p:spPr>
              <a:xfrm>
                <a:off x="4162988" y="1547165"/>
                <a:ext cx="858404" cy="479093"/>
              </a:xfrm>
              <a:custGeom>
                <a:rect b="b" l="l" r="r" t="t"/>
                <a:pathLst>
                  <a:path extrusionOk="0" h="479093" w="858404">
                    <a:moveTo>
                      <a:pt x="855894" y="360828"/>
                    </a:moveTo>
                    <a:cubicBezTo>
                      <a:pt x="854844" y="366864"/>
                      <a:pt x="853401" y="372812"/>
                      <a:pt x="851695" y="378673"/>
                    </a:cubicBezTo>
                    <a:cubicBezTo>
                      <a:pt x="845485" y="399886"/>
                      <a:pt x="835119" y="419568"/>
                      <a:pt x="821123" y="437631"/>
                    </a:cubicBezTo>
                    <a:cubicBezTo>
                      <a:pt x="809489" y="452677"/>
                      <a:pt x="795405" y="466498"/>
                      <a:pt x="779092" y="479094"/>
                    </a:cubicBezTo>
                    <a:cubicBezTo>
                      <a:pt x="678583" y="478613"/>
                      <a:pt x="581574" y="463392"/>
                      <a:pt x="489988" y="435575"/>
                    </a:cubicBezTo>
                    <a:cubicBezTo>
                      <a:pt x="471094" y="429802"/>
                      <a:pt x="452593" y="423504"/>
                      <a:pt x="434136" y="416725"/>
                    </a:cubicBezTo>
                    <a:lnTo>
                      <a:pt x="434092" y="416681"/>
                    </a:lnTo>
                    <a:lnTo>
                      <a:pt x="433961" y="416681"/>
                    </a:lnTo>
                    <a:cubicBezTo>
                      <a:pt x="409468" y="407715"/>
                      <a:pt x="385456" y="397743"/>
                      <a:pt x="361882" y="386852"/>
                    </a:cubicBezTo>
                    <a:cubicBezTo>
                      <a:pt x="299731" y="358292"/>
                      <a:pt x="240905" y="323564"/>
                      <a:pt x="186277" y="283501"/>
                    </a:cubicBezTo>
                    <a:cubicBezTo>
                      <a:pt x="156229" y="261457"/>
                      <a:pt x="127407" y="237795"/>
                      <a:pt x="99983" y="212647"/>
                    </a:cubicBezTo>
                    <a:cubicBezTo>
                      <a:pt x="90011" y="203505"/>
                      <a:pt x="80214" y="194190"/>
                      <a:pt x="70636" y="184611"/>
                    </a:cubicBezTo>
                    <a:cubicBezTo>
                      <a:pt x="65912" y="179931"/>
                      <a:pt x="61232" y="175207"/>
                      <a:pt x="56640" y="170396"/>
                    </a:cubicBezTo>
                    <a:cubicBezTo>
                      <a:pt x="54978" y="168734"/>
                      <a:pt x="53403" y="167072"/>
                      <a:pt x="51829" y="165454"/>
                    </a:cubicBezTo>
                    <a:cubicBezTo>
                      <a:pt x="40544" y="153689"/>
                      <a:pt x="29523" y="141617"/>
                      <a:pt x="18894" y="129283"/>
                    </a:cubicBezTo>
                    <a:cubicBezTo>
                      <a:pt x="14477" y="126440"/>
                      <a:pt x="10103" y="123510"/>
                      <a:pt x="5773" y="120580"/>
                    </a:cubicBezTo>
                    <a:cubicBezTo>
                      <a:pt x="6779" y="119530"/>
                      <a:pt x="7741" y="118524"/>
                      <a:pt x="8791" y="117474"/>
                    </a:cubicBezTo>
                    <a:cubicBezTo>
                      <a:pt x="5817" y="113932"/>
                      <a:pt x="2887" y="110389"/>
                      <a:pt x="0" y="106802"/>
                    </a:cubicBezTo>
                    <a:cubicBezTo>
                      <a:pt x="27511" y="78111"/>
                      <a:pt x="64906" y="54449"/>
                      <a:pt x="109474" y="36648"/>
                    </a:cubicBezTo>
                    <a:lnTo>
                      <a:pt x="109518" y="36648"/>
                    </a:lnTo>
                    <a:cubicBezTo>
                      <a:pt x="115947" y="34111"/>
                      <a:pt x="122508" y="31618"/>
                      <a:pt x="129287" y="29344"/>
                    </a:cubicBezTo>
                    <a:lnTo>
                      <a:pt x="129331" y="29344"/>
                    </a:lnTo>
                    <a:cubicBezTo>
                      <a:pt x="133005" y="28075"/>
                      <a:pt x="136766" y="26851"/>
                      <a:pt x="140528" y="25670"/>
                    </a:cubicBezTo>
                    <a:cubicBezTo>
                      <a:pt x="143152" y="24839"/>
                      <a:pt x="145864" y="24008"/>
                      <a:pt x="148575" y="23264"/>
                    </a:cubicBezTo>
                    <a:cubicBezTo>
                      <a:pt x="153212" y="21908"/>
                      <a:pt x="157891" y="20553"/>
                      <a:pt x="162615" y="19372"/>
                    </a:cubicBezTo>
                    <a:cubicBezTo>
                      <a:pt x="177486" y="15392"/>
                      <a:pt x="192969" y="12068"/>
                      <a:pt x="208889" y="9225"/>
                    </a:cubicBezTo>
                    <a:cubicBezTo>
                      <a:pt x="237406" y="4282"/>
                      <a:pt x="267497" y="1308"/>
                      <a:pt x="298638" y="346"/>
                    </a:cubicBezTo>
                    <a:lnTo>
                      <a:pt x="298682" y="346"/>
                    </a:lnTo>
                    <a:cubicBezTo>
                      <a:pt x="329910" y="-660"/>
                      <a:pt x="362188" y="521"/>
                      <a:pt x="395210" y="3976"/>
                    </a:cubicBezTo>
                    <a:cubicBezTo>
                      <a:pt x="395253" y="3976"/>
                      <a:pt x="395253" y="3976"/>
                      <a:pt x="395341" y="3976"/>
                    </a:cubicBezTo>
                    <a:lnTo>
                      <a:pt x="395385" y="3976"/>
                    </a:lnTo>
                    <a:cubicBezTo>
                      <a:pt x="403257" y="4763"/>
                      <a:pt x="411130" y="5682"/>
                      <a:pt x="419047" y="6775"/>
                    </a:cubicBezTo>
                    <a:cubicBezTo>
                      <a:pt x="423770" y="7431"/>
                      <a:pt x="428538" y="8087"/>
                      <a:pt x="433217" y="8875"/>
                    </a:cubicBezTo>
                    <a:cubicBezTo>
                      <a:pt x="438991" y="9706"/>
                      <a:pt x="444720" y="10624"/>
                      <a:pt x="450494" y="11674"/>
                    </a:cubicBezTo>
                    <a:cubicBezTo>
                      <a:pt x="450625" y="11674"/>
                      <a:pt x="450712" y="11718"/>
                      <a:pt x="450843" y="11718"/>
                    </a:cubicBezTo>
                    <a:cubicBezTo>
                      <a:pt x="467245" y="14648"/>
                      <a:pt x="483384" y="18016"/>
                      <a:pt x="499129" y="21865"/>
                    </a:cubicBezTo>
                    <a:cubicBezTo>
                      <a:pt x="499261" y="21865"/>
                      <a:pt x="499348" y="21908"/>
                      <a:pt x="499479" y="21908"/>
                    </a:cubicBezTo>
                    <a:cubicBezTo>
                      <a:pt x="523535" y="27813"/>
                      <a:pt x="546759" y="34680"/>
                      <a:pt x="569153" y="42509"/>
                    </a:cubicBezTo>
                    <a:cubicBezTo>
                      <a:pt x="573876" y="44171"/>
                      <a:pt x="578556" y="45833"/>
                      <a:pt x="583149" y="47582"/>
                    </a:cubicBezTo>
                    <a:cubicBezTo>
                      <a:pt x="587610" y="49244"/>
                      <a:pt x="591940" y="50906"/>
                      <a:pt x="596314" y="52656"/>
                    </a:cubicBezTo>
                    <a:cubicBezTo>
                      <a:pt x="603268" y="55411"/>
                      <a:pt x="610003" y="58210"/>
                      <a:pt x="616739" y="61141"/>
                    </a:cubicBezTo>
                    <a:cubicBezTo>
                      <a:pt x="633315" y="68357"/>
                      <a:pt x="649279" y="76099"/>
                      <a:pt x="664500" y="84321"/>
                    </a:cubicBezTo>
                    <a:lnTo>
                      <a:pt x="664544" y="84321"/>
                    </a:lnTo>
                    <a:cubicBezTo>
                      <a:pt x="675828" y="90357"/>
                      <a:pt x="686718" y="96787"/>
                      <a:pt x="697215" y="103303"/>
                    </a:cubicBezTo>
                    <a:cubicBezTo>
                      <a:pt x="725995" y="121367"/>
                      <a:pt x="751625" y="141136"/>
                      <a:pt x="773493" y="162130"/>
                    </a:cubicBezTo>
                    <a:lnTo>
                      <a:pt x="773537" y="162174"/>
                    </a:lnTo>
                    <a:cubicBezTo>
                      <a:pt x="813469" y="200619"/>
                      <a:pt x="840936" y="243044"/>
                      <a:pt x="852395" y="286606"/>
                    </a:cubicBezTo>
                    <a:cubicBezTo>
                      <a:pt x="853751" y="291767"/>
                      <a:pt x="854888" y="296972"/>
                      <a:pt x="855763" y="302133"/>
                    </a:cubicBezTo>
                    <a:cubicBezTo>
                      <a:pt x="859174" y="321684"/>
                      <a:pt x="859349" y="341322"/>
                      <a:pt x="855894" y="360828"/>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7" name="Google Shape;2647;p48"/>
              <p:cNvSpPr/>
              <p:nvPr/>
            </p:nvSpPr>
            <p:spPr>
              <a:xfrm>
                <a:off x="4233624" y="1594685"/>
                <a:ext cx="685390" cy="388054"/>
              </a:xfrm>
              <a:custGeom>
                <a:rect b="b" l="l" r="r" t="t"/>
                <a:pathLst>
                  <a:path extrusionOk="0" h="388054" w="685390">
                    <a:moveTo>
                      <a:pt x="683919" y="253738"/>
                    </a:moveTo>
                    <a:lnTo>
                      <a:pt x="683919" y="253782"/>
                    </a:lnTo>
                    <a:cubicBezTo>
                      <a:pt x="683876" y="253957"/>
                      <a:pt x="683876" y="254175"/>
                      <a:pt x="683788" y="254350"/>
                    </a:cubicBezTo>
                    <a:cubicBezTo>
                      <a:pt x="682782" y="259905"/>
                      <a:pt x="681382" y="265328"/>
                      <a:pt x="679546" y="270577"/>
                    </a:cubicBezTo>
                    <a:cubicBezTo>
                      <a:pt x="658858" y="329534"/>
                      <a:pt x="584986" y="370472"/>
                      <a:pt x="487189" y="383550"/>
                    </a:cubicBezTo>
                    <a:lnTo>
                      <a:pt x="487145" y="383550"/>
                    </a:lnTo>
                    <a:cubicBezTo>
                      <a:pt x="465627" y="386480"/>
                      <a:pt x="442927" y="388011"/>
                      <a:pt x="419353" y="388055"/>
                    </a:cubicBezTo>
                    <a:cubicBezTo>
                      <a:pt x="400458" y="382282"/>
                      <a:pt x="381957" y="375983"/>
                      <a:pt x="363500" y="369204"/>
                    </a:cubicBezTo>
                    <a:lnTo>
                      <a:pt x="363456" y="369160"/>
                    </a:lnTo>
                    <a:lnTo>
                      <a:pt x="363325" y="369160"/>
                    </a:lnTo>
                    <a:cubicBezTo>
                      <a:pt x="338832" y="360194"/>
                      <a:pt x="314821" y="350222"/>
                      <a:pt x="291246" y="339332"/>
                    </a:cubicBezTo>
                    <a:cubicBezTo>
                      <a:pt x="229096" y="310771"/>
                      <a:pt x="170269" y="276044"/>
                      <a:pt x="115641" y="235980"/>
                    </a:cubicBezTo>
                    <a:cubicBezTo>
                      <a:pt x="85594" y="213937"/>
                      <a:pt x="56771" y="190275"/>
                      <a:pt x="29348" y="165126"/>
                    </a:cubicBezTo>
                    <a:cubicBezTo>
                      <a:pt x="19376" y="155985"/>
                      <a:pt x="9578" y="146669"/>
                      <a:pt x="0" y="137091"/>
                    </a:cubicBezTo>
                    <a:cubicBezTo>
                      <a:pt x="131" y="135997"/>
                      <a:pt x="262" y="134816"/>
                      <a:pt x="481" y="133723"/>
                    </a:cubicBezTo>
                    <a:cubicBezTo>
                      <a:pt x="1575" y="127512"/>
                      <a:pt x="3237" y="121433"/>
                      <a:pt x="5423" y="115616"/>
                    </a:cubicBezTo>
                    <a:cubicBezTo>
                      <a:pt x="5992" y="114085"/>
                      <a:pt x="6561" y="112510"/>
                      <a:pt x="7304" y="110979"/>
                    </a:cubicBezTo>
                    <a:cubicBezTo>
                      <a:pt x="7567" y="110192"/>
                      <a:pt x="7916" y="109449"/>
                      <a:pt x="8223" y="108705"/>
                    </a:cubicBezTo>
                    <a:cubicBezTo>
                      <a:pt x="18894" y="85174"/>
                      <a:pt x="38358" y="64880"/>
                      <a:pt x="64425" y="48304"/>
                    </a:cubicBezTo>
                    <a:cubicBezTo>
                      <a:pt x="75665" y="41218"/>
                      <a:pt x="88218" y="34745"/>
                      <a:pt x="101820" y="29103"/>
                    </a:cubicBezTo>
                    <a:cubicBezTo>
                      <a:pt x="102608" y="28753"/>
                      <a:pt x="103351" y="28447"/>
                      <a:pt x="104138" y="28097"/>
                    </a:cubicBezTo>
                    <a:cubicBezTo>
                      <a:pt x="104794" y="27835"/>
                      <a:pt x="105494" y="27529"/>
                      <a:pt x="106238" y="27310"/>
                    </a:cubicBezTo>
                    <a:cubicBezTo>
                      <a:pt x="107375" y="26829"/>
                      <a:pt x="108556" y="26392"/>
                      <a:pt x="109780" y="25954"/>
                    </a:cubicBezTo>
                    <a:cubicBezTo>
                      <a:pt x="116778" y="23243"/>
                      <a:pt x="124039" y="20793"/>
                      <a:pt x="131518" y="18475"/>
                    </a:cubicBezTo>
                    <a:cubicBezTo>
                      <a:pt x="179279" y="3954"/>
                      <a:pt x="236793" y="-2519"/>
                      <a:pt x="298988" y="893"/>
                    </a:cubicBezTo>
                    <a:cubicBezTo>
                      <a:pt x="304499" y="1155"/>
                      <a:pt x="310053" y="1549"/>
                      <a:pt x="315608" y="1986"/>
                    </a:cubicBezTo>
                    <a:cubicBezTo>
                      <a:pt x="334809" y="3604"/>
                      <a:pt x="354447" y="6054"/>
                      <a:pt x="374260" y="9596"/>
                    </a:cubicBezTo>
                    <a:cubicBezTo>
                      <a:pt x="374391" y="9596"/>
                      <a:pt x="374522" y="9640"/>
                      <a:pt x="374653" y="9640"/>
                    </a:cubicBezTo>
                    <a:cubicBezTo>
                      <a:pt x="377584" y="10121"/>
                      <a:pt x="380427" y="10690"/>
                      <a:pt x="383357" y="11258"/>
                    </a:cubicBezTo>
                    <a:lnTo>
                      <a:pt x="383401" y="11258"/>
                    </a:lnTo>
                    <a:cubicBezTo>
                      <a:pt x="392104" y="12920"/>
                      <a:pt x="400677" y="14714"/>
                      <a:pt x="409162" y="16769"/>
                    </a:cubicBezTo>
                    <a:cubicBezTo>
                      <a:pt x="428100" y="21099"/>
                      <a:pt x="446426" y="26348"/>
                      <a:pt x="464008" y="32252"/>
                    </a:cubicBezTo>
                    <a:lnTo>
                      <a:pt x="464052" y="32252"/>
                    </a:lnTo>
                    <a:cubicBezTo>
                      <a:pt x="472537" y="35052"/>
                      <a:pt x="480847" y="38026"/>
                      <a:pt x="488939" y="41131"/>
                    </a:cubicBezTo>
                    <a:cubicBezTo>
                      <a:pt x="491563" y="42181"/>
                      <a:pt x="494187" y="43187"/>
                      <a:pt x="496768" y="44280"/>
                    </a:cubicBezTo>
                    <a:cubicBezTo>
                      <a:pt x="500442" y="45723"/>
                      <a:pt x="504072" y="47210"/>
                      <a:pt x="507658" y="48741"/>
                    </a:cubicBezTo>
                    <a:cubicBezTo>
                      <a:pt x="532107" y="59195"/>
                      <a:pt x="554632" y="71004"/>
                      <a:pt x="574839" y="83819"/>
                    </a:cubicBezTo>
                    <a:cubicBezTo>
                      <a:pt x="650679" y="131842"/>
                      <a:pt x="694110" y="194080"/>
                      <a:pt x="683919" y="253738"/>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48"/>
              <p:cNvSpPr/>
              <p:nvPr/>
            </p:nvSpPr>
            <p:spPr>
              <a:xfrm>
                <a:off x="4263015" y="1670003"/>
                <a:ext cx="617623" cy="297337"/>
              </a:xfrm>
              <a:custGeom>
                <a:rect b="b" l="l" r="r" t="t"/>
                <a:pathLst>
                  <a:path extrusionOk="0" h="297337" w="617623">
                    <a:moveTo>
                      <a:pt x="617439" y="196615"/>
                    </a:moveTo>
                    <a:cubicBezTo>
                      <a:pt x="617307" y="198758"/>
                      <a:pt x="617045" y="200945"/>
                      <a:pt x="616651" y="203132"/>
                    </a:cubicBezTo>
                    <a:cubicBezTo>
                      <a:pt x="606810" y="258853"/>
                      <a:pt x="524803" y="293843"/>
                      <a:pt x="414935" y="297079"/>
                    </a:cubicBezTo>
                    <a:lnTo>
                      <a:pt x="414891" y="297079"/>
                    </a:lnTo>
                    <a:cubicBezTo>
                      <a:pt x="389305" y="297866"/>
                      <a:pt x="362188" y="296861"/>
                      <a:pt x="334153" y="293974"/>
                    </a:cubicBezTo>
                    <a:lnTo>
                      <a:pt x="334109" y="293930"/>
                    </a:lnTo>
                    <a:lnTo>
                      <a:pt x="333978" y="293930"/>
                    </a:lnTo>
                    <a:cubicBezTo>
                      <a:pt x="309485" y="284964"/>
                      <a:pt x="285473" y="274992"/>
                      <a:pt x="261899" y="264101"/>
                    </a:cubicBezTo>
                    <a:cubicBezTo>
                      <a:pt x="199748" y="235541"/>
                      <a:pt x="140921" y="200813"/>
                      <a:pt x="86294" y="160750"/>
                    </a:cubicBezTo>
                    <a:cubicBezTo>
                      <a:pt x="56246" y="138707"/>
                      <a:pt x="27423" y="115045"/>
                      <a:pt x="0" y="89896"/>
                    </a:cubicBezTo>
                    <a:cubicBezTo>
                      <a:pt x="2624" y="79180"/>
                      <a:pt x="8048" y="69252"/>
                      <a:pt x="15920" y="60198"/>
                    </a:cubicBezTo>
                    <a:cubicBezTo>
                      <a:pt x="36521" y="36362"/>
                      <a:pt x="73828" y="18779"/>
                      <a:pt x="121764" y="8938"/>
                    </a:cubicBezTo>
                    <a:cubicBezTo>
                      <a:pt x="134929" y="6314"/>
                      <a:pt x="148838" y="4127"/>
                      <a:pt x="163490" y="2728"/>
                    </a:cubicBezTo>
                    <a:lnTo>
                      <a:pt x="163534" y="2728"/>
                    </a:lnTo>
                    <a:cubicBezTo>
                      <a:pt x="180154" y="978"/>
                      <a:pt x="197692" y="103"/>
                      <a:pt x="215887" y="16"/>
                    </a:cubicBezTo>
                    <a:cubicBezTo>
                      <a:pt x="220917" y="-28"/>
                      <a:pt x="225947" y="16"/>
                      <a:pt x="231020" y="191"/>
                    </a:cubicBezTo>
                    <a:cubicBezTo>
                      <a:pt x="256913" y="759"/>
                      <a:pt x="283942" y="2990"/>
                      <a:pt x="311759" y="7145"/>
                    </a:cubicBezTo>
                    <a:cubicBezTo>
                      <a:pt x="313684" y="7364"/>
                      <a:pt x="315564" y="7626"/>
                      <a:pt x="317489" y="7976"/>
                    </a:cubicBezTo>
                    <a:lnTo>
                      <a:pt x="317620" y="7976"/>
                    </a:lnTo>
                    <a:cubicBezTo>
                      <a:pt x="322475" y="8763"/>
                      <a:pt x="327373" y="9507"/>
                      <a:pt x="332272" y="10382"/>
                    </a:cubicBezTo>
                    <a:cubicBezTo>
                      <a:pt x="342331" y="12131"/>
                      <a:pt x="352304" y="14143"/>
                      <a:pt x="362101" y="16330"/>
                    </a:cubicBezTo>
                    <a:cubicBezTo>
                      <a:pt x="391798" y="22890"/>
                      <a:pt x="419878" y="31157"/>
                      <a:pt x="445814" y="40648"/>
                    </a:cubicBezTo>
                    <a:cubicBezTo>
                      <a:pt x="445989" y="40779"/>
                      <a:pt x="446164" y="40823"/>
                      <a:pt x="446295" y="40866"/>
                    </a:cubicBezTo>
                    <a:cubicBezTo>
                      <a:pt x="449269" y="41960"/>
                      <a:pt x="452199" y="43053"/>
                      <a:pt x="455086" y="44234"/>
                    </a:cubicBezTo>
                    <a:cubicBezTo>
                      <a:pt x="545710" y="79399"/>
                      <a:pt x="608123" y="130615"/>
                      <a:pt x="616520" y="180476"/>
                    </a:cubicBezTo>
                    <a:cubicBezTo>
                      <a:pt x="617526" y="185812"/>
                      <a:pt x="617876" y="191191"/>
                      <a:pt x="617439" y="196615"/>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9" name="Google Shape;2649;p48"/>
            <p:cNvGrpSpPr/>
            <p:nvPr/>
          </p:nvGrpSpPr>
          <p:grpSpPr>
            <a:xfrm>
              <a:off x="4854300" y="519024"/>
              <a:ext cx="1015004" cy="744787"/>
              <a:chOff x="4854300" y="519024"/>
              <a:chExt cx="1015004" cy="744787"/>
            </a:xfrm>
          </p:grpSpPr>
          <p:sp>
            <p:nvSpPr>
              <p:cNvPr id="2650" name="Google Shape;2650;p48"/>
              <p:cNvSpPr/>
              <p:nvPr/>
            </p:nvSpPr>
            <p:spPr>
              <a:xfrm rot="-352895">
                <a:off x="4885184" y="567950"/>
                <a:ext cx="953392" cy="648719"/>
              </a:xfrm>
              <a:custGeom>
                <a:rect b="b" l="l" r="r" t="t"/>
                <a:pathLst>
                  <a:path extrusionOk="0" h="648547" w="953139">
                    <a:moveTo>
                      <a:pt x="953140" y="324274"/>
                    </a:moveTo>
                    <a:cubicBezTo>
                      <a:pt x="953140" y="503366"/>
                      <a:pt x="739772" y="648548"/>
                      <a:pt x="476570" y="648548"/>
                    </a:cubicBezTo>
                    <a:cubicBezTo>
                      <a:pt x="213368" y="648548"/>
                      <a:pt x="0" y="503366"/>
                      <a:pt x="0" y="324274"/>
                    </a:cubicBezTo>
                    <a:cubicBezTo>
                      <a:pt x="0" y="145182"/>
                      <a:pt x="213368" y="0"/>
                      <a:pt x="476570" y="0"/>
                    </a:cubicBezTo>
                    <a:cubicBezTo>
                      <a:pt x="739772" y="0"/>
                      <a:pt x="953140" y="145182"/>
                      <a:pt x="953140" y="324274"/>
                    </a:cubicBezTo>
                    <a:close/>
                  </a:path>
                </a:pathLst>
              </a:custGeom>
              <a:solidFill>
                <a:srgbClr val="8801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48"/>
              <p:cNvSpPr/>
              <p:nvPr/>
            </p:nvSpPr>
            <p:spPr>
              <a:xfrm rot="-352895">
                <a:off x="4881003" y="566371"/>
                <a:ext cx="953392" cy="570145"/>
              </a:xfrm>
              <a:custGeom>
                <a:rect b="b" l="l" r="r" t="t"/>
                <a:pathLst>
                  <a:path extrusionOk="0" h="569994" w="953139">
                    <a:moveTo>
                      <a:pt x="953140" y="284997"/>
                    </a:moveTo>
                    <a:cubicBezTo>
                      <a:pt x="953140" y="442397"/>
                      <a:pt x="739772" y="569994"/>
                      <a:pt x="476570" y="569994"/>
                    </a:cubicBezTo>
                    <a:cubicBezTo>
                      <a:pt x="213368" y="569994"/>
                      <a:pt x="0" y="442397"/>
                      <a:pt x="0" y="284997"/>
                    </a:cubicBezTo>
                    <a:cubicBezTo>
                      <a:pt x="0" y="127598"/>
                      <a:pt x="213368" y="0"/>
                      <a:pt x="476570" y="0"/>
                    </a:cubicBezTo>
                    <a:cubicBezTo>
                      <a:pt x="739772" y="0"/>
                      <a:pt x="953140" y="127598"/>
                      <a:pt x="953140" y="284997"/>
                    </a:cubicBezTo>
                    <a:close/>
                  </a:path>
                </a:pathLst>
              </a:custGeom>
              <a:solidFill>
                <a:srgbClr val="C001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2" name="Google Shape;2652;p48"/>
              <p:cNvSpPr/>
              <p:nvPr/>
            </p:nvSpPr>
            <p:spPr>
              <a:xfrm rot="-352895">
                <a:off x="4996509" y="613941"/>
                <a:ext cx="719332" cy="390334"/>
              </a:xfrm>
              <a:custGeom>
                <a:rect b="b" l="l" r="r" t="t"/>
                <a:pathLst>
                  <a:path extrusionOk="0" h="390230" w="719141">
                    <a:moveTo>
                      <a:pt x="719141" y="195115"/>
                    </a:moveTo>
                    <a:cubicBezTo>
                      <a:pt x="719141" y="302875"/>
                      <a:pt x="558156" y="390231"/>
                      <a:pt x="359571" y="390231"/>
                    </a:cubicBezTo>
                    <a:cubicBezTo>
                      <a:pt x="160985" y="390231"/>
                      <a:pt x="0" y="302875"/>
                      <a:pt x="0" y="195115"/>
                    </a:cubicBezTo>
                    <a:cubicBezTo>
                      <a:pt x="0" y="87356"/>
                      <a:pt x="160985" y="0"/>
                      <a:pt x="359571" y="0"/>
                    </a:cubicBezTo>
                    <a:cubicBezTo>
                      <a:pt x="558156" y="0"/>
                      <a:pt x="719141" y="87356"/>
                      <a:pt x="719141" y="195115"/>
                    </a:cubicBezTo>
                    <a:close/>
                  </a:path>
                </a:pathLst>
              </a:custGeom>
              <a:solidFill>
                <a:srgbClr val="5A01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48"/>
              <p:cNvSpPr/>
              <p:nvPr/>
            </p:nvSpPr>
            <p:spPr>
              <a:xfrm rot="-352895">
                <a:off x="5034762" y="694091"/>
                <a:ext cx="650120" cy="292773"/>
              </a:xfrm>
              <a:custGeom>
                <a:rect b="b" l="l" r="r" t="t"/>
                <a:pathLst>
                  <a:path extrusionOk="0" h="292695" w="649947">
                    <a:moveTo>
                      <a:pt x="649948" y="146348"/>
                    </a:moveTo>
                    <a:cubicBezTo>
                      <a:pt x="649948" y="227173"/>
                      <a:pt x="504452" y="292695"/>
                      <a:pt x="324974" y="292695"/>
                    </a:cubicBezTo>
                    <a:cubicBezTo>
                      <a:pt x="145496" y="292695"/>
                      <a:pt x="0" y="227173"/>
                      <a:pt x="0" y="146348"/>
                    </a:cubicBezTo>
                    <a:cubicBezTo>
                      <a:pt x="0" y="65522"/>
                      <a:pt x="145496" y="0"/>
                      <a:pt x="324974" y="0"/>
                    </a:cubicBezTo>
                    <a:cubicBezTo>
                      <a:pt x="504452" y="0"/>
                      <a:pt x="649948" y="65522"/>
                      <a:pt x="649948" y="146348"/>
                    </a:cubicBezTo>
                    <a:close/>
                  </a:path>
                </a:pathLst>
              </a:custGeom>
              <a:solidFill>
                <a:srgbClr val="880B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54" name="Google Shape;2654;p48"/>
            <p:cNvSpPr/>
            <p:nvPr/>
          </p:nvSpPr>
          <p:spPr>
            <a:xfrm>
              <a:off x="5156778" y="146645"/>
              <a:ext cx="130150" cy="242395"/>
            </a:xfrm>
            <a:custGeom>
              <a:rect b="b" l="l" r="r" t="t"/>
              <a:pathLst>
                <a:path extrusionOk="0" h="242395" w="130150">
                  <a:moveTo>
                    <a:pt x="27125" y="1274"/>
                  </a:moveTo>
                  <a:cubicBezTo>
                    <a:pt x="26250" y="1056"/>
                    <a:pt x="25376" y="793"/>
                    <a:pt x="24501" y="575"/>
                  </a:cubicBezTo>
                  <a:cubicBezTo>
                    <a:pt x="19121" y="-913"/>
                    <a:pt x="12386" y="487"/>
                    <a:pt x="8537" y="4773"/>
                  </a:cubicBezTo>
                  <a:cubicBezTo>
                    <a:pt x="-4060" y="18900"/>
                    <a:pt x="358" y="38364"/>
                    <a:pt x="2676" y="55771"/>
                  </a:cubicBezTo>
                  <a:cubicBezTo>
                    <a:pt x="5956" y="80395"/>
                    <a:pt x="12298" y="104188"/>
                    <a:pt x="21833" y="127106"/>
                  </a:cubicBezTo>
                  <a:cubicBezTo>
                    <a:pt x="40028" y="170887"/>
                    <a:pt x="68238" y="205090"/>
                    <a:pt x="102003" y="237718"/>
                  </a:cubicBezTo>
                  <a:cubicBezTo>
                    <a:pt x="117180" y="252370"/>
                    <a:pt x="140404" y="229233"/>
                    <a:pt x="125184" y="214537"/>
                  </a:cubicBezTo>
                  <a:cubicBezTo>
                    <a:pt x="98898" y="189170"/>
                    <a:pt x="75630" y="163452"/>
                    <a:pt x="59141" y="130518"/>
                  </a:cubicBezTo>
                  <a:cubicBezTo>
                    <a:pt x="51355" y="114947"/>
                    <a:pt x="45320" y="98546"/>
                    <a:pt x="40946" y="81663"/>
                  </a:cubicBezTo>
                  <a:cubicBezTo>
                    <a:pt x="38584" y="72566"/>
                    <a:pt x="36572" y="63337"/>
                    <a:pt x="35260" y="54021"/>
                  </a:cubicBezTo>
                  <a:cubicBezTo>
                    <a:pt x="34998" y="52272"/>
                    <a:pt x="31193" y="28566"/>
                    <a:pt x="31717" y="27954"/>
                  </a:cubicBezTo>
                  <a:cubicBezTo>
                    <a:pt x="26382" y="29354"/>
                    <a:pt x="21089" y="30753"/>
                    <a:pt x="15753" y="32153"/>
                  </a:cubicBezTo>
                  <a:cubicBezTo>
                    <a:pt x="16628" y="32372"/>
                    <a:pt x="17503" y="32634"/>
                    <a:pt x="18378" y="32853"/>
                  </a:cubicBezTo>
                  <a:cubicBezTo>
                    <a:pt x="38803" y="38495"/>
                    <a:pt x="47507" y="6873"/>
                    <a:pt x="27125" y="1274"/>
                  </a:cubicBezTo>
                  <a:lnTo>
                    <a:pt x="27125" y="1274"/>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5" name="Google Shape;2655;p48"/>
            <p:cNvSpPr/>
            <p:nvPr/>
          </p:nvSpPr>
          <p:spPr>
            <a:xfrm>
              <a:off x="5109142" y="588933"/>
              <a:ext cx="207126" cy="84222"/>
            </a:xfrm>
            <a:custGeom>
              <a:rect b="b" l="l" r="r" t="t"/>
              <a:pathLst>
                <a:path extrusionOk="0" h="84222" w="207126">
                  <a:moveTo>
                    <a:pt x="25075" y="82608"/>
                  </a:moveTo>
                  <a:cubicBezTo>
                    <a:pt x="79397" y="58159"/>
                    <a:pt x="136518" y="41451"/>
                    <a:pt x="195257" y="31873"/>
                  </a:cubicBezTo>
                  <a:cubicBezTo>
                    <a:pt x="216032" y="28505"/>
                    <a:pt x="207241" y="-3117"/>
                    <a:pt x="186553" y="251"/>
                  </a:cubicBezTo>
                  <a:cubicBezTo>
                    <a:pt x="124840" y="10310"/>
                    <a:pt x="65532" y="28636"/>
                    <a:pt x="8543" y="54310"/>
                  </a:cubicBezTo>
                  <a:cubicBezTo>
                    <a:pt x="-10702" y="62970"/>
                    <a:pt x="5962" y="91224"/>
                    <a:pt x="25075" y="82608"/>
                  </a:cubicBezTo>
                  <a:lnTo>
                    <a:pt x="25075" y="82608"/>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6" name="Google Shape;2656;p48"/>
            <p:cNvSpPr/>
            <p:nvPr/>
          </p:nvSpPr>
          <p:spPr>
            <a:xfrm>
              <a:off x="4943215" y="865505"/>
              <a:ext cx="235172" cy="204433"/>
            </a:xfrm>
            <a:custGeom>
              <a:rect b="b" l="l" r="r" t="t"/>
              <a:pathLst>
                <a:path extrusionOk="0" h="204433" w="235172">
                  <a:moveTo>
                    <a:pt x="352" y="15756"/>
                  </a:moveTo>
                  <a:cubicBezTo>
                    <a:pt x="-3891" y="69816"/>
                    <a:pt x="30837" y="104456"/>
                    <a:pt x="71687" y="133891"/>
                  </a:cubicBezTo>
                  <a:cubicBezTo>
                    <a:pt x="115075" y="165163"/>
                    <a:pt x="163842" y="188212"/>
                    <a:pt x="214971" y="203652"/>
                  </a:cubicBezTo>
                  <a:cubicBezTo>
                    <a:pt x="235221" y="209775"/>
                    <a:pt x="243881" y="178109"/>
                    <a:pt x="223674" y="172030"/>
                  </a:cubicBezTo>
                  <a:cubicBezTo>
                    <a:pt x="182255" y="159521"/>
                    <a:pt x="142979" y="141720"/>
                    <a:pt x="106633" y="118145"/>
                  </a:cubicBezTo>
                  <a:cubicBezTo>
                    <a:pt x="69063" y="93784"/>
                    <a:pt x="29262" y="65442"/>
                    <a:pt x="33199" y="15800"/>
                  </a:cubicBezTo>
                  <a:cubicBezTo>
                    <a:pt x="34773" y="-5325"/>
                    <a:pt x="1970" y="-5194"/>
                    <a:pt x="352" y="15756"/>
                  </a:cubicBezTo>
                  <a:lnTo>
                    <a:pt x="352" y="15756"/>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7" name="Google Shape;2657;p48"/>
            <p:cNvSpPr/>
            <p:nvPr/>
          </p:nvSpPr>
          <p:spPr>
            <a:xfrm>
              <a:off x="4843794" y="1312518"/>
              <a:ext cx="185836" cy="213002"/>
            </a:xfrm>
            <a:custGeom>
              <a:rect b="b" l="l" r="r" t="t"/>
              <a:pathLst>
                <a:path extrusionOk="0" h="213002" w="185836">
                  <a:moveTo>
                    <a:pt x="28744" y="209013"/>
                  </a:moveTo>
                  <a:cubicBezTo>
                    <a:pt x="91332" y="157534"/>
                    <a:pt x="143598" y="95078"/>
                    <a:pt x="183574" y="24573"/>
                  </a:cubicBezTo>
                  <a:cubicBezTo>
                    <a:pt x="193983" y="6204"/>
                    <a:pt x="165685" y="-10373"/>
                    <a:pt x="155232" y="7997"/>
                  </a:cubicBezTo>
                  <a:cubicBezTo>
                    <a:pt x="116525" y="76314"/>
                    <a:pt x="66183" y="135928"/>
                    <a:pt x="5563" y="185789"/>
                  </a:cubicBezTo>
                  <a:cubicBezTo>
                    <a:pt x="-10795" y="199216"/>
                    <a:pt x="12561" y="222309"/>
                    <a:pt x="28744" y="209013"/>
                  </a:cubicBezTo>
                  <a:lnTo>
                    <a:pt x="28744" y="209013"/>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8" name="Google Shape;2658;p48"/>
            <p:cNvSpPr/>
            <p:nvPr/>
          </p:nvSpPr>
          <p:spPr>
            <a:xfrm>
              <a:off x="4501094" y="356600"/>
              <a:ext cx="100796" cy="181629"/>
            </a:xfrm>
            <a:custGeom>
              <a:rect b="b" l="l" r="r" t="t"/>
              <a:pathLst>
                <a:path extrusionOk="0" h="181629" w="100796">
                  <a:moveTo>
                    <a:pt x="727" y="15735"/>
                  </a:moveTo>
                  <a:cubicBezTo>
                    <a:pt x="-5134" y="80116"/>
                    <a:pt x="24826" y="141304"/>
                    <a:pt x="77048" y="178612"/>
                  </a:cubicBezTo>
                  <a:cubicBezTo>
                    <a:pt x="94237" y="190902"/>
                    <a:pt x="110638" y="162473"/>
                    <a:pt x="93625" y="150270"/>
                  </a:cubicBezTo>
                  <a:cubicBezTo>
                    <a:pt x="50500" y="119436"/>
                    <a:pt x="28806" y="68001"/>
                    <a:pt x="33573" y="15691"/>
                  </a:cubicBezTo>
                  <a:cubicBezTo>
                    <a:pt x="35454" y="-5303"/>
                    <a:pt x="2608" y="-5172"/>
                    <a:pt x="727" y="15735"/>
                  </a:cubicBezTo>
                  <a:lnTo>
                    <a:pt x="727" y="15735"/>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9" name="Google Shape;2659;p48"/>
            <p:cNvSpPr/>
            <p:nvPr/>
          </p:nvSpPr>
          <p:spPr>
            <a:xfrm>
              <a:off x="4300072" y="418086"/>
              <a:ext cx="114541" cy="257395"/>
            </a:xfrm>
            <a:custGeom>
              <a:rect b="b" l="l" r="r" t="t"/>
              <a:pathLst>
                <a:path extrusionOk="0" h="257395" w="114541">
                  <a:moveTo>
                    <a:pt x="30123" y="248994"/>
                  </a:moveTo>
                  <a:cubicBezTo>
                    <a:pt x="65594" y="175866"/>
                    <a:pt x="103165" y="102081"/>
                    <a:pt x="114361" y="20598"/>
                  </a:cubicBezTo>
                  <a:cubicBezTo>
                    <a:pt x="117204" y="-46"/>
                    <a:pt x="85582" y="-8968"/>
                    <a:pt x="82739" y="11895"/>
                  </a:cubicBezTo>
                  <a:cubicBezTo>
                    <a:pt x="71936" y="90753"/>
                    <a:pt x="36159" y="161651"/>
                    <a:pt x="1825" y="232462"/>
                  </a:cubicBezTo>
                  <a:cubicBezTo>
                    <a:pt x="-7403" y="251356"/>
                    <a:pt x="20895" y="268020"/>
                    <a:pt x="30123" y="248994"/>
                  </a:cubicBezTo>
                  <a:lnTo>
                    <a:pt x="30123" y="248994"/>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0" name="Google Shape;2660;p48"/>
            <p:cNvSpPr/>
            <p:nvPr/>
          </p:nvSpPr>
          <p:spPr>
            <a:xfrm>
              <a:off x="4684857" y="836620"/>
              <a:ext cx="154924" cy="178147"/>
            </a:xfrm>
            <a:custGeom>
              <a:rect b="b" l="l" r="r" t="t"/>
              <a:pathLst>
                <a:path extrusionOk="0" h="178147" w="154924">
                  <a:moveTo>
                    <a:pt x="29264" y="132029"/>
                  </a:moveTo>
                  <a:cubicBezTo>
                    <a:pt x="21960" y="137058"/>
                    <a:pt x="14700" y="142088"/>
                    <a:pt x="7396" y="147118"/>
                  </a:cubicBezTo>
                  <a:cubicBezTo>
                    <a:pt x="-9749" y="158971"/>
                    <a:pt x="5909" y="186875"/>
                    <a:pt x="23972" y="175460"/>
                  </a:cubicBezTo>
                  <a:cubicBezTo>
                    <a:pt x="83149" y="137933"/>
                    <a:pt x="127236" y="84399"/>
                    <a:pt x="153653" y="19624"/>
                  </a:cubicBezTo>
                  <a:cubicBezTo>
                    <a:pt x="161613" y="73"/>
                    <a:pt x="129904" y="-8412"/>
                    <a:pt x="122031" y="10920"/>
                  </a:cubicBezTo>
                  <a:cubicBezTo>
                    <a:pt x="99025" y="67298"/>
                    <a:pt x="58743" y="114621"/>
                    <a:pt x="7439" y="147162"/>
                  </a:cubicBezTo>
                  <a:cubicBezTo>
                    <a:pt x="12950" y="156609"/>
                    <a:pt x="18461" y="166056"/>
                    <a:pt x="24016" y="175504"/>
                  </a:cubicBezTo>
                  <a:cubicBezTo>
                    <a:pt x="31320" y="170474"/>
                    <a:pt x="38580" y="165444"/>
                    <a:pt x="45884" y="160414"/>
                  </a:cubicBezTo>
                  <a:cubicBezTo>
                    <a:pt x="63117" y="148430"/>
                    <a:pt x="46715" y="120001"/>
                    <a:pt x="29264" y="132029"/>
                  </a:cubicBezTo>
                  <a:lnTo>
                    <a:pt x="29264" y="132029"/>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1" name="Google Shape;2661;p48"/>
            <p:cNvSpPr/>
            <p:nvPr/>
          </p:nvSpPr>
          <p:spPr>
            <a:xfrm>
              <a:off x="4314673" y="1382415"/>
              <a:ext cx="74732" cy="194222"/>
            </a:xfrm>
            <a:custGeom>
              <a:rect b="b" l="l" r="r" t="t"/>
              <a:pathLst>
                <a:path extrusionOk="0" h="194222" w="74732">
                  <a:moveTo>
                    <a:pt x="32624" y="38914"/>
                  </a:moveTo>
                  <a:cubicBezTo>
                    <a:pt x="34811" y="32616"/>
                    <a:pt x="37041" y="26274"/>
                    <a:pt x="39228" y="19976"/>
                  </a:cubicBezTo>
                  <a:cubicBezTo>
                    <a:pt x="46183" y="-12"/>
                    <a:pt x="14517" y="-8585"/>
                    <a:pt x="7606" y="11272"/>
                  </a:cubicBezTo>
                  <a:cubicBezTo>
                    <a:pt x="-14000" y="73073"/>
                    <a:pt x="14735" y="132555"/>
                    <a:pt x="44214" y="186133"/>
                  </a:cubicBezTo>
                  <a:cubicBezTo>
                    <a:pt x="54405" y="204634"/>
                    <a:pt x="82747" y="188102"/>
                    <a:pt x="72556" y="169557"/>
                  </a:cubicBezTo>
                  <a:cubicBezTo>
                    <a:pt x="47232" y="123545"/>
                    <a:pt x="20596" y="73248"/>
                    <a:pt x="39228" y="19976"/>
                  </a:cubicBezTo>
                  <a:cubicBezTo>
                    <a:pt x="28688" y="17089"/>
                    <a:pt x="18147" y="14159"/>
                    <a:pt x="7606" y="11272"/>
                  </a:cubicBezTo>
                  <a:cubicBezTo>
                    <a:pt x="5419" y="17570"/>
                    <a:pt x="3189" y="23912"/>
                    <a:pt x="1002" y="30210"/>
                  </a:cubicBezTo>
                  <a:cubicBezTo>
                    <a:pt x="-5996" y="50154"/>
                    <a:pt x="25713" y="58727"/>
                    <a:pt x="32624" y="38914"/>
                  </a:cubicBezTo>
                  <a:lnTo>
                    <a:pt x="32624" y="38914"/>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2" name="Google Shape;2662;p48"/>
            <p:cNvSpPr/>
            <p:nvPr/>
          </p:nvSpPr>
          <p:spPr>
            <a:xfrm>
              <a:off x="5368928" y="1383977"/>
              <a:ext cx="31704" cy="32802"/>
            </a:xfrm>
            <a:custGeom>
              <a:rect b="b" l="l" r="r" t="t"/>
              <a:pathLst>
                <a:path extrusionOk="0" h="32802" w="31704">
                  <a:moveTo>
                    <a:pt x="15860" y="32803"/>
                  </a:moveTo>
                  <a:cubicBezTo>
                    <a:pt x="36985" y="32803"/>
                    <a:pt x="36985" y="0"/>
                    <a:pt x="15860" y="0"/>
                  </a:cubicBezTo>
                  <a:cubicBezTo>
                    <a:pt x="-5265" y="0"/>
                    <a:pt x="-5309" y="32803"/>
                    <a:pt x="15860" y="32803"/>
                  </a:cubicBezTo>
                  <a:lnTo>
                    <a:pt x="15860" y="32803"/>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3" name="Google Shape;2663;p48"/>
            <p:cNvSpPr/>
            <p:nvPr/>
          </p:nvSpPr>
          <p:spPr>
            <a:xfrm>
              <a:off x="5348339" y="1395565"/>
              <a:ext cx="50402" cy="170779"/>
            </a:xfrm>
            <a:custGeom>
              <a:rect b="b" l="l" r="r" t="t"/>
              <a:pathLst>
                <a:path extrusionOk="0" h="170779" w="50402">
                  <a:moveTo>
                    <a:pt x="19742" y="8138"/>
                  </a:moveTo>
                  <a:cubicBezTo>
                    <a:pt x="-6632" y="56905"/>
                    <a:pt x="-6588" y="113939"/>
                    <a:pt x="19917" y="162662"/>
                  </a:cubicBezTo>
                  <a:cubicBezTo>
                    <a:pt x="30020" y="181206"/>
                    <a:pt x="58362" y="164674"/>
                    <a:pt x="48259" y="146085"/>
                  </a:cubicBezTo>
                  <a:cubicBezTo>
                    <a:pt x="27483" y="107903"/>
                    <a:pt x="27396" y="62897"/>
                    <a:pt x="48084" y="24671"/>
                  </a:cubicBezTo>
                  <a:cubicBezTo>
                    <a:pt x="58100" y="6126"/>
                    <a:pt x="29802" y="-10450"/>
                    <a:pt x="19742" y="8138"/>
                  </a:cubicBezTo>
                  <a:lnTo>
                    <a:pt x="19742" y="8138"/>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4" name="Google Shape;2664;p48"/>
            <p:cNvSpPr/>
            <p:nvPr/>
          </p:nvSpPr>
          <p:spPr>
            <a:xfrm>
              <a:off x="5753745" y="1133553"/>
              <a:ext cx="126884" cy="218223"/>
            </a:xfrm>
            <a:custGeom>
              <a:rect b="b" l="l" r="r" t="t"/>
              <a:pathLst>
                <a:path extrusionOk="0" h="218223" w="126884">
                  <a:moveTo>
                    <a:pt x="360" y="20542"/>
                  </a:moveTo>
                  <a:cubicBezTo>
                    <a:pt x="14575" y="93058"/>
                    <a:pt x="48821" y="159101"/>
                    <a:pt x="99163" y="213117"/>
                  </a:cubicBezTo>
                  <a:cubicBezTo>
                    <a:pt x="113596" y="228600"/>
                    <a:pt x="136733" y="205375"/>
                    <a:pt x="122344" y="189936"/>
                  </a:cubicBezTo>
                  <a:cubicBezTo>
                    <a:pt x="75720" y="139901"/>
                    <a:pt x="45147" y="78887"/>
                    <a:pt x="31982" y="11838"/>
                  </a:cubicBezTo>
                  <a:cubicBezTo>
                    <a:pt x="27915" y="-8894"/>
                    <a:pt x="-3707" y="-102"/>
                    <a:pt x="360" y="20542"/>
                  </a:cubicBezTo>
                  <a:lnTo>
                    <a:pt x="360" y="20542"/>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5" name="Google Shape;2665;p48"/>
            <p:cNvSpPr/>
            <p:nvPr/>
          </p:nvSpPr>
          <p:spPr>
            <a:xfrm>
              <a:off x="4838475" y="1867144"/>
              <a:ext cx="141801" cy="166669"/>
            </a:xfrm>
            <a:custGeom>
              <a:rect b="b" l="l" r="r" t="t"/>
              <a:pathLst>
                <a:path extrusionOk="0" h="166669" w="141801">
                  <a:moveTo>
                    <a:pt x="12238" y="131603"/>
                  </a:moveTo>
                  <a:cubicBezTo>
                    <a:pt x="9745" y="133834"/>
                    <a:pt x="7208" y="136108"/>
                    <a:pt x="4715" y="138339"/>
                  </a:cubicBezTo>
                  <a:cubicBezTo>
                    <a:pt x="-7138" y="148967"/>
                    <a:pt x="5283" y="171448"/>
                    <a:pt x="20679" y="165762"/>
                  </a:cubicBezTo>
                  <a:cubicBezTo>
                    <a:pt x="83748" y="142407"/>
                    <a:pt x="131072" y="87560"/>
                    <a:pt x="141569" y="20598"/>
                  </a:cubicBezTo>
                  <a:cubicBezTo>
                    <a:pt x="144805" y="-46"/>
                    <a:pt x="113227" y="-8968"/>
                    <a:pt x="109947" y="11895"/>
                  </a:cubicBezTo>
                  <a:cubicBezTo>
                    <a:pt x="101287" y="67135"/>
                    <a:pt x="64897" y="114546"/>
                    <a:pt x="11975" y="134140"/>
                  </a:cubicBezTo>
                  <a:cubicBezTo>
                    <a:pt x="17311" y="143281"/>
                    <a:pt x="22603" y="152422"/>
                    <a:pt x="27939" y="161563"/>
                  </a:cubicBezTo>
                  <a:cubicBezTo>
                    <a:pt x="30432" y="159333"/>
                    <a:pt x="32969" y="157059"/>
                    <a:pt x="35462" y="154828"/>
                  </a:cubicBezTo>
                  <a:cubicBezTo>
                    <a:pt x="51164" y="140657"/>
                    <a:pt x="27939" y="117520"/>
                    <a:pt x="12238" y="131603"/>
                  </a:cubicBezTo>
                  <a:lnTo>
                    <a:pt x="12238" y="131603"/>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6" name="Google Shape;2666;p48"/>
            <p:cNvSpPr/>
            <p:nvPr/>
          </p:nvSpPr>
          <p:spPr>
            <a:xfrm>
              <a:off x="3954561" y="1005904"/>
              <a:ext cx="209772" cy="210076"/>
            </a:xfrm>
            <a:custGeom>
              <a:rect b="b" l="l" r="r" t="t"/>
              <a:pathLst>
                <a:path extrusionOk="0" h="210076" w="209772">
                  <a:moveTo>
                    <a:pt x="28405" y="11512"/>
                  </a:moveTo>
                  <a:cubicBezTo>
                    <a:pt x="27443" y="10768"/>
                    <a:pt x="26437" y="10025"/>
                    <a:pt x="25475" y="9281"/>
                  </a:cubicBezTo>
                  <a:cubicBezTo>
                    <a:pt x="27968" y="12561"/>
                    <a:pt x="30504" y="15798"/>
                    <a:pt x="32997" y="19078"/>
                  </a:cubicBezTo>
                  <a:cubicBezTo>
                    <a:pt x="32954" y="19603"/>
                    <a:pt x="32910" y="20172"/>
                    <a:pt x="32866" y="20696"/>
                  </a:cubicBezTo>
                  <a:cubicBezTo>
                    <a:pt x="24819" y="23977"/>
                    <a:pt x="16815" y="27213"/>
                    <a:pt x="8767" y="30494"/>
                  </a:cubicBezTo>
                  <a:cubicBezTo>
                    <a:pt x="80890" y="70776"/>
                    <a:pt x="139410" y="129646"/>
                    <a:pt x="179255" y="201987"/>
                  </a:cubicBezTo>
                  <a:cubicBezTo>
                    <a:pt x="189446" y="220488"/>
                    <a:pt x="217787" y="203956"/>
                    <a:pt x="207596" y="185411"/>
                  </a:cubicBezTo>
                  <a:cubicBezTo>
                    <a:pt x="165171" y="108433"/>
                    <a:pt x="102102" y="45014"/>
                    <a:pt x="25343" y="2152"/>
                  </a:cubicBezTo>
                  <a:cubicBezTo>
                    <a:pt x="15984" y="-3097"/>
                    <a:pt x="4306" y="1671"/>
                    <a:pt x="1244" y="11949"/>
                  </a:cubicBezTo>
                  <a:cubicBezTo>
                    <a:pt x="-2386" y="24152"/>
                    <a:pt x="2163" y="32462"/>
                    <a:pt x="11829" y="39766"/>
                  </a:cubicBezTo>
                  <a:cubicBezTo>
                    <a:pt x="28711" y="52537"/>
                    <a:pt x="45069" y="24064"/>
                    <a:pt x="28405" y="11512"/>
                  </a:cubicBezTo>
                  <a:lnTo>
                    <a:pt x="28405" y="11512"/>
                  </a:lnTo>
                  <a:close/>
                </a:path>
              </a:pathLst>
            </a:custGeom>
            <a:solidFill>
              <a:srgbClr val="E90E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67" name="Google Shape;2667;p48"/>
          <p:cNvSpPr txBox="1"/>
          <p:nvPr/>
        </p:nvSpPr>
        <p:spPr>
          <a:xfrm>
            <a:off x="3600849" y="4529724"/>
            <a:ext cx="2571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400">
                <a:solidFill>
                  <a:schemeClr val="dk1"/>
                </a:solidFill>
                <a:latin typeface="Denk One"/>
                <a:ea typeface="Denk One"/>
                <a:cs typeface="Denk One"/>
                <a:sym typeface="Denk One"/>
              </a:rPr>
              <a:t>Red blood cells</a:t>
            </a:r>
            <a:endParaRPr>
              <a:solidFill>
                <a:schemeClr val="dk1"/>
              </a:solidFill>
              <a:latin typeface="Denk One"/>
              <a:ea typeface="Denk One"/>
              <a:cs typeface="Denk One"/>
              <a:sym typeface="Denk One"/>
            </a:endParaRPr>
          </a:p>
        </p:txBody>
      </p:sp>
      <p:sp>
        <p:nvSpPr>
          <p:cNvPr id="2668" name="Google Shape;2668;p48"/>
          <p:cNvSpPr txBox="1"/>
          <p:nvPr/>
        </p:nvSpPr>
        <p:spPr>
          <a:xfrm>
            <a:off x="6294433" y="4540541"/>
            <a:ext cx="2571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400">
                <a:solidFill>
                  <a:schemeClr val="dk1"/>
                </a:solidFill>
                <a:latin typeface="Denk One"/>
                <a:ea typeface="Denk One"/>
                <a:cs typeface="Denk One"/>
                <a:sym typeface="Denk One"/>
              </a:rPr>
              <a:t>Liver cells</a:t>
            </a:r>
            <a:endParaRPr>
              <a:solidFill>
                <a:schemeClr val="dk1"/>
              </a:solidFill>
              <a:latin typeface="Denk One"/>
              <a:ea typeface="Denk One"/>
              <a:cs typeface="Denk One"/>
              <a:sym typeface="Denk One"/>
            </a:endParaRPr>
          </a:p>
        </p:txBody>
      </p:sp>
      <p:sp>
        <p:nvSpPr>
          <p:cNvPr id="2669" name="Google Shape;2669;p48"/>
          <p:cNvSpPr txBox="1"/>
          <p:nvPr/>
        </p:nvSpPr>
        <p:spPr>
          <a:xfrm>
            <a:off x="9031286" y="4529724"/>
            <a:ext cx="2571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400">
                <a:solidFill>
                  <a:schemeClr val="dk1"/>
                </a:solidFill>
                <a:latin typeface="Denk One"/>
                <a:ea typeface="Denk One"/>
                <a:cs typeface="Denk One"/>
                <a:sym typeface="Denk One"/>
              </a:rPr>
              <a:t>Stem cells</a:t>
            </a:r>
            <a:endParaRPr>
              <a:solidFill>
                <a:schemeClr val="dk1"/>
              </a:solidFill>
              <a:latin typeface="Denk One"/>
              <a:ea typeface="Denk One"/>
              <a:cs typeface="Denk One"/>
              <a:sym typeface="Denk One"/>
            </a:endParaRPr>
          </a:p>
        </p:txBody>
      </p:sp>
      <p:grpSp>
        <p:nvGrpSpPr>
          <p:cNvPr id="2670" name="Google Shape;2670;p48"/>
          <p:cNvGrpSpPr/>
          <p:nvPr/>
        </p:nvGrpSpPr>
        <p:grpSpPr>
          <a:xfrm flipH="1">
            <a:off x="322101" y="688384"/>
            <a:ext cx="3175862" cy="5567561"/>
            <a:chOff x="8224837" y="1490666"/>
            <a:chExt cx="2776346" cy="4867175"/>
          </a:xfrm>
        </p:grpSpPr>
        <p:sp>
          <p:nvSpPr>
            <p:cNvPr id="2671" name="Google Shape;2671;p48"/>
            <p:cNvSpPr/>
            <p:nvPr/>
          </p:nvSpPr>
          <p:spPr>
            <a:xfrm rot="10800000">
              <a:off x="8515199" y="5076825"/>
              <a:ext cx="324000" cy="114300"/>
            </a:xfrm>
            <a:prstGeom prst="round2SameRect">
              <a:avLst>
                <a:gd fmla="val 50000" name="adj1"/>
                <a:gd fmla="val 0" name="adj2"/>
              </a:avLst>
            </a:pr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2" name="Google Shape;2672;p48"/>
            <p:cNvSpPr/>
            <p:nvPr/>
          </p:nvSpPr>
          <p:spPr>
            <a:xfrm>
              <a:off x="9205912" y="5541930"/>
              <a:ext cx="142875" cy="57150"/>
            </a:xfrm>
            <a:custGeom>
              <a:rect b="b" l="l" r="r" t="t"/>
              <a:pathLst>
                <a:path extrusionOk="0" h="57150" w="142875">
                  <a:moveTo>
                    <a:pt x="0" y="0"/>
                  </a:moveTo>
                  <a:lnTo>
                    <a:pt x="142875" y="0"/>
                  </a:lnTo>
                  <a:lnTo>
                    <a:pt x="142875" y="57150"/>
                  </a:lnTo>
                  <a:lnTo>
                    <a:pt x="0" y="57150"/>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3" name="Google Shape;2673;p48"/>
            <p:cNvSpPr/>
            <p:nvPr/>
          </p:nvSpPr>
          <p:spPr>
            <a:xfrm>
              <a:off x="8224837" y="5527642"/>
              <a:ext cx="619125" cy="85725"/>
            </a:xfrm>
            <a:custGeom>
              <a:rect b="b" l="l" r="r" t="t"/>
              <a:pathLst>
                <a:path extrusionOk="0" h="85725" w="619125">
                  <a:moveTo>
                    <a:pt x="0" y="0"/>
                  </a:moveTo>
                  <a:lnTo>
                    <a:pt x="619125" y="0"/>
                  </a:lnTo>
                  <a:lnTo>
                    <a:pt x="619125" y="85725"/>
                  </a:lnTo>
                  <a:lnTo>
                    <a:pt x="0" y="85725"/>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4" name="Google Shape;2674;p48"/>
            <p:cNvSpPr/>
            <p:nvPr/>
          </p:nvSpPr>
          <p:spPr>
            <a:xfrm>
              <a:off x="8843962" y="5556217"/>
              <a:ext cx="361950" cy="28575"/>
            </a:xfrm>
            <a:custGeom>
              <a:rect b="b" l="l" r="r" t="t"/>
              <a:pathLst>
                <a:path extrusionOk="0" h="28575" w="361950">
                  <a:moveTo>
                    <a:pt x="0" y="0"/>
                  </a:moveTo>
                  <a:lnTo>
                    <a:pt x="361950" y="0"/>
                  </a:lnTo>
                  <a:lnTo>
                    <a:pt x="361950" y="28575"/>
                  </a:lnTo>
                  <a:lnTo>
                    <a:pt x="0" y="28575"/>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5" name="Google Shape;2675;p48"/>
            <p:cNvSpPr/>
            <p:nvPr/>
          </p:nvSpPr>
          <p:spPr>
            <a:xfrm>
              <a:off x="9627774" y="5519641"/>
              <a:ext cx="432625" cy="457200"/>
            </a:xfrm>
            <a:custGeom>
              <a:rect b="b" l="l" r="r" t="t"/>
              <a:pathLst>
                <a:path extrusionOk="0" h="457200" w="432625">
                  <a:moveTo>
                    <a:pt x="432626" y="330137"/>
                  </a:moveTo>
                  <a:cubicBezTo>
                    <a:pt x="380333" y="406813"/>
                    <a:pt x="292322" y="457200"/>
                    <a:pt x="192500" y="457200"/>
                  </a:cubicBezTo>
                  <a:cubicBezTo>
                    <a:pt x="118586" y="457200"/>
                    <a:pt x="51245" y="429578"/>
                    <a:pt x="0" y="384143"/>
                  </a:cubicBezTo>
                  <a:lnTo>
                    <a:pt x="76391" y="0"/>
                  </a:lnTo>
                  <a:lnTo>
                    <a:pt x="432626" y="330137"/>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6" name="Google Shape;2676;p48"/>
            <p:cNvSpPr/>
            <p:nvPr/>
          </p:nvSpPr>
          <p:spPr>
            <a:xfrm>
              <a:off x="9567862" y="5840253"/>
              <a:ext cx="876300" cy="355663"/>
            </a:xfrm>
            <a:custGeom>
              <a:rect b="b" l="l" r="r" t="t"/>
              <a:pathLst>
                <a:path extrusionOk="0" h="355663" w="876300">
                  <a:moveTo>
                    <a:pt x="876300" y="355663"/>
                  </a:moveTo>
                  <a:lnTo>
                    <a:pt x="0" y="355663"/>
                  </a:lnTo>
                  <a:lnTo>
                    <a:pt x="59912" y="54007"/>
                  </a:lnTo>
                  <a:cubicBezTo>
                    <a:pt x="111157" y="99441"/>
                    <a:pt x="178499" y="127063"/>
                    <a:pt x="252413" y="127063"/>
                  </a:cubicBezTo>
                  <a:cubicBezTo>
                    <a:pt x="352234" y="127063"/>
                    <a:pt x="440246" y="76676"/>
                    <a:pt x="492538" y="0"/>
                  </a:cubicBezTo>
                  <a:lnTo>
                    <a:pt x="876300" y="3556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48"/>
            <p:cNvSpPr/>
            <p:nvPr/>
          </p:nvSpPr>
          <p:spPr>
            <a:xfrm>
              <a:off x="9366122" y="2958559"/>
              <a:ext cx="1635061" cy="2738723"/>
            </a:xfrm>
            <a:custGeom>
              <a:rect b="b" l="l" r="r" t="t"/>
              <a:pathLst>
                <a:path extrusionOk="0" h="2738723" w="1635061">
                  <a:moveTo>
                    <a:pt x="739426" y="0"/>
                  </a:moveTo>
                  <a:lnTo>
                    <a:pt x="653606" y="201739"/>
                  </a:lnTo>
                  <a:lnTo>
                    <a:pt x="546830" y="452723"/>
                  </a:lnTo>
                  <a:cubicBezTo>
                    <a:pt x="895636" y="585978"/>
                    <a:pt x="1143381" y="923830"/>
                    <a:pt x="1143381" y="1319498"/>
                  </a:cubicBezTo>
                  <a:cubicBezTo>
                    <a:pt x="1143381" y="1785747"/>
                    <a:pt x="799338" y="2171700"/>
                    <a:pt x="351282" y="2237232"/>
                  </a:cubicBezTo>
                  <a:lnTo>
                    <a:pt x="0" y="2715197"/>
                  </a:lnTo>
                  <a:lnTo>
                    <a:pt x="4096" y="2723007"/>
                  </a:lnTo>
                  <a:lnTo>
                    <a:pt x="4191" y="2723007"/>
                  </a:lnTo>
                  <a:cubicBezTo>
                    <a:pt x="73247" y="2733389"/>
                    <a:pt x="143923" y="2738724"/>
                    <a:pt x="215836" y="2738724"/>
                  </a:cubicBezTo>
                  <a:cubicBezTo>
                    <a:pt x="999649" y="2738724"/>
                    <a:pt x="1635062" y="2103311"/>
                    <a:pt x="1635062" y="1319498"/>
                  </a:cubicBezTo>
                  <a:cubicBezTo>
                    <a:pt x="1635062" y="720662"/>
                    <a:pt x="1264158" y="208407"/>
                    <a:pt x="739426" y="0"/>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8" name="Google Shape;2678;p48"/>
            <p:cNvSpPr/>
            <p:nvPr/>
          </p:nvSpPr>
          <p:spPr>
            <a:xfrm>
              <a:off x="9091612" y="3160299"/>
              <a:ext cx="1680972" cy="2517933"/>
            </a:xfrm>
            <a:custGeom>
              <a:rect b="b" l="l" r="r" t="t"/>
              <a:pathLst>
                <a:path extrusionOk="0" h="2517933" w="1680972">
                  <a:moveTo>
                    <a:pt x="918591" y="0"/>
                  </a:moveTo>
                  <a:lnTo>
                    <a:pt x="811816" y="250984"/>
                  </a:lnTo>
                  <a:cubicBezTo>
                    <a:pt x="1160621" y="384239"/>
                    <a:pt x="1408367" y="722090"/>
                    <a:pt x="1408367" y="1117759"/>
                  </a:cubicBezTo>
                  <a:cubicBezTo>
                    <a:pt x="1408367" y="1608677"/>
                    <a:pt x="1026890" y="2010728"/>
                    <a:pt x="544163" y="2043208"/>
                  </a:cubicBezTo>
                  <a:cubicBezTo>
                    <a:pt x="523304" y="2044637"/>
                    <a:pt x="502158" y="2045399"/>
                    <a:pt x="480822" y="2045399"/>
                  </a:cubicBezTo>
                  <a:cubicBezTo>
                    <a:pt x="434816" y="2045399"/>
                    <a:pt x="389477" y="2042065"/>
                    <a:pt x="345281" y="2035493"/>
                  </a:cubicBezTo>
                  <a:lnTo>
                    <a:pt x="52864" y="2035493"/>
                  </a:lnTo>
                  <a:lnTo>
                    <a:pt x="0" y="2035493"/>
                  </a:lnTo>
                  <a:lnTo>
                    <a:pt x="270891" y="2517934"/>
                  </a:lnTo>
                  <a:lnTo>
                    <a:pt x="423386" y="2316480"/>
                  </a:lnTo>
                  <a:cubicBezTo>
                    <a:pt x="442436" y="2317433"/>
                    <a:pt x="461582" y="2317909"/>
                    <a:pt x="480822" y="2317909"/>
                  </a:cubicBezTo>
                  <a:cubicBezTo>
                    <a:pt x="1143572" y="2317909"/>
                    <a:pt x="1680972" y="1780604"/>
                    <a:pt x="1680972" y="1117759"/>
                  </a:cubicBezTo>
                  <a:cubicBezTo>
                    <a:pt x="1680972" y="609410"/>
                    <a:pt x="1364933" y="174879"/>
                    <a:pt x="918591" y="0"/>
                  </a:cubicBez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9" name="Google Shape;2679;p48"/>
            <p:cNvSpPr/>
            <p:nvPr/>
          </p:nvSpPr>
          <p:spPr>
            <a:xfrm>
              <a:off x="8891587" y="5081491"/>
              <a:ext cx="768762" cy="136402"/>
            </a:xfrm>
            <a:custGeom>
              <a:rect b="b" l="l" r="r" t="t"/>
              <a:pathLst>
                <a:path extrusionOk="0" h="136402" w="768762">
                  <a:moveTo>
                    <a:pt x="0" y="0"/>
                  </a:moveTo>
                  <a:cubicBezTo>
                    <a:pt x="0" y="0"/>
                    <a:pt x="15050" y="125730"/>
                    <a:pt x="114300" y="133350"/>
                  </a:cubicBezTo>
                  <a:cubicBezTo>
                    <a:pt x="238125" y="142875"/>
                    <a:pt x="768763" y="127063"/>
                    <a:pt x="768763" y="127063"/>
                  </a:cubicBezTo>
                  <a:lnTo>
                    <a:pt x="666750" y="0"/>
                  </a:lnTo>
                  <a:lnTo>
                    <a:pt x="0" y="0"/>
                  </a:lnTo>
                  <a:close/>
                </a:path>
              </a:pathLst>
            </a:custGeom>
            <a:solidFill>
              <a:srgbClr val="C3C2C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48"/>
            <p:cNvSpPr/>
            <p:nvPr/>
          </p:nvSpPr>
          <p:spPr>
            <a:xfrm>
              <a:off x="9707117" y="2862756"/>
              <a:ext cx="539497" cy="543100"/>
            </a:xfrm>
            <a:custGeom>
              <a:rect b="b" l="l" r="r" t="t"/>
              <a:pathLst>
                <a:path extrusionOk="0" h="543100" w="539497">
                  <a:moveTo>
                    <a:pt x="517779" y="377838"/>
                  </a:moveTo>
                  <a:cubicBezTo>
                    <a:pt x="459105" y="515760"/>
                    <a:pt x="299657" y="580054"/>
                    <a:pt x="161735" y="521380"/>
                  </a:cubicBezTo>
                  <a:cubicBezTo>
                    <a:pt x="155639" y="518808"/>
                    <a:pt x="149543" y="515855"/>
                    <a:pt x="143732" y="512807"/>
                  </a:cubicBezTo>
                  <a:cubicBezTo>
                    <a:pt x="101918" y="491471"/>
                    <a:pt x="67723" y="460325"/>
                    <a:pt x="42958" y="423368"/>
                  </a:cubicBezTo>
                  <a:cubicBezTo>
                    <a:pt x="20955" y="390792"/>
                    <a:pt x="6191" y="353740"/>
                    <a:pt x="0" y="314973"/>
                  </a:cubicBezTo>
                  <a:lnTo>
                    <a:pt x="113348" y="48464"/>
                  </a:lnTo>
                  <a:cubicBezTo>
                    <a:pt x="145542" y="26080"/>
                    <a:pt x="182499" y="10935"/>
                    <a:pt x="221171" y="4172"/>
                  </a:cubicBezTo>
                  <a:cubicBezTo>
                    <a:pt x="264986" y="-3638"/>
                    <a:pt x="311087" y="-685"/>
                    <a:pt x="355473" y="14745"/>
                  </a:cubicBezTo>
                  <a:cubicBezTo>
                    <a:pt x="361760" y="16745"/>
                    <a:pt x="367951" y="19127"/>
                    <a:pt x="374142" y="21794"/>
                  </a:cubicBezTo>
                  <a:cubicBezTo>
                    <a:pt x="512159" y="80468"/>
                    <a:pt x="576453" y="239916"/>
                    <a:pt x="517779" y="377838"/>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48"/>
            <p:cNvSpPr/>
            <p:nvPr/>
          </p:nvSpPr>
          <p:spPr>
            <a:xfrm>
              <a:off x="9855993" y="3015328"/>
              <a:ext cx="238125" cy="238125"/>
            </a:xfrm>
            <a:custGeom>
              <a:rect b="b" l="l" r="r" t="t"/>
              <a:pathLst>
                <a:path extrusionOk="0" h="238125" w="238125">
                  <a:moveTo>
                    <a:pt x="238125" y="119063"/>
                  </a:moveTo>
                  <a:cubicBezTo>
                    <a:pt x="238125" y="184819"/>
                    <a:pt x="184819" y="238125"/>
                    <a:pt x="119063" y="238125"/>
                  </a:cubicBezTo>
                  <a:cubicBezTo>
                    <a:pt x="53306" y="238125"/>
                    <a:pt x="0" y="184819"/>
                    <a:pt x="0" y="119063"/>
                  </a:cubicBezTo>
                  <a:cubicBezTo>
                    <a:pt x="0" y="53306"/>
                    <a:pt x="53306" y="0"/>
                    <a:pt x="119063" y="0"/>
                  </a:cubicBezTo>
                  <a:cubicBezTo>
                    <a:pt x="184819" y="0"/>
                    <a:pt x="238125" y="53306"/>
                    <a:pt x="238125" y="119063"/>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48"/>
            <p:cNvSpPr/>
            <p:nvPr/>
          </p:nvSpPr>
          <p:spPr>
            <a:xfrm>
              <a:off x="9623202" y="2711576"/>
              <a:ext cx="453327" cy="723906"/>
            </a:xfrm>
            <a:custGeom>
              <a:rect b="b" l="l" r="r" t="t"/>
              <a:pathLst>
                <a:path extrusionOk="0" h="723906" w="453327">
                  <a:moveTo>
                    <a:pt x="447770" y="146399"/>
                  </a:moveTo>
                  <a:lnTo>
                    <a:pt x="220218" y="681419"/>
                  </a:lnTo>
                  <a:cubicBezTo>
                    <a:pt x="205073" y="716947"/>
                    <a:pt x="164021" y="733425"/>
                    <a:pt x="128588" y="718280"/>
                  </a:cubicBezTo>
                  <a:lnTo>
                    <a:pt x="0" y="663607"/>
                  </a:lnTo>
                  <a:lnTo>
                    <a:pt x="282226" y="0"/>
                  </a:lnTo>
                  <a:lnTo>
                    <a:pt x="410813" y="54674"/>
                  </a:lnTo>
                  <a:cubicBezTo>
                    <a:pt x="446246" y="69818"/>
                    <a:pt x="462820" y="110966"/>
                    <a:pt x="447770" y="146399"/>
                  </a:cubicBez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48"/>
            <p:cNvSpPr/>
            <p:nvPr/>
          </p:nvSpPr>
          <p:spPr>
            <a:xfrm rot="-4013726">
              <a:off x="9443227" y="3017728"/>
              <a:ext cx="719097" cy="81932"/>
            </a:xfrm>
            <a:custGeom>
              <a:rect b="b" l="l" r="r" t="t"/>
              <a:pathLst>
                <a:path extrusionOk="0" h="81913" w="718933">
                  <a:moveTo>
                    <a:pt x="0" y="0"/>
                  </a:moveTo>
                  <a:lnTo>
                    <a:pt x="718933" y="0"/>
                  </a:lnTo>
                  <a:lnTo>
                    <a:pt x="718933" y="81914"/>
                  </a:lnTo>
                  <a:lnTo>
                    <a:pt x="0" y="81914"/>
                  </a:lnTo>
                  <a:close/>
                </a:path>
              </a:pathLst>
            </a:custGeom>
            <a:solidFill>
              <a:srgbClr val="BDBB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48"/>
            <p:cNvSpPr/>
            <p:nvPr/>
          </p:nvSpPr>
          <p:spPr>
            <a:xfrm>
              <a:off x="9228389" y="4100510"/>
              <a:ext cx="83061" cy="16863"/>
            </a:xfrm>
            <a:custGeom>
              <a:rect b="b" l="l" r="r" t="t"/>
              <a:pathLst>
                <a:path extrusionOk="0" h="16863" w="83061">
                  <a:moveTo>
                    <a:pt x="75250" y="16861"/>
                  </a:moveTo>
                  <a:lnTo>
                    <a:pt x="7431" y="15242"/>
                  </a:lnTo>
                  <a:cubicBezTo>
                    <a:pt x="3240" y="15147"/>
                    <a:pt x="-93" y="11623"/>
                    <a:pt x="2" y="7431"/>
                  </a:cubicBezTo>
                  <a:lnTo>
                    <a:pt x="2" y="7431"/>
                  </a:lnTo>
                  <a:cubicBezTo>
                    <a:pt x="97" y="3240"/>
                    <a:pt x="3621" y="-93"/>
                    <a:pt x="7812" y="2"/>
                  </a:cubicBezTo>
                  <a:lnTo>
                    <a:pt x="75631" y="1621"/>
                  </a:lnTo>
                  <a:cubicBezTo>
                    <a:pt x="79821" y="1716"/>
                    <a:pt x="83155" y="5241"/>
                    <a:pt x="83060" y="9432"/>
                  </a:cubicBezTo>
                  <a:lnTo>
                    <a:pt x="83060" y="9432"/>
                  </a:lnTo>
                  <a:cubicBezTo>
                    <a:pt x="82965" y="13623"/>
                    <a:pt x="79440" y="16956"/>
                    <a:pt x="75250" y="168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5" name="Google Shape;2685;p48"/>
            <p:cNvSpPr/>
            <p:nvPr/>
          </p:nvSpPr>
          <p:spPr>
            <a:xfrm>
              <a:off x="9218102" y="4027168"/>
              <a:ext cx="102682" cy="77920"/>
            </a:xfrm>
            <a:custGeom>
              <a:rect b="b" l="l" r="r" t="t"/>
              <a:pathLst>
                <a:path extrusionOk="0" h="77920" w="102682">
                  <a:moveTo>
                    <a:pt x="88965" y="77916"/>
                  </a:moveTo>
                  <a:lnTo>
                    <a:pt x="11908" y="76106"/>
                  </a:lnTo>
                  <a:cubicBezTo>
                    <a:pt x="5145" y="75916"/>
                    <a:pt x="-94" y="70391"/>
                    <a:pt x="1" y="63628"/>
                  </a:cubicBezTo>
                  <a:lnTo>
                    <a:pt x="1240" y="11908"/>
                  </a:lnTo>
                  <a:cubicBezTo>
                    <a:pt x="1430" y="5145"/>
                    <a:pt x="6955" y="-94"/>
                    <a:pt x="13717" y="1"/>
                  </a:cubicBezTo>
                  <a:lnTo>
                    <a:pt x="90775" y="1811"/>
                  </a:lnTo>
                  <a:cubicBezTo>
                    <a:pt x="97537" y="2002"/>
                    <a:pt x="102776" y="7526"/>
                    <a:pt x="102681" y="14289"/>
                  </a:cubicBezTo>
                  <a:lnTo>
                    <a:pt x="101443" y="66010"/>
                  </a:lnTo>
                  <a:cubicBezTo>
                    <a:pt x="101252" y="72772"/>
                    <a:pt x="95728" y="78106"/>
                    <a:pt x="88965" y="77916"/>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6" name="Google Shape;2686;p48"/>
            <p:cNvSpPr/>
            <p:nvPr/>
          </p:nvSpPr>
          <p:spPr>
            <a:xfrm>
              <a:off x="9211815" y="4023833"/>
              <a:ext cx="119923" cy="17726"/>
            </a:xfrm>
            <a:custGeom>
              <a:rect b="b" l="l" r="r" t="t"/>
              <a:pathLst>
                <a:path extrusionOk="0" h="17726" w="119923">
                  <a:moveTo>
                    <a:pt x="112111" y="17718"/>
                  </a:moveTo>
                  <a:lnTo>
                    <a:pt x="7431" y="15242"/>
                  </a:lnTo>
                  <a:cubicBezTo>
                    <a:pt x="3240" y="15147"/>
                    <a:pt x="-93" y="11623"/>
                    <a:pt x="2" y="7431"/>
                  </a:cubicBezTo>
                  <a:lnTo>
                    <a:pt x="2" y="7431"/>
                  </a:lnTo>
                  <a:cubicBezTo>
                    <a:pt x="97" y="3240"/>
                    <a:pt x="3621" y="-93"/>
                    <a:pt x="7812" y="2"/>
                  </a:cubicBezTo>
                  <a:lnTo>
                    <a:pt x="112492" y="2478"/>
                  </a:lnTo>
                  <a:cubicBezTo>
                    <a:pt x="116683" y="2574"/>
                    <a:pt x="120017" y="6098"/>
                    <a:pt x="119922" y="10289"/>
                  </a:cubicBezTo>
                  <a:lnTo>
                    <a:pt x="119922" y="10289"/>
                  </a:lnTo>
                  <a:cubicBezTo>
                    <a:pt x="119826" y="14575"/>
                    <a:pt x="116397" y="17909"/>
                    <a:pt x="112111" y="17718"/>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48"/>
            <p:cNvSpPr/>
            <p:nvPr/>
          </p:nvSpPr>
          <p:spPr>
            <a:xfrm>
              <a:off x="9201433" y="3950682"/>
              <a:ext cx="139639" cy="78869"/>
            </a:xfrm>
            <a:custGeom>
              <a:rect b="b" l="l" r="r" t="t"/>
              <a:pathLst>
                <a:path extrusionOk="0" h="78869" w="139639">
                  <a:moveTo>
                    <a:pt x="125922" y="78868"/>
                  </a:moveTo>
                  <a:lnTo>
                    <a:pt x="11908" y="76106"/>
                  </a:lnTo>
                  <a:cubicBezTo>
                    <a:pt x="5145" y="75916"/>
                    <a:pt x="-94" y="70391"/>
                    <a:pt x="1" y="63628"/>
                  </a:cubicBezTo>
                  <a:lnTo>
                    <a:pt x="1240" y="11908"/>
                  </a:lnTo>
                  <a:cubicBezTo>
                    <a:pt x="1430" y="5145"/>
                    <a:pt x="6955" y="-94"/>
                    <a:pt x="13717" y="1"/>
                  </a:cubicBezTo>
                  <a:lnTo>
                    <a:pt x="127732" y="2764"/>
                  </a:lnTo>
                  <a:cubicBezTo>
                    <a:pt x="134494" y="2954"/>
                    <a:pt x="139733" y="8479"/>
                    <a:pt x="139638" y="15241"/>
                  </a:cubicBezTo>
                  <a:lnTo>
                    <a:pt x="138400" y="66962"/>
                  </a:lnTo>
                  <a:cubicBezTo>
                    <a:pt x="138304" y="73630"/>
                    <a:pt x="132685" y="78964"/>
                    <a:pt x="125922" y="7886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8" name="Google Shape;2688;p48"/>
            <p:cNvSpPr/>
            <p:nvPr/>
          </p:nvSpPr>
          <p:spPr>
            <a:xfrm>
              <a:off x="9180002" y="3886007"/>
              <a:ext cx="185740" cy="79920"/>
            </a:xfrm>
            <a:custGeom>
              <a:rect b="b" l="l" r="r" t="t"/>
              <a:pathLst>
                <a:path extrusionOk="0" h="79920" w="185740">
                  <a:moveTo>
                    <a:pt x="172023" y="79916"/>
                  </a:moveTo>
                  <a:lnTo>
                    <a:pt x="11908" y="76106"/>
                  </a:lnTo>
                  <a:cubicBezTo>
                    <a:pt x="5145" y="75916"/>
                    <a:pt x="-94" y="70391"/>
                    <a:pt x="1" y="63628"/>
                  </a:cubicBezTo>
                  <a:lnTo>
                    <a:pt x="1240" y="11908"/>
                  </a:lnTo>
                  <a:cubicBezTo>
                    <a:pt x="1430" y="5145"/>
                    <a:pt x="6955" y="-94"/>
                    <a:pt x="13717" y="1"/>
                  </a:cubicBezTo>
                  <a:lnTo>
                    <a:pt x="173833" y="3811"/>
                  </a:lnTo>
                  <a:cubicBezTo>
                    <a:pt x="180595" y="4002"/>
                    <a:pt x="185834" y="9526"/>
                    <a:pt x="185739" y="16289"/>
                  </a:cubicBezTo>
                  <a:lnTo>
                    <a:pt x="184501" y="68010"/>
                  </a:lnTo>
                  <a:cubicBezTo>
                    <a:pt x="184310" y="74772"/>
                    <a:pt x="178786" y="80107"/>
                    <a:pt x="172023" y="79916"/>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48"/>
            <p:cNvSpPr/>
            <p:nvPr/>
          </p:nvSpPr>
          <p:spPr>
            <a:xfrm>
              <a:off x="8701395" y="3865232"/>
              <a:ext cx="63425" cy="62317"/>
            </a:xfrm>
            <a:custGeom>
              <a:rect b="b" l="l" r="r" t="t"/>
              <a:pathLst>
                <a:path extrusionOk="0" h="62317" w="63425">
                  <a:moveTo>
                    <a:pt x="2263" y="13061"/>
                  </a:moveTo>
                  <a:lnTo>
                    <a:pt x="50364" y="60115"/>
                  </a:lnTo>
                  <a:cubicBezTo>
                    <a:pt x="53412" y="63068"/>
                    <a:pt x="58270" y="63068"/>
                    <a:pt x="61223" y="60020"/>
                  </a:cubicBezTo>
                  <a:lnTo>
                    <a:pt x="61223" y="60020"/>
                  </a:lnTo>
                  <a:cubicBezTo>
                    <a:pt x="64175" y="57067"/>
                    <a:pt x="64175" y="52209"/>
                    <a:pt x="61127" y="49256"/>
                  </a:cubicBezTo>
                  <a:lnTo>
                    <a:pt x="13026" y="2203"/>
                  </a:lnTo>
                  <a:cubicBezTo>
                    <a:pt x="9978" y="-750"/>
                    <a:pt x="5120" y="-750"/>
                    <a:pt x="2167" y="2298"/>
                  </a:cubicBezTo>
                  <a:lnTo>
                    <a:pt x="2167" y="2298"/>
                  </a:lnTo>
                  <a:cubicBezTo>
                    <a:pt x="-785" y="5251"/>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48"/>
            <p:cNvSpPr/>
            <p:nvPr/>
          </p:nvSpPr>
          <p:spPr>
            <a:xfrm>
              <a:off x="8706611" y="3809713"/>
              <a:ext cx="116050" cy="114681"/>
            </a:xfrm>
            <a:custGeom>
              <a:rect b="b" l="l" r="r" t="t"/>
              <a:pathLst>
                <a:path extrusionOk="0" h="114681" w="116050">
                  <a:moveTo>
                    <a:pt x="3620" y="57627"/>
                  </a:moveTo>
                  <a:lnTo>
                    <a:pt x="58293" y="111157"/>
                  </a:lnTo>
                  <a:cubicBezTo>
                    <a:pt x="63151" y="115920"/>
                    <a:pt x="70866" y="115824"/>
                    <a:pt x="75724" y="111062"/>
                  </a:cubicBezTo>
                  <a:lnTo>
                    <a:pt x="112491" y="74295"/>
                  </a:lnTo>
                  <a:cubicBezTo>
                    <a:pt x="117253" y="69533"/>
                    <a:pt x="117253" y="61818"/>
                    <a:pt x="112395" y="57055"/>
                  </a:cubicBezTo>
                  <a:lnTo>
                    <a:pt x="57722" y="3525"/>
                  </a:lnTo>
                  <a:cubicBezTo>
                    <a:pt x="52864" y="-1238"/>
                    <a:pt x="45149" y="-1143"/>
                    <a:pt x="40291" y="3620"/>
                  </a:cubicBezTo>
                  <a:lnTo>
                    <a:pt x="3525" y="40386"/>
                  </a:lnTo>
                  <a:cubicBezTo>
                    <a:pt x="-1238" y="45244"/>
                    <a:pt x="-1143" y="52959"/>
                    <a:pt x="3620" y="57627"/>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48"/>
            <p:cNvSpPr/>
            <p:nvPr/>
          </p:nvSpPr>
          <p:spPr>
            <a:xfrm>
              <a:off x="8742448" y="3798176"/>
              <a:ext cx="89619" cy="88035"/>
            </a:xfrm>
            <a:custGeom>
              <a:rect b="b" l="l" r="r" t="t"/>
              <a:pathLst>
                <a:path extrusionOk="0" h="88035" w="89619">
                  <a:moveTo>
                    <a:pt x="2263" y="13061"/>
                  </a:moveTo>
                  <a:lnTo>
                    <a:pt x="76558" y="85832"/>
                  </a:lnTo>
                  <a:cubicBezTo>
                    <a:pt x="79606" y="88785"/>
                    <a:pt x="84464" y="88785"/>
                    <a:pt x="87416" y="85737"/>
                  </a:cubicBezTo>
                  <a:lnTo>
                    <a:pt x="87416" y="85737"/>
                  </a:lnTo>
                  <a:cubicBezTo>
                    <a:pt x="90369" y="82784"/>
                    <a:pt x="90369" y="77927"/>
                    <a:pt x="87321" y="74974"/>
                  </a:cubicBezTo>
                  <a:lnTo>
                    <a:pt x="13026" y="2203"/>
                  </a:lnTo>
                  <a:cubicBezTo>
                    <a:pt x="9978" y="-750"/>
                    <a:pt x="5120" y="-750"/>
                    <a:pt x="2168" y="2298"/>
                  </a:cubicBezTo>
                  <a:lnTo>
                    <a:pt x="2168" y="2298"/>
                  </a:lnTo>
                  <a:cubicBezTo>
                    <a:pt x="-785" y="5346"/>
                    <a:pt x="-690" y="10109"/>
                    <a:pt x="2263" y="1306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48"/>
            <p:cNvSpPr/>
            <p:nvPr/>
          </p:nvSpPr>
          <p:spPr>
            <a:xfrm>
              <a:off x="8747533" y="3742847"/>
              <a:ext cx="142279" cy="140303"/>
            </a:xfrm>
            <a:custGeom>
              <a:rect b="b" l="l" r="r" t="t"/>
              <a:pathLst>
                <a:path extrusionOk="0" h="140303" w="142279">
                  <a:moveTo>
                    <a:pt x="3655" y="57627"/>
                  </a:moveTo>
                  <a:lnTo>
                    <a:pt x="84523" y="136779"/>
                  </a:lnTo>
                  <a:cubicBezTo>
                    <a:pt x="89380" y="141542"/>
                    <a:pt x="97096" y="141447"/>
                    <a:pt x="101953" y="136684"/>
                  </a:cubicBezTo>
                  <a:lnTo>
                    <a:pt x="138720" y="99918"/>
                  </a:lnTo>
                  <a:cubicBezTo>
                    <a:pt x="143482" y="95155"/>
                    <a:pt x="143482" y="87440"/>
                    <a:pt x="138625" y="82677"/>
                  </a:cubicBezTo>
                  <a:lnTo>
                    <a:pt x="57757" y="3525"/>
                  </a:lnTo>
                  <a:cubicBezTo>
                    <a:pt x="52900" y="-1238"/>
                    <a:pt x="45184" y="-1143"/>
                    <a:pt x="40327" y="3620"/>
                  </a:cubicBezTo>
                  <a:lnTo>
                    <a:pt x="3560" y="40386"/>
                  </a:lnTo>
                  <a:cubicBezTo>
                    <a:pt x="-1202" y="45149"/>
                    <a:pt x="-1202" y="52864"/>
                    <a:pt x="3655" y="57627"/>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3" name="Google Shape;2693;p48"/>
            <p:cNvSpPr/>
            <p:nvPr/>
          </p:nvSpPr>
          <p:spPr>
            <a:xfrm>
              <a:off x="8776762" y="3681221"/>
              <a:ext cx="175058" cy="172307"/>
            </a:xfrm>
            <a:custGeom>
              <a:rect b="b" l="l" r="r" t="t"/>
              <a:pathLst>
                <a:path extrusionOk="0" h="172307" w="175058">
                  <a:moveTo>
                    <a:pt x="3667" y="57531"/>
                  </a:moveTo>
                  <a:lnTo>
                    <a:pt x="117301" y="168783"/>
                  </a:lnTo>
                  <a:cubicBezTo>
                    <a:pt x="122158" y="173546"/>
                    <a:pt x="129874" y="173451"/>
                    <a:pt x="134731" y="168688"/>
                  </a:cubicBezTo>
                  <a:lnTo>
                    <a:pt x="171498" y="131922"/>
                  </a:lnTo>
                  <a:cubicBezTo>
                    <a:pt x="176260" y="127159"/>
                    <a:pt x="176260" y="119444"/>
                    <a:pt x="171403" y="114681"/>
                  </a:cubicBezTo>
                  <a:lnTo>
                    <a:pt x="57674" y="3525"/>
                  </a:lnTo>
                  <a:cubicBezTo>
                    <a:pt x="52816" y="-1238"/>
                    <a:pt x="45101" y="-1143"/>
                    <a:pt x="40243" y="3620"/>
                  </a:cubicBezTo>
                  <a:lnTo>
                    <a:pt x="3477" y="40386"/>
                  </a:lnTo>
                  <a:cubicBezTo>
                    <a:pt x="-1190" y="45149"/>
                    <a:pt x="-1190" y="52864"/>
                    <a:pt x="3667" y="57531"/>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4" name="Google Shape;2694;p48"/>
            <p:cNvSpPr/>
            <p:nvPr/>
          </p:nvSpPr>
          <p:spPr>
            <a:xfrm rot="1386274">
              <a:off x="9783702" y="1584950"/>
              <a:ext cx="285809" cy="476349"/>
            </a:xfrm>
            <a:custGeom>
              <a:rect b="b" l="l" r="r" t="t"/>
              <a:pathLst>
                <a:path extrusionOk="0" h="476240" w="285744">
                  <a:moveTo>
                    <a:pt x="0" y="0"/>
                  </a:moveTo>
                  <a:lnTo>
                    <a:pt x="285745" y="0"/>
                  </a:lnTo>
                  <a:lnTo>
                    <a:pt x="285745" y="476241"/>
                  </a:lnTo>
                  <a:lnTo>
                    <a:pt x="0" y="476241"/>
                  </a:ln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5" name="Google Shape;2695;p48"/>
            <p:cNvSpPr/>
            <p:nvPr/>
          </p:nvSpPr>
          <p:spPr>
            <a:xfrm rot="1386274">
              <a:off x="9709309" y="1950866"/>
              <a:ext cx="285809" cy="95270"/>
            </a:xfrm>
            <a:custGeom>
              <a:rect b="b" l="l" r="r" t="t"/>
              <a:pathLst>
                <a:path extrusionOk="0" h="95248" w="285744">
                  <a:moveTo>
                    <a:pt x="0" y="0"/>
                  </a:moveTo>
                  <a:lnTo>
                    <a:pt x="285745" y="0"/>
                  </a:lnTo>
                  <a:lnTo>
                    <a:pt x="285745" y="95248"/>
                  </a:lnTo>
                  <a:lnTo>
                    <a:pt x="0" y="95248"/>
                  </a:ln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48"/>
            <p:cNvSpPr/>
            <p:nvPr/>
          </p:nvSpPr>
          <p:spPr>
            <a:xfrm>
              <a:off x="9444322" y="2028824"/>
              <a:ext cx="622363" cy="329755"/>
            </a:xfrm>
            <a:custGeom>
              <a:rect b="b" l="l" r="r" t="t"/>
              <a:pathLst>
                <a:path extrusionOk="0" h="329755" w="622363">
                  <a:moveTo>
                    <a:pt x="622363" y="329756"/>
                  </a:moveTo>
                  <a:lnTo>
                    <a:pt x="0" y="65056"/>
                  </a:lnTo>
                  <a:lnTo>
                    <a:pt x="92488" y="0"/>
                  </a:lnTo>
                  <a:lnTo>
                    <a:pt x="605028" y="218027"/>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48"/>
            <p:cNvSpPr/>
            <p:nvPr/>
          </p:nvSpPr>
          <p:spPr>
            <a:xfrm>
              <a:off x="9538048" y="1957317"/>
              <a:ext cx="510063" cy="288962"/>
            </a:xfrm>
            <a:custGeom>
              <a:rect b="b" l="l" r="r" t="t"/>
              <a:pathLst>
                <a:path extrusionOk="0" h="288962" w="510063">
                  <a:moveTo>
                    <a:pt x="510064" y="288963"/>
                  </a:moveTo>
                  <a:lnTo>
                    <a:pt x="0" y="72078"/>
                  </a:lnTo>
                  <a:lnTo>
                    <a:pt x="85820" y="6546"/>
                  </a:lnTo>
                  <a:cubicBezTo>
                    <a:pt x="96583" y="-1645"/>
                    <a:pt x="115253" y="-2217"/>
                    <a:pt x="132779" y="5213"/>
                  </a:cubicBezTo>
                  <a:lnTo>
                    <a:pt x="456819" y="142944"/>
                  </a:lnTo>
                  <a:cubicBezTo>
                    <a:pt x="473393" y="149993"/>
                    <a:pt x="485585" y="162756"/>
                    <a:pt x="488061" y="175710"/>
                  </a:cubicBezTo>
                  <a:lnTo>
                    <a:pt x="510064" y="288963"/>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48"/>
            <p:cNvSpPr/>
            <p:nvPr/>
          </p:nvSpPr>
          <p:spPr>
            <a:xfrm rot="1386274">
              <a:off x="9089873" y="2217638"/>
              <a:ext cx="676416" cy="1552518"/>
            </a:xfrm>
            <a:custGeom>
              <a:rect b="b" l="l" r="r" t="t"/>
              <a:pathLst>
                <a:path extrusionOk="0" h="1552164" w="676262">
                  <a:moveTo>
                    <a:pt x="0" y="0"/>
                  </a:moveTo>
                  <a:lnTo>
                    <a:pt x="676262" y="0"/>
                  </a:lnTo>
                  <a:lnTo>
                    <a:pt x="676262" y="1552165"/>
                  </a:lnTo>
                  <a:lnTo>
                    <a:pt x="0" y="1552165"/>
                  </a:lnTo>
                  <a:close/>
                </a:path>
              </a:pathLst>
            </a:custGeom>
            <a:solidFill>
              <a:srgbClr val="D4D3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48"/>
            <p:cNvSpPr/>
            <p:nvPr/>
          </p:nvSpPr>
          <p:spPr>
            <a:xfrm rot="1386274">
              <a:off x="9165441" y="2202281"/>
              <a:ext cx="450341" cy="1552518"/>
            </a:xfrm>
            <a:custGeom>
              <a:rect b="b" l="l" r="r" t="t"/>
              <a:pathLst>
                <a:path extrusionOk="0" h="1552164" w="450238">
                  <a:moveTo>
                    <a:pt x="0" y="0"/>
                  </a:moveTo>
                  <a:lnTo>
                    <a:pt x="450238" y="0"/>
                  </a:lnTo>
                  <a:lnTo>
                    <a:pt x="450238" y="1552165"/>
                  </a:lnTo>
                  <a:lnTo>
                    <a:pt x="0" y="1552165"/>
                  </a:lnTo>
                  <a:close/>
                </a:path>
              </a:pathLst>
            </a:custGeom>
            <a:solidFill>
              <a:srgbClr val="E6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0" name="Google Shape;2700;p48"/>
            <p:cNvSpPr/>
            <p:nvPr/>
          </p:nvSpPr>
          <p:spPr>
            <a:xfrm>
              <a:off x="9841233" y="1490666"/>
              <a:ext cx="372704" cy="191361"/>
            </a:xfrm>
            <a:custGeom>
              <a:rect b="b" l="l" r="r" t="t"/>
              <a:pathLst>
                <a:path extrusionOk="0" h="191361" w="372704">
                  <a:moveTo>
                    <a:pt x="332990" y="189067"/>
                  </a:moveTo>
                  <a:lnTo>
                    <a:pt x="17426" y="54860"/>
                  </a:lnTo>
                  <a:cubicBezTo>
                    <a:pt x="2948" y="48668"/>
                    <a:pt x="-3910" y="31904"/>
                    <a:pt x="2282" y="17426"/>
                  </a:cubicBezTo>
                  <a:lnTo>
                    <a:pt x="2282" y="17426"/>
                  </a:lnTo>
                  <a:cubicBezTo>
                    <a:pt x="8473" y="2948"/>
                    <a:pt x="25237" y="-3910"/>
                    <a:pt x="39715" y="2282"/>
                  </a:cubicBezTo>
                  <a:lnTo>
                    <a:pt x="355278" y="136489"/>
                  </a:lnTo>
                  <a:cubicBezTo>
                    <a:pt x="369756" y="142680"/>
                    <a:pt x="376614" y="159444"/>
                    <a:pt x="370423" y="173922"/>
                  </a:cubicBezTo>
                  <a:lnTo>
                    <a:pt x="370423" y="173922"/>
                  </a:lnTo>
                  <a:cubicBezTo>
                    <a:pt x="364232" y="188495"/>
                    <a:pt x="347468" y="195258"/>
                    <a:pt x="332990" y="189067"/>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48"/>
            <p:cNvSpPr/>
            <p:nvPr/>
          </p:nvSpPr>
          <p:spPr>
            <a:xfrm rot="1386274">
              <a:off x="9058593" y="3049780"/>
              <a:ext cx="685466" cy="18291"/>
            </a:xfrm>
            <a:custGeom>
              <a:rect b="b" l="l" r="r" t="t"/>
              <a:pathLst>
                <a:path extrusionOk="0" h="18287" w="685310">
                  <a:moveTo>
                    <a:pt x="0" y="0"/>
                  </a:moveTo>
                  <a:lnTo>
                    <a:pt x="685311" y="0"/>
                  </a:lnTo>
                  <a:lnTo>
                    <a:pt x="685311" y="18288"/>
                  </a:lnTo>
                  <a:lnTo>
                    <a:pt x="0" y="18288"/>
                  </a:ln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48"/>
            <p:cNvSpPr/>
            <p:nvPr/>
          </p:nvSpPr>
          <p:spPr>
            <a:xfrm>
              <a:off x="9378223" y="2080359"/>
              <a:ext cx="732082" cy="344238"/>
            </a:xfrm>
            <a:custGeom>
              <a:rect b="b" l="l" r="r" t="t"/>
              <a:pathLst>
                <a:path extrusionOk="0" h="344238" w="732082">
                  <a:moveTo>
                    <a:pt x="692368" y="341943"/>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372"/>
                    <a:pt x="706846" y="348134"/>
                    <a:pt x="692368" y="341943"/>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3" name="Google Shape;2703;p48"/>
            <p:cNvSpPr/>
            <p:nvPr/>
          </p:nvSpPr>
          <p:spPr>
            <a:xfrm>
              <a:off x="8748240" y="3561782"/>
              <a:ext cx="732082" cy="344144"/>
            </a:xfrm>
            <a:custGeom>
              <a:rect b="b" l="l" r="r" t="t"/>
              <a:pathLst>
                <a:path extrusionOk="0" h="344144" w="732082">
                  <a:moveTo>
                    <a:pt x="692368" y="341848"/>
                  </a:moveTo>
                  <a:lnTo>
                    <a:pt x="17426" y="54860"/>
                  </a:lnTo>
                  <a:cubicBezTo>
                    <a:pt x="2948" y="48668"/>
                    <a:pt x="-3910" y="31904"/>
                    <a:pt x="2282" y="17426"/>
                  </a:cubicBezTo>
                  <a:lnTo>
                    <a:pt x="2282" y="17426"/>
                  </a:lnTo>
                  <a:cubicBezTo>
                    <a:pt x="8473" y="2948"/>
                    <a:pt x="25237" y="-3910"/>
                    <a:pt x="39715" y="2282"/>
                  </a:cubicBezTo>
                  <a:lnTo>
                    <a:pt x="714656" y="289365"/>
                  </a:lnTo>
                  <a:cubicBezTo>
                    <a:pt x="729134" y="295556"/>
                    <a:pt x="735992" y="312320"/>
                    <a:pt x="729801" y="326798"/>
                  </a:cubicBezTo>
                  <a:lnTo>
                    <a:pt x="729801" y="326798"/>
                  </a:lnTo>
                  <a:cubicBezTo>
                    <a:pt x="723610" y="341276"/>
                    <a:pt x="706846" y="348039"/>
                    <a:pt x="692368" y="341848"/>
                  </a:cubicBezTo>
                  <a:close/>
                </a:path>
              </a:pathLst>
            </a:custGeom>
            <a:solidFill>
              <a:srgbClr val="3A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4" name="Google Shape;2704;p48"/>
            <p:cNvSpPr/>
            <p:nvPr/>
          </p:nvSpPr>
          <p:spPr>
            <a:xfrm>
              <a:off x="8759670" y="3622071"/>
              <a:ext cx="667793" cy="345506"/>
            </a:xfrm>
            <a:custGeom>
              <a:rect b="b" l="l" r="r" t="t"/>
              <a:pathLst>
                <a:path extrusionOk="0" h="345506" w="667793">
                  <a:moveTo>
                    <a:pt x="576925" y="340804"/>
                  </a:moveTo>
                  <a:lnTo>
                    <a:pt x="35429" y="110490"/>
                  </a:lnTo>
                  <a:cubicBezTo>
                    <a:pt x="5806" y="97917"/>
                    <a:pt x="-7910" y="63722"/>
                    <a:pt x="4663" y="34100"/>
                  </a:cubicBezTo>
                  <a:lnTo>
                    <a:pt x="19141" y="0"/>
                  </a:lnTo>
                  <a:lnTo>
                    <a:pt x="667794" y="275844"/>
                  </a:lnTo>
                  <a:lnTo>
                    <a:pt x="653315" y="309943"/>
                  </a:lnTo>
                  <a:cubicBezTo>
                    <a:pt x="640647" y="339661"/>
                    <a:pt x="606453" y="353473"/>
                    <a:pt x="576925" y="340804"/>
                  </a:cubicBezTo>
                  <a:close/>
                </a:path>
              </a:pathLst>
            </a:custGeom>
            <a:solidFill>
              <a:srgbClr val="191B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5" name="Google Shape;2705;p48"/>
            <p:cNvSpPr/>
            <p:nvPr/>
          </p:nvSpPr>
          <p:spPr>
            <a:xfrm>
              <a:off x="8960512" y="3986271"/>
              <a:ext cx="76843" cy="41396"/>
            </a:xfrm>
            <a:custGeom>
              <a:rect b="b" l="l" r="r" t="t"/>
              <a:pathLst>
                <a:path extrusionOk="0" h="41396" w="76843">
                  <a:moveTo>
                    <a:pt x="66235" y="40803"/>
                  </a:moveTo>
                  <a:lnTo>
                    <a:pt x="4608" y="14609"/>
                  </a:lnTo>
                  <a:cubicBezTo>
                    <a:pt x="703" y="12990"/>
                    <a:pt x="-1012" y="8513"/>
                    <a:pt x="607" y="4608"/>
                  </a:cubicBezTo>
                  <a:lnTo>
                    <a:pt x="607" y="4608"/>
                  </a:lnTo>
                  <a:cubicBezTo>
                    <a:pt x="2227" y="702"/>
                    <a:pt x="6703" y="-1012"/>
                    <a:pt x="10609" y="607"/>
                  </a:cubicBezTo>
                  <a:lnTo>
                    <a:pt x="72235" y="26801"/>
                  </a:lnTo>
                  <a:cubicBezTo>
                    <a:pt x="76141" y="28420"/>
                    <a:pt x="77855" y="32897"/>
                    <a:pt x="76236" y="36802"/>
                  </a:cubicBezTo>
                  <a:lnTo>
                    <a:pt x="76236" y="36802"/>
                  </a:lnTo>
                  <a:cubicBezTo>
                    <a:pt x="74617" y="40612"/>
                    <a:pt x="70140" y="42422"/>
                    <a:pt x="66235" y="40803"/>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48"/>
            <p:cNvSpPr/>
            <p:nvPr/>
          </p:nvSpPr>
          <p:spPr>
            <a:xfrm>
              <a:off x="8956937" y="3916116"/>
              <a:ext cx="114663" cy="101804"/>
            </a:xfrm>
            <a:custGeom>
              <a:rect b="b" l="l" r="r" t="t"/>
              <a:pathLst>
                <a:path extrusionOk="0" h="101804" w="114663">
                  <a:moveTo>
                    <a:pt x="77429" y="100861"/>
                  </a:moveTo>
                  <a:lnTo>
                    <a:pt x="7421" y="71048"/>
                  </a:lnTo>
                  <a:cubicBezTo>
                    <a:pt x="1229" y="68381"/>
                    <a:pt x="-1628" y="61237"/>
                    <a:pt x="944" y="55046"/>
                  </a:cubicBezTo>
                  <a:lnTo>
                    <a:pt x="21232" y="7421"/>
                  </a:lnTo>
                  <a:cubicBezTo>
                    <a:pt x="23899" y="1229"/>
                    <a:pt x="31043" y="-1628"/>
                    <a:pt x="37234" y="944"/>
                  </a:cubicBezTo>
                  <a:lnTo>
                    <a:pt x="107243" y="30757"/>
                  </a:lnTo>
                  <a:cubicBezTo>
                    <a:pt x="113434" y="33424"/>
                    <a:pt x="116291" y="40568"/>
                    <a:pt x="113720" y="46759"/>
                  </a:cubicBezTo>
                  <a:lnTo>
                    <a:pt x="93431" y="94384"/>
                  </a:lnTo>
                  <a:cubicBezTo>
                    <a:pt x="90764" y="100575"/>
                    <a:pt x="83621" y="103433"/>
                    <a:pt x="77429" y="100861"/>
                  </a:cubicBezTo>
                  <a:close/>
                </a:path>
              </a:pathLst>
            </a:custGeom>
            <a:solidFill>
              <a:srgbClr val="DCDB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48"/>
            <p:cNvSpPr/>
            <p:nvPr/>
          </p:nvSpPr>
          <p:spPr>
            <a:xfrm>
              <a:off x="8973656" y="3909023"/>
              <a:ext cx="110371" cy="55684"/>
            </a:xfrm>
            <a:custGeom>
              <a:rect b="b" l="l" r="r" t="t"/>
              <a:pathLst>
                <a:path extrusionOk="0" h="55684" w="110371">
                  <a:moveTo>
                    <a:pt x="99763" y="55090"/>
                  </a:moveTo>
                  <a:lnTo>
                    <a:pt x="4608" y="14609"/>
                  </a:lnTo>
                  <a:cubicBezTo>
                    <a:pt x="703" y="12990"/>
                    <a:pt x="-1012" y="8513"/>
                    <a:pt x="607" y="4608"/>
                  </a:cubicBezTo>
                  <a:lnTo>
                    <a:pt x="607" y="4608"/>
                  </a:lnTo>
                  <a:cubicBezTo>
                    <a:pt x="2227" y="703"/>
                    <a:pt x="6703" y="-1012"/>
                    <a:pt x="10609" y="607"/>
                  </a:cubicBezTo>
                  <a:lnTo>
                    <a:pt x="105763" y="41089"/>
                  </a:lnTo>
                  <a:cubicBezTo>
                    <a:pt x="109669" y="42708"/>
                    <a:pt x="111383" y="47185"/>
                    <a:pt x="109764" y="51090"/>
                  </a:cubicBezTo>
                  <a:lnTo>
                    <a:pt x="109764" y="51090"/>
                  </a:lnTo>
                  <a:cubicBezTo>
                    <a:pt x="108049" y="54900"/>
                    <a:pt x="103573" y="56710"/>
                    <a:pt x="99763" y="5509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48"/>
            <p:cNvSpPr/>
            <p:nvPr/>
          </p:nvSpPr>
          <p:spPr>
            <a:xfrm>
              <a:off x="8969891" y="3838964"/>
              <a:ext cx="148191" cy="116093"/>
            </a:xfrm>
            <a:custGeom>
              <a:rect b="b" l="l" r="r" t="t"/>
              <a:pathLst>
                <a:path extrusionOk="0" h="116093" w="148191">
                  <a:moveTo>
                    <a:pt x="111053" y="115148"/>
                  </a:moveTo>
                  <a:lnTo>
                    <a:pt x="7421" y="71048"/>
                  </a:lnTo>
                  <a:cubicBezTo>
                    <a:pt x="1229" y="68381"/>
                    <a:pt x="-1628" y="61237"/>
                    <a:pt x="944" y="55046"/>
                  </a:cubicBezTo>
                  <a:lnTo>
                    <a:pt x="21232" y="7421"/>
                  </a:lnTo>
                  <a:cubicBezTo>
                    <a:pt x="23899" y="1229"/>
                    <a:pt x="31043" y="-1628"/>
                    <a:pt x="37234" y="944"/>
                  </a:cubicBezTo>
                  <a:lnTo>
                    <a:pt x="140771" y="45140"/>
                  </a:lnTo>
                  <a:cubicBezTo>
                    <a:pt x="146962" y="47807"/>
                    <a:pt x="149819" y="54950"/>
                    <a:pt x="147248" y="61142"/>
                  </a:cubicBezTo>
                  <a:lnTo>
                    <a:pt x="126959" y="108767"/>
                  </a:lnTo>
                  <a:cubicBezTo>
                    <a:pt x="124388" y="114863"/>
                    <a:pt x="117244" y="117720"/>
                    <a:pt x="111053" y="115148"/>
                  </a:cubicBezTo>
                  <a:close/>
                </a:path>
              </a:pathLst>
            </a:custGeom>
            <a:solidFill>
              <a:srgbClr val="B4B4B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48"/>
            <p:cNvSpPr/>
            <p:nvPr/>
          </p:nvSpPr>
          <p:spPr>
            <a:xfrm>
              <a:off x="8973987" y="3771051"/>
              <a:ext cx="190291" cy="133903"/>
            </a:xfrm>
            <a:custGeom>
              <a:rect b="b" l="l" r="r" t="t"/>
              <a:pathLst>
                <a:path extrusionOk="0" h="133903" w="190291">
                  <a:moveTo>
                    <a:pt x="153058" y="132960"/>
                  </a:moveTo>
                  <a:lnTo>
                    <a:pt x="7421" y="71048"/>
                  </a:lnTo>
                  <a:cubicBezTo>
                    <a:pt x="1229" y="68381"/>
                    <a:pt x="-1628" y="61237"/>
                    <a:pt x="944" y="55046"/>
                  </a:cubicBezTo>
                  <a:lnTo>
                    <a:pt x="21232" y="7421"/>
                  </a:lnTo>
                  <a:cubicBezTo>
                    <a:pt x="23899" y="1229"/>
                    <a:pt x="31043" y="-1628"/>
                    <a:pt x="37234" y="944"/>
                  </a:cubicBezTo>
                  <a:lnTo>
                    <a:pt x="182871" y="62856"/>
                  </a:lnTo>
                  <a:cubicBezTo>
                    <a:pt x="189062" y="65523"/>
                    <a:pt x="191920" y="72667"/>
                    <a:pt x="189348" y="78858"/>
                  </a:cubicBezTo>
                  <a:lnTo>
                    <a:pt x="169060" y="126483"/>
                  </a:lnTo>
                  <a:cubicBezTo>
                    <a:pt x="166393" y="132674"/>
                    <a:pt x="159249" y="135532"/>
                    <a:pt x="153058" y="132960"/>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48"/>
            <p:cNvSpPr/>
            <p:nvPr/>
          </p:nvSpPr>
          <p:spPr>
            <a:xfrm>
              <a:off x="8329612" y="4900516"/>
              <a:ext cx="1371600" cy="180975"/>
            </a:xfrm>
            <a:custGeom>
              <a:rect b="b" l="l" r="r" t="t"/>
              <a:pathLst>
                <a:path extrusionOk="0" h="180975" w="1371600">
                  <a:moveTo>
                    <a:pt x="1281113" y="180975"/>
                  </a:moveTo>
                  <a:lnTo>
                    <a:pt x="90488" y="180975"/>
                  </a:lnTo>
                  <a:cubicBezTo>
                    <a:pt x="40767" y="180975"/>
                    <a:pt x="0" y="140303"/>
                    <a:pt x="0" y="90488"/>
                  </a:cubicBezTo>
                  <a:lnTo>
                    <a:pt x="0" y="90488"/>
                  </a:lnTo>
                  <a:cubicBezTo>
                    <a:pt x="0" y="40672"/>
                    <a:pt x="40672" y="0"/>
                    <a:pt x="90488" y="0"/>
                  </a:cubicBezTo>
                  <a:lnTo>
                    <a:pt x="1281113" y="0"/>
                  </a:lnTo>
                  <a:cubicBezTo>
                    <a:pt x="1330833" y="0"/>
                    <a:pt x="1371600" y="40672"/>
                    <a:pt x="1371600" y="90488"/>
                  </a:cubicBezTo>
                  <a:lnTo>
                    <a:pt x="1371600" y="90488"/>
                  </a:lnTo>
                  <a:cubicBezTo>
                    <a:pt x="1371600" y="140303"/>
                    <a:pt x="1330928" y="180975"/>
                    <a:pt x="1281113" y="180975"/>
                  </a:cubicBezTo>
                  <a:close/>
                </a:path>
              </a:pathLst>
            </a:custGeom>
            <a:solidFill>
              <a:srgbClr val="6463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48"/>
            <p:cNvSpPr/>
            <p:nvPr/>
          </p:nvSpPr>
          <p:spPr>
            <a:xfrm>
              <a:off x="8243887" y="6176866"/>
              <a:ext cx="2505075" cy="180975"/>
            </a:xfrm>
            <a:custGeom>
              <a:rect b="b" l="l" r="r" t="t"/>
              <a:pathLst>
                <a:path extrusionOk="0" h="180975" w="2505075">
                  <a:moveTo>
                    <a:pt x="2505075" y="180975"/>
                  </a:moveTo>
                  <a:lnTo>
                    <a:pt x="0" y="180975"/>
                  </a:lnTo>
                  <a:lnTo>
                    <a:pt x="0" y="162973"/>
                  </a:lnTo>
                  <a:cubicBezTo>
                    <a:pt x="0" y="73343"/>
                    <a:pt x="73343" y="0"/>
                    <a:pt x="162973" y="0"/>
                  </a:cubicBezTo>
                  <a:lnTo>
                    <a:pt x="2342102" y="0"/>
                  </a:lnTo>
                  <a:cubicBezTo>
                    <a:pt x="2431733" y="0"/>
                    <a:pt x="2505075" y="73343"/>
                    <a:pt x="2505075" y="162973"/>
                  </a:cubicBezTo>
                  <a:lnTo>
                    <a:pt x="2505075" y="180975"/>
                  </a:lnTo>
                  <a:close/>
                </a:path>
              </a:pathLst>
            </a:custGeom>
            <a:solidFill>
              <a:srgbClr val="3636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48"/>
            <p:cNvSpPr/>
            <p:nvPr/>
          </p:nvSpPr>
          <p:spPr>
            <a:xfrm>
              <a:off x="9577387" y="5462491"/>
              <a:ext cx="428625" cy="428625"/>
            </a:xfrm>
            <a:custGeom>
              <a:rect b="b" l="l" r="r" t="t"/>
              <a:pathLst>
                <a:path extrusionOk="0" h="428625" w="428625">
                  <a:moveTo>
                    <a:pt x="428625" y="214312"/>
                  </a:moveTo>
                  <a:cubicBezTo>
                    <a:pt x="428625" y="332674"/>
                    <a:pt x="332674" y="428625"/>
                    <a:pt x="214313" y="428625"/>
                  </a:cubicBezTo>
                  <a:cubicBezTo>
                    <a:pt x="95951" y="428625"/>
                    <a:pt x="0" y="332674"/>
                    <a:pt x="0" y="214312"/>
                  </a:cubicBezTo>
                  <a:cubicBezTo>
                    <a:pt x="0" y="95951"/>
                    <a:pt x="95951" y="0"/>
                    <a:pt x="214313" y="0"/>
                  </a:cubicBezTo>
                  <a:cubicBezTo>
                    <a:pt x="332674" y="0"/>
                    <a:pt x="428625" y="95951"/>
                    <a:pt x="428625" y="214312"/>
                  </a:cubicBezTo>
                  <a:close/>
                </a:path>
              </a:pathLst>
            </a:custGeom>
            <a:solidFill>
              <a:srgbClr val="625F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48"/>
            <p:cNvSpPr/>
            <p:nvPr/>
          </p:nvSpPr>
          <p:spPr>
            <a:xfrm>
              <a:off x="9682162" y="5567266"/>
              <a:ext cx="219075" cy="219075"/>
            </a:xfrm>
            <a:custGeom>
              <a:rect b="b" l="l" r="r" t="t"/>
              <a:pathLst>
                <a:path extrusionOk="0" h="219075" w="219075">
                  <a:moveTo>
                    <a:pt x="219075" y="109537"/>
                  </a:moveTo>
                  <a:cubicBezTo>
                    <a:pt x="219075" y="170033"/>
                    <a:pt x="170033" y="219075"/>
                    <a:pt x="109538" y="219075"/>
                  </a:cubicBezTo>
                  <a:cubicBezTo>
                    <a:pt x="49042" y="219075"/>
                    <a:pt x="0" y="170033"/>
                    <a:pt x="0" y="109537"/>
                  </a:cubicBezTo>
                  <a:cubicBezTo>
                    <a:pt x="0" y="49041"/>
                    <a:pt x="49042" y="0"/>
                    <a:pt x="109538" y="0"/>
                  </a:cubicBezTo>
                  <a:cubicBezTo>
                    <a:pt x="170033" y="0"/>
                    <a:pt x="219075" y="49041"/>
                    <a:pt x="219075" y="109537"/>
                  </a:cubicBezTo>
                  <a:close/>
                </a:path>
              </a:pathLst>
            </a:custGeom>
            <a:solidFill>
              <a:srgbClr val="3730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49"/>
          <p:cNvSpPr txBox="1"/>
          <p:nvPr>
            <p:ph type="title"/>
          </p:nvPr>
        </p:nvSpPr>
        <p:spPr>
          <a:xfrm>
            <a:off x="1123750" y="1431575"/>
            <a:ext cx="10435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Credits.</a:t>
            </a:r>
            <a:endParaRPr sz="5100"/>
          </a:p>
        </p:txBody>
      </p:sp>
      <p:sp>
        <p:nvSpPr>
          <p:cNvPr id="2719" name="Google Shape;2719;p49"/>
          <p:cNvSpPr txBox="1"/>
          <p:nvPr>
            <p:ph idx="1" type="body"/>
          </p:nvPr>
        </p:nvSpPr>
        <p:spPr>
          <a:xfrm>
            <a:off x="1123937" y="2508425"/>
            <a:ext cx="10435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Images: </a:t>
            </a:r>
            <a:r>
              <a:rPr lang="en" sz="2400" u="sng">
                <a:solidFill>
                  <a:schemeClr val="hlink"/>
                </a:solidFill>
                <a:hlinkClick r:id="rId4"/>
              </a:rPr>
              <a:t>Unsplash</a:t>
            </a:r>
            <a:endParaRPr sz="2400"/>
          </a:p>
          <a:p>
            <a:pPr indent="0" lvl="0" marL="0" rtl="0" algn="l">
              <a:spcBef>
                <a:spcPts val="2100"/>
              </a:spcBef>
              <a:spcAft>
                <a:spcPts val="0"/>
              </a:spcAft>
              <a:buNone/>
            </a:pPr>
            <a:r>
              <a:rPr lang="en"/>
              <a:t>Fonts used in this presentation: Baloo 2 and </a:t>
            </a:r>
            <a:r>
              <a:rPr lang="en">
                <a:latin typeface="Denk One"/>
                <a:ea typeface="Denk One"/>
                <a:cs typeface="Denk One"/>
                <a:sym typeface="Denk One"/>
              </a:rPr>
              <a:t>Denk One</a:t>
            </a:r>
            <a:endParaRPr>
              <a:latin typeface="Denk One"/>
              <a:ea typeface="Denk One"/>
              <a:cs typeface="Denk One"/>
              <a:sym typeface="Denk One"/>
            </a:endParaRPr>
          </a:p>
          <a:p>
            <a:pPr indent="0" lvl="0" marL="0" rtl="0" algn="l">
              <a:spcBef>
                <a:spcPts val="2100"/>
              </a:spcBef>
              <a:spcAft>
                <a:spcPts val="21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3" name="Shape 2723"/>
        <p:cNvGrpSpPr/>
        <p:nvPr/>
      </p:nvGrpSpPr>
      <p:grpSpPr>
        <a:xfrm>
          <a:off x="0" y="0"/>
          <a:ext cx="0" cy="0"/>
          <a:chOff x="0" y="0"/>
          <a:chExt cx="0" cy="0"/>
        </a:xfrm>
      </p:grpSpPr>
      <p:sp>
        <p:nvSpPr>
          <p:cNvPr id="2724" name="Google Shape;2724;p50"/>
          <p:cNvSpPr txBox="1"/>
          <p:nvPr>
            <p:ph type="title"/>
          </p:nvPr>
        </p:nvSpPr>
        <p:spPr>
          <a:xfrm>
            <a:off x="415650" y="344902"/>
            <a:ext cx="11360700" cy="86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2725" name="Google Shape;2725;p50"/>
          <p:cNvGrpSpPr/>
          <p:nvPr/>
        </p:nvGrpSpPr>
        <p:grpSpPr>
          <a:xfrm>
            <a:off x="3570764" y="1773752"/>
            <a:ext cx="405160" cy="253589"/>
            <a:chOff x="4797800" y="1994125"/>
            <a:chExt cx="306475" cy="186025"/>
          </a:xfrm>
        </p:grpSpPr>
        <p:sp>
          <p:nvSpPr>
            <p:cNvPr id="2726" name="Google Shape;2726;p50"/>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7" name="Google Shape;2727;p50"/>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28" name="Google Shape;2728;p50"/>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9" name="Google Shape;2729;p50"/>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0" name="Google Shape;2730;p50"/>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1" name="Google Shape;2731;p50"/>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2" name="Google Shape;2732;p50"/>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33" name="Google Shape;2733;p50"/>
          <p:cNvGrpSpPr/>
          <p:nvPr/>
        </p:nvGrpSpPr>
        <p:grpSpPr>
          <a:xfrm>
            <a:off x="6164058" y="1777777"/>
            <a:ext cx="352082" cy="254203"/>
            <a:chOff x="4250025" y="2848800"/>
            <a:chExt cx="266325" cy="186475"/>
          </a:xfrm>
        </p:grpSpPr>
        <p:sp>
          <p:nvSpPr>
            <p:cNvPr id="2734" name="Google Shape;2734;p50"/>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5" name="Google Shape;2735;p50"/>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36" name="Google Shape;2736;p50"/>
          <p:cNvGrpSpPr/>
          <p:nvPr/>
        </p:nvGrpSpPr>
        <p:grpSpPr>
          <a:xfrm>
            <a:off x="6761406" y="1741891"/>
            <a:ext cx="343224" cy="326555"/>
            <a:chOff x="4707700" y="2822475"/>
            <a:chExt cx="259625" cy="239550"/>
          </a:xfrm>
        </p:grpSpPr>
        <p:sp>
          <p:nvSpPr>
            <p:cNvPr id="2737" name="Google Shape;2737;p50"/>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8" name="Google Shape;2738;p50"/>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9" name="Google Shape;2739;p50"/>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40" name="Google Shape;2740;p50"/>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41" name="Google Shape;2741;p50"/>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42" name="Google Shape;2742;p50"/>
          <p:cNvGrpSpPr/>
          <p:nvPr/>
        </p:nvGrpSpPr>
        <p:grpSpPr>
          <a:xfrm>
            <a:off x="8396572" y="1705391"/>
            <a:ext cx="351487" cy="398940"/>
            <a:chOff x="6425500" y="2795700"/>
            <a:chExt cx="265875" cy="292650"/>
          </a:xfrm>
        </p:grpSpPr>
        <p:sp>
          <p:nvSpPr>
            <p:cNvPr id="2743" name="Google Shape;2743;p50"/>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44" name="Google Shape;2744;p50"/>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45" name="Google Shape;2745;p50"/>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46" name="Google Shape;2746;p50"/>
          <p:cNvGrpSpPr/>
          <p:nvPr/>
        </p:nvGrpSpPr>
        <p:grpSpPr>
          <a:xfrm>
            <a:off x="9474618" y="1760035"/>
            <a:ext cx="350297" cy="290464"/>
            <a:chOff x="5549875" y="2418425"/>
            <a:chExt cx="264975" cy="213075"/>
          </a:xfrm>
        </p:grpSpPr>
        <p:sp>
          <p:nvSpPr>
            <p:cNvPr id="2747" name="Google Shape;2747;p50"/>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48" name="Google Shape;2748;p50"/>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49" name="Google Shape;2749;p50"/>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50" name="Google Shape;2750;p50"/>
          <p:cNvGrpSpPr/>
          <p:nvPr/>
        </p:nvGrpSpPr>
        <p:grpSpPr>
          <a:xfrm>
            <a:off x="3570694" y="2404542"/>
            <a:ext cx="299598" cy="308322"/>
            <a:chOff x="3739275" y="2525850"/>
            <a:chExt cx="226625" cy="226175"/>
          </a:xfrm>
        </p:grpSpPr>
        <p:sp>
          <p:nvSpPr>
            <p:cNvPr id="2751" name="Google Shape;2751;p50"/>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2" name="Google Shape;2752;p50"/>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3" name="Google Shape;2753;p50"/>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4" name="Google Shape;2754;p50"/>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55" name="Google Shape;2755;p50"/>
          <p:cNvGrpSpPr/>
          <p:nvPr/>
        </p:nvGrpSpPr>
        <p:grpSpPr>
          <a:xfrm>
            <a:off x="3043876" y="2377772"/>
            <a:ext cx="272464" cy="361861"/>
            <a:chOff x="4518575" y="2506200"/>
            <a:chExt cx="206100" cy="265450"/>
          </a:xfrm>
        </p:grpSpPr>
        <p:sp>
          <p:nvSpPr>
            <p:cNvPr id="2756" name="Google Shape;2756;p50"/>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7" name="Google Shape;2757;p50"/>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8" name="Google Shape;2758;p50"/>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9" name="Google Shape;2759;p50"/>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0" name="Google Shape;2760;p50"/>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1" name="Google Shape;2761;p50"/>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2" name="Google Shape;2762;p50"/>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3" name="Google Shape;2763;p50"/>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4" name="Google Shape;2764;p50"/>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65" name="Google Shape;2765;p50"/>
          <p:cNvGrpSpPr/>
          <p:nvPr/>
        </p:nvGrpSpPr>
        <p:grpSpPr>
          <a:xfrm>
            <a:off x="4125077" y="2404742"/>
            <a:ext cx="299631" cy="308322"/>
            <a:chOff x="4164375" y="1677425"/>
            <a:chExt cx="226650" cy="226175"/>
          </a:xfrm>
        </p:grpSpPr>
        <p:sp>
          <p:nvSpPr>
            <p:cNvPr id="2766" name="Google Shape;2766;p50"/>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7" name="Google Shape;2767;p50"/>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8" name="Google Shape;2768;p50"/>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9" name="Google Shape;2769;p50"/>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0" name="Google Shape;2770;p50"/>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71" name="Google Shape;2771;p50"/>
          <p:cNvGrpSpPr/>
          <p:nvPr/>
        </p:nvGrpSpPr>
        <p:grpSpPr>
          <a:xfrm>
            <a:off x="5179042" y="2395931"/>
            <a:ext cx="299003" cy="308322"/>
            <a:chOff x="5226025" y="1677425"/>
            <a:chExt cx="226175" cy="226175"/>
          </a:xfrm>
        </p:grpSpPr>
        <p:sp>
          <p:nvSpPr>
            <p:cNvPr id="2772" name="Google Shape;2772;p50"/>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3" name="Google Shape;2773;p50"/>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74" name="Google Shape;2774;p50"/>
          <p:cNvGrpSpPr/>
          <p:nvPr/>
        </p:nvGrpSpPr>
        <p:grpSpPr>
          <a:xfrm>
            <a:off x="4652426" y="2396024"/>
            <a:ext cx="299003" cy="308322"/>
            <a:chOff x="4835275" y="1198350"/>
            <a:chExt cx="226175" cy="226175"/>
          </a:xfrm>
        </p:grpSpPr>
        <p:sp>
          <p:nvSpPr>
            <p:cNvPr id="2775" name="Google Shape;2775;p50"/>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6" name="Google Shape;2776;p50"/>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77" name="Google Shape;2777;p50"/>
          <p:cNvGrpSpPr/>
          <p:nvPr/>
        </p:nvGrpSpPr>
        <p:grpSpPr>
          <a:xfrm>
            <a:off x="6339271" y="2379923"/>
            <a:ext cx="347356" cy="358215"/>
            <a:chOff x="968775" y="1180050"/>
            <a:chExt cx="262750" cy="262775"/>
          </a:xfrm>
        </p:grpSpPr>
        <p:sp>
          <p:nvSpPr>
            <p:cNvPr id="2778" name="Google Shape;2778;p50"/>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9" name="Google Shape;2779;p50"/>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0" name="Google Shape;2780;p50"/>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81" name="Google Shape;2781;p50"/>
          <p:cNvGrpSpPr/>
          <p:nvPr/>
        </p:nvGrpSpPr>
        <p:grpSpPr>
          <a:xfrm>
            <a:off x="5704170" y="2446992"/>
            <a:ext cx="386288" cy="224042"/>
            <a:chOff x="1678900" y="1231350"/>
            <a:chExt cx="292200" cy="164350"/>
          </a:xfrm>
        </p:grpSpPr>
        <p:sp>
          <p:nvSpPr>
            <p:cNvPr id="2782" name="Google Shape;2782;p50"/>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3" name="Google Shape;2783;p50"/>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4" name="Google Shape;2784;p50"/>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85" name="Google Shape;2785;p50"/>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86" name="Google Shape;2786;p50"/>
          <p:cNvGrpSpPr/>
          <p:nvPr/>
        </p:nvGrpSpPr>
        <p:grpSpPr>
          <a:xfrm>
            <a:off x="7467406" y="2373531"/>
            <a:ext cx="322006" cy="353205"/>
            <a:chOff x="2405550" y="1181850"/>
            <a:chExt cx="243575" cy="259100"/>
          </a:xfrm>
        </p:grpSpPr>
        <p:sp>
          <p:nvSpPr>
            <p:cNvPr id="2787" name="Google Shape;2787;p50"/>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8" name="Google Shape;2788;p50"/>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9" name="Google Shape;2789;p50"/>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0" name="Google Shape;2790;p50"/>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1" name="Google Shape;2791;p50"/>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2" name="Google Shape;2792;p50"/>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93" name="Google Shape;2793;p50"/>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794" name="Google Shape;2794;p50"/>
          <p:cNvGrpSpPr/>
          <p:nvPr/>
        </p:nvGrpSpPr>
        <p:grpSpPr>
          <a:xfrm>
            <a:off x="8500593" y="2371333"/>
            <a:ext cx="286610" cy="357601"/>
            <a:chOff x="3086700" y="1180050"/>
            <a:chExt cx="216800" cy="262325"/>
          </a:xfrm>
        </p:grpSpPr>
        <p:sp>
          <p:nvSpPr>
            <p:cNvPr id="2795" name="Google Shape;2795;p50"/>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6" name="Google Shape;2796;p50"/>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97" name="Google Shape;2797;p50"/>
          <p:cNvGrpSpPr/>
          <p:nvPr/>
        </p:nvGrpSpPr>
        <p:grpSpPr>
          <a:xfrm>
            <a:off x="9007187" y="2359473"/>
            <a:ext cx="228243" cy="381321"/>
            <a:chOff x="3741075" y="1171575"/>
            <a:chExt cx="172650" cy="279725"/>
          </a:xfrm>
        </p:grpSpPr>
        <p:sp>
          <p:nvSpPr>
            <p:cNvPr id="2798" name="Google Shape;2798;p50"/>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9" name="Google Shape;2799;p50"/>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0" name="Google Shape;2800;p50"/>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1" name="Google Shape;2801;p50"/>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02" name="Google Shape;2802;p50"/>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03" name="Google Shape;2803;p50"/>
          <p:cNvGrpSpPr/>
          <p:nvPr/>
        </p:nvGrpSpPr>
        <p:grpSpPr>
          <a:xfrm>
            <a:off x="2528682" y="3103577"/>
            <a:ext cx="351520" cy="253623"/>
            <a:chOff x="952700" y="1101100"/>
            <a:chExt cx="265900" cy="186050"/>
          </a:xfrm>
        </p:grpSpPr>
        <p:sp>
          <p:nvSpPr>
            <p:cNvPr id="2804" name="Google Shape;2804;p50"/>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5" name="Google Shape;2805;p50"/>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6" name="Google Shape;2806;p50"/>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07" name="Google Shape;2807;p50"/>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8" name="Google Shape;2808;p50"/>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9" name="Google Shape;2809;p50"/>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0" name="Google Shape;2810;p50"/>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11" name="Google Shape;2811;p50"/>
          <p:cNvGrpSpPr/>
          <p:nvPr/>
        </p:nvGrpSpPr>
        <p:grpSpPr>
          <a:xfrm>
            <a:off x="5219949" y="3082177"/>
            <a:ext cx="317875" cy="344208"/>
            <a:chOff x="5583325" y="1073450"/>
            <a:chExt cx="240450" cy="252500"/>
          </a:xfrm>
        </p:grpSpPr>
        <p:sp>
          <p:nvSpPr>
            <p:cNvPr id="2812" name="Google Shape;2812;p50"/>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3" name="Google Shape;2813;p50"/>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4" name="Google Shape;2814;p50"/>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5" name="Google Shape;2815;p50"/>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16" name="Google Shape;2816;p50"/>
          <p:cNvGrpSpPr/>
          <p:nvPr/>
        </p:nvGrpSpPr>
        <p:grpSpPr>
          <a:xfrm>
            <a:off x="5703822" y="3071928"/>
            <a:ext cx="386850" cy="294962"/>
            <a:chOff x="1502275" y="3638775"/>
            <a:chExt cx="292625" cy="216375"/>
          </a:xfrm>
        </p:grpSpPr>
        <p:sp>
          <p:nvSpPr>
            <p:cNvPr id="2817" name="Google Shape;2817;p50"/>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8" name="Google Shape;2818;p50"/>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9" name="Google Shape;2819;p50"/>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20" name="Google Shape;2820;p50"/>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21" name="Google Shape;2821;p50"/>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22" name="Google Shape;2822;p50"/>
          <p:cNvGrpSpPr/>
          <p:nvPr/>
        </p:nvGrpSpPr>
        <p:grpSpPr>
          <a:xfrm>
            <a:off x="6258857" y="3016414"/>
            <a:ext cx="354428" cy="362441"/>
            <a:chOff x="3171000" y="4021950"/>
            <a:chExt cx="268100" cy="265875"/>
          </a:xfrm>
        </p:grpSpPr>
        <p:sp>
          <p:nvSpPr>
            <p:cNvPr id="2823" name="Google Shape;2823;p50"/>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24" name="Google Shape;2824;p50"/>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25" name="Google Shape;2825;p50"/>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26" name="Google Shape;2826;p50"/>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27" name="Google Shape;2827;p50"/>
          <p:cNvGrpSpPr/>
          <p:nvPr/>
        </p:nvGrpSpPr>
        <p:grpSpPr>
          <a:xfrm>
            <a:off x="7848132" y="3068067"/>
            <a:ext cx="334400" cy="344821"/>
            <a:chOff x="5684575" y="4038000"/>
            <a:chExt cx="252950" cy="252950"/>
          </a:xfrm>
        </p:grpSpPr>
        <p:sp>
          <p:nvSpPr>
            <p:cNvPr id="2828" name="Google Shape;2828;p50"/>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29" name="Google Shape;2829;p50"/>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0" name="Google Shape;2830;p50"/>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1" name="Google Shape;2831;p50"/>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2" name="Google Shape;2832;p50"/>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3" name="Google Shape;2833;p50"/>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34" name="Google Shape;2834;p50"/>
          <p:cNvGrpSpPr/>
          <p:nvPr/>
        </p:nvGrpSpPr>
        <p:grpSpPr>
          <a:xfrm>
            <a:off x="8441727" y="3026501"/>
            <a:ext cx="247115" cy="399520"/>
            <a:chOff x="1982675" y="3599525"/>
            <a:chExt cx="186925" cy="293075"/>
          </a:xfrm>
        </p:grpSpPr>
        <p:sp>
          <p:nvSpPr>
            <p:cNvPr id="2835" name="Google Shape;2835;p50"/>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6" name="Google Shape;2836;p50"/>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7" name="Google Shape;2837;p50"/>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8" name="Google Shape;2838;p50"/>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39" name="Google Shape;2839;p50"/>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40" name="Google Shape;2840;p50"/>
          <p:cNvGrpSpPr/>
          <p:nvPr/>
        </p:nvGrpSpPr>
        <p:grpSpPr>
          <a:xfrm>
            <a:off x="8947735" y="3026500"/>
            <a:ext cx="178106" cy="398940"/>
            <a:chOff x="2397075" y="3602200"/>
            <a:chExt cx="134725" cy="292650"/>
          </a:xfrm>
        </p:grpSpPr>
        <p:sp>
          <p:nvSpPr>
            <p:cNvPr id="2841" name="Google Shape;2841;p50"/>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2" name="Google Shape;2842;p50"/>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3" name="Google Shape;2843;p50"/>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4" name="Google Shape;2844;p50"/>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5" name="Google Shape;2845;p50"/>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46" name="Google Shape;2846;p50"/>
          <p:cNvGrpSpPr/>
          <p:nvPr/>
        </p:nvGrpSpPr>
        <p:grpSpPr>
          <a:xfrm>
            <a:off x="2581850" y="3710924"/>
            <a:ext cx="246520" cy="383741"/>
            <a:chOff x="2717350" y="3603525"/>
            <a:chExt cx="186475" cy="281500"/>
          </a:xfrm>
        </p:grpSpPr>
        <p:sp>
          <p:nvSpPr>
            <p:cNvPr id="2847" name="Google Shape;2847;p50"/>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8" name="Google Shape;2848;p50"/>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9" name="Google Shape;2849;p50"/>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0" name="Google Shape;2850;p50"/>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51" name="Google Shape;2851;p50"/>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52" name="Google Shape;2852;p50"/>
          <p:cNvGrpSpPr/>
          <p:nvPr/>
        </p:nvGrpSpPr>
        <p:grpSpPr>
          <a:xfrm>
            <a:off x="3024770" y="3721267"/>
            <a:ext cx="332053" cy="363054"/>
            <a:chOff x="3927075" y="3612900"/>
            <a:chExt cx="251175" cy="266325"/>
          </a:xfrm>
        </p:grpSpPr>
        <p:sp>
          <p:nvSpPr>
            <p:cNvPr id="2853" name="Google Shape;2853;p50"/>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4" name="Google Shape;2854;p50"/>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55" name="Google Shape;2855;p50"/>
          <p:cNvGrpSpPr/>
          <p:nvPr/>
        </p:nvGrpSpPr>
        <p:grpSpPr>
          <a:xfrm>
            <a:off x="3552875" y="3780864"/>
            <a:ext cx="336152" cy="347241"/>
            <a:chOff x="4324975" y="3617800"/>
            <a:chExt cx="254275" cy="254725"/>
          </a:xfrm>
        </p:grpSpPr>
        <p:sp>
          <p:nvSpPr>
            <p:cNvPr id="2856" name="Google Shape;2856;p50"/>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7" name="Google Shape;2857;p50"/>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8" name="Google Shape;2858;p50"/>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59" name="Google Shape;2859;p50"/>
          <p:cNvGrpSpPr/>
          <p:nvPr/>
        </p:nvGrpSpPr>
        <p:grpSpPr>
          <a:xfrm>
            <a:off x="4086534" y="3846536"/>
            <a:ext cx="399872" cy="217737"/>
            <a:chOff x="4728650" y="3665975"/>
            <a:chExt cx="302475" cy="159725"/>
          </a:xfrm>
        </p:grpSpPr>
        <p:sp>
          <p:nvSpPr>
            <p:cNvPr id="2860" name="Google Shape;2860;p50"/>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1" name="Google Shape;2861;p50"/>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62" name="Google Shape;2862;p50"/>
          <p:cNvGrpSpPr/>
          <p:nvPr/>
        </p:nvGrpSpPr>
        <p:grpSpPr>
          <a:xfrm>
            <a:off x="4613200" y="3803696"/>
            <a:ext cx="382719" cy="282796"/>
            <a:chOff x="5164925" y="3642775"/>
            <a:chExt cx="289500" cy="207450"/>
          </a:xfrm>
        </p:grpSpPr>
        <p:sp>
          <p:nvSpPr>
            <p:cNvPr id="2863" name="Google Shape;2863;p50"/>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4" name="Google Shape;2864;p50"/>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5" name="Google Shape;2865;p50"/>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6" name="Google Shape;2866;p50"/>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7" name="Google Shape;2867;p50"/>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68" name="Google Shape;2868;p50"/>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9" name="Google Shape;2869;p50"/>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0" name="Google Shape;2870;p50"/>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1" name="Google Shape;2871;p50"/>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2" name="Google Shape;2872;p50"/>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3" name="Google Shape;2873;p50"/>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4" name="Google Shape;2874;p50"/>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75" name="Google Shape;2875;p50"/>
          <p:cNvGrpSpPr/>
          <p:nvPr/>
        </p:nvGrpSpPr>
        <p:grpSpPr>
          <a:xfrm>
            <a:off x="8933824" y="3717916"/>
            <a:ext cx="327294" cy="334632"/>
            <a:chOff x="5717150" y="2098500"/>
            <a:chExt cx="247575" cy="245475"/>
          </a:xfrm>
        </p:grpSpPr>
        <p:sp>
          <p:nvSpPr>
            <p:cNvPr id="2876" name="Google Shape;2876;p50"/>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7" name="Google Shape;2877;p50"/>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8" name="Google Shape;2878;p50"/>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79" name="Google Shape;2879;p50"/>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0" name="Google Shape;2880;p50"/>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1" name="Google Shape;2881;p50"/>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882" name="Google Shape;2882;p50"/>
          <p:cNvGrpSpPr/>
          <p:nvPr/>
        </p:nvGrpSpPr>
        <p:grpSpPr>
          <a:xfrm>
            <a:off x="3511298" y="4358842"/>
            <a:ext cx="352082" cy="317455"/>
            <a:chOff x="6435300" y="2742175"/>
            <a:chExt cx="266325" cy="232875"/>
          </a:xfrm>
        </p:grpSpPr>
        <p:sp>
          <p:nvSpPr>
            <p:cNvPr id="2883" name="Google Shape;2883;p50"/>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4" name="Google Shape;2884;p50"/>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85" name="Google Shape;2885;p50"/>
          <p:cNvGrpSpPr/>
          <p:nvPr/>
        </p:nvGrpSpPr>
        <p:grpSpPr>
          <a:xfrm>
            <a:off x="4558258" y="4437967"/>
            <a:ext cx="333805" cy="344208"/>
            <a:chOff x="674800" y="2146225"/>
            <a:chExt cx="252500" cy="252500"/>
          </a:xfrm>
        </p:grpSpPr>
        <p:sp>
          <p:nvSpPr>
            <p:cNvPr id="2886" name="Google Shape;2886;p50"/>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7" name="Google Shape;2887;p50"/>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8" name="Google Shape;2888;p50"/>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9" name="Google Shape;2889;p50"/>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90" name="Google Shape;2890;p50"/>
          <p:cNvGrpSpPr/>
          <p:nvPr/>
        </p:nvGrpSpPr>
        <p:grpSpPr>
          <a:xfrm>
            <a:off x="5085306" y="4449453"/>
            <a:ext cx="333805" cy="344208"/>
            <a:chOff x="2164225" y="2146225"/>
            <a:chExt cx="252500" cy="252500"/>
          </a:xfrm>
        </p:grpSpPr>
        <p:sp>
          <p:nvSpPr>
            <p:cNvPr id="2891" name="Google Shape;2891;p50"/>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2" name="Google Shape;2892;p50"/>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3" name="Google Shape;2893;p50"/>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4" name="Google Shape;2894;p50"/>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95" name="Google Shape;2895;p50"/>
          <p:cNvGrpSpPr/>
          <p:nvPr/>
        </p:nvGrpSpPr>
        <p:grpSpPr>
          <a:xfrm>
            <a:off x="4031217" y="4449226"/>
            <a:ext cx="334400" cy="344821"/>
            <a:chOff x="689975" y="1737200"/>
            <a:chExt cx="252950" cy="252950"/>
          </a:xfrm>
        </p:grpSpPr>
        <p:sp>
          <p:nvSpPr>
            <p:cNvPr id="2896" name="Google Shape;2896;p50"/>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7" name="Google Shape;2897;p50"/>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8" name="Google Shape;2898;p50"/>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9" name="Google Shape;2899;p50"/>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0" name="Google Shape;2900;p50"/>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1" name="Google Shape;2901;p50"/>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02" name="Google Shape;2902;p50"/>
          <p:cNvGrpSpPr/>
          <p:nvPr/>
        </p:nvGrpSpPr>
        <p:grpSpPr>
          <a:xfrm>
            <a:off x="5612075" y="4439102"/>
            <a:ext cx="334400" cy="344208"/>
            <a:chOff x="2961350" y="1740750"/>
            <a:chExt cx="252950" cy="252500"/>
          </a:xfrm>
        </p:grpSpPr>
        <p:sp>
          <p:nvSpPr>
            <p:cNvPr id="2903" name="Google Shape;2903;p50"/>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4" name="Google Shape;2904;p50"/>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5" name="Google Shape;2905;p50"/>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6" name="Google Shape;2906;p50"/>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7" name="Google Shape;2907;p50"/>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8" name="Google Shape;2908;p50"/>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09" name="Google Shape;2909;p50"/>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2910" name="Google Shape;2910;p50"/>
          <p:cNvGrpSpPr/>
          <p:nvPr/>
        </p:nvGrpSpPr>
        <p:grpSpPr>
          <a:xfrm>
            <a:off x="6696108" y="4387468"/>
            <a:ext cx="271902" cy="376448"/>
            <a:chOff x="4026550" y="3640100"/>
            <a:chExt cx="205675" cy="276150"/>
          </a:xfrm>
        </p:grpSpPr>
        <p:sp>
          <p:nvSpPr>
            <p:cNvPr id="2911" name="Google Shape;2911;p50"/>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2" name="Google Shape;2912;p50"/>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3" name="Google Shape;2913;p50"/>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4" name="Google Shape;2914;p50"/>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5" name="Google Shape;2915;p50"/>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6" name="Google Shape;2916;p50"/>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17" name="Google Shape;2917;p50"/>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18" name="Google Shape;2918;p50"/>
          <p:cNvGrpSpPr/>
          <p:nvPr/>
        </p:nvGrpSpPr>
        <p:grpSpPr>
          <a:xfrm>
            <a:off x="7732713" y="4486703"/>
            <a:ext cx="351487" cy="294826"/>
            <a:chOff x="853250" y="4006875"/>
            <a:chExt cx="265875" cy="216275"/>
          </a:xfrm>
        </p:grpSpPr>
        <p:sp>
          <p:nvSpPr>
            <p:cNvPr id="2919" name="Google Shape;2919;p50"/>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0" name="Google Shape;2920;p50"/>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21" name="Google Shape;2921;p50"/>
          <p:cNvGrpSpPr/>
          <p:nvPr/>
        </p:nvGrpSpPr>
        <p:grpSpPr>
          <a:xfrm>
            <a:off x="8910280" y="4452282"/>
            <a:ext cx="245925" cy="363668"/>
            <a:chOff x="1978675" y="3981800"/>
            <a:chExt cx="186025" cy="266775"/>
          </a:xfrm>
        </p:grpSpPr>
        <p:sp>
          <p:nvSpPr>
            <p:cNvPr id="2922" name="Google Shape;2922;p50"/>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3" name="Google Shape;2923;p50"/>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24" name="Google Shape;2924;p50"/>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25" name="Google Shape;2925;p50"/>
          <p:cNvGrpSpPr/>
          <p:nvPr/>
        </p:nvGrpSpPr>
        <p:grpSpPr>
          <a:xfrm>
            <a:off x="9440020" y="4461726"/>
            <a:ext cx="333805" cy="344821"/>
            <a:chOff x="480325" y="3970200"/>
            <a:chExt cx="252500" cy="252950"/>
          </a:xfrm>
        </p:grpSpPr>
        <p:sp>
          <p:nvSpPr>
            <p:cNvPr id="2926" name="Google Shape;2926;p50"/>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7" name="Google Shape;2927;p50"/>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8" name="Google Shape;2928;p50"/>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9" name="Google Shape;2929;p50"/>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30" name="Google Shape;2930;p50"/>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31" name="Google Shape;2931;p50"/>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32" name="Google Shape;2932;p50"/>
          <p:cNvGrpSpPr/>
          <p:nvPr/>
        </p:nvGrpSpPr>
        <p:grpSpPr>
          <a:xfrm>
            <a:off x="3015743" y="5051331"/>
            <a:ext cx="334400" cy="344208"/>
            <a:chOff x="5745250" y="4378350"/>
            <a:chExt cx="252950" cy="252500"/>
          </a:xfrm>
        </p:grpSpPr>
        <p:sp>
          <p:nvSpPr>
            <p:cNvPr id="2933" name="Google Shape;2933;p50"/>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34" name="Google Shape;2934;p50"/>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35" name="Google Shape;2935;p50"/>
          <p:cNvGrpSpPr/>
          <p:nvPr/>
        </p:nvGrpSpPr>
        <p:grpSpPr>
          <a:xfrm>
            <a:off x="3525242" y="5055591"/>
            <a:ext cx="334400" cy="344821"/>
            <a:chOff x="6130650" y="4381475"/>
            <a:chExt cx="252950" cy="252950"/>
          </a:xfrm>
        </p:grpSpPr>
        <p:sp>
          <p:nvSpPr>
            <p:cNvPr id="2936" name="Google Shape;2936;p50"/>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37" name="Google Shape;2937;p50"/>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38" name="Google Shape;2938;p50"/>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39" name="Google Shape;2939;p50"/>
          <p:cNvGrpSpPr/>
          <p:nvPr/>
        </p:nvGrpSpPr>
        <p:grpSpPr>
          <a:xfrm>
            <a:off x="4533046" y="5078674"/>
            <a:ext cx="352082" cy="299802"/>
            <a:chOff x="6919750" y="1464650"/>
            <a:chExt cx="266325" cy="219925"/>
          </a:xfrm>
        </p:grpSpPr>
        <p:sp>
          <p:nvSpPr>
            <p:cNvPr id="2940" name="Google Shape;2940;p50"/>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1" name="Google Shape;2941;p50"/>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42" name="Google Shape;2942;p50"/>
          <p:cNvGrpSpPr/>
          <p:nvPr/>
        </p:nvGrpSpPr>
        <p:grpSpPr>
          <a:xfrm>
            <a:off x="5059243" y="5054116"/>
            <a:ext cx="366855" cy="339948"/>
            <a:chOff x="4759875" y="1027050"/>
            <a:chExt cx="277500" cy="249375"/>
          </a:xfrm>
        </p:grpSpPr>
        <p:sp>
          <p:nvSpPr>
            <p:cNvPr id="2943" name="Google Shape;2943;p50"/>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4" name="Google Shape;2944;p50"/>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5" name="Google Shape;2945;p50"/>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6" name="Google Shape;2946;p50"/>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7" name="Google Shape;2947;p50"/>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48" name="Google Shape;2948;p50"/>
          <p:cNvGrpSpPr/>
          <p:nvPr/>
        </p:nvGrpSpPr>
        <p:grpSpPr>
          <a:xfrm>
            <a:off x="5600528" y="5038090"/>
            <a:ext cx="372738" cy="343186"/>
            <a:chOff x="3357900" y="1057675"/>
            <a:chExt cx="281950" cy="251750"/>
          </a:xfrm>
        </p:grpSpPr>
        <p:sp>
          <p:nvSpPr>
            <p:cNvPr id="2949" name="Google Shape;2949;p50"/>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0" name="Google Shape;2950;p50"/>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1" name="Google Shape;2951;p50"/>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52" name="Google Shape;2952;p50"/>
          <p:cNvGrpSpPr/>
          <p:nvPr/>
        </p:nvGrpSpPr>
        <p:grpSpPr>
          <a:xfrm>
            <a:off x="6163700" y="5023095"/>
            <a:ext cx="191095" cy="401974"/>
            <a:chOff x="3783900" y="1046675"/>
            <a:chExt cx="144550" cy="294875"/>
          </a:xfrm>
        </p:grpSpPr>
        <p:sp>
          <p:nvSpPr>
            <p:cNvPr id="2953" name="Google Shape;2953;p50"/>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4" name="Google Shape;2954;p50"/>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55" name="Google Shape;2955;p50"/>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56" name="Google Shape;2956;p50"/>
          <p:cNvGrpSpPr/>
          <p:nvPr/>
        </p:nvGrpSpPr>
        <p:grpSpPr>
          <a:xfrm>
            <a:off x="7062980" y="4780478"/>
            <a:ext cx="552596" cy="674409"/>
            <a:chOff x="238550" y="1487175"/>
            <a:chExt cx="418000" cy="494725"/>
          </a:xfrm>
        </p:grpSpPr>
        <p:sp>
          <p:nvSpPr>
            <p:cNvPr id="2957" name="Google Shape;2957;p50"/>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8" name="Google Shape;2958;p50"/>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9" name="Google Shape;2959;p50"/>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0" name="Google Shape;2960;p50"/>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1" name="Google Shape;2961;p50"/>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2" name="Google Shape;2962;p50"/>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3" name="Google Shape;2963;p50"/>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4" name="Google Shape;2964;p50"/>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5" name="Google Shape;2965;p50"/>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66" name="Google Shape;2966;p50"/>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7" name="Google Shape;2967;p50"/>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68" name="Google Shape;2968;p50"/>
          <p:cNvGrpSpPr/>
          <p:nvPr/>
        </p:nvGrpSpPr>
        <p:grpSpPr>
          <a:xfrm>
            <a:off x="8815358" y="5107237"/>
            <a:ext cx="364707" cy="363804"/>
            <a:chOff x="6010925" y="3998175"/>
            <a:chExt cx="275875" cy="266875"/>
          </a:xfrm>
        </p:grpSpPr>
        <p:sp>
          <p:nvSpPr>
            <p:cNvPr id="2969" name="Google Shape;2969;p50"/>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0" name="Google Shape;2970;p50"/>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1" name="Google Shape;2971;p50"/>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2" name="Google Shape;2972;p50"/>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3" name="Google Shape;2973;p50"/>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74" name="Google Shape;2974;p50"/>
          <p:cNvGrpSpPr/>
          <p:nvPr/>
        </p:nvGrpSpPr>
        <p:grpSpPr>
          <a:xfrm>
            <a:off x="9417554" y="5125862"/>
            <a:ext cx="352082" cy="308322"/>
            <a:chOff x="6866650" y="1038650"/>
            <a:chExt cx="266325" cy="226175"/>
          </a:xfrm>
        </p:grpSpPr>
        <p:sp>
          <p:nvSpPr>
            <p:cNvPr id="2975" name="Google Shape;2975;p50"/>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6" name="Google Shape;2976;p50"/>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7" name="Google Shape;2977;p50"/>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78" name="Google Shape;2978;p50"/>
          <p:cNvGrpSpPr/>
          <p:nvPr/>
        </p:nvGrpSpPr>
        <p:grpSpPr>
          <a:xfrm>
            <a:off x="5155087" y="1762012"/>
            <a:ext cx="272497" cy="362441"/>
            <a:chOff x="2033075" y="2942475"/>
            <a:chExt cx="206125" cy="265875"/>
          </a:xfrm>
        </p:grpSpPr>
        <p:sp>
          <p:nvSpPr>
            <p:cNvPr id="2979" name="Google Shape;2979;p50"/>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0" name="Google Shape;2980;p50"/>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1" name="Google Shape;2981;p50"/>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2" name="Google Shape;2982;p50"/>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3" name="Google Shape;2983;p50"/>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4" name="Google Shape;2984;p50"/>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85" name="Google Shape;2985;p50"/>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86" name="Google Shape;2986;p50"/>
          <p:cNvGrpSpPr/>
          <p:nvPr/>
        </p:nvGrpSpPr>
        <p:grpSpPr>
          <a:xfrm>
            <a:off x="3016802" y="5738414"/>
            <a:ext cx="325576" cy="362441"/>
            <a:chOff x="3081775" y="1061400"/>
            <a:chExt cx="246275" cy="265875"/>
          </a:xfrm>
        </p:grpSpPr>
        <p:sp>
          <p:nvSpPr>
            <p:cNvPr id="2987" name="Google Shape;2987;p50"/>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8" name="Google Shape;2988;p50"/>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9" name="Google Shape;2989;p50"/>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90" name="Google Shape;2990;p50"/>
          <p:cNvGrpSpPr/>
          <p:nvPr/>
        </p:nvGrpSpPr>
        <p:grpSpPr>
          <a:xfrm>
            <a:off x="3556513" y="5780534"/>
            <a:ext cx="369202" cy="325941"/>
            <a:chOff x="2847150" y="1805000"/>
            <a:chExt cx="279275" cy="239100"/>
          </a:xfrm>
        </p:grpSpPr>
        <p:sp>
          <p:nvSpPr>
            <p:cNvPr id="2991" name="Google Shape;2991;p50"/>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2" name="Google Shape;2992;p50"/>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93" name="Google Shape;2993;p50"/>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94" name="Google Shape;2994;p50"/>
          <p:cNvGrpSpPr/>
          <p:nvPr/>
        </p:nvGrpSpPr>
        <p:grpSpPr>
          <a:xfrm>
            <a:off x="4742307" y="5724791"/>
            <a:ext cx="352082" cy="363054"/>
            <a:chOff x="6435300" y="1095300"/>
            <a:chExt cx="266325" cy="266325"/>
          </a:xfrm>
        </p:grpSpPr>
        <p:sp>
          <p:nvSpPr>
            <p:cNvPr id="2995" name="Google Shape;2995;p50"/>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6" name="Google Shape;2996;p50"/>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7" name="Google Shape;2997;p50"/>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998" name="Google Shape;2998;p50"/>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9" name="Google Shape;2999;p50"/>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000" name="Google Shape;3000;p50"/>
          <p:cNvGrpSpPr/>
          <p:nvPr/>
        </p:nvGrpSpPr>
        <p:grpSpPr>
          <a:xfrm>
            <a:off x="6295376" y="5719855"/>
            <a:ext cx="301350" cy="363054"/>
            <a:chOff x="4506525" y="1060950"/>
            <a:chExt cx="227950" cy="266325"/>
          </a:xfrm>
        </p:grpSpPr>
        <p:sp>
          <p:nvSpPr>
            <p:cNvPr id="3001" name="Google Shape;3001;p50"/>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2" name="Google Shape;3002;p50"/>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3" name="Google Shape;3003;p50"/>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4" name="Google Shape;3004;p50"/>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5" name="Google Shape;3005;p50"/>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6" name="Google Shape;3006;p50"/>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7" name="Google Shape;3007;p50"/>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08" name="Google Shape;3008;p50"/>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09" name="Google Shape;3009;p50"/>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010" name="Google Shape;3010;p50"/>
          <p:cNvGrpSpPr/>
          <p:nvPr/>
        </p:nvGrpSpPr>
        <p:grpSpPr>
          <a:xfrm>
            <a:off x="7301010" y="5797711"/>
            <a:ext cx="251246" cy="356340"/>
            <a:chOff x="867500" y="3647700"/>
            <a:chExt cx="190050" cy="261400"/>
          </a:xfrm>
        </p:grpSpPr>
        <p:sp>
          <p:nvSpPr>
            <p:cNvPr id="3011" name="Google Shape;3011;p50"/>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12" name="Google Shape;3012;p50"/>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13" name="Google Shape;3013;p50"/>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14" name="Google Shape;3014;p50"/>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15" name="Google Shape;3015;p50"/>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16" name="Google Shape;3016;p50"/>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17" name="Google Shape;3017;p50"/>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018" name="Google Shape;3018;p50"/>
          <p:cNvGrpSpPr/>
          <p:nvPr/>
        </p:nvGrpSpPr>
        <p:grpSpPr>
          <a:xfrm>
            <a:off x="9443288" y="5752884"/>
            <a:ext cx="299598" cy="398327"/>
            <a:chOff x="3707175" y="1322350"/>
            <a:chExt cx="226625" cy="292200"/>
          </a:xfrm>
        </p:grpSpPr>
        <p:sp>
          <p:nvSpPr>
            <p:cNvPr id="3019" name="Google Shape;3019;p50"/>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20" name="Google Shape;3020;p50"/>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p>
            <a:pPr indent="0" lvl="0" marL="0" rtl="0" algn="l">
              <a:lnSpc>
                <a:spcPct val="200000"/>
              </a:lnSpc>
              <a:spcBef>
                <a:spcPts val="0"/>
              </a:spcBef>
              <a:spcAft>
                <a:spcPts val="2100"/>
              </a:spcAft>
              <a:buNone/>
            </a:pPr>
            <a:r>
              <a:rPr lang="en"/>
              <a:t>We will talk about this first.</a:t>
            </a:r>
            <a:endParaRPr/>
          </a:p>
        </p:txBody>
      </p:sp>
      <p:sp>
        <p:nvSpPr>
          <p:cNvPr id="562" name="Google Shape;562;p27"/>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talking points.</a:t>
            </a:r>
            <a:endParaRPr/>
          </a:p>
        </p:txBody>
      </p:sp>
      <p:sp>
        <p:nvSpPr>
          <p:cNvPr id="563" name="Google Shape;563;p27"/>
          <p:cNvSpPr txBox="1"/>
          <p:nvPr>
            <p:ph idx="2" type="body"/>
          </p:nvPr>
        </p:nvSpPr>
        <p:spPr>
          <a:xfrm>
            <a:off x="4678325" y="2839995"/>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We will talk about this second.</a:t>
            </a:r>
            <a:endParaRPr/>
          </a:p>
        </p:txBody>
      </p:sp>
      <p:sp>
        <p:nvSpPr>
          <p:cNvPr id="564" name="Google Shape;564;p27"/>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After that we will talk about this.</a:t>
            </a:r>
            <a:endParaRPr/>
          </a:p>
        </p:txBody>
      </p:sp>
      <p:sp>
        <p:nvSpPr>
          <p:cNvPr id="565" name="Google Shape;565;p27"/>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And we will talk about this last.</a:t>
            </a:r>
            <a:endParaRPr/>
          </a:p>
        </p:txBody>
      </p:sp>
      <p:sp>
        <p:nvSpPr>
          <p:cNvPr id="566" name="Google Shape;566;p27"/>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01</a:t>
            </a:r>
            <a:endParaRPr/>
          </a:p>
        </p:txBody>
      </p:sp>
      <p:sp>
        <p:nvSpPr>
          <p:cNvPr id="567" name="Google Shape;567;p27"/>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02</a:t>
            </a:r>
            <a:endParaRPr/>
          </a:p>
        </p:txBody>
      </p:sp>
      <p:sp>
        <p:nvSpPr>
          <p:cNvPr id="568" name="Google Shape;568;p27"/>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03</a:t>
            </a:r>
            <a:endParaRPr/>
          </a:p>
        </p:txBody>
      </p:sp>
      <p:sp>
        <p:nvSpPr>
          <p:cNvPr id="569" name="Google Shape;569;p27"/>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04</a:t>
            </a:r>
            <a:endParaRPr/>
          </a:p>
        </p:txBody>
      </p:sp>
      <p:grpSp>
        <p:nvGrpSpPr>
          <p:cNvPr id="570" name="Google Shape;570;p27"/>
          <p:cNvGrpSpPr/>
          <p:nvPr/>
        </p:nvGrpSpPr>
        <p:grpSpPr>
          <a:xfrm>
            <a:off x="1070720" y="1986312"/>
            <a:ext cx="975990" cy="1014730"/>
            <a:chOff x="1223120" y="1986312"/>
            <a:chExt cx="975990" cy="1014730"/>
          </a:xfrm>
        </p:grpSpPr>
        <p:grpSp>
          <p:nvGrpSpPr>
            <p:cNvPr id="571" name="Google Shape;571;p27"/>
            <p:cNvGrpSpPr/>
            <p:nvPr/>
          </p:nvGrpSpPr>
          <p:grpSpPr>
            <a:xfrm rot="3430483">
              <a:off x="1318632" y="2166141"/>
              <a:ext cx="784967" cy="655073"/>
              <a:chOff x="8613841" y="3852576"/>
              <a:chExt cx="1031799" cy="861060"/>
            </a:xfrm>
          </p:grpSpPr>
          <p:grpSp>
            <p:nvGrpSpPr>
              <p:cNvPr id="572" name="Google Shape;572;p27"/>
              <p:cNvGrpSpPr/>
              <p:nvPr/>
            </p:nvGrpSpPr>
            <p:grpSpPr>
              <a:xfrm>
                <a:off x="8838250" y="4546187"/>
                <a:ext cx="224323" cy="167449"/>
                <a:chOff x="8838250" y="4546187"/>
                <a:chExt cx="224323" cy="167449"/>
              </a:xfrm>
            </p:grpSpPr>
            <p:sp>
              <p:nvSpPr>
                <p:cNvPr id="573" name="Google Shape;573;p27"/>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7"/>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5" name="Google Shape;575;p27"/>
              <p:cNvGrpSpPr/>
              <p:nvPr/>
            </p:nvGrpSpPr>
            <p:grpSpPr>
              <a:xfrm>
                <a:off x="8990170" y="4454556"/>
                <a:ext cx="329760" cy="118586"/>
                <a:chOff x="8990170" y="4454556"/>
                <a:chExt cx="329760" cy="118586"/>
              </a:xfrm>
            </p:grpSpPr>
            <p:sp>
              <p:nvSpPr>
                <p:cNvPr id="576" name="Google Shape;576;p27"/>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7"/>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8" name="Google Shape;578;p27"/>
              <p:cNvGrpSpPr/>
              <p:nvPr/>
            </p:nvGrpSpPr>
            <p:grpSpPr>
              <a:xfrm>
                <a:off x="9343481" y="4313110"/>
                <a:ext cx="156986" cy="248411"/>
                <a:chOff x="9343481" y="4313110"/>
                <a:chExt cx="156986" cy="248411"/>
              </a:xfrm>
            </p:grpSpPr>
            <p:sp>
              <p:nvSpPr>
                <p:cNvPr id="579" name="Google Shape;579;p27"/>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7"/>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1" name="Google Shape;581;p27"/>
              <p:cNvGrpSpPr/>
              <p:nvPr/>
            </p:nvGrpSpPr>
            <p:grpSpPr>
              <a:xfrm>
                <a:off x="8851121" y="4083558"/>
                <a:ext cx="166024" cy="323754"/>
                <a:chOff x="8851121" y="4083558"/>
                <a:chExt cx="166024" cy="323754"/>
              </a:xfrm>
            </p:grpSpPr>
            <p:sp>
              <p:nvSpPr>
                <p:cNvPr id="582" name="Google Shape;582;p27"/>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7"/>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4" name="Google Shape;584;p27"/>
              <p:cNvGrpSpPr/>
              <p:nvPr/>
            </p:nvGrpSpPr>
            <p:grpSpPr>
              <a:xfrm>
                <a:off x="9105787" y="3871817"/>
                <a:ext cx="151461" cy="228600"/>
                <a:chOff x="9105787" y="3871817"/>
                <a:chExt cx="151461" cy="228600"/>
              </a:xfrm>
            </p:grpSpPr>
            <p:sp>
              <p:nvSpPr>
                <p:cNvPr id="585" name="Google Shape;585;p27"/>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7"/>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7" name="Google Shape;587;p27"/>
              <p:cNvGrpSpPr/>
              <p:nvPr/>
            </p:nvGrpSpPr>
            <p:grpSpPr>
              <a:xfrm>
                <a:off x="9001372" y="3875627"/>
                <a:ext cx="459471" cy="314420"/>
                <a:chOff x="9001372" y="3875627"/>
                <a:chExt cx="459471" cy="314420"/>
              </a:xfrm>
            </p:grpSpPr>
            <p:sp>
              <p:nvSpPr>
                <p:cNvPr id="588" name="Google Shape;588;p27"/>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7"/>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0" name="Google Shape;590;p27"/>
              <p:cNvGrpSpPr/>
              <p:nvPr/>
            </p:nvGrpSpPr>
            <p:grpSpPr>
              <a:xfrm>
                <a:off x="9161616" y="4089177"/>
                <a:ext cx="484024" cy="295846"/>
                <a:chOff x="9161616" y="4089177"/>
                <a:chExt cx="484024" cy="295846"/>
              </a:xfrm>
            </p:grpSpPr>
            <p:sp>
              <p:nvSpPr>
                <p:cNvPr id="591" name="Google Shape;591;p27"/>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7"/>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3" name="Google Shape;593;p27"/>
              <p:cNvGrpSpPr/>
              <p:nvPr/>
            </p:nvGrpSpPr>
            <p:grpSpPr>
              <a:xfrm>
                <a:off x="8666252" y="3852576"/>
                <a:ext cx="309076" cy="358901"/>
                <a:chOff x="8666252" y="3852576"/>
                <a:chExt cx="309076" cy="358901"/>
              </a:xfrm>
            </p:grpSpPr>
            <p:sp>
              <p:nvSpPr>
                <p:cNvPr id="594" name="Google Shape;594;p27"/>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7"/>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6" name="Google Shape;596;p27"/>
              <p:cNvGrpSpPr/>
              <p:nvPr/>
            </p:nvGrpSpPr>
            <p:grpSpPr>
              <a:xfrm>
                <a:off x="8613841" y="4361116"/>
                <a:ext cx="200064" cy="126968"/>
                <a:chOff x="8613841" y="4361116"/>
                <a:chExt cx="200064" cy="126968"/>
              </a:xfrm>
            </p:grpSpPr>
            <p:sp>
              <p:nvSpPr>
                <p:cNvPr id="597" name="Google Shape;597;p27"/>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7"/>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9" name="Google Shape;599;p27"/>
            <p:cNvGrpSpPr/>
            <p:nvPr/>
          </p:nvGrpSpPr>
          <p:grpSpPr>
            <a:xfrm>
              <a:off x="1348147" y="2180777"/>
              <a:ext cx="784993" cy="655094"/>
              <a:chOff x="8613841" y="3852576"/>
              <a:chExt cx="1031799" cy="861060"/>
            </a:xfrm>
          </p:grpSpPr>
          <p:grpSp>
            <p:nvGrpSpPr>
              <p:cNvPr id="600" name="Google Shape;600;p27"/>
              <p:cNvGrpSpPr/>
              <p:nvPr/>
            </p:nvGrpSpPr>
            <p:grpSpPr>
              <a:xfrm>
                <a:off x="8838250" y="4546187"/>
                <a:ext cx="224323" cy="167449"/>
                <a:chOff x="8838250" y="4546187"/>
                <a:chExt cx="224323" cy="167449"/>
              </a:xfrm>
            </p:grpSpPr>
            <p:sp>
              <p:nvSpPr>
                <p:cNvPr id="601" name="Google Shape;601;p27"/>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7"/>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3" name="Google Shape;603;p27"/>
              <p:cNvGrpSpPr/>
              <p:nvPr/>
            </p:nvGrpSpPr>
            <p:grpSpPr>
              <a:xfrm>
                <a:off x="8990170" y="4454556"/>
                <a:ext cx="329760" cy="118586"/>
                <a:chOff x="8990170" y="4454556"/>
                <a:chExt cx="329760" cy="118586"/>
              </a:xfrm>
            </p:grpSpPr>
            <p:sp>
              <p:nvSpPr>
                <p:cNvPr id="604" name="Google Shape;604;p27"/>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7"/>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6" name="Google Shape;606;p27"/>
              <p:cNvGrpSpPr/>
              <p:nvPr/>
            </p:nvGrpSpPr>
            <p:grpSpPr>
              <a:xfrm>
                <a:off x="9343481" y="4313110"/>
                <a:ext cx="156986" cy="248411"/>
                <a:chOff x="9343481" y="4313110"/>
                <a:chExt cx="156986" cy="248411"/>
              </a:xfrm>
            </p:grpSpPr>
            <p:sp>
              <p:nvSpPr>
                <p:cNvPr id="607" name="Google Shape;607;p27"/>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7"/>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9" name="Google Shape;609;p27"/>
              <p:cNvGrpSpPr/>
              <p:nvPr/>
            </p:nvGrpSpPr>
            <p:grpSpPr>
              <a:xfrm>
                <a:off x="8851121" y="4083558"/>
                <a:ext cx="166024" cy="323754"/>
                <a:chOff x="8851121" y="4083558"/>
                <a:chExt cx="166024" cy="323754"/>
              </a:xfrm>
            </p:grpSpPr>
            <p:sp>
              <p:nvSpPr>
                <p:cNvPr id="610" name="Google Shape;610;p27"/>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7"/>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27"/>
              <p:cNvGrpSpPr/>
              <p:nvPr/>
            </p:nvGrpSpPr>
            <p:grpSpPr>
              <a:xfrm>
                <a:off x="9105787" y="3871817"/>
                <a:ext cx="151461" cy="228600"/>
                <a:chOff x="9105787" y="3871817"/>
                <a:chExt cx="151461" cy="228600"/>
              </a:xfrm>
            </p:grpSpPr>
            <p:sp>
              <p:nvSpPr>
                <p:cNvPr id="613" name="Google Shape;613;p27"/>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7"/>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27"/>
              <p:cNvGrpSpPr/>
              <p:nvPr/>
            </p:nvGrpSpPr>
            <p:grpSpPr>
              <a:xfrm>
                <a:off x="9001372" y="3875627"/>
                <a:ext cx="459471" cy="314420"/>
                <a:chOff x="9001372" y="3875627"/>
                <a:chExt cx="459471" cy="314420"/>
              </a:xfrm>
            </p:grpSpPr>
            <p:sp>
              <p:nvSpPr>
                <p:cNvPr id="616" name="Google Shape;616;p27"/>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7"/>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8" name="Google Shape;618;p27"/>
              <p:cNvGrpSpPr/>
              <p:nvPr/>
            </p:nvGrpSpPr>
            <p:grpSpPr>
              <a:xfrm>
                <a:off x="9161616" y="4089177"/>
                <a:ext cx="484024" cy="295846"/>
                <a:chOff x="9161616" y="4089177"/>
                <a:chExt cx="484024" cy="295846"/>
              </a:xfrm>
            </p:grpSpPr>
            <p:sp>
              <p:nvSpPr>
                <p:cNvPr id="619" name="Google Shape;619;p27"/>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7"/>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1" name="Google Shape;621;p27"/>
              <p:cNvGrpSpPr/>
              <p:nvPr/>
            </p:nvGrpSpPr>
            <p:grpSpPr>
              <a:xfrm>
                <a:off x="8666252" y="3852576"/>
                <a:ext cx="309076" cy="358901"/>
                <a:chOff x="8666252" y="3852576"/>
                <a:chExt cx="309076" cy="358901"/>
              </a:xfrm>
            </p:grpSpPr>
            <p:sp>
              <p:nvSpPr>
                <p:cNvPr id="622" name="Google Shape;622;p27"/>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7"/>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4" name="Google Shape;624;p27"/>
              <p:cNvGrpSpPr/>
              <p:nvPr/>
            </p:nvGrpSpPr>
            <p:grpSpPr>
              <a:xfrm>
                <a:off x="8613841" y="4361116"/>
                <a:ext cx="200064" cy="126968"/>
                <a:chOff x="8613841" y="4361116"/>
                <a:chExt cx="200064" cy="126968"/>
              </a:xfrm>
            </p:grpSpPr>
            <p:sp>
              <p:nvSpPr>
                <p:cNvPr id="625" name="Google Shape;625;p27"/>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7"/>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627" name="Google Shape;627;p27"/>
          <p:cNvGrpSpPr/>
          <p:nvPr/>
        </p:nvGrpSpPr>
        <p:grpSpPr>
          <a:xfrm>
            <a:off x="4810467" y="1937611"/>
            <a:ext cx="1063305" cy="1063305"/>
            <a:chOff x="4581867" y="1937611"/>
            <a:chExt cx="1063305" cy="1063305"/>
          </a:xfrm>
        </p:grpSpPr>
        <p:grpSp>
          <p:nvGrpSpPr>
            <p:cNvPr id="628" name="Google Shape;628;p27"/>
            <p:cNvGrpSpPr/>
            <p:nvPr/>
          </p:nvGrpSpPr>
          <p:grpSpPr>
            <a:xfrm rot="3271639">
              <a:off x="4732327" y="2088071"/>
              <a:ext cx="762385" cy="762386"/>
              <a:chOff x="5735901" y="3411487"/>
              <a:chExt cx="1019174" cy="1019175"/>
            </a:xfrm>
          </p:grpSpPr>
          <p:sp>
            <p:nvSpPr>
              <p:cNvPr id="629" name="Google Shape;629;p27"/>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7"/>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7"/>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7"/>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7"/>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7"/>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7"/>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7"/>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7"/>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7"/>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7"/>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7"/>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7"/>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7"/>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7"/>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7"/>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7"/>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7"/>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7"/>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7"/>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7"/>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7"/>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7"/>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7"/>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7"/>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7"/>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7"/>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7"/>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7"/>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7"/>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7"/>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7"/>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7"/>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7"/>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7"/>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7"/>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7"/>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7"/>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7"/>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7"/>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7"/>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7"/>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7"/>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7"/>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7"/>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7"/>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7"/>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7"/>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7"/>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7"/>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7"/>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7"/>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7"/>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7"/>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4768214" y="2045594"/>
              <a:ext cx="762444" cy="762445"/>
              <a:chOff x="7083552" y="3787044"/>
              <a:chExt cx="1019173" cy="1019175"/>
            </a:xfrm>
          </p:grpSpPr>
          <p:sp>
            <p:nvSpPr>
              <p:cNvPr id="684" name="Google Shape;684;p27"/>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7"/>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7"/>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7"/>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7"/>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7"/>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7"/>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7"/>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7"/>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7"/>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7"/>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7"/>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7"/>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7"/>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7"/>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7"/>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7"/>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7"/>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7"/>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7"/>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7"/>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7"/>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7"/>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7"/>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7"/>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7"/>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7"/>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7"/>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7"/>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7"/>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7"/>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7"/>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7"/>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7"/>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7"/>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7"/>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7"/>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7"/>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7"/>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7"/>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7"/>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7"/>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7"/>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7"/>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7"/>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7"/>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7"/>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7"/>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7"/>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7"/>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7"/>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7"/>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7"/>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7"/>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38" name="Google Shape;738;p27"/>
          <p:cNvGrpSpPr/>
          <p:nvPr/>
        </p:nvGrpSpPr>
        <p:grpSpPr>
          <a:xfrm>
            <a:off x="1169702" y="4074822"/>
            <a:ext cx="785013" cy="757656"/>
            <a:chOff x="4056669" y="3745693"/>
            <a:chExt cx="1069646" cy="1032369"/>
          </a:xfrm>
        </p:grpSpPr>
        <p:grpSp>
          <p:nvGrpSpPr>
            <p:cNvPr id="739" name="Google Shape;739;p27"/>
            <p:cNvGrpSpPr/>
            <p:nvPr/>
          </p:nvGrpSpPr>
          <p:grpSpPr>
            <a:xfrm>
              <a:off x="4520553" y="3946973"/>
              <a:ext cx="160183" cy="150025"/>
              <a:chOff x="4520553" y="3946973"/>
              <a:chExt cx="160183" cy="150025"/>
            </a:xfrm>
          </p:grpSpPr>
          <p:sp>
            <p:nvSpPr>
              <p:cNvPr id="740" name="Google Shape;740;p27"/>
              <p:cNvSpPr/>
              <p:nvPr/>
            </p:nvSpPr>
            <p:spPr>
              <a:xfrm>
                <a:off x="4520553" y="3946973"/>
                <a:ext cx="135862" cy="111614"/>
              </a:xfrm>
              <a:custGeom>
                <a:rect b="b" l="l" r="r" t="t"/>
                <a:pathLst>
                  <a:path extrusionOk="0" h="111614" w="135862">
                    <a:moveTo>
                      <a:pt x="134790" y="36191"/>
                    </a:moveTo>
                    <a:cubicBezTo>
                      <a:pt x="133361" y="40859"/>
                      <a:pt x="130599" y="45335"/>
                      <a:pt x="126503" y="48955"/>
                    </a:cubicBezTo>
                    <a:lnTo>
                      <a:pt x="125455" y="49622"/>
                    </a:lnTo>
                    <a:cubicBezTo>
                      <a:pt x="124122" y="50288"/>
                      <a:pt x="122979" y="51050"/>
                      <a:pt x="122026" y="52003"/>
                    </a:cubicBezTo>
                    <a:lnTo>
                      <a:pt x="117835" y="55813"/>
                    </a:lnTo>
                    <a:lnTo>
                      <a:pt x="114787" y="51050"/>
                    </a:lnTo>
                    <a:cubicBezTo>
                      <a:pt x="114406" y="50384"/>
                      <a:pt x="113549" y="49812"/>
                      <a:pt x="112311" y="50098"/>
                    </a:cubicBezTo>
                    <a:cubicBezTo>
                      <a:pt x="99833" y="52479"/>
                      <a:pt x="86689" y="58194"/>
                      <a:pt x="74497" y="66576"/>
                    </a:cubicBezTo>
                    <a:cubicBezTo>
                      <a:pt x="62305" y="74958"/>
                      <a:pt x="52303" y="85055"/>
                      <a:pt x="45445" y="95818"/>
                    </a:cubicBezTo>
                    <a:cubicBezTo>
                      <a:pt x="44683" y="96961"/>
                      <a:pt x="45064" y="98009"/>
                      <a:pt x="45445" y="98675"/>
                    </a:cubicBezTo>
                    <a:lnTo>
                      <a:pt x="48208" y="102962"/>
                    </a:lnTo>
                    <a:lnTo>
                      <a:pt x="43635" y="105438"/>
                    </a:lnTo>
                    <a:cubicBezTo>
                      <a:pt x="42493" y="106105"/>
                      <a:pt x="41350" y="106867"/>
                      <a:pt x="40207" y="107819"/>
                    </a:cubicBezTo>
                    <a:lnTo>
                      <a:pt x="39349" y="108391"/>
                    </a:lnTo>
                    <a:cubicBezTo>
                      <a:pt x="27824" y="114392"/>
                      <a:pt x="14489" y="111820"/>
                      <a:pt x="6774" y="102295"/>
                    </a:cubicBezTo>
                    <a:lnTo>
                      <a:pt x="6393" y="102200"/>
                    </a:lnTo>
                    <a:lnTo>
                      <a:pt x="5250" y="100295"/>
                    </a:lnTo>
                    <a:cubicBezTo>
                      <a:pt x="-9133" y="79149"/>
                      <a:pt x="6964" y="43430"/>
                      <a:pt x="42207" y="19427"/>
                    </a:cubicBezTo>
                    <a:cubicBezTo>
                      <a:pt x="64495" y="4187"/>
                      <a:pt x="89165" y="-2671"/>
                      <a:pt x="108406" y="949"/>
                    </a:cubicBezTo>
                    <a:cubicBezTo>
                      <a:pt x="117740" y="2759"/>
                      <a:pt x="125265" y="7045"/>
                      <a:pt x="130218" y="13427"/>
                    </a:cubicBezTo>
                    <a:lnTo>
                      <a:pt x="130599" y="13522"/>
                    </a:lnTo>
                    <a:lnTo>
                      <a:pt x="131742" y="15522"/>
                    </a:lnTo>
                    <a:cubicBezTo>
                      <a:pt x="135933" y="21523"/>
                      <a:pt x="136885" y="29143"/>
                      <a:pt x="134790" y="36191"/>
                    </a:cubicBezTo>
                    <a:close/>
                    <a:moveTo>
                      <a:pt x="120597" y="41430"/>
                    </a:moveTo>
                    <a:cubicBezTo>
                      <a:pt x="125646" y="36763"/>
                      <a:pt x="128313" y="28667"/>
                      <a:pt x="124312" y="21428"/>
                    </a:cubicBezTo>
                    <a:lnTo>
                      <a:pt x="123360" y="20094"/>
                    </a:lnTo>
                    <a:cubicBezTo>
                      <a:pt x="119931" y="15046"/>
                      <a:pt x="114121" y="11617"/>
                      <a:pt x="106596" y="10188"/>
                    </a:cubicBezTo>
                    <a:cubicBezTo>
                      <a:pt x="90118" y="7045"/>
                      <a:pt x="67448" y="13617"/>
                      <a:pt x="47541" y="27143"/>
                    </a:cubicBezTo>
                    <a:cubicBezTo>
                      <a:pt x="18109" y="47240"/>
                      <a:pt x="2488" y="78006"/>
                      <a:pt x="12965" y="94675"/>
                    </a:cubicBezTo>
                    <a:lnTo>
                      <a:pt x="13537" y="95437"/>
                    </a:lnTo>
                    <a:cubicBezTo>
                      <a:pt x="18680" y="102866"/>
                      <a:pt x="27919" y="103438"/>
                      <a:pt x="34492" y="100199"/>
                    </a:cubicBezTo>
                    <a:cubicBezTo>
                      <a:pt x="34872" y="99914"/>
                      <a:pt x="35254" y="99628"/>
                      <a:pt x="35635" y="99342"/>
                    </a:cubicBezTo>
                    <a:cubicBezTo>
                      <a:pt x="35063" y="96389"/>
                      <a:pt x="35730" y="93341"/>
                      <a:pt x="37349" y="90674"/>
                    </a:cubicBezTo>
                    <a:cubicBezTo>
                      <a:pt x="44779" y="78863"/>
                      <a:pt x="55732" y="67814"/>
                      <a:pt x="69067" y="58670"/>
                    </a:cubicBezTo>
                    <a:cubicBezTo>
                      <a:pt x="82402" y="49622"/>
                      <a:pt x="96690" y="43430"/>
                      <a:pt x="110501" y="40763"/>
                    </a:cubicBezTo>
                    <a:cubicBezTo>
                      <a:pt x="113549" y="40192"/>
                      <a:pt x="116597" y="40763"/>
                      <a:pt x="119169" y="42287"/>
                    </a:cubicBezTo>
                    <a:cubicBezTo>
                      <a:pt x="119645" y="41906"/>
                      <a:pt x="120121" y="41621"/>
                      <a:pt x="120597" y="414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7"/>
              <p:cNvSpPr/>
              <p:nvPr/>
            </p:nvSpPr>
            <p:spPr>
              <a:xfrm>
                <a:off x="4545125" y="3985085"/>
                <a:ext cx="135611" cy="111913"/>
              </a:xfrm>
              <a:custGeom>
                <a:rect b="b" l="l" r="r" t="t"/>
                <a:pathLst>
                  <a:path extrusionOk="0" h="111913" w="135611">
                    <a:moveTo>
                      <a:pt x="133459" y="42847"/>
                    </a:moveTo>
                    <a:cubicBezTo>
                      <a:pt x="132602" y="45894"/>
                      <a:pt x="131364" y="48943"/>
                      <a:pt x="129935" y="51990"/>
                    </a:cubicBezTo>
                    <a:cubicBezTo>
                      <a:pt x="122886" y="66849"/>
                      <a:pt x="109932" y="81232"/>
                      <a:pt x="93549" y="92377"/>
                    </a:cubicBezTo>
                    <a:cubicBezTo>
                      <a:pt x="58307" y="116475"/>
                      <a:pt x="19159" y="118570"/>
                      <a:pt x="4395" y="97044"/>
                    </a:cubicBezTo>
                    <a:cubicBezTo>
                      <a:pt x="-3034" y="85899"/>
                      <a:pt x="-844" y="71517"/>
                      <a:pt x="9444" y="62659"/>
                    </a:cubicBezTo>
                    <a:lnTo>
                      <a:pt x="10396" y="61992"/>
                    </a:lnTo>
                    <a:cubicBezTo>
                      <a:pt x="11634" y="61420"/>
                      <a:pt x="12682" y="60658"/>
                      <a:pt x="13539" y="59801"/>
                    </a:cubicBezTo>
                    <a:lnTo>
                      <a:pt x="15539" y="57896"/>
                    </a:lnTo>
                    <a:lnTo>
                      <a:pt x="19826" y="59134"/>
                    </a:lnTo>
                    <a:lnTo>
                      <a:pt x="20873" y="60563"/>
                    </a:lnTo>
                    <a:cubicBezTo>
                      <a:pt x="21255" y="61039"/>
                      <a:pt x="22017" y="61897"/>
                      <a:pt x="23540" y="61611"/>
                    </a:cubicBezTo>
                    <a:cubicBezTo>
                      <a:pt x="36114" y="59134"/>
                      <a:pt x="49163" y="53419"/>
                      <a:pt x="61260" y="45132"/>
                    </a:cubicBezTo>
                    <a:cubicBezTo>
                      <a:pt x="73452" y="36846"/>
                      <a:pt x="83548" y="26749"/>
                      <a:pt x="90406" y="15891"/>
                    </a:cubicBezTo>
                    <a:cubicBezTo>
                      <a:pt x="91263" y="14557"/>
                      <a:pt x="90597" y="13605"/>
                      <a:pt x="90406" y="13319"/>
                    </a:cubicBezTo>
                    <a:lnTo>
                      <a:pt x="87168" y="8938"/>
                    </a:lnTo>
                    <a:lnTo>
                      <a:pt x="91930" y="6366"/>
                    </a:lnTo>
                    <a:cubicBezTo>
                      <a:pt x="93264" y="5604"/>
                      <a:pt x="94502" y="4842"/>
                      <a:pt x="95454" y="3889"/>
                    </a:cubicBezTo>
                    <a:lnTo>
                      <a:pt x="96597" y="3127"/>
                    </a:lnTo>
                    <a:cubicBezTo>
                      <a:pt x="108599" y="-3064"/>
                      <a:pt x="122696" y="174"/>
                      <a:pt x="130030" y="10747"/>
                    </a:cubicBezTo>
                    <a:lnTo>
                      <a:pt x="130316" y="11223"/>
                    </a:lnTo>
                    <a:lnTo>
                      <a:pt x="126125" y="13510"/>
                    </a:lnTo>
                    <a:lnTo>
                      <a:pt x="130411" y="11414"/>
                    </a:lnTo>
                    <a:cubicBezTo>
                      <a:pt x="136031" y="19701"/>
                      <a:pt x="137174" y="30750"/>
                      <a:pt x="133459" y="42847"/>
                    </a:cubicBezTo>
                    <a:close/>
                    <a:moveTo>
                      <a:pt x="10206" y="78280"/>
                    </a:moveTo>
                    <a:cubicBezTo>
                      <a:pt x="8967" y="82470"/>
                      <a:pt x="9253" y="87138"/>
                      <a:pt x="12110" y="91424"/>
                    </a:cubicBezTo>
                    <a:cubicBezTo>
                      <a:pt x="23540" y="108188"/>
                      <a:pt x="58307" y="104854"/>
                      <a:pt x="88120" y="84471"/>
                    </a:cubicBezTo>
                    <a:cubicBezTo>
                      <a:pt x="103169" y="74184"/>
                      <a:pt x="114981" y="61135"/>
                      <a:pt x="121267" y="47799"/>
                    </a:cubicBezTo>
                    <a:cubicBezTo>
                      <a:pt x="127173" y="35322"/>
                      <a:pt x="127554" y="24177"/>
                      <a:pt x="122315" y="16462"/>
                    </a:cubicBezTo>
                    <a:lnTo>
                      <a:pt x="126125" y="13510"/>
                    </a:lnTo>
                    <a:lnTo>
                      <a:pt x="122219" y="16272"/>
                    </a:lnTo>
                    <a:cubicBezTo>
                      <a:pt x="117076" y="8938"/>
                      <a:pt x="108027" y="8271"/>
                      <a:pt x="101455" y="11414"/>
                    </a:cubicBezTo>
                    <a:cubicBezTo>
                      <a:pt x="101074" y="11795"/>
                      <a:pt x="100598" y="12176"/>
                      <a:pt x="100122" y="12462"/>
                    </a:cubicBezTo>
                    <a:cubicBezTo>
                      <a:pt x="100693" y="15414"/>
                      <a:pt x="100122" y="18463"/>
                      <a:pt x="98407" y="21130"/>
                    </a:cubicBezTo>
                    <a:cubicBezTo>
                      <a:pt x="90882" y="33036"/>
                      <a:pt x="79833" y="44085"/>
                      <a:pt x="66594" y="53134"/>
                    </a:cubicBezTo>
                    <a:cubicBezTo>
                      <a:pt x="53449" y="62182"/>
                      <a:pt x="39161" y="68373"/>
                      <a:pt x="25255" y="71040"/>
                    </a:cubicBezTo>
                    <a:cubicBezTo>
                      <a:pt x="22112" y="71612"/>
                      <a:pt x="19064" y="71040"/>
                      <a:pt x="16492" y="69421"/>
                    </a:cubicBezTo>
                    <a:cubicBezTo>
                      <a:pt x="16111" y="69707"/>
                      <a:pt x="15635" y="69898"/>
                      <a:pt x="15254" y="70183"/>
                    </a:cubicBezTo>
                    <a:cubicBezTo>
                      <a:pt x="12968" y="72374"/>
                      <a:pt x="11158" y="75231"/>
                      <a:pt x="10206" y="7828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2" name="Google Shape;742;p27"/>
            <p:cNvGrpSpPr/>
            <p:nvPr/>
          </p:nvGrpSpPr>
          <p:grpSpPr>
            <a:xfrm>
              <a:off x="4516564" y="4077557"/>
              <a:ext cx="200024" cy="228600"/>
              <a:chOff x="4516564" y="4077557"/>
              <a:chExt cx="200024" cy="228600"/>
            </a:xfrm>
          </p:grpSpPr>
          <p:sp>
            <p:nvSpPr>
              <p:cNvPr id="743" name="Google Shape;743;p27"/>
              <p:cNvSpPr/>
              <p:nvPr/>
            </p:nvSpPr>
            <p:spPr>
              <a:xfrm>
                <a:off x="4616275" y="4077557"/>
                <a:ext cx="100313" cy="228600"/>
              </a:xfrm>
              <a:custGeom>
                <a:rect b="b" l="l" r="r" t="t"/>
                <a:pathLst>
                  <a:path extrusionOk="0" h="228600" w="100313">
                    <a:moveTo>
                      <a:pt x="100313" y="114300"/>
                    </a:moveTo>
                    <a:cubicBezTo>
                      <a:pt x="100313" y="177451"/>
                      <a:pt x="70500" y="228600"/>
                      <a:pt x="33638" y="228600"/>
                    </a:cubicBezTo>
                    <a:cubicBezTo>
                      <a:pt x="33448" y="228600"/>
                      <a:pt x="33353" y="228600"/>
                      <a:pt x="33162" y="228600"/>
                    </a:cubicBezTo>
                    <a:cubicBezTo>
                      <a:pt x="8778" y="228314"/>
                      <a:pt x="-6462" y="202121"/>
                      <a:pt x="2682" y="179546"/>
                    </a:cubicBezTo>
                    <a:cubicBezTo>
                      <a:pt x="10207" y="161068"/>
                      <a:pt x="14588" y="138589"/>
                      <a:pt x="14588" y="114300"/>
                    </a:cubicBezTo>
                    <a:cubicBezTo>
                      <a:pt x="14588" y="90011"/>
                      <a:pt x="10207" y="67532"/>
                      <a:pt x="2682" y="49054"/>
                    </a:cubicBezTo>
                    <a:cubicBezTo>
                      <a:pt x="-6462" y="26479"/>
                      <a:pt x="8778" y="286"/>
                      <a:pt x="33162" y="0"/>
                    </a:cubicBezTo>
                    <a:cubicBezTo>
                      <a:pt x="33353" y="0"/>
                      <a:pt x="33448" y="0"/>
                      <a:pt x="33638" y="0"/>
                    </a:cubicBezTo>
                    <a:cubicBezTo>
                      <a:pt x="70500" y="0"/>
                      <a:pt x="100313" y="51149"/>
                      <a:pt x="100313" y="1143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7"/>
              <p:cNvSpPr/>
              <p:nvPr/>
            </p:nvSpPr>
            <p:spPr>
              <a:xfrm>
                <a:off x="4516564" y="4077557"/>
                <a:ext cx="100313" cy="228600"/>
              </a:xfrm>
              <a:custGeom>
                <a:rect b="b" l="l" r="r" t="t"/>
                <a:pathLst>
                  <a:path extrusionOk="0" h="228600" w="100313">
                    <a:moveTo>
                      <a:pt x="85725" y="114300"/>
                    </a:moveTo>
                    <a:cubicBezTo>
                      <a:pt x="85725" y="138589"/>
                      <a:pt x="90107" y="161068"/>
                      <a:pt x="97631" y="179546"/>
                    </a:cubicBezTo>
                    <a:cubicBezTo>
                      <a:pt x="106775" y="202121"/>
                      <a:pt x="91535" y="228314"/>
                      <a:pt x="67151" y="228600"/>
                    </a:cubicBezTo>
                    <a:cubicBezTo>
                      <a:pt x="66961" y="228600"/>
                      <a:pt x="66866" y="228600"/>
                      <a:pt x="66675" y="228600"/>
                    </a:cubicBezTo>
                    <a:cubicBezTo>
                      <a:pt x="29813" y="228600"/>
                      <a:pt x="0" y="177451"/>
                      <a:pt x="0" y="114300"/>
                    </a:cubicBezTo>
                    <a:cubicBezTo>
                      <a:pt x="0" y="51149"/>
                      <a:pt x="29813" y="0"/>
                      <a:pt x="66675" y="0"/>
                    </a:cubicBezTo>
                    <a:cubicBezTo>
                      <a:pt x="66866" y="0"/>
                      <a:pt x="66961" y="0"/>
                      <a:pt x="67151" y="0"/>
                    </a:cubicBezTo>
                    <a:cubicBezTo>
                      <a:pt x="91535" y="286"/>
                      <a:pt x="106775" y="26479"/>
                      <a:pt x="97631" y="49054"/>
                    </a:cubicBezTo>
                    <a:cubicBezTo>
                      <a:pt x="90107" y="67532"/>
                      <a:pt x="85725" y="90011"/>
                      <a:pt x="85725" y="1143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7"/>
              <p:cNvSpPr/>
              <p:nvPr/>
            </p:nvSpPr>
            <p:spPr>
              <a:xfrm>
                <a:off x="4592669" y="4116800"/>
                <a:ext cx="47720" cy="150113"/>
              </a:xfrm>
              <a:custGeom>
                <a:rect b="b" l="l" r="r" t="t"/>
                <a:pathLst>
                  <a:path extrusionOk="0" h="150113" w="47720">
                    <a:moveTo>
                      <a:pt x="47720" y="75057"/>
                    </a:moveTo>
                    <a:cubicBezTo>
                      <a:pt x="47720" y="100489"/>
                      <a:pt x="42863" y="123920"/>
                      <a:pt x="34671" y="142970"/>
                    </a:cubicBezTo>
                    <a:cubicBezTo>
                      <a:pt x="30575" y="152495"/>
                      <a:pt x="17240" y="152495"/>
                      <a:pt x="13049" y="142970"/>
                    </a:cubicBezTo>
                    <a:cubicBezTo>
                      <a:pt x="4858" y="124015"/>
                      <a:pt x="0" y="100489"/>
                      <a:pt x="0" y="75057"/>
                    </a:cubicBezTo>
                    <a:cubicBezTo>
                      <a:pt x="0" y="49625"/>
                      <a:pt x="4858" y="26194"/>
                      <a:pt x="13049" y="7144"/>
                    </a:cubicBezTo>
                    <a:cubicBezTo>
                      <a:pt x="17145" y="-2381"/>
                      <a:pt x="30480" y="-2381"/>
                      <a:pt x="34671" y="7144"/>
                    </a:cubicBezTo>
                    <a:cubicBezTo>
                      <a:pt x="42863" y="26098"/>
                      <a:pt x="47720" y="49625"/>
                      <a:pt x="47720" y="7505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6" name="Google Shape;746;p27"/>
            <p:cNvGrpSpPr/>
            <p:nvPr/>
          </p:nvGrpSpPr>
          <p:grpSpPr>
            <a:xfrm>
              <a:off x="4219916" y="4384179"/>
              <a:ext cx="240775" cy="224939"/>
              <a:chOff x="4219916" y="4384179"/>
              <a:chExt cx="240775" cy="224939"/>
            </a:xfrm>
          </p:grpSpPr>
          <p:sp>
            <p:nvSpPr>
              <p:cNvPr id="747" name="Google Shape;747;p27"/>
              <p:cNvSpPr/>
              <p:nvPr/>
            </p:nvSpPr>
            <p:spPr>
              <a:xfrm>
                <a:off x="4259187" y="4384179"/>
                <a:ext cx="201504" cy="163983"/>
              </a:xfrm>
              <a:custGeom>
                <a:rect b="b" l="l" r="r" t="t"/>
                <a:pathLst>
                  <a:path extrusionOk="0" h="163983" w="201504">
                    <a:moveTo>
                      <a:pt x="137838" y="30086"/>
                    </a:moveTo>
                    <a:cubicBezTo>
                      <a:pt x="189845" y="65900"/>
                      <a:pt x="215086" y="119526"/>
                      <a:pt x="194131" y="149816"/>
                    </a:cubicBezTo>
                    <a:cubicBezTo>
                      <a:pt x="194036" y="149911"/>
                      <a:pt x="193941" y="150101"/>
                      <a:pt x="193845" y="150196"/>
                    </a:cubicBezTo>
                    <a:cubicBezTo>
                      <a:pt x="179748" y="170104"/>
                      <a:pt x="149554" y="167818"/>
                      <a:pt x="136124" y="147434"/>
                    </a:cubicBezTo>
                    <a:cubicBezTo>
                      <a:pt x="125170" y="130765"/>
                      <a:pt x="109168" y="114382"/>
                      <a:pt x="89166" y="100666"/>
                    </a:cubicBezTo>
                    <a:cubicBezTo>
                      <a:pt x="69163" y="86950"/>
                      <a:pt x="48208" y="77806"/>
                      <a:pt x="28682" y="73425"/>
                    </a:cubicBezTo>
                    <a:cubicBezTo>
                      <a:pt x="4869" y="68186"/>
                      <a:pt x="-8085" y="40754"/>
                      <a:pt x="5536" y="20466"/>
                    </a:cubicBezTo>
                    <a:cubicBezTo>
                      <a:pt x="5631" y="20371"/>
                      <a:pt x="5727" y="20180"/>
                      <a:pt x="5822" y="20085"/>
                    </a:cubicBezTo>
                    <a:cubicBezTo>
                      <a:pt x="26777" y="-10205"/>
                      <a:pt x="85832" y="-5728"/>
                      <a:pt x="137838" y="300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7"/>
              <p:cNvSpPr/>
              <p:nvPr/>
            </p:nvSpPr>
            <p:spPr>
              <a:xfrm>
                <a:off x="4219916" y="4445151"/>
                <a:ext cx="201409" cy="163967"/>
              </a:xfrm>
              <a:custGeom>
                <a:rect b="b" l="l" r="r" t="t"/>
                <a:pathLst>
                  <a:path extrusionOk="0" h="163967" w="201409">
                    <a:moveTo>
                      <a:pt x="112244" y="63222"/>
                    </a:moveTo>
                    <a:cubicBezTo>
                      <a:pt x="132246" y="76938"/>
                      <a:pt x="153201" y="86082"/>
                      <a:pt x="172728" y="90463"/>
                    </a:cubicBezTo>
                    <a:cubicBezTo>
                      <a:pt x="196540" y="95702"/>
                      <a:pt x="209494" y="123134"/>
                      <a:pt x="195874" y="143422"/>
                    </a:cubicBezTo>
                    <a:cubicBezTo>
                      <a:pt x="195778" y="143518"/>
                      <a:pt x="195683" y="143708"/>
                      <a:pt x="195588" y="143803"/>
                    </a:cubicBezTo>
                    <a:cubicBezTo>
                      <a:pt x="174633" y="174188"/>
                      <a:pt x="115673" y="169711"/>
                      <a:pt x="63666" y="133897"/>
                    </a:cubicBezTo>
                    <a:cubicBezTo>
                      <a:pt x="11660" y="98083"/>
                      <a:pt x="-13581" y="44458"/>
                      <a:pt x="7374" y="14168"/>
                    </a:cubicBezTo>
                    <a:cubicBezTo>
                      <a:pt x="7469" y="14073"/>
                      <a:pt x="7564" y="13882"/>
                      <a:pt x="7659" y="13787"/>
                    </a:cubicBezTo>
                    <a:cubicBezTo>
                      <a:pt x="21757" y="-6120"/>
                      <a:pt x="51951" y="-3834"/>
                      <a:pt x="65381" y="16549"/>
                    </a:cubicBezTo>
                    <a:cubicBezTo>
                      <a:pt x="76335" y="33123"/>
                      <a:pt x="92337" y="49506"/>
                      <a:pt x="112244" y="6322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7"/>
              <p:cNvSpPr/>
              <p:nvPr/>
            </p:nvSpPr>
            <p:spPr>
              <a:xfrm>
                <a:off x="4276394" y="4448985"/>
                <a:ext cx="127724" cy="95343"/>
              </a:xfrm>
              <a:custGeom>
                <a:rect b="b" l="l" r="r" t="t"/>
                <a:pathLst>
                  <a:path extrusionOk="0" h="95343" w="127724">
                    <a:moveTo>
                      <a:pt x="77388" y="28050"/>
                    </a:moveTo>
                    <a:cubicBezTo>
                      <a:pt x="98343" y="42433"/>
                      <a:pt x="114916" y="59768"/>
                      <a:pt x="125870" y="77295"/>
                    </a:cubicBezTo>
                    <a:cubicBezTo>
                      <a:pt x="131395" y="86058"/>
                      <a:pt x="123775" y="97107"/>
                      <a:pt x="113583" y="95106"/>
                    </a:cubicBezTo>
                    <a:cubicBezTo>
                      <a:pt x="93295" y="91106"/>
                      <a:pt x="71197" y="81772"/>
                      <a:pt x="50337" y="67293"/>
                    </a:cubicBezTo>
                    <a:cubicBezTo>
                      <a:pt x="29382" y="52911"/>
                      <a:pt x="12808" y="35575"/>
                      <a:pt x="1855" y="18049"/>
                    </a:cubicBezTo>
                    <a:cubicBezTo>
                      <a:pt x="-3670" y="9286"/>
                      <a:pt x="3950" y="-1763"/>
                      <a:pt x="14142" y="237"/>
                    </a:cubicBezTo>
                    <a:cubicBezTo>
                      <a:pt x="34430" y="4238"/>
                      <a:pt x="56528" y="13572"/>
                      <a:pt x="77388" y="28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0" name="Google Shape;750;p27"/>
            <p:cNvGrpSpPr/>
            <p:nvPr/>
          </p:nvGrpSpPr>
          <p:grpSpPr>
            <a:xfrm>
              <a:off x="4800941" y="4250829"/>
              <a:ext cx="240775" cy="224939"/>
              <a:chOff x="4800941" y="4250829"/>
              <a:chExt cx="240775" cy="224939"/>
            </a:xfrm>
          </p:grpSpPr>
          <p:sp>
            <p:nvSpPr>
              <p:cNvPr id="751" name="Google Shape;751;p27"/>
              <p:cNvSpPr/>
              <p:nvPr/>
            </p:nvSpPr>
            <p:spPr>
              <a:xfrm>
                <a:off x="4840212" y="4250829"/>
                <a:ext cx="201504" cy="163983"/>
              </a:xfrm>
              <a:custGeom>
                <a:rect b="b" l="l" r="r" t="t"/>
                <a:pathLst>
                  <a:path extrusionOk="0" h="163983" w="201504">
                    <a:moveTo>
                      <a:pt x="137838" y="30086"/>
                    </a:moveTo>
                    <a:cubicBezTo>
                      <a:pt x="189845" y="65900"/>
                      <a:pt x="215086" y="119526"/>
                      <a:pt x="194131" y="149815"/>
                    </a:cubicBezTo>
                    <a:cubicBezTo>
                      <a:pt x="194036" y="149911"/>
                      <a:pt x="193940" y="150101"/>
                      <a:pt x="193845" y="150196"/>
                    </a:cubicBezTo>
                    <a:cubicBezTo>
                      <a:pt x="179748" y="170104"/>
                      <a:pt x="149554" y="167818"/>
                      <a:pt x="136124" y="147434"/>
                    </a:cubicBezTo>
                    <a:cubicBezTo>
                      <a:pt x="125170" y="130765"/>
                      <a:pt x="109168" y="114382"/>
                      <a:pt x="89166" y="100666"/>
                    </a:cubicBezTo>
                    <a:cubicBezTo>
                      <a:pt x="69163" y="86950"/>
                      <a:pt x="48208" y="77806"/>
                      <a:pt x="28682" y="73425"/>
                    </a:cubicBezTo>
                    <a:cubicBezTo>
                      <a:pt x="4869" y="68186"/>
                      <a:pt x="-8085" y="40754"/>
                      <a:pt x="5536" y="20466"/>
                    </a:cubicBezTo>
                    <a:cubicBezTo>
                      <a:pt x="5631" y="20371"/>
                      <a:pt x="5727" y="20180"/>
                      <a:pt x="5822" y="20085"/>
                    </a:cubicBezTo>
                    <a:cubicBezTo>
                      <a:pt x="26777" y="-10205"/>
                      <a:pt x="85832" y="-5728"/>
                      <a:pt x="137838" y="300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7"/>
              <p:cNvSpPr/>
              <p:nvPr/>
            </p:nvSpPr>
            <p:spPr>
              <a:xfrm>
                <a:off x="4800941" y="4311801"/>
                <a:ext cx="201409" cy="163967"/>
              </a:xfrm>
              <a:custGeom>
                <a:rect b="b" l="l" r="r" t="t"/>
                <a:pathLst>
                  <a:path extrusionOk="0" h="163967" w="201409">
                    <a:moveTo>
                      <a:pt x="112244" y="63222"/>
                    </a:moveTo>
                    <a:cubicBezTo>
                      <a:pt x="132246" y="76938"/>
                      <a:pt x="153201" y="86082"/>
                      <a:pt x="172728" y="90463"/>
                    </a:cubicBezTo>
                    <a:cubicBezTo>
                      <a:pt x="196540" y="95702"/>
                      <a:pt x="209494" y="123134"/>
                      <a:pt x="195874" y="143422"/>
                    </a:cubicBezTo>
                    <a:cubicBezTo>
                      <a:pt x="195778" y="143518"/>
                      <a:pt x="195683" y="143708"/>
                      <a:pt x="195588" y="143803"/>
                    </a:cubicBezTo>
                    <a:cubicBezTo>
                      <a:pt x="174633" y="174188"/>
                      <a:pt x="115673" y="169711"/>
                      <a:pt x="63666" y="133897"/>
                    </a:cubicBezTo>
                    <a:cubicBezTo>
                      <a:pt x="11660" y="98083"/>
                      <a:pt x="-13581" y="44458"/>
                      <a:pt x="7374" y="14168"/>
                    </a:cubicBezTo>
                    <a:cubicBezTo>
                      <a:pt x="7469" y="14073"/>
                      <a:pt x="7564" y="13882"/>
                      <a:pt x="7659" y="13787"/>
                    </a:cubicBezTo>
                    <a:cubicBezTo>
                      <a:pt x="21757" y="-6120"/>
                      <a:pt x="51951" y="-3834"/>
                      <a:pt x="65381" y="16549"/>
                    </a:cubicBezTo>
                    <a:cubicBezTo>
                      <a:pt x="76335" y="33123"/>
                      <a:pt x="92337" y="49506"/>
                      <a:pt x="112244" y="6322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7"/>
              <p:cNvSpPr/>
              <p:nvPr/>
            </p:nvSpPr>
            <p:spPr>
              <a:xfrm>
                <a:off x="4857419" y="4315635"/>
                <a:ext cx="127724" cy="95343"/>
              </a:xfrm>
              <a:custGeom>
                <a:rect b="b" l="l" r="r" t="t"/>
                <a:pathLst>
                  <a:path extrusionOk="0" h="95343" w="127724">
                    <a:moveTo>
                      <a:pt x="77388" y="28050"/>
                    </a:moveTo>
                    <a:cubicBezTo>
                      <a:pt x="98343" y="42433"/>
                      <a:pt x="114916" y="59769"/>
                      <a:pt x="125870" y="77295"/>
                    </a:cubicBezTo>
                    <a:cubicBezTo>
                      <a:pt x="131395" y="86058"/>
                      <a:pt x="123775" y="97107"/>
                      <a:pt x="113583" y="95106"/>
                    </a:cubicBezTo>
                    <a:cubicBezTo>
                      <a:pt x="93295" y="91106"/>
                      <a:pt x="71197" y="81771"/>
                      <a:pt x="50337" y="67293"/>
                    </a:cubicBezTo>
                    <a:cubicBezTo>
                      <a:pt x="29382" y="52911"/>
                      <a:pt x="12808" y="35575"/>
                      <a:pt x="1855" y="18049"/>
                    </a:cubicBezTo>
                    <a:cubicBezTo>
                      <a:pt x="-3670" y="9286"/>
                      <a:pt x="3950" y="-1763"/>
                      <a:pt x="14142" y="237"/>
                    </a:cubicBezTo>
                    <a:cubicBezTo>
                      <a:pt x="34430" y="4238"/>
                      <a:pt x="56528" y="13572"/>
                      <a:pt x="77388" y="28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4" name="Google Shape;754;p27"/>
            <p:cNvGrpSpPr/>
            <p:nvPr/>
          </p:nvGrpSpPr>
          <p:grpSpPr>
            <a:xfrm>
              <a:off x="4580876" y="4552900"/>
              <a:ext cx="242751" cy="211269"/>
              <a:chOff x="4580876" y="4552900"/>
              <a:chExt cx="242751" cy="211269"/>
            </a:xfrm>
          </p:grpSpPr>
          <p:sp>
            <p:nvSpPr>
              <p:cNvPr id="755" name="Google Shape;755;p27"/>
              <p:cNvSpPr/>
              <p:nvPr/>
            </p:nvSpPr>
            <p:spPr>
              <a:xfrm>
                <a:off x="4605188" y="4627529"/>
                <a:ext cx="218439" cy="136640"/>
              </a:xfrm>
              <a:custGeom>
                <a:rect b="b" l="l" r="r" t="t"/>
                <a:pathLst>
                  <a:path extrusionOk="0" h="136640" w="218439">
                    <a:moveTo>
                      <a:pt x="132832" y="124398"/>
                    </a:moveTo>
                    <a:cubicBezTo>
                      <a:pt x="73873" y="146972"/>
                      <a:pt x="15389" y="137447"/>
                      <a:pt x="2245" y="103062"/>
                    </a:cubicBezTo>
                    <a:cubicBezTo>
                      <a:pt x="2149" y="102872"/>
                      <a:pt x="2149" y="102776"/>
                      <a:pt x="2054" y="102586"/>
                    </a:cubicBezTo>
                    <a:cubicBezTo>
                      <a:pt x="-6423" y="79726"/>
                      <a:pt x="12532" y="56104"/>
                      <a:pt x="37011" y="56580"/>
                    </a:cubicBezTo>
                    <a:cubicBezTo>
                      <a:pt x="57013" y="56961"/>
                      <a:pt x="79492" y="53056"/>
                      <a:pt x="102162" y="44388"/>
                    </a:cubicBezTo>
                    <a:cubicBezTo>
                      <a:pt x="124831" y="35720"/>
                      <a:pt x="144262" y="23528"/>
                      <a:pt x="158836" y="9908"/>
                    </a:cubicBezTo>
                    <a:cubicBezTo>
                      <a:pt x="176647" y="-6761"/>
                      <a:pt x="206556" y="-1903"/>
                      <a:pt x="215605" y="20766"/>
                    </a:cubicBezTo>
                    <a:cubicBezTo>
                      <a:pt x="215700" y="20957"/>
                      <a:pt x="215700" y="21052"/>
                      <a:pt x="215795" y="21242"/>
                    </a:cubicBezTo>
                    <a:cubicBezTo>
                      <a:pt x="228940" y="55628"/>
                      <a:pt x="191792" y="101824"/>
                      <a:pt x="132832" y="12439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7"/>
              <p:cNvSpPr/>
              <p:nvPr/>
            </p:nvSpPr>
            <p:spPr>
              <a:xfrm>
                <a:off x="4580876" y="4552900"/>
                <a:ext cx="218348" cy="136639"/>
              </a:xfrm>
              <a:custGeom>
                <a:rect b="b" l="l" r="r" t="t"/>
                <a:pathLst>
                  <a:path extrusionOk="0" h="136639" w="218348">
                    <a:moveTo>
                      <a:pt x="116282" y="92252"/>
                    </a:moveTo>
                    <a:cubicBezTo>
                      <a:pt x="93612" y="100920"/>
                      <a:pt x="74182" y="113112"/>
                      <a:pt x="59608" y="126732"/>
                    </a:cubicBezTo>
                    <a:cubicBezTo>
                      <a:pt x="41797" y="143401"/>
                      <a:pt x="11888" y="138543"/>
                      <a:pt x="2839" y="115874"/>
                    </a:cubicBezTo>
                    <a:cubicBezTo>
                      <a:pt x="2744" y="115683"/>
                      <a:pt x="2744" y="115588"/>
                      <a:pt x="2649" y="115397"/>
                    </a:cubicBezTo>
                    <a:cubicBezTo>
                      <a:pt x="-10496" y="81012"/>
                      <a:pt x="26557" y="34816"/>
                      <a:pt x="85516" y="12242"/>
                    </a:cubicBezTo>
                    <a:cubicBezTo>
                      <a:pt x="144476" y="-10332"/>
                      <a:pt x="202960" y="-807"/>
                      <a:pt x="216104" y="33578"/>
                    </a:cubicBezTo>
                    <a:cubicBezTo>
                      <a:pt x="216199" y="33768"/>
                      <a:pt x="216199" y="33863"/>
                      <a:pt x="216295" y="34054"/>
                    </a:cubicBezTo>
                    <a:cubicBezTo>
                      <a:pt x="224772" y="56914"/>
                      <a:pt x="205817" y="80536"/>
                      <a:pt x="181338" y="80060"/>
                    </a:cubicBezTo>
                    <a:cubicBezTo>
                      <a:pt x="161526" y="79679"/>
                      <a:pt x="138952" y="83584"/>
                      <a:pt x="116282" y="9225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7"/>
              <p:cNvSpPr/>
              <p:nvPr/>
            </p:nvSpPr>
            <p:spPr>
              <a:xfrm>
                <a:off x="4631467" y="4623984"/>
                <a:ext cx="141668" cy="69005"/>
              </a:xfrm>
              <a:custGeom>
                <a:rect b="b" l="l" r="r" t="t"/>
                <a:pathLst>
                  <a:path extrusionOk="0" h="69005" w="141668">
                    <a:moveTo>
                      <a:pt x="79312" y="56791"/>
                    </a:moveTo>
                    <a:cubicBezTo>
                      <a:pt x="55594" y="65935"/>
                      <a:pt x="31877" y="69745"/>
                      <a:pt x="11303" y="68888"/>
                    </a:cubicBezTo>
                    <a:cubicBezTo>
                      <a:pt x="1016" y="68412"/>
                      <a:pt x="-3842" y="55934"/>
                      <a:pt x="3588" y="48695"/>
                    </a:cubicBezTo>
                    <a:cubicBezTo>
                      <a:pt x="18352" y="34217"/>
                      <a:pt x="38544" y="21358"/>
                      <a:pt x="62357" y="12214"/>
                    </a:cubicBezTo>
                    <a:cubicBezTo>
                      <a:pt x="86074" y="3070"/>
                      <a:pt x="109792" y="-740"/>
                      <a:pt x="130365" y="118"/>
                    </a:cubicBezTo>
                    <a:cubicBezTo>
                      <a:pt x="140652" y="594"/>
                      <a:pt x="145510" y="13071"/>
                      <a:pt x="138081" y="20311"/>
                    </a:cubicBezTo>
                    <a:cubicBezTo>
                      <a:pt x="123222" y="34788"/>
                      <a:pt x="103029" y="47647"/>
                      <a:pt x="79312" y="5679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8" name="Google Shape;758;p27"/>
            <p:cNvGrpSpPr/>
            <p:nvPr/>
          </p:nvGrpSpPr>
          <p:grpSpPr>
            <a:xfrm>
              <a:off x="4189947" y="3899945"/>
              <a:ext cx="224608" cy="240815"/>
              <a:chOff x="4189947" y="3899945"/>
              <a:chExt cx="224608" cy="240815"/>
            </a:xfrm>
          </p:grpSpPr>
          <p:sp>
            <p:nvSpPr>
              <p:cNvPr id="759" name="Google Shape;759;p27"/>
              <p:cNvSpPr/>
              <p:nvPr/>
            </p:nvSpPr>
            <p:spPr>
              <a:xfrm>
                <a:off x="4250907" y="3938939"/>
                <a:ext cx="163648" cy="201821"/>
              </a:xfrm>
              <a:custGeom>
                <a:rect b="b" l="l" r="r" t="t"/>
                <a:pathLst>
                  <a:path extrusionOk="0" h="201821" w="163648">
                    <a:moveTo>
                      <a:pt x="133831" y="137856"/>
                    </a:moveTo>
                    <a:cubicBezTo>
                      <a:pt x="98208" y="189958"/>
                      <a:pt x="44677" y="215390"/>
                      <a:pt x="14292" y="194530"/>
                    </a:cubicBezTo>
                    <a:cubicBezTo>
                      <a:pt x="14197" y="194435"/>
                      <a:pt x="14007" y="194339"/>
                      <a:pt x="13911" y="194244"/>
                    </a:cubicBezTo>
                    <a:cubicBezTo>
                      <a:pt x="-6091" y="180242"/>
                      <a:pt x="-3900" y="150048"/>
                      <a:pt x="16483" y="136523"/>
                    </a:cubicBezTo>
                    <a:cubicBezTo>
                      <a:pt x="33152" y="125474"/>
                      <a:pt x="49440" y="109472"/>
                      <a:pt x="63156" y="89374"/>
                    </a:cubicBezTo>
                    <a:cubicBezTo>
                      <a:pt x="76872" y="69371"/>
                      <a:pt x="85920" y="48321"/>
                      <a:pt x="90111" y="28795"/>
                    </a:cubicBezTo>
                    <a:cubicBezTo>
                      <a:pt x="95255" y="4982"/>
                      <a:pt x="122687" y="-8067"/>
                      <a:pt x="142975" y="5459"/>
                    </a:cubicBezTo>
                    <a:cubicBezTo>
                      <a:pt x="143070" y="5554"/>
                      <a:pt x="143261" y="5649"/>
                      <a:pt x="143356" y="5744"/>
                    </a:cubicBezTo>
                    <a:cubicBezTo>
                      <a:pt x="173741" y="26699"/>
                      <a:pt x="169550" y="85754"/>
                      <a:pt x="133831" y="13785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7"/>
              <p:cNvSpPr/>
              <p:nvPr/>
            </p:nvSpPr>
            <p:spPr>
              <a:xfrm>
                <a:off x="4189947" y="3899945"/>
                <a:ext cx="163648" cy="201738"/>
              </a:xfrm>
              <a:custGeom>
                <a:rect b="b" l="l" r="r" t="t"/>
                <a:pathLst>
                  <a:path extrusionOk="0" h="201738" w="163648">
                    <a:moveTo>
                      <a:pt x="100493" y="112365"/>
                    </a:moveTo>
                    <a:cubicBezTo>
                      <a:pt x="86777" y="132368"/>
                      <a:pt x="77728" y="153418"/>
                      <a:pt x="73537" y="172944"/>
                    </a:cubicBezTo>
                    <a:cubicBezTo>
                      <a:pt x="68394" y="196757"/>
                      <a:pt x="40962" y="209806"/>
                      <a:pt x="20674" y="196280"/>
                    </a:cubicBezTo>
                    <a:cubicBezTo>
                      <a:pt x="20578" y="196185"/>
                      <a:pt x="20388" y="196090"/>
                      <a:pt x="20293" y="195995"/>
                    </a:cubicBezTo>
                    <a:cubicBezTo>
                      <a:pt x="-10092" y="175135"/>
                      <a:pt x="-5901" y="116175"/>
                      <a:pt x="29818" y="63978"/>
                    </a:cubicBezTo>
                    <a:cubicBezTo>
                      <a:pt x="65536" y="11781"/>
                      <a:pt x="118972" y="-13555"/>
                      <a:pt x="149356" y="7304"/>
                    </a:cubicBezTo>
                    <a:cubicBezTo>
                      <a:pt x="149452" y="7400"/>
                      <a:pt x="149642" y="7495"/>
                      <a:pt x="149737" y="7590"/>
                    </a:cubicBezTo>
                    <a:cubicBezTo>
                      <a:pt x="169740" y="21592"/>
                      <a:pt x="167549" y="51786"/>
                      <a:pt x="147166" y="65312"/>
                    </a:cubicBezTo>
                    <a:cubicBezTo>
                      <a:pt x="130497" y="76265"/>
                      <a:pt x="114114" y="92363"/>
                      <a:pt x="100493" y="11236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7"/>
              <p:cNvSpPr/>
              <p:nvPr/>
            </p:nvSpPr>
            <p:spPr>
              <a:xfrm>
                <a:off x="4254770" y="3956436"/>
                <a:ext cx="94962" cy="127941"/>
              </a:xfrm>
              <a:custGeom>
                <a:rect b="b" l="l" r="r" t="t"/>
                <a:pathLst>
                  <a:path extrusionOk="0" h="127941" w="94962">
                    <a:moveTo>
                      <a:pt x="67103" y="77401"/>
                    </a:moveTo>
                    <a:cubicBezTo>
                      <a:pt x="52720" y="98356"/>
                      <a:pt x="35480" y="115025"/>
                      <a:pt x="18049" y="126074"/>
                    </a:cubicBezTo>
                    <a:cubicBezTo>
                      <a:pt x="9286" y="131598"/>
                      <a:pt x="-1763" y="124073"/>
                      <a:pt x="237" y="113882"/>
                    </a:cubicBezTo>
                    <a:cubicBezTo>
                      <a:pt x="4238" y="93593"/>
                      <a:pt x="13477" y="71495"/>
                      <a:pt x="27860" y="50540"/>
                    </a:cubicBezTo>
                    <a:cubicBezTo>
                      <a:pt x="42243" y="29585"/>
                      <a:pt x="59483" y="12917"/>
                      <a:pt x="76914" y="1868"/>
                    </a:cubicBezTo>
                    <a:cubicBezTo>
                      <a:pt x="85677" y="-3657"/>
                      <a:pt x="96726" y="3868"/>
                      <a:pt x="94725" y="14060"/>
                    </a:cubicBezTo>
                    <a:cubicBezTo>
                      <a:pt x="90725" y="34253"/>
                      <a:pt x="81486" y="56351"/>
                      <a:pt x="67103" y="7740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2" name="Google Shape;762;p27"/>
            <p:cNvGrpSpPr/>
            <p:nvPr/>
          </p:nvGrpSpPr>
          <p:grpSpPr>
            <a:xfrm>
              <a:off x="4763955" y="3886749"/>
              <a:ext cx="238547" cy="229120"/>
              <a:chOff x="4763955" y="3886749"/>
              <a:chExt cx="238547" cy="229120"/>
            </a:xfrm>
          </p:grpSpPr>
          <p:sp>
            <p:nvSpPr>
              <p:cNvPr id="763" name="Google Shape;763;p27"/>
              <p:cNvSpPr/>
              <p:nvPr/>
            </p:nvSpPr>
            <p:spPr>
              <a:xfrm>
                <a:off x="4808030" y="3886749"/>
                <a:ext cx="194472" cy="172683"/>
              </a:xfrm>
              <a:custGeom>
                <a:rect b="b" l="l" r="r" t="t"/>
                <a:pathLst>
                  <a:path extrusionOk="0" h="172683" w="194472">
                    <a:moveTo>
                      <a:pt x="138016" y="36789"/>
                    </a:moveTo>
                    <a:cubicBezTo>
                      <a:pt x="187165" y="76508"/>
                      <a:pt x="208216" y="131848"/>
                      <a:pt x="185070" y="160518"/>
                    </a:cubicBezTo>
                    <a:cubicBezTo>
                      <a:pt x="184975" y="160614"/>
                      <a:pt x="184879" y="160804"/>
                      <a:pt x="184784" y="160899"/>
                    </a:cubicBezTo>
                    <a:cubicBezTo>
                      <a:pt x="169258" y="179664"/>
                      <a:pt x="139254" y="175092"/>
                      <a:pt x="127443" y="153756"/>
                    </a:cubicBezTo>
                    <a:cubicBezTo>
                      <a:pt x="117823" y="136325"/>
                      <a:pt x="103060" y="118704"/>
                      <a:pt x="84200" y="103464"/>
                    </a:cubicBezTo>
                    <a:cubicBezTo>
                      <a:pt x="65340" y="88224"/>
                      <a:pt x="45052" y="77556"/>
                      <a:pt x="26002" y="71745"/>
                    </a:cubicBezTo>
                    <a:cubicBezTo>
                      <a:pt x="2666" y="64697"/>
                      <a:pt x="-8097" y="36408"/>
                      <a:pt x="6952" y="17167"/>
                    </a:cubicBezTo>
                    <a:cubicBezTo>
                      <a:pt x="7047" y="17072"/>
                      <a:pt x="7143" y="16881"/>
                      <a:pt x="7238" y="16786"/>
                    </a:cubicBezTo>
                    <a:cubicBezTo>
                      <a:pt x="30384" y="-11884"/>
                      <a:pt x="88962" y="-2931"/>
                      <a:pt x="138016" y="3678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7"/>
              <p:cNvSpPr/>
              <p:nvPr/>
            </p:nvSpPr>
            <p:spPr>
              <a:xfrm>
                <a:off x="4763955" y="3943186"/>
                <a:ext cx="194472" cy="172683"/>
              </a:xfrm>
              <a:custGeom>
                <a:rect b="b" l="l" r="r" t="t"/>
                <a:pathLst>
                  <a:path extrusionOk="0" h="172683" w="194472">
                    <a:moveTo>
                      <a:pt x="110273" y="69220"/>
                    </a:moveTo>
                    <a:cubicBezTo>
                      <a:pt x="129132" y="84460"/>
                      <a:pt x="149421" y="95128"/>
                      <a:pt x="168471" y="100938"/>
                    </a:cubicBezTo>
                    <a:cubicBezTo>
                      <a:pt x="191807" y="107987"/>
                      <a:pt x="202570" y="136276"/>
                      <a:pt x="187521" y="155516"/>
                    </a:cubicBezTo>
                    <a:cubicBezTo>
                      <a:pt x="187425" y="155612"/>
                      <a:pt x="187330" y="155802"/>
                      <a:pt x="187235" y="155897"/>
                    </a:cubicBezTo>
                    <a:cubicBezTo>
                      <a:pt x="164089" y="184568"/>
                      <a:pt x="105510" y="175614"/>
                      <a:pt x="56457" y="135895"/>
                    </a:cubicBezTo>
                    <a:cubicBezTo>
                      <a:pt x="7308" y="96176"/>
                      <a:pt x="-13743" y="40835"/>
                      <a:pt x="9403" y="12165"/>
                    </a:cubicBezTo>
                    <a:cubicBezTo>
                      <a:pt x="9498" y="12070"/>
                      <a:pt x="9594" y="11879"/>
                      <a:pt x="9689" y="11784"/>
                    </a:cubicBezTo>
                    <a:cubicBezTo>
                      <a:pt x="25215" y="-6980"/>
                      <a:pt x="55218" y="-2408"/>
                      <a:pt x="67029" y="18928"/>
                    </a:cubicBezTo>
                    <a:cubicBezTo>
                      <a:pt x="76745" y="36454"/>
                      <a:pt x="91413" y="53980"/>
                      <a:pt x="110273" y="692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7"/>
              <p:cNvSpPr/>
              <p:nvPr/>
            </p:nvSpPr>
            <p:spPr>
              <a:xfrm>
                <a:off x="4822372" y="3949849"/>
                <a:ext cx="121808" cy="102920"/>
              </a:xfrm>
              <a:custGeom>
                <a:rect b="b" l="l" r="r" t="t"/>
                <a:pathLst>
                  <a:path extrusionOk="0" h="102920" w="121808">
                    <a:moveTo>
                      <a:pt x="75859" y="32934"/>
                    </a:moveTo>
                    <a:cubicBezTo>
                      <a:pt x="95671" y="48936"/>
                      <a:pt x="110911" y="67414"/>
                      <a:pt x="120436" y="85702"/>
                    </a:cubicBezTo>
                    <a:cubicBezTo>
                      <a:pt x="125198" y="94846"/>
                      <a:pt x="116816" y="105229"/>
                      <a:pt x="106910" y="102466"/>
                    </a:cubicBezTo>
                    <a:cubicBezTo>
                      <a:pt x="87003" y="96942"/>
                      <a:pt x="65667" y="85893"/>
                      <a:pt x="45950" y="69986"/>
                    </a:cubicBezTo>
                    <a:cubicBezTo>
                      <a:pt x="26138" y="53984"/>
                      <a:pt x="10994" y="35506"/>
                      <a:pt x="1373" y="17218"/>
                    </a:cubicBezTo>
                    <a:cubicBezTo>
                      <a:pt x="-3389" y="8074"/>
                      <a:pt x="4993" y="-2309"/>
                      <a:pt x="14899" y="454"/>
                    </a:cubicBezTo>
                    <a:cubicBezTo>
                      <a:pt x="34711" y="5978"/>
                      <a:pt x="56047" y="16932"/>
                      <a:pt x="75859" y="3293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6" name="Google Shape;766;p27"/>
            <p:cNvGrpSpPr/>
            <p:nvPr/>
          </p:nvGrpSpPr>
          <p:grpSpPr>
            <a:xfrm>
              <a:off x="4511741" y="3745693"/>
              <a:ext cx="158890" cy="152603"/>
              <a:chOff x="4511741" y="3745693"/>
              <a:chExt cx="158890" cy="152603"/>
            </a:xfrm>
          </p:grpSpPr>
          <p:sp>
            <p:nvSpPr>
              <p:cNvPr id="767" name="Google Shape;767;p27"/>
              <p:cNvSpPr/>
              <p:nvPr/>
            </p:nvSpPr>
            <p:spPr>
              <a:xfrm>
                <a:off x="4539614" y="3745693"/>
                <a:ext cx="131017" cy="117360"/>
              </a:xfrm>
              <a:custGeom>
                <a:rect b="b" l="l" r="r" t="t"/>
                <a:pathLst>
                  <a:path extrusionOk="0" h="117360" w="131017">
                    <a:moveTo>
                      <a:pt x="104394" y="117360"/>
                    </a:moveTo>
                    <a:cubicBezTo>
                      <a:pt x="99441" y="117360"/>
                      <a:pt x="94393" y="116027"/>
                      <a:pt x="89821" y="113169"/>
                    </a:cubicBezTo>
                    <a:lnTo>
                      <a:pt x="88869" y="112407"/>
                    </a:lnTo>
                    <a:cubicBezTo>
                      <a:pt x="87821" y="111264"/>
                      <a:pt x="86773" y="110407"/>
                      <a:pt x="85630" y="109740"/>
                    </a:cubicBezTo>
                    <a:lnTo>
                      <a:pt x="80773" y="106883"/>
                    </a:lnTo>
                    <a:lnTo>
                      <a:pt x="84487" y="102597"/>
                    </a:lnTo>
                    <a:cubicBezTo>
                      <a:pt x="84964" y="102025"/>
                      <a:pt x="85249" y="101073"/>
                      <a:pt x="84678" y="99930"/>
                    </a:cubicBezTo>
                    <a:cubicBezTo>
                      <a:pt x="78772" y="88595"/>
                      <a:pt x="69533" y="77736"/>
                      <a:pt x="58008" y="68402"/>
                    </a:cubicBezTo>
                    <a:cubicBezTo>
                      <a:pt x="46482" y="59163"/>
                      <a:pt x="33910" y="52400"/>
                      <a:pt x="21622" y="49066"/>
                    </a:cubicBezTo>
                    <a:cubicBezTo>
                      <a:pt x="20289" y="48685"/>
                      <a:pt x="19336" y="49352"/>
                      <a:pt x="18860" y="49923"/>
                    </a:cubicBezTo>
                    <a:lnTo>
                      <a:pt x="15526" y="53828"/>
                    </a:lnTo>
                    <a:lnTo>
                      <a:pt x="11907" y="50209"/>
                    </a:lnTo>
                    <a:cubicBezTo>
                      <a:pt x="10954" y="49257"/>
                      <a:pt x="9907" y="48399"/>
                      <a:pt x="8668" y="47637"/>
                    </a:cubicBezTo>
                    <a:lnTo>
                      <a:pt x="7906" y="46970"/>
                    </a:lnTo>
                    <a:cubicBezTo>
                      <a:pt x="-1143" y="37731"/>
                      <a:pt x="-2571" y="24111"/>
                      <a:pt x="4382" y="14014"/>
                    </a:cubicBezTo>
                    <a:lnTo>
                      <a:pt x="4382" y="13633"/>
                    </a:lnTo>
                    <a:lnTo>
                      <a:pt x="5906" y="12014"/>
                    </a:lnTo>
                    <a:cubicBezTo>
                      <a:pt x="22003" y="-7798"/>
                      <a:pt x="60865" y="-2655"/>
                      <a:pt x="94012" y="24111"/>
                    </a:cubicBezTo>
                    <a:cubicBezTo>
                      <a:pt x="114967" y="41065"/>
                      <a:pt x="128683" y="62782"/>
                      <a:pt x="130779" y="82213"/>
                    </a:cubicBezTo>
                    <a:cubicBezTo>
                      <a:pt x="131731" y="91738"/>
                      <a:pt x="129826" y="100120"/>
                      <a:pt x="125159" y="106692"/>
                    </a:cubicBezTo>
                    <a:lnTo>
                      <a:pt x="125159" y="107073"/>
                    </a:lnTo>
                    <a:lnTo>
                      <a:pt x="123635" y="108788"/>
                    </a:lnTo>
                    <a:cubicBezTo>
                      <a:pt x="118682" y="114312"/>
                      <a:pt x="111729" y="117360"/>
                      <a:pt x="104394" y="117360"/>
                    </a:cubicBezTo>
                    <a:close/>
                    <a:moveTo>
                      <a:pt x="95346" y="105359"/>
                    </a:moveTo>
                    <a:cubicBezTo>
                      <a:pt x="101347" y="108788"/>
                      <a:pt x="109824" y="109073"/>
                      <a:pt x="115539" y="103168"/>
                    </a:cubicBezTo>
                    <a:lnTo>
                      <a:pt x="116586" y="101835"/>
                    </a:lnTo>
                    <a:cubicBezTo>
                      <a:pt x="120397" y="97072"/>
                      <a:pt x="122016" y="90595"/>
                      <a:pt x="121254" y="82975"/>
                    </a:cubicBezTo>
                    <a:cubicBezTo>
                      <a:pt x="119444" y="66211"/>
                      <a:pt x="106776" y="46494"/>
                      <a:pt x="88011" y="31349"/>
                    </a:cubicBezTo>
                    <a:cubicBezTo>
                      <a:pt x="60294" y="8966"/>
                      <a:pt x="26385" y="2774"/>
                      <a:pt x="13431" y="17634"/>
                    </a:cubicBezTo>
                    <a:lnTo>
                      <a:pt x="12859" y="18395"/>
                    </a:lnTo>
                    <a:cubicBezTo>
                      <a:pt x="7240" y="25539"/>
                      <a:pt x="9335" y="34493"/>
                      <a:pt x="14288" y="39827"/>
                    </a:cubicBezTo>
                    <a:cubicBezTo>
                      <a:pt x="14669" y="40113"/>
                      <a:pt x="15050" y="40398"/>
                      <a:pt x="15431" y="40684"/>
                    </a:cubicBezTo>
                    <a:cubicBezTo>
                      <a:pt x="18098" y="39351"/>
                      <a:pt x="21241" y="38969"/>
                      <a:pt x="24194" y="39827"/>
                    </a:cubicBezTo>
                    <a:cubicBezTo>
                      <a:pt x="37624" y="43542"/>
                      <a:pt x="51436" y="50876"/>
                      <a:pt x="64009" y="60972"/>
                    </a:cubicBezTo>
                    <a:cubicBezTo>
                      <a:pt x="76582" y="71164"/>
                      <a:pt x="86583" y="83070"/>
                      <a:pt x="93060" y="95453"/>
                    </a:cubicBezTo>
                    <a:cubicBezTo>
                      <a:pt x="94489" y="98215"/>
                      <a:pt x="94869" y="101358"/>
                      <a:pt x="94012" y="104120"/>
                    </a:cubicBezTo>
                    <a:cubicBezTo>
                      <a:pt x="94489" y="104597"/>
                      <a:pt x="94869" y="104978"/>
                      <a:pt x="95346" y="10535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7"/>
              <p:cNvSpPr/>
              <p:nvPr/>
            </p:nvSpPr>
            <p:spPr>
              <a:xfrm>
                <a:off x="4511741" y="3780922"/>
                <a:ext cx="131109" cy="117374"/>
              </a:xfrm>
              <a:custGeom>
                <a:rect b="b" l="l" r="r" t="t"/>
                <a:pathLst>
                  <a:path extrusionOk="0" h="117374" w="131109">
                    <a:moveTo>
                      <a:pt x="96073" y="117375"/>
                    </a:moveTo>
                    <a:cubicBezTo>
                      <a:pt x="92929" y="117375"/>
                      <a:pt x="89691" y="117089"/>
                      <a:pt x="86262" y="116613"/>
                    </a:cubicBezTo>
                    <a:cubicBezTo>
                      <a:pt x="69974" y="114136"/>
                      <a:pt x="52544" y="105849"/>
                      <a:pt x="37113" y="93372"/>
                    </a:cubicBezTo>
                    <a:cubicBezTo>
                      <a:pt x="3871" y="66511"/>
                      <a:pt x="-9369" y="29649"/>
                      <a:pt x="7014" y="9361"/>
                    </a:cubicBezTo>
                    <a:cubicBezTo>
                      <a:pt x="15586" y="-926"/>
                      <a:pt x="29969" y="-2926"/>
                      <a:pt x="41399" y="4313"/>
                    </a:cubicBezTo>
                    <a:lnTo>
                      <a:pt x="42352" y="5075"/>
                    </a:lnTo>
                    <a:cubicBezTo>
                      <a:pt x="43304" y="6027"/>
                      <a:pt x="44257" y="6885"/>
                      <a:pt x="45304" y="7456"/>
                    </a:cubicBezTo>
                    <a:lnTo>
                      <a:pt x="47686" y="8790"/>
                    </a:lnTo>
                    <a:lnTo>
                      <a:pt x="47686" y="13266"/>
                    </a:lnTo>
                    <a:lnTo>
                      <a:pt x="46638" y="14695"/>
                    </a:lnTo>
                    <a:cubicBezTo>
                      <a:pt x="46257" y="15171"/>
                      <a:pt x="45686" y="16124"/>
                      <a:pt x="46352" y="17553"/>
                    </a:cubicBezTo>
                    <a:cubicBezTo>
                      <a:pt x="52353" y="28887"/>
                      <a:pt x="61497" y="39746"/>
                      <a:pt x="72927" y="48985"/>
                    </a:cubicBezTo>
                    <a:cubicBezTo>
                      <a:pt x="84357" y="58224"/>
                      <a:pt x="96930" y="64987"/>
                      <a:pt x="109312" y="68416"/>
                    </a:cubicBezTo>
                    <a:cubicBezTo>
                      <a:pt x="110836" y="68797"/>
                      <a:pt x="111598" y="67940"/>
                      <a:pt x="111789" y="67654"/>
                    </a:cubicBezTo>
                    <a:lnTo>
                      <a:pt x="115123" y="63273"/>
                    </a:lnTo>
                    <a:lnTo>
                      <a:pt x="119028" y="67083"/>
                    </a:lnTo>
                    <a:cubicBezTo>
                      <a:pt x="120171" y="68226"/>
                      <a:pt x="121219" y="69083"/>
                      <a:pt x="122362" y="69750"/>
                    </a:cubicBezTo>
                    <a:lnTo>
                      <a:pt x="123410" y="70607"/>
                    </a:lnTo>
                    <a:cubicBezTo>
                      <a:pt x="132744" y="80322"/>
                      <a:pt x="133697" y="94705"/>
                      <a:pt x="125695" y="104897"/>
                    </a:cubicBezTo>
                    <a:lnTo>
                      <a:pt x="125315" y="105278"/>
                    </a:lnTo>
                    <a:lnTo>
                      <a:pt x="121981" y="101944"/>
                    </a:lnTo>
                    <a:lnTo>
                      <a:pt x="125219" y="105468"/>
                    </a:lnTo>
                    <a:cubicBezTo>
                      <a:pt x="118933" y="113184"/>
                      <a:pt x="108741" y="117375"/>
                      <a:pt x="96073" y="117375"/>
                    </a:cubicBezTo>
                    <a:close/>
                    <a:moveTo>
                      <a:pt x="26636" y="9552"/>
                    </a:moveTo>
                    <a:cubicBezTo>
                      <a:pt x="22254" y="9552"/>
                      <a:pt x="17873" y="11171"/>
                      <a:pt x="14539" y="15171"/>
                    </a:cubicBezTo>
                    <a:cubicBezTo>
                      <a:pt x="1775" y="30888"/>
                      <a:pt x="14920" y="63273"/>
                      <a:pt x="43019" y="85942"/>
                    </a:cubicBezTo>
                    <a:cubicBezTo>
                      <a:pt x="57211" y="97372"/>
                      <a:pt x="73022" y="104897"/>
                      <a:pt x="87691" y="107183"/>
                    </a:cubicBezTo>
                    <a:cubicBezTo>
                      <a:pt x="101407" y="109278"/>
                      <a:pt x="112170" y="106421"/>
                      <a:pt x="117980" y="99087"/>
                    </a:cubicBezTo>
                    <a:lnTo>
                      <a:pt x="121886" y="101849"/>
                    </a:lnTo>
                    <a:lnTo>
                      <a:pt x="118171" y="98896"/>
                    </a:lnTo>
                    <a:cubicBezTo>
                      <a:pt x="123695" y="91848"/>
                      <a:pt x="121790" y="82989"/>
                      <a:pt x="116932" y="77560"/>
                    </a:cubicBezTo>
                    <a:cubicBezTo>
                      <a:pt x="116456" y="77274"/>
                      <a:pt x="115980" y="76989"/>
                      <a:pt x="115504" y="76608"/>
                    </a:cubicBezTo>
                    <a:cubicBezTo>
                      <a:pt x="112837" y="77941"/>
                      <a:pt x="109789" y="78322"/>
                      <a:pt x="106741" y="77465"/>
                    </a:cubicBezTo>
                    <a:cubicBezTo>
                      <a:pt x="93215" y="73655"/>
                      <a:pt x="79404" y="66321"/>
                      <a:pt x="66926" y="56224"/>
                    </a:cubicBezTo>
                    <a:cubicBezTo>
                      <a:pt x="54544" y="46223"/>
                      <a:pt x="44447" y="34317"/>
                      <a:pt x="37875" y="21839"/>
                    </a:cubicBezTo>
                    <a:cubicBezTo>
                      <a:pt x="36446" y="18981"/>
                      <a:pt x="36065" y="15838"/>
                      <a:pt x="36923" y="12981"/>
                    </a:cubicBezTo>
                    <a:cubicBezTo>
                      <a:pt x="36541" y="12695"/>
                      <a:pt x="36256" y="12314"/>
                      <a:pt x="35875" y="12028"/>
                    </a:cubicBezTo>
                    <a:cubicBezTo>
                      <a:pt x="33112" y="10409"/>
                      <a:pt x="29874" y="9552"/>
                      <a:pt x="26636" y="955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9" name="Google Shape;769;p27"/>
            <p:cNvGrpSpPr/>
            <p:nvPr/>
          </p:nvGrpSpPr>
          <p:grpSpPr>
            <a:xfrm>
              <a:off x="4884451" y="4534427"/>
              <a:ext cx="156139" cy="155875"/>
              <a:chOff x="4884451" y="4534427"/>
              <a:chExt cx="156139" cy="155875"/>
            </a:xfrm>
          </p:grpSpPr>
          <p:sp>
            <p:nvSpPr>
              <p:cNvPr id="770" name="Google Shape;770;p27"/>
              <p:cNvSpPr/>
              <p:nvPr/>
            </p:nvSpPr>
            <p:spPr>
              <a:xfrm>
                <a:off x="4915485" y="4566390"/>
                <a:ext cx="125105" cy="123912"/>
              </a:xfrm>
              <a:custGeom>
                <a:rect b="b" l="l" r="r" t="t"/>
                <a:pathLst>
                  <a:path extrusionOk="0" h="123912" w="125105">
                    <a:moveTo>
                      <a:pt x="176" y="93906"/>
                    </a:moveTo>
                    <a:cubicBezTo>
                      <a:pt x="748" y="89048"/>
                      <a:pt x="2653" y="84190"/>
                      <a:pt x="6082" y="79904"/>
                    </a:cubicBezTo>
                    <a:lnTo>
                      <a:pt x="6939" y="79047"/>
                    </a:lnTo>
                    <a:cubicBezTo>
                      <a:pt x="8177" y="78190"/>
                      <a:pt x="9130" y="77237"/>
                      <a:pt x="9892" y="76094"/>
                    </a:cubicBezTo>
                    <a:lnTo>
                      <a:pt x="13321" y="71617"/>
                    </a:lnTo>
                    <a:lnTo>
                      <a:pt x="17226" y="75808"/>
                    </a:lnTo>
                    <a:cubicBezTo>
                      <a:pt x="17702" y="76380"/>
                      <a:pt x="18655" y="76761"/>
                      <a:pt x="19798" y="76285"/>
                    </a:cubicBezTo>
                    <a:cubicBezTo>
                      <a:pt x="31704" y="71713"/>
                      <a:pt x="43610" y="63807"/>
                      <a:pt x="54183" y="53425"/>
                    </a:cubicBezTo>
                    <a:cubicBezTo>
                      <a:pt x="64661" y="43042"/>
                      <a:pt x="72757" y="31327"/>
                      <a:pt x="77519" y="19516"/>
                    </a:cubicBezTo>
                    <a:cubicBezTo>
                      <a:pt x="78091" y="18182"/>
                      <a:pt x="77519" y="17230"/>
                      <a:pt x="76948" y="16658"/>
                    </a:cubicBezTo>
                    <a:lnTo>
                      <a:pt x="73423" y="12848"/>
                    </a:lnTo>
                    <a:lnTo>
                      <a:pt x="77424" y="9610"/>
                    </a:lnTo>
                    <a:cubicBezTo>
                      <a:pt x="78472" y="8752"/>
                      <a:pt x="79424" y="7800"/>
                      <a:pt x="80377" y="6657"/>
                    </a:cubicBezTo>
                    <a:lnTo>
                      <a:pt x="81139" y="5895"/>
                    </a:lnTo>
                    <a:cubicBezTo>
                      <a:pt x="91330" y="-2106"/>
                      <a:pt x="105047" y="-1916"/>
                      <a:pt x="114286" y="6181"/>
                    </a:cubicBezTo>
                    <a:lnTo>
                      <a:pt x="114667" y="6181"/>
                    </a:lnTo>
                    <a:lnTo>
                      <a:pt x="116096" y="7895"/>
                    </a:lnTo>
                    <a:cubicBezTo>
                      <a:pt x="134003" y="26088"/>
                      <a:pt x="124478" y="64093"/>
                      <a:pt x="94093" y="94001"/>
                    </a:cubicBezTo>
                    <a:cubicBezTo>
                      <a:pt x="74852" y="112861"/>
                      <a:pt x="51802" y="124100"/>
                      <a:pt x="32180" y="123910"/>
                    </a:cubicBezTo>
                    <a:cubicBezTo>
                      <a:pt x="22655" y="123814"/>
                      <a:pt x="14464" y="120957"/>
                      <a:pt x="8558" y="115528"/>
                    </a:cubicBezTo>
                    <a:lnTo>
                      <a:pt x="8177" y="115528"/>
                    </a:lnTo>
                    <a:lnTo>
                      <a:pt x="6653" y="113813"/>
                    </a:lnTo>
                    <a:cubicBezTo>
                      <a:pt x="1605" y="108479"/>
                      <a:pt x="-681" y="101240"/>
                      <a:pt x="176" y="93906"/>
                    </a:cubicBezTo>
                    <a:close/>
                    <a:moveTo>
                      <a:pt x="13226" y="86286"/>
                    </a:moveTo>
                    <a:cubicBezTo>
                      <a:pt x="9130" y="91810"/>
                      <a:pt x="7892" y="100192"/>
                      <a:pt x="13035" y="106574"/>
                    </a:cubicBezTo>
                    <a:lnTo>
                      <a:pt x="14178" y="107813"/>
                    </a:lnTo>
                    <a:cubicBezTo>
                      <a:pt x="18464" y="112194"/>
                      <a:pt x="24751" y="114480"/>
                      <a:pt x="32371" y="114575"/>
                    </a:cubicBezTo>
                    <a:cubicBezTo>
                      <a:pt x="49230" y="114766"/>
                      <a:pt x="70280" y="104288"/>
                      <a:pt x="87521" y="87429"/>
                    </a:cubicBezTo>
                    <a:cubicBezTo>
                      <a:pt x="112952"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0"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7"/>
              <p:cNvSpPr/>
              <p:nvPr/>
            </p:nvSpPr>
            <p:spPr>
              <a:xfrm>
                <a:off x="4884451" y="45344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6" y="47955"/>
                      <a:pt x="106744" y="47288"/>
                      <a:pt x="105315" y="47859"/>
                    </a:cubicBezTo>
                    <a:cubicBezTo>
                      <a:pt x="93409" y="52527"/>
                      <a:pt x="81598" y="60432"/>
                      <a:pt x="71121" y="70720"/>
                    </a:cubicBezTo>
                    <a:cubicBezTo>
                      <a:pt x="60643" y="81006"/>
                      <a:pt x="52452" y="92817"/>
                      <a:pt x="47689" y="104629"/>
                    </a:cubicBezTo>
                    <a:cubicBezTo>
                      <a:pt x="47118" y="106057"/>
                      <a:pt x="47880" y="106914"/>
                      <a:pt x="48165" y="107200"/>
                    </a:cubicBezTo>
                    <a:lnTo>
                      <a:pt x="52071"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1"/>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4"/>
                      <a:pt x="38640" y="109867"/>
                    </a:cubicBezTo>
                    <a:cubicBezTo>
                      <a:pt x="37593" y="107105"/>
                      <a:pt x="37593" y="103962"/>
                      <a:pt x="38831" y="101009"/>
                    </a:cubicBezTo>
                    <a:cubicBezTo>
                      <a:pt x="44165" y="87960"/>
                      <a:pt x="53023" y="75101"/>
                      <a:pt x="64453" y="63862"/>
                    </a:cubicBezTo>
                    <a:cubicBezTo>
                      <a:pt x="75788" y="52622"/>
                      <a:pt x="88837" y="44049"/>
                      <a:pt x="101982" y="38906"/>
                    </a:cubicBezTo>
                    <a:cubicBezTo>
                      <a:pt x="105029" y="37763"/>
                      <a:pt x="108078" y="37858"/>
                      <a:pt x="110840" y="38906"/>
                    </a:cubicBezTo>
                    <a:cubicBezTo>
                      <a:pt x="111221" y="38620"/>
                      <a:pt x="111602" y="38239"/>
                      <a:pt x="111983" y="37954"/>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2" name="Google Shape;772;p27"/>
            <p:cNvGrpSpPr/>
            <p:nvPr/>
          </p:nvGrpSpPr>
          <p:grpSpPr>
            <a:xfrm>
              <a:off x="4970176" y="4077227"/>
              <a:ext cx="156139" cy="155875"/>
              <a:chOff x="4970176" y="4077227"/>
              <a:chExt cx="156139" cy="155875"/>
            </a:xfrm>
          </p:grpSpPr>
          <p:sp>
            <p:nvSpPr>
              <p:cNvPr id="773" name="Google Shape;773;p27"/>
              <p:cNvSpPr/>
              <p:nvPr/>
            </p:nvSpPr>
            <p:spPr>
              <a:xfrm>
                <a:off x="5001210" y="4109190"/>
                <a:ext cx="125105" cy="123912"/>
              </a:xfrm>
              <a:custGeom>
                <a:rect b="b" l="l" r="r" t="t"/>
                <a:pathLst>
                  <a:path extrusionOk="0" h="123912" w="125105">
                    <a:moveTo>
                      <a:pt x="176" y="93906"/>
                    </a:moveTo>
                    <a:cubicBezTo>
                      <a:pt x="748" y="89048"/>
                      <a:pt x="2653" y="84190"/>
                      <a:pt x="6082" y="79904"/>
                    </a:cubicBezTo>
                    <a:lnTo>
                      <a:pt x="6939" y="79047"/>
                    </a:lnTo>
                    <a:cubicBezTo>
                      <a:pt x="8178" y="78190"/>
                      <a:pt x="9130" y="77237"/>
                      <a:pt x="9892" y="76094"/>
                    </a:cubicBezTo>
                    <a:lnTo>
                      <a:pt x="13321" y="71617"/>
                    </a:lnTo>
                    <a:lnTo>
                      <a:pt x="17226" y="75808"/>
                    </a:lnTo>
                    <a:cubicBezTo>
                      <a:pt x="17703" y="76380"/>
                      <a:pt x="18655" y="76761"/>
                      <a:pt x="19798" y="76285"/>
                    </a:cubicBezTo>
                    <a:cubicBezTo>
                      <a:pt x="31704" y="71713"/>
                      <a:pt x="43611" y="63807"/>
                      <a:pt x="54183" y="53425"/>
                    </a:cubicBezTo>
                    <a:cubicBezTo>
                      <a:pt x="64661" y="43042"/>
                      <a:pt x="72757" y="31327"/>
                      <a:pt x="77520" y="19516"/>
                    </a:cubicBezTo>
                    <a:cubicBezTo>
                      <a:pt x="78091" y="18182"/>
                      <a:pt x="77520" y="17230"/>
                      <a:pt x="76948" y="16658"/>
                    </a:cubicBezTo>
                    <a:lnTo>
                      <a:pt x="73424" y="12848"/>
                    </a:lnTo>
                    <a:lnTo>
                      <a:pt x="77424" y="9610"/>
                    </a:lnTo>
                    <a:cubicBezTo>
                      <a:pt x="78472" y="8752"/>
                      <a:pt x="79424" y="7800"/>
                      <a:pt x="80377" y="6657"/>
                    </a:cubicBezTo>
                    <a:lnTo>
                      <a:pt x="81139" y="5895"/>
                    </a:lnTo>
                    <a:cubicBezTo>
                      <a:pt x="91331" y="-2106"/>
                      <a:pt x="105047" y="-1916"/>
                      <a:pt x="114286" y="6181"/>
                    </a:cubicBezTo>
                    <a:lnTo>
                      <a:pt x="114667" y="6181"/>
                    </a:lnTo>
                    <a:lnTo>
                      <a:pt x="116096" y="7895"/>
                    </a:lnTo>
                    <a:cubicBezTo>
                      <a:pt x="134003" y="26088"/>
                      <a:pt x="124478" y="64093"/>
                      <a:pt x="94093" y="94001"/>
                    </a:cubicBezTo>
                    <a:cubicBezTo>
                      <a:pt x="74853" y="112861"/>
                      <a:pt x="51802" y="124100"/>
                      <a:pt x="32180" y="123910"/>
                    </a:cubicBezTo>
                    <a:cubicBezTo>
                      <a:pt x="22655" y="123814"/>
                      <a:pt x="14464" y="120957"/>
                      <a:pt x="8558" y="115528"/>
                    </a:cubicBezTo>
                    <a:lnTo>
                      <a:pt x="8178" y="115528"/>
                    </a:lnTo>
                    <a:lnTo>
                      <a:pt x="6654" y="113813"/>
                    </a:lnTo>
                    <a:cubicBezTo>
                      <a:pt x="1605" y="108479"/>
                      <a:pt x="-681" y="101240"/>
                      <a:pt x="176" y="93906"/>
                    </a:cubicBezTo>
                    <a:close/>
                    <a:moveTo>
                      <a:pt x="13226" y="86286"/>
                    </a:moveTo>
                    <a:cubicBezTo>
                      <a:pt x="9130" y="91810"/>
                      <a:pt x="7892" y="100192"/>
                      <a:pt x="13035" y="106574"/>
                    </a:cubicBezTo>
                    <a:lnTo>
                      <a:pt x="14178" y="107812"/>
                    </a:lnTo>
                    <a:cubicBezTo>
                      <a:pt x="18464" y="112194"/>
                      <a:pt x="24751" y="114480"/>
                      <a:pt x="32371" y="114575"/>
                    </a:cubicBezTo>
                    <a:cubicBezTo>
                      <a:pt x="49230" y="114766"/>
                      <a:pt x="70280" y="104288"/>
                      <a:pt x="87521" y="87429"/>
                    </a:cubicBezTo>
                    <a:cubicBezTo>
                      <a:pt x="112953"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1"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7"/>
              <p:cNvSpPr/>
              <p:nvPr/>
            </p:nvSpPr>
            <p:spPr>
              <a:xfrm>
                <a:off x="4970176" y="40772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6" y="47955"/>
                      <a:pt x="106744" y="47288"/>
                      <a:pt x="105315" y="47859"/>
                    </a:cubicBezTo>
                    <a:cubicBezTo>
                      <a:pt x="93409" y="52527"/>
                      <a:pt x="81598" y="60432"/>
                      <a:pt x="71120" y="70719"/>
                    </a:cubicBezTo>
                    <a:cubicBezTo>
                      <a:pt x="60643" y="81006"/>
                      <a:pt x="52452" y="92817"/>
                      <a:pt x="47689" y="104628"/>
                    </a:cubicBezTo>
                    <a:cubicBezTo>
                      <a:pt x="47118" y="106057"/>
                      <a:pt x="47879" y="106914"/>
                      <a:pt x="48165" y="107200"/>
                    </a:cubicBezTo>
                    <a:lnTo>
                      <a:pt x="52070"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0"/>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3"/>
                      <a:pt x="38640" y="109867"/>
                    </a:cubicBezTo>
                    <a:cubicBezTo>
                      <a:pt x="37593" y="107105"/>
                      <a:pt x="37593" y="103962"/>
                      <a:pt x="38831" y="101009"/>
                    </a:cubicBezTo>
                    <a:cubicBezTo>
                      <a:pt x="44165" y="87960"/>
                      <a:pt x="53023" y="75101"/>
                      <a:pt x="64453" y="63861"/>
                    </a:cubicBezTo>
                    <a:cubicBezTo>
                      <a:pt x="75788" y="52622"/>
                      <a:pt x="88837" y="44049"/>
                      <a:pt x="101982" y="38906"/>
                    </a:cubicBezTo>
                    <a:cubicBezTo>
                      <a:pt x="105029" y="37763"/>
                      <a:pt x="108078" y="37858"/>
                      <a:pt x="110840" y="38906"/>
                    </a:cubicBezTo>
                    <a:cubicBezTo>
                      <a:pt x="111221" y="38620"/>
                      <a:pt x="111602" y="38239"/>
                      <a:pt x="111983" y="37953"/>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5" name="Google Shape;775;p27"/>
            <p:cNvGrpSpPr/>
            <p:nvPr/>
          </p:nvGrpSpPr>
          <p:grpSpPr>
            <a:xfrm>
              <a:off x="4551076" y="4343927"/>
              <a:ext cx="156139" cy="155875"/>
              <a:chOff x="4551076" y="4343927"/>
              <a:chExt cx="156139" cy="155875"/>
            </a:xfrm>
          </p:grpSpPr>
          <p:sp>
            <p:nvSpPr>
              <p:cNvPr id="776" name="Google Shape;776;p27"/>
              <p:cNvSpPr/>
              <p:nvPr/>
            </p:nvSpPr>
            <p:spPr>
              <a:xfrm>
                <a:off x="4582110" y="4375890"/>
                <a:ext cx="125105" cy="123912"/>
              </a:xfrm>
              <a:custGeom>
                <a:rect b="b" l="l" r="r" t="t"/>
                <a:pathLst>
                  <a:path extrusionOk="0" h="123912" w="125105">
                    <a:moveTo>
                      <a:pt x="176" y="93906"/>
                    </a:moveTo>
                    <a:cubicBezTo>
                      <a:pt x="748" y="89048"/>
                      <a:pt x="2653" y="84190"/>
                      <a:pt x="6082" y="79904"/>
                    </a:cubicBezTo>
                    <a:lnTo>
                      <a:pt x="6939" y="79047"/>
                    </a:lnTo>
                    <a:cubicBezTo>
                      <a:pt x="8177" y="78190"/>
                      <a:pt x="9130" y="77237"/>
                      <a:pt x="9892" y="76094"/>
                    </a:cubicBezTo>
                    <a:lnTo>
                      <a:pt x="13321" y="71617"/>
                    </a:lnTo>
                    <a:lnTo>
                      <a:pt x="17226" y="75808"/>
                    </a:lnTo>
                    <a:cubicBezTo>
                      <a:pt x="17702" y="76380"/>
                      <a:pt x="18655" y="76761"/>
                      <a:pt x="19798" y="76285"/>
                    </a:cubicBezTo>
                    <a:cubicBezTo>
                      <a:pt x="31704" y="71713"/>
                      <a:pt x="43610" y="63807"/>
                      <a:pt x="54183" y="53425"/>
                    </a:cubicBezTo>
                    <a:cubicBezTo>
                      <a:pt x="64661" y="43042"/>
                      <a:pt x="72757" y="31327"/>
                      <a:pt x="77519" y="19516"/>
                    </a:cubicBezTo>
                    <a:cubicBezTo>
                      <a:pt x="78091" y="18182"/>
                      <a:pt x="77519" y="17230"/>
                      <a:pt x="76948" y="16658"/>
                    </a:cubicBezTo>
                    <a:lnTo>
                      <a:pt x="73424" y="12848"/>
                    </a:lnTo>
                    <a:lnTo>
                      <a:pt x="77424" y="9610"/>
                    </a:lnTo>
                    <a:cubicBezTo>
                      <a:pt x="78472" y="8752"/>
                      <a:pt x="79424" y="7800"/>
                      <a:pt x="80377" y="6657"/>
                    </a:cubicBezTo>
                    <a:lnTo>
                      <a:pt x="81139" y="5895"/>
                    </a:lnTo>
                    <a:cubicBezTo>
                      <a:pt x="91330" y="-2106"/>
                      <a:pt x="105047" y="-1916"/>
                      <a:pt x="114286" y="6181"/>
                    </a:cubicBezTo>
                    <a:lnTo>
                      <a:pt x="114667" y="6181"/>
                    </a:lnTo>
                    <a:lnTo>
                      <a:pt x="116096" y="7895"/>
                    </a:lnTo>
                    <a:cubicBezTo>
                      <a:pt x="134003" y="26088"/>
                      <a:pt x="124478" y="64093"/>
                      <a:pt x="94093" y="94001"/>
                    </a:cubicBezTo>
                    <a:cubicBezTo>
                      <a:pt x="74852" y="112861"/>
                      <a:pt x="51802" y="124100"/>
                      <a:pt x="32180" y="123910"/>
                    </a:cubicBezTo>
                    <a:cubicBezTo>
                      <a:pt x="22655" y="123814"/>
                      <a:pt x="14464" y="120957"/>
                      <a:pt x="8558" y="115528"/>
                    </a:cubicBezTo>
                    <a:lnTo>
                      <a:pt x="8177" y="115528"/>
                    </a:lnTo>
                    <a:lnTo>
                      <a:pt x="6653" y="113813"/>
                    </a:lnTo>
                    <a:cubicBezTo>
                      <a:pt x="1605" y="108479"/>
                      <a:pt x="-681" y="101240"/>
                      <a:pt x="176" y="93906"/>
                    </a:cubicBezTo>
                    <a:close/>
                    <a:moveTo>
                      <a:pt x="13226" y="86286"/>
                    </a:moveTo>
                    <a:cubicBezTo>
                      <a:pt x="9130" y="91810"/>
                      <a:pt x="7892" y="100192"/>
                      <a:pt x="13035" y="106574"/>
                    </a:cubicBezTo>
                    <a:lnTo>
                      <a:pt x="14178" y="107812"/>
                    </a:lnTo>
                    <a:cubicBezTo>
                      <a:pt x="18464" y="112194"/>
                      <a:pt x="24751" y="114480"/>
                      <a:pt x="32371" y="114575"/>
                    </a:cubicBezTo>
                    <a:cubicBezTo>
                      <a:pt x="49230" y="114766"/>
                      <a:pt x="70280" y="104288"/>
                      <a:pt x="87521" y="87429"/>
                    </a:cubicBezTo>
                    <a:cubicBezTo>
                      <a:pt x="112952"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0"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7"/>
              <p:cNvSpPr/>
              <p:nvPr/>
            </p:nvSpPr>
            <p:spPr>
              <a:xfrm>
                <a:off x="4551076" y="43439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7" y="47955"/>
                      <a:pt x="106744" y="47288"/>
                      <a:pt x="105315" y="47859"/>
                    </a:cubicBezTo>
                    <a:cubicBezTo>
                      <a:pt x="93409" y="52527"/>
                      <a:pt x="81598" y="60432"/>
                      <a:pt x="71121" y="70719"/>
                    </a:cubicBezTo>
                    <a:cubicBezTo>
                      <a:pt x="60643" y="81006"/>
                      <a:pt x="52452" y="92817"/>
                      <a:pt x="47689" y="104628"/>
                    </a:cubicBezTo>
                    <a:cubicBezTo>
                      <a:pt x="47118" y="106057"/>
                      <a:pt x="47880" y="106914"/>
                      <a:pt x="48165" y="107200"/>
                    </a:cubicBezTo>
                    <a:lnTo>
                      <a:pt x="52071"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0"/>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3"/>
                      <a:pt x="38640" y="109867"/>
                    </a:cubicBezTo>
                    <a:cubicBezTo>
                      <a:pt x="37593" y="107105"/>
                      <a:pt x="37593" y="103962"/>
                      <a:pt x="38831" y="101009"/>
                    </a:cubicBezTo>
                    <a:cubicBezTo>
                      <a:pt x="44165" y="87960"/>
                      <a:pt x="53023" y="75101"/>
                      <a:pt x="64453" y="63861"/>
                    </a:cubicBezTo>
                    <a:cubicBezTo>
                      <a:pt x="75788" y="52622"/>
                      <a:pt x="88837" y="44049"/>
                      <a:pt x="101982" y="38906"/>
                    </a:cubicBezTo>
                    <a:cubicBezTo>
                      <a:pt x="105030" y="37763"/>
                      <a:pt x="108078" y="37858"/>
                      <a:pt x="110840" y="38906"/>
                    </a:cubicBezTo>
                    <a:cubicBezTo>
                      <a:pt x="111221" y="38620"/>
                      <a:pt x="111602" y="38239"/>
                      <a:pt x="111983" y="37953"/>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8" name="Google Shape;778;p27"/>
            <p:cNvGrpSpPr/>
            <p:nvPr/>
          </p:nvGrpSpPr>
          <p:grpSpPr>
            <a:xfrm>
              <a:off x="4338967" y="4637199"/>
              <a:ext cx="161308" cy="140863"/>
              <a:chOff x="4338967" y="4637199"/>
              <a:chExt cx="161308" cy="140863"/>
            </a:xfrm>
          </p:grpSpPr>
          <p:sp>
            <p:nvSpPr>
              <p:cNvPr id="779" name="Google Shape;779;p27"/>
              <p:cNvSpPr/>
              <p:nvPr/>
            </p:nvSpPr>
            <p:spPr>
              <a:xfrm>
                <a:off x="4338967" y="4684465"/>
                <a:ext cx="146534" cy="93597"/>
              </a:xfrm>
              <a:custGeom>
                <a:rect b="b" l="l" r="r" t="t"/>
                <a:pathLst>
                  <a:path extrusionOk="0" h="93597" w="146534">
                    <a:moveTo>
                      <a:pt x="17291" y="1454"/>
                    </a:moveTo>
                    <a:cubicBezTo>
                      <a:pt x="21958" y="-165"/>
                      <a:pt x="27197" y="-451"/>
                      <a:pt x="32436" y="692"/>
                    </a:cubicBezTo>
                    <a:lnTo>
                      <a:pt x="33579" y="1073"/>
                    </a:lnTo>
                    <a:cubicBezTo>
                      <a:pt x="34912" y="1740"/>
                      <a:pt x="36151" y="2216"/>
                      <a:pt x="37484" y="2502"/>
                    </a:cubicBezTo>
                    <a:lnTo>
                      <a:pt x="43009" y="3645"/>
                    </a:lnTo>
                    <a:lnTo>
                      <a:pt x="40913" y="8883"/>
                    </a:lnTo>
                    <a:cubicBezTo>
                      <a:pt x="40627" y="9550"/>
                      <a:pt x="40627" y="10598"/>
                      <a:pt x="41580" y="11455"/>
                    </a:cubicBezTo>
                    <a:cubicBezTo>
                      <a:pt x="50819" y="20218"/>
                      <a:pt x="63106" y="27553"/>
                      <a:pt x="77013" y="32601"/>
                    </a:cubicBezTo>
                    <a:cubicBezTo>
                      <a:pt x="90919" y="37649"/>
                      <a:pt x="105016" y="39840"/>
                      <a:pt x="117684" y="39078"/>
                    </a:cubicBezTo>
                    <a:cubicBezTo>
                      <a:pt x="119113" y="38982"/>
                      <a:pt x="119780" y="38125"/>
                      <a:pt x="120066" y="37363"/>
                    </a:cubicBezTo>
                    <a:lnTo>
                      <a:pt x="121971" y="32601"/>
                    </a:lnTo>
                    <a:lnTo>
                      <a:pt x="126638" y="34887"/>
                    </a:lnTo>
                    <a:cubicBezTo>
                      <a:pt x="127876" y="35458"/>
                      <a:pt x="129114" y="35934"/>
                      <a:pt x="130638" y="36315"/>
                    </a:cubicBezTo>
                    <a:lnTo>
                      <a:pt x="131591" y="36696"/>
                    </a:lnTo>
                    <a:cubicBezTo>
                      <a:pt x="143212" y="42507"/>
                      <a:pt x="148926" y="54889"/>
                      <a:pt x="145593" y="66700"/>
                    </a:cubicBezTo>
                    <a:lnTo>
                      <a:pt x="145688" y="67081"/>
                    </a:lnTo>
                    <a:lnTo>
                      <a:pt x="144735" y="69081"/>
                    </a:lnTo>
                    <a:cubicBezTo>
                      <a:pt x="135972" y="93084"/>
                      <a:pt x="97587" y="100800"/>
                      <a:pt x="57487" y="86226"/>
                    </a:cubicBezTo>
                    <a:cubicBezTo>
                      <a:pt x="32150" y="76987"/>
                      <a:pt x="12147" y="60985"/>
                      <a:pt x="3861" y="43269"/>
                    </a:cubicBezTo>
                    <a:cubicBezTo>
                      <a:pt x="-140" y="34601"/>
                      <a:pt x="-1092" y="26029"/>
                      <a:pt x="1289" y="18313"/>
                    </a:cubicBezTo>
                    <a:lnTo>
                      <a:pt x="1194" y="17932"/>
                    </a:lnTo>
                    <a:lnTo>
                      <a:pt x="2146" y="15837"/>
                    </a:lnTo>
                    <a:cubicBezTo>
                      <a:pt x="4718" y="9074"/>
                      <a:pt x="10433" y="3835"/>
                      <a:pt x="17291" y="1454"/>
                    </a:cubicBezTo>
                    <a:close/>
                    <a:moveTo>
                      <a:pt x="29769" y="9931"/>
                    </a:moveTo>
                    <a:cubicBezTo>
                      <a:pt x="23006" y="8598"/>
                      <a:pt x="14910" y="11170"/>
                      <a:pt x="11385" y="18504"/>
                    </a:cubicBezTo>
                    <a:lnTo>
                      <a:pt x="10814" y="20028"/>
                    </a:lnTo>
                    <a:cubicBezTo>
                      <a:pt x="8718" y="25743"/>
                      <a:pt x="9290" y="32410"/>
                      <a:pt x="12529" y="39363"/>
                    </a:cubicBezTo>
                    <a:cubicBezTo>
                      <a:pt x="19672" y="54604"/>
                      <a:pt x="38151" y="69177"/>
                      <a:pt x="60820" y="77368"/>
                    </a:cubicBezTo>
                    <a:cubicBezTo>
                      <a:pt x="94348" y="89560"/>
                      <a:pt x="128352" y="84321"/>
                      <a:pt x="135782" y="66033"/>
                    </a:cubicBezTo>
                    <a:lnTo>
                      <a:pt x="136068" y="65176"/>
                    </a:lnTo>
                    <a:cubicBezTo>
                      <a:pt x="139021" y="56604"/>
                      <a:pt x="134163" y="48793"/>
                      <a:pt x="127686" y="45364"/>
                    </a:cubicBezTo>
                    <a:cubicBezTo>
                      <a:pt x="127209" y="45269"/>
                      <a:pt x="126733" y="45079"/>
                      <a:pt x="126352" y="44983"/>
                    </a:cubicBezTo>
                    <a:cubicBezTo>
                      <a:pt x="124257" y="47174"/>
                      <a:pt x="121399" y="48507"/>
                      <a:pt x="118256" y="48603"/>
                    </a:cubicBezTo>
                    <a:cubicBezTo>
                      <a:pt x="104350" y="49460"/>
                      <a:pt x="88919" y="46983"/>
                      <a:pt x="73774" y="41554"/>
                    </a:cubicBezTo>
                    <a:cubicBezTo>
                      <a:pt x="58630" y="36030"/>
                      <a:pt x="45199" y="28029"/>
                      <a:pt x="35008" y="18408"/>
                    </a:cubicBezTo>
                    <a:cubicBezTo>
                      <a:pt x="32722" y="16313"/>
                      <a:pt x="31388" y="13455"/>
                      <a:pt x="31197" y="10503"/>
                    </a:cubicBezTo>
                    <a:cubicBezTo>
                      <a:pt x="30817" y="10407"/>
                      <a:pt x="30340" y="10217"/>
                      <a:pt x="29769" y="993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7"/>
              <p:cNvSpPr/>
              <p:nvPr/>
            </p:nvSpPr>
            <p:spPr>
              <a:xfrm>
                <a:off x="4353877" y="4637199"/>
                <a:ext cx="146398" cy="93688"/>
              </a:xfrm>
              <a:custGeom>
                <a:rect b="b" l="l" r="r" t="t"/>
                <a:pathLst>
                  <a:path extrusionOk="0" h="93688" w="146398">
                    <a:moveTo>
                      <a:pt x="25146" y="3762"/>
                    </a:moveTo>
                    <a:cubicBezTo>
                      <a:pt x="28099" y="2714"/>
                      <a:pt x="31337" y="1952"/>
                      <a:pt x="34671" y="1285"/>
                    </a:cubicBezTo>
                    <a:cubicBezTo>
                      <a:pt x="50864" y="-1668"/>
                      <a:pt x="70009" y="523"/>
                      <a:pt x="88773" y="7286"/>
                    </a:cubicBezTo>
                    <a:cubicBezTo>
                      <a:pt x="128969" y="21859"/>
                      <a:pt x="153448" y="52434"/>
                      <a:pt x="144590" y="76914"/>
                    </a:cubicBezTo>
                    <a:cubicBezTo>
                      <a:pt x="139827" y="89391"/>
                      <a:pt x="126873" y="96059"/>
                      <a:pt x="113729" y="92916"/>
                    </a:cubicBezTo>
                    <a:lnTo>
                      <a:pt x="112586" y="92535"/>
                    </a:lnTo>
                    <a:cubicBezTo>
                      <a:pt x="111347" y="91868"/>
                      <a:pt x="110204" y="91487"/>
                      <a:pt x="109061" y="91201"/>
                    </a:cubicBezTo>
                    <a:lnTo>
                      <a:pt x="106394" y="90725"/>
                    </a:lnTo>
                    <a:lnTo>
                      <a:pt x="104966" y="86534"/>
                    </a:lnTo>
                    <a:lnTo>
                      <a:pt x="105537" y="84819"/>
                    </a:lnTo>
                    <a:cubicBezTo>
                      <a:pt x="105728" y="84248"/>
                      <a:pt x="105918" y="83105"/>
                      <a:pt x="104870" y="82057"/>
                    </a:cubicBezTo>
                    <a:cubicBezTo>
                      <a:pt x="95536" y="73294"/>
                      <a:pt x="83249" y="66055"/>
                      <a:pt x="69533" y="61007"/>
                    </a:cubicBezTo>
                    <a:cubicBezTo>
                      <a:pt x="55721" y="55959"/>
                      <a:pt x="41624" y="53673"/>
                      <a:pt x="28766" y="54435"/>
                    </a:cubicBezTo>
                    <a:cubicBezTo>
                      <a:pt x="27146" y="54530"/>
                      <a:pt x="26765" y="55578"/>
                      <a:pt x="26670" y="55959"/>
                    </a:cubicBezTo>
                    <a:lnTo>
                      <a:pt x="24956" y="61102"/>
                    </a:lnTo>
                    <a:lnTo>
                      <a:pt x="20003" y="58721"/>
                    </a:lnTo>
                    <a:cubicBezTo>
                      <a:pt x="18574" y="58054"/>
                      <a:pt x="17240" y="57578"/>
                      <a:pt x="16002" y="57292"/>
                    </a:cubicBezTo>
                    <a:lnTo>
                      <a:pt x="14764" y="56816"/>
                    </a:lnTo>
                    <a:cubicBezTo>
                      <a:pt x="2762" y="50625"/>
                      <a:pt x="-2857" y="37385"/>
                      <a:pt x="1429" y="25193"/>
                    </a:cubicBezTo>
                    <a:lnTo>
                      <a:pt x="1619" y="24717"/>
                    </a:lnTo>
                    <a:lnTo>
                      <a:pt x="5906" y="26812"/>
                    </a:lnTo>
                    <a:lnTo>
                      <a:pt x="1715" y="24621"/>
                    </a:lnTo>
                    <a:cubicBezTo>
                      <a:pt x="4953" y="15096"/>
                      <a:pt x="13240" y="7857"/>
                      <a:pt x="25146" y="3762"/>
                    </a:cubicBezTo>
                    <a:close/>
                    <a:moveTo>
                      <a:pt x="125921" y="83105"/>
                    </a:moveTo>
                    <a:cubicBezTo>
                      <a:pt x="130016" y="81676"/>
                      <a:pt x="133636" y="78723"/>
                      <a:pt x="135541" y="73866"/>
                    </a:cubicBezTo>
                    <a:cubicBezTo>
                      <a:pt x="142494" y="54816"/>
                      <a:pt x="119539" y="28527"/>
                      <a:pt x="85535" y="16239"/>
                    </a:cubicBezTo>
                    <a:cubicBezTo>
                      <a:pt x="68390" y="10048"/>
                      <a:pt x="50959" y="8048"/>
                      <a:pt x="36386" y="10715"/>
                    </a:cubicBezTo>
                    <a:cubicBezTo>
                      <a:pt x="22765" y="13191"/>
                      <a:pt x="13526" y="19383"/>
                      <a:pt x="10287" y="28145"/>
                    </a:cubicBezTo>
                    <a:lnTo>
                      <a:pt x="5715" y="26812"/>
                    </a:lnTo>
                    <a:lnTo>
                      <a:pt x="10192" y="28431"/>
                    </a:lnTo>
                    <a:cubicBezTo>
                      <a:pt x="7239" y="36813"/>
                      <a:pt x="12002" y="44624"/>
                      <a:pt x="18288" y="48148"/>
                    </a:cubicBezTo>
                    <a:cubicBezTo>
                      <a:pt x="18860" y="48243"/>
                      <a:pt x="19431" y="48434"/>
                      <a:pt x="19907" y="48624"/>
                    </a:cubicBezTo>
                    <a:cubicBezTo>
                      <a:pt x="21908" y="46529"/>
                      <a:pt x="24765" y="45195"/>
                      <a:pt x="27908" y="45005"/>
                    </a:cubicBezTo>
                    <a:cubicBezTo>
                      <a:pt x="42005" y="44148"/>
                      <a:pt x="57341" y="46624"/>
                      <a:pt x="72390" y="52149"/>
                    </a:cubicBezTo>
                    <a:cubicBezTo>
                      <a:pt x="87440" y="57578"/>
                      <a:pt x="100775" y="65579"/>
                      <a:pt x="111062" y="75199"/>
                    </a:cubicBezTo>
                    <a:cubicBezTo>
                      <a:pt x="113348" y="77390"/>
                      <a:pt x="114681" y="80247"/>
                      <a:pt x="114872" y="83200"/>
                    </a:cubicBezTo>
                    <a:cubicBezTo>
                      <a:pt x="115348" y="83391"/>
                      <a:pt x="115729" y="83581"/>
                      <a:pt x="116205" y="83772"/>
                    </a:cubicBezTo>
                    <a:cubicBezTo>
                      <a:pt x="119444" y="84343"/>
                      <a:pt x="122873" y="84153"/>
                      <a:pt x="125921" y="8310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1" name="Google Shape;781;p27"/>
            <p:cNvGrpSpPr/>
            <p:nvPr/>
          </p:nvGrpSpPr>
          <p:grpSpPr>
            <a:xfrm>
              <a:off x="4056669" y="4191354"/>
              <a:ext cx="135502" cy="156336"/>
              <a:chOff x="4056669" y="4191354"/>
              <a:chExt cx="135502" cy="156336"/>
            </a:xfrm>
          </p:grpSpPr>
          <p:sp>
            <p:nvSpPr>
              <p:cNvPr id="782" name="Google Shape;782;p27"/>
              <p:cNvSpPr/>
              <p:nvPr/>
            </p:nvSpPr>
            <p:spPr>
              <a:xfrm>
                <a:off x="4056669" y="4195923"/>
                <a:ext cx="78418" cy="151767"/>
              </a:xfrm>
              <a:custGeom>
                <a:rect b="b" l="l" r="r" t="t"/>
                <a:pathLst>
                  <a:path extrusionOk="0" h="151767" w="78418">
                    <a:moveTo>
                      <a:pt x="58702" y="7269"/>
                    </a:moveTo>
                    <a:cubicBezTo>
                      <a:pt x="62226" y="10698"/>
                      <a:pt x="64893" y="15270"/>
                      <a:pt x="66132" y="20509"/>
                    </a:cubicBezTo>
                    <a:lnTo>
                      <a:pt x="66227" y="21747"/>
                    </a:lnTo>
                    <a:cubicBezTo>
                      <a:pt x="66227" y="23271"/>
                      <a:pt x="66322" y="24604"/>
                      <a:pt x="66703" y="25938"/>
                    </a:cubicBezTo>
                    <a:lnTo>
                      <a:pt x="68132" y="31367"/>
                    </a:lnTo>
                    <a:lnTo>
                      <a:pt x="62512" y="31843"/>
                    </a:lnTo>
                    <a:cubicBezTo>
                      <a:pt x="61750" y="31939"/>
                      <a:pt x="60893" y="32415"/>
                      <a:pt x="60512" y="33558"/>
                    </a:cubicBezTo>
                    <a:cubicBezTo>
                      <a:pt x="56797" y="45750"/>
                      <a:pt x="55845" y="60037"/>
                      <a:pt x="57559" y="74706"/>
                    </a:cubicBezTo>
                    <a:cubicBezTo>
                      <a:pt x="59369" y="89374"/>
                      <a:pt x="63655" y="102995"/>
                      <a:pt x="70037" y="113949"/>
                    </a:cubicBezTo>
                    <a:cubicBezTo>
                      <a:pt x="70704" y="115187"/>
                      <a:pt x="71847" y="115378"/>
                      <a:pt x="72609" y="115282"/>
                    </a:cubicBezTo>
                    <a:lnTo>
                      <a:pt x="77752" y="114806"/>
                    </a:lnTo>
                    <a:lnTo>
                      <a:pt x="77847" y="119950"/>
                    </a:lnTo>
                    <a:cubicBezTo>
                      <a:pt x="77847" y="121283"/>
                      <a:pt x="78038" y="122617"/>
                      <a:pt x="78324" y="124141"/>
                    </a:cubicBezTo>
                    <a:lnTo>
                      <a:pt x="78419" y="125188"/>
                    </a:lnTo>
                    <a:cubicBezTo>
                      <a:pt x="78419" y="138142"/>
                      <a:pt x="69942" y="148810"/>
                      <a:pt x="57845" y="151192"/>
                    </a:cubicBezTo>
                    <a:lnTo>
                      <a:pt x="57559" y="151477"/>
                    </a:lnTo>
                    <a:lnTo>
                      <a:pt x="55368" y="151573"/>
                    </a:lnTo>
                    <a:cubicBezTo>
                      <a:pt x="30032" y="154525"/>
                      <a:pt x="5838" y="123664"/>
                      <a:pt x="885" y="81278"/>
                    </a:cubicBezTo>
                    <a:cubicBezTo>
                      <a:pt x="-2258" y="54513"/>
                      <a:pt x="3076" y="29367"/>
                      <a:pt x="15173" y="14032"/>
                    </a:cubicBezTo>
                    <a:cubicBezTo>
                      <a:pt x="21078" y="6507"/>
                      <a:pt x="28413" y="1935"/>
                      <a:pt x="36318" y="506"/>
                    </a:cubicBezTo>
                    <a:lnTo>
                      <a:pt x="36604" y="220"/>
                    </a:lnTo>
                    <a:lnTo>
                      <a:pt x="38890" y="125"/>
                    </a:lnTo>
                    <a:cubicBezTo>
                      <a:pt x="46320" y="-637"/>
                      <a:pt x="53463" y="2125"/>
                      <a:pt x="58702" y="7269"/>
                    </a:cubicBezTo>
                    <a:close/>
                    <a:moveTo>
                      <a:pt x="56797" y="22223"/>
                    </a:moveTo>
                    <a:cubicBezTo>
                      <a:pt x="54987" y="15556"/>
                      <a:pt x="49082" y="9460"/>
                      <a:pt x="40890" y="9650"/>
                    </a:cubicBezTo>
                    <a:lnTo>
                      <a:pt x="39271" y="9841"/>
                    </a:lnTo>
                    <a:cubicBezTo>
                      <a:pt x="33270" y="10507"/>
                      <a:pt x="27555" y="14127"/>
                      <a:pt x="22793" y="20128"/>
                    </a:cubicBezTo>
                    <a:cubicBezTo>
                      <a:pt x="12411" y="33272"/>
                      <a:pt x="7648" y="56418"/>
                      <a:pt x="10410" y="80326"/>
                    </a:cubicBezTo>
                    <a:cubicBezTo>
                      <a:pt x="14601" y="115759"/>
                      <a:pt x="34509" y="143857"/>
                      <a:pt x="54130" y="142238"/>
                    </a:cubicBezTo>
                    <a:lnTo>
                      <a:pt x="54987" y="142143"/>
                    </a:lnTo>
                    <a:cubicBezTo>
                      <a:pt x="63941" y="141000"/>
                      <a:pt x="68703" y="133094"/>
                      <a:pt x="68894" y="125760"/>
                    </a:cubicBezTo>
                    <a:cubicBezTo>
                      <a:pt x="68799" y="125284"/>
                      <a:pt x="68703" y="124807"/>
                      <a:pt x="68608" y="124331"/>
                    </a:cubicBezTo>
                    <a:cubicBezTo>
                      <a:pt x="65751" y="123379"/>
                      <a:pt x="63274" y="121474"/>
                      <a:pt x="61750" y="118807"/>
                    </a:cubicBezTo>
                    <a:cubicBezTo>
                      <a:pt x="54702" y="106710"/>
                      <a:pt x="50034" y="91851"/>
                      <a:pt x="48129" y="75849"/>
                    </a:cubicBezTo>
                    <a:cubicBezTo>
                      <a:pt x="46224" y="59847"/>
                      <a:pt x="47367" y="44226"/>
                      <a:pt x="51463" y="30796"/>
                    </a:cubicBezTo>
                    <a:cubicBezTo>
                      <a:pt x="52320" y="27843"/>
                      <a:pt x="54321" y="25366"/>
                      <a:pt x="56797" y="23842"/>
                    </a:cubicBezTo>
                    <a:cubicBezTo>
                      <a:pt x="56797" y="23366"/>
                      <a:pt x="56797" y="22795"/>
                      <a:pt x="56797" y="2222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7"/>
              <p:cNvSpPr/>
              <p:nvPr/>
            </p:nvSpPr>
            <p:spPr>
              <a:xfrm>
                <a:off x="4113657" y="4191354"/>
                <a:ext cx="78514" cy="151609"/>
              </a:xfrm>
              <a:custGeom>
                <a:rect b="b" l="l" r="r" t="t"/>
                <a:pathLst>
                  <a:path extrusionOk="0" h="151609" w="78514">
                    <a:moveTo>
                      <a:pt x="52197" y="11932"/>
                    </a:moveTo>
                    <a:cubicBezTo>
                      <a:pt x="54483" y="14123"/>
                      <a:pt x="56579" y="16600"/>
                      <a:pt x="58674" y="19362"/>
                    </a:cubicBezTo>
                    <a:cubicBezTo>
                      <a:pt x="68580" y="32506"/>
                      <a:pt x="75247" y="50604"/>
                      <a:pt x="77629" y="70321"/>
                    </a:cubicBezTo>
                    <a:cubicBezTo>
                      <a:pt x="82582" y="112707"/>
                      <a:pt x="66294" y="148425"/>
                      <a:pt x="40481" y="151474"/>
                    </a:cubicBezTo>
                    <a:cubicBezTo>
                      <a:pt x="27146" y="152807"/>
                      <a:pt x="15430" y="144234"/>
                      <a:pt x="12287" y="131090"/>
                    </a:cubicBezTo>
                    <a:lnTo>
                      <a:pt x="12192" y="129852"/>
                    </a:lnTo>
                    <a:cubicBezTo>
                      <a:pt x="12192" y="128518"/>
                      <a:pt x="12097" y="127280"/>
                      <a:pt x="11716" y="126042"/>
                    </a:cubicBezTo>
                    <a:lnTo>
                      <a:pt x="10954" y="123375"/>
                    </a:lnTo>
                    <a:lnTo>
                      <a:pt x="14097" y="120136"/>
                    </a:lnTo>
                    <a:lnTo>
                      <a:pt x="15811" y="119946"/>
                    </a:lnTo>
                    <a:cubicBezTo>
                      <a:pt x="16383" y="119850"/>
                      <a:pt x="17526" y="119565"/>
                      <a:pt x="18002" y="118136"/>
                    </a:cubicBezTo>
                    <a:cubicBezTo>
                      <a:pt x="21622" y="105849"/>
                      <a:pt x="22669" y="91657"/>
                      <a:pt x="20955" y="77083"/>
                    </a:cubicBezTo>
                    <a:cubicBezTo>
                      <a:pt x="19240" y="62415"/>
                      <a:pt x="14954" y="48794"/>
                      <a:pt x="8572" y="37745"/>
                    </a:cubicBezTo>
                    <a:cubicBezTo>
                      <a:pt x="7810" y="36412"/>
                      <a:pt x="6572" y="36412"/>
                      <a:pt x="6286" y="36507"/>
                    </a:cubicBezTo>
                    <a:lnTo>
                      <a:pt x="857" y="37269"/>
                    </a:lnTo>
                    <a:lnTo>
                      <a:pt x="762" y="31840"/>
                    </a:lnTo>
                    <a:cubicBezTo>
                      <a:pt x="762" y="30316"/>
                      <a:pt x="571" y="28887"/>
                      <a:pt x="190" y="27649"/>
                    </a:cubicBezTo>
                    <a:lnTo>
                      <a:pt x="0" y="26315"/>
                    </a:lnTo>
                    <a:cubicBezTo>
                      <a:pt x="95" y="12885"/>
                      <a:pt x="9525" y="1836"/>
                      <a:pt x="22288" y="217"/>
                    </a:cubicBezTo>
                    <a:lnTo>
                      <a:pt x="22860" y="217"/>
                    </a:lnTo>
                    <a:lnTo>
                      <a:pt x="22955" y="4979"/>
                    </a:lnTo>
                    <a:lnTo>
                      <a:pt x="23050" y="217"/>
                    </a:lnTo>
                    <a:cubicBezTo>
                      <a:pt x="32956" y="-1022"/>
                      <a:pt x="43148" y="3074"/>
                      <a:pt x="52197" y="11932"/>
                    </a:cubicBezTo>
                    <a:close/>
                    <a:moveTo>
                      <a:pt x="26479" y="137567"/>
                    </a:moveTo>
                    <a:cubicBezTo>
                      <a:pt x="29623" y="140615"/>
                      <a:pt x="33909" y="142520"/>
                      <a:pt x="39052" y="141949"/>
                    </a:cubicBezTo>
                    <a:cubicBezTo>
                      <a:pt x="59150" y="139567"/>
                      <a:pt x="72390" y="107278"/>
                      <a:pt x="68199" y="71368"/>
                    </a:cubicBezTo>
                    <a:cubicBezTo>
                      <a:pt x="66104" y="53271"/>
                      <a:pt x="60007" y="36792"/>
                      <a:pt x="51149" y="24982"/>
                    </a:cubicBezTo>
                    <a:cubicBezTo>
                      <a:pt x="42863" y="13933"/>
                      <a:pt x="33147" y="8408"/>
                      <a:pt x="23813" y="9551"/>
                    </a:cubicBezTo>
                    <a:lnTo>
                      <a:pt x="22955" y="4788"/>
                    </a:lnTo>
                    <a:lnTo>
                      <a:pt x="23527" y="9551"/>
                    </a:lnTo>
                    <a:cubicBezTo>
                      <a:pt x="14668" y="10694"/>
                      <a:pt x="9811" y="18409"/>
                      <a:pt x="9525" y="25648"/>
                    </a:cubicBezTo>
                    <a:cubicBezTo>
                      <a:pt x="9620" y="26220"/>
                      <a:pt x="9811" y="26791"/>
                      <a:pt x="9906" y="27363"/>
                    </a:cubicBezTo>
                    <a:cubicBezTo>
                      <a:pt x="12763" y="28220"/>
                      <a:pt x="15240" y="30125"/>
                      <a:pt x="16764" y="32887"/>
                    </a:cubicBezTo>
                    <a:cubicBezTo>
                      <a:pt x="23813" y="45079"/>
                      <a:pt x="28480" y="59938"/>
                      <a:pt x="30385" y="75845"/>
                    </a:cubicBezTo>
                    <a:cubicBezTo>
                      <a:pt x="32290" y="91657"/>
                      <a:pt x="31147" y="107278"/>
                      <a:pt x="27146" y="120803"/>
                    </a:cubicBezTo>
                    <a:cubicBezTo>
                      <a:pt x="26194" y="123851"/>
                      <a:pt x="24193" y="126328"/>
                      <a:pt x="21717" y="127852"/>
                    </a:cubicBezTo>
                    <a:cubicBezTo>
                      <a:pt x="21717" y="128328"/>
                      <a:pt x="21812" y="128804"/>
                      <a:pt x="21812" y="129280"/>
                    </a:cubicBezTo>
                    <a:cubicBezTo>
                      <a:pt x="22479" y="132424"/>
                      <a:pt x="24098" y="135281"/>
                      <a:pt x="26479" y="13756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4" name="Google Shape;784;p27"/>
          <p:cNvGrpSpPr/>
          <p:nvPr/>
        </p:nvGrpSpPr>
        <p:grpSpPr>
          <a:xfrm>
            <a:off x="5053911" y="3985478"/>
            <a:ext cx="819865" cy="936328"/>
            <a:chOff x="5566396" y="3109115"/>
            <a:chExt cx="3730052" cy="4259907"/>
          </a:xfrm>
        </p:grpSpPr>
        <p:sp>
          <p:nvSpPr>
            <p:cNvPr id="785" name="Google Shape;785;p27"/>
            <p:cNvSpPr/>
            <p:nvPr/>
          </p:nvSpPr>
          <p:spPr>
            <a:xfrm>
              <a:off x="7375273" y="6240864"/>
              <a:ext cx="1663811" cy="768751"/>
            </a:xfrm>
            <a:custGeom>
              <a:rect b="b" l="l" r="r" t="t"/>
              <a:pathLst>
                <a:path extrusionOk="0" h="205137" w="443979">
                  <a:moveTo>
                    <a:pt x="2659" y="163227"/>
                  </a:moveTo>
                  <a:cubicBezTo>
                    <a:pt x="-5818" y="133414"/>
                    <a:pt x="5707" y="97028"/>
                    <a:pt x="41045" y="93314"/>
                  </a:cubicBezTo>
                  <a:cubicBezTo>
                    <a:pt x="41045" y="93314"/>
                    <a:pt x="152202" y="81693"/>
                    <a:pt x="152202" y="81693"/>
                  </a:cubicBezTo>
                  <a:cubicBezTo>
                    <a:pt x="193064" y="77407"/>
                    <a:pt x="232879" y="66358"/>
                    <a:pt x="270121" y="49117"/>
                  </a:cubicBezTo>
                  <a:lnTo>
                    <a:pt x="371467" y="2064"/>
                  </a:lnTo>
                  <a:cubicBezTo>
                    <a:pt x="401757" y="-6318"/>
                    <a:pt x="433380" y="11589"/>
                    <a:pt x="441762" y="41974"/>
                  </a:cubicBezTo>
                  <a:cubicBezTo>
                    <a:pt x="451763" y="78264"/>
                    <a:pt x="426427" y="100267"/>
                    <a:pt x="395947" y="116840"/>
                  </a:cubicBezTo>
                  <a:cubicBezTo>
                    <a:pt x="299554" y="169418"/>
                    <a:pt x="191159" y="199708"/>
                    <a:pt x="81526" y="204756"/>
                  </a:cubicBezTo>
                  <a:cubicBezTo>
                    <a:pt x="65810" y="205518"/>
                    <a:pt x="49618" y="205613"/>
                    <a:pt x="34759" y="200374"/>
                  </a:cubicBezTo>
                  <a:cubicBezTo>
                    <a:pt x="18376" y="194374"/>
                    <a:pt x="7422" y="179800"/>
                    <a:pt x="2659" y="16322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7"/>
            <p:cNvSpPr/>
            <p:nvPr/>
          </p:nvSpPr>
          <p:spPr>
            <a:xfrm>
              <a:off x="7282876" y="5365035"/>
              <a:ext cx="1675548" cy="724459"/>
            </a:xfrm>
            <a:custGeom>
              <a:rect b="b" l="l" r="r" t="t"/>
              <a:pathLst>
                <a:path extrusionOk="0" h="193318" w="447111">
                  <a:moveTo>
                    <a:pt x="1601" y="46820"/>
                  </a:moveTo>
                  <a:cubicBezTo>
                    <a:pt x="8363" y="16531"/>
                    <a:pt x="35795" y="-9949"/>
                    <a:pt x="68657" y="3672"/>
                  </a:cubicBezTo>
                  <a:cubicBezTo>
                    <a:pt x="68657" y="3672"/>
                    <a:pt x="172003" y="46344"/>
                    <a:pt x="172003" y="46344"/>
                  </a:cubicBezTo>
                  <a:cubicBezTo>
                    <a:pt x="209912" y="62060"/>
                    <a:pt x="250203" y="71299"/>
                    <a:pt x="291256" y="73871"/>
                  </a:cubicBezTo>
                  <a:lnTo>
                    <a:pt x="402794" y="80729"/>
                  </a:lnTo>
                  <a:cubicBezTo>
                    <a:pt x="433464" y="87778"/>
                    <a:pt x="452705" y="118639"/>
                    <a:pt x="445656" y="149309"/>
                  </a:cubicBezTo>
                  <a:cubicBezTo>
                    <a:pt x="437179" y="185981"/>
                    <a:pt x="404413" y="193220"/>
                    <a:pt x="369742" y="193315"/>
                  </a:cubicBezTo>
                  <a:cubicBezTo>
                    <a:pt x="260014" y="193696"/>
                    <a:pt x="150191" y="168645"/>
                    <a:pt x="51416" y="120830"/>
                  </a:cubicBezTo>
                  <a:cubicBezTo>
                    <a:pt x="37224" y="113972"/>
                    <a:pt x="22937" y="106447"/>
                    <a:pt x="12364" y="94731"/>
                  </a:cubicBezTo>
                  <a:cubicBezTo>
                    <a:pt x="553" y="81682"/>
                    <a:pt x="-2209" y="63680"/>
                    <a:pt x="1601" y="468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7"/>
            <p:cNvSpPr/>
            <p:nvPr/>
          </p:nvSpPr>
          <p:spPr>
            <a:xfrm>
              <a:off x="5986916" y="5442234"/>
              <a:ext cx="1168785" cy="1574239"/>
            </a:xfrm>
            <a:custGeom>
              <a:rect b="b" l="l" r="r" t="t"/>
              <a:pathLst>
                <a:path extrusionOk="0" h="420077" w="311884">
                  <a:moveTo>
                    <a:pt x="27603" y="11930"/>
                  </a:moveTo>
                  <a:cubicBezTo>
                    <a:pt x="55035" y="-5977"/>
                    <a:pt x="95040" y="-6072"/>
                    <a:pt x="109613" y="27932"/>
                  </a:cubicBezTo>
                  <a:cubicBezTo>
                    <a:pt x="109613" y="27932"/>
                    <a:pt x="155333" y="134898"/>
                    <a:pt x="155333" y="134898"/>
                  </a:cubicBezTo>
                  <a:cubicBezTo>
                    <a:pt x="172192" y="174141"/>
                    <a:pt x="195433" y="210336"/>
                    <a:pt x="224199" y="241959"/>
                  </a:cubicBezTo>
                  <a:lnTo>
                    <a:pt x="302589" y="327970"/>
                  </a:lnTo>
                  <a:cubicBezTo>
                    <a:pt x="320306" y="355497"/>
                    <a:pt x="311924" y="392644"/>
                    <a:pt x="284016" y="410551"/>
                  </a:cubicBezTo>
                  <a:cubicBezTo>
                    <a:pt x="250583" y="432078"/>
                    <a:pt x="220770" y="413790"/>
                    <a:pt x="194671" y="388739"/>
                  </a:cubicBezTo>
                  <a:cubicBezTo>
                    <a:pt x="112280" y="309491"/>
                    <a:pt x="48653" y="211289"/>
                    <a:pt x="9981" y="103751"/>
                  </a:cubicBezTo>
                  <a:cubicBezTo>
                    <a:pt x="4457" y="88321"/>
                    <a:pt x="-687" y="72319"/>
                    <a:pt x="75" y="55841"/>
                  </a:cubicBezTo>
                  <a:cubicBezTo>
                    <a:pt x="1028" y="37457"/>
                    <a:pt x="12363" y="21932"/>
                    <a:pt x="27603" y="119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7"/>
            <p:cNvSpPr/>
            <p:nvPr/>
          </p:nvSpPr>
          <p:spPr>
            <a:xfrm>
              <a:off x="5566396" y="4353964"/>
              <a:ext cx="1325397" cy="445132"/>
            </a:xfrm>
            <a:custGeom>
              <a:rect b="b" l="l" r="r" t="t"/>
              <a:pathLst>
                <a:path extrusionOk="0" h="118781" w="353675">
                  <a:moveTo>
                    <a:pt x="353663" y="72328"/>
                  </a:moveTo>
                  <a:cubicBezTo>
                    <a:pt x="353187" y="98903"/>
                    <a:pt x="330803" y="123668"/>
                    <a:pt x="303752" y="117953"/>
                  </a:cubicBezTo>
                  <a:lnTo>
                    <a:pt x="232982" y="104046"/>
                  </a:lnTo>
                  <a:cubicBezTo>
                    <a:pt x="195834" y="96236"/>
                    <a:pt x="157639" y="95283"/>
                    <a:pt x="120206" y="101189"/>
                  </a:cubicBezTo>
                  <a:lnTo>
                    <a:pt x="56769" y="111190"/>
                  </a:lnTo>
                  <a:cubicBezTo>
                    <a:pt x="29432" y="115476"/>
                    <a:pt x="2381" y="96617"/>
                    <a:pt x="190" y="68994"/>
                  </a:cubicBezTo>
                  <a:cubicBezTo>
                    <a:pt x="0" y="67089"/>
                    <a:pt x="0" y="65184"/>
                    <a:pt x="0" y="63279"/>
                  </a:cubicBezTo>
                  <a:cubicBezTo>
                    <a:pt x="857" y="30990"/>
                    <a:pt x="24670" y="19274"/>
                    <a:pt x="51054" y="13178"/>
                  </a:cubicBezTo>
                  <a:cubicBezTo>
                    <a:pt x="134588" y="-6158"/>
                    <a:pt x="221933" y="-4158"/>
                    <a:pt x="304419" y="18798"/>
                  </a:cubicBezTo>
                  <a:cubicBezTo>
                    <a:pt x="316230" y="22131"/>
                    <a:pt x="328232" y="25941"/>
                    <a:pt x="338138" y="33942"/>
                  </a:cubicBezTo>
                  <a:cubicBezTo>
                    <a:pt x="349091" y="42896"/>
                    <a:pt x="353949" y="57564"/>
                    <a:pt x="353663" y="7232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7"/>
            <p:cNvSpPr/>
            <p:nvPr/>
          </p:nvSpPr>
          <p:spPr>
            <a:xfrm>
              <a:off x="6888642" y="3440513"/>
              <a:ext cx="1310846" cy="548061"/>
            </a:xfrm>
            <a:custGeom>
              <a:rect b="b" l="l" r="r" t="t"/>
              <a:pathLst>
                <a:path extrusionOk="0" h="146247" w="349792">
                  <a:moveTo>
                    <a:pt x="348839" y="106360"/>
                  </a:moveTo>
                  <a:cubicBezTo>
                    <a:pt x="344267" y="132554"/>
                    <a:pt x="318359" y="153604"/>
                    <a:pt x="292451" y="143793"/>
                  </a:cubicBezTo>
                  <a:lnTo>
                    <a:pt x="224633" y="119123"/>
                  </a:lnTo>
                  <a:cubicBezTo>
                    <a:pt x="189200" y="105693"/>
                    <a:pt x="151577" y="98740"/>
                    <a:pt x="113667" y="98835"/>
                  </a:cubicBezTo>
                  <a:lnTo>
                    <a:pt x="49469" y="98930"/>
                  </a:lnTo>
                  <a:cubicBezTo>
                    <a:pt x="21751" y="98930"/>
                    <a:pt x="-1966" y="76070"/>
                    <a:pt x="129" y="48448"/>
                  </a:cubicBezTo>
                  <a:cubicBezTo>
                    <a:pt x="224" y="46543"/>
                    <a:pt x="510" y="44733"/>
                    <a:pt x="891" y="42828"/>
                  </a:cubicBezTo>
                  <a:cubicBezTo>
                    <a:pt x="6701" y="11110"/>
                    <a:pt x="32038" y="3204"/>
                    <a:pt x="59089" y="1299"/>
                  </a:cubicBezTo>
                  <a:cubicBezTo>
                    <a:pt x="144528" y="-4797"/>
                    <a:pt x="230634" y="10634"/>
                    <a:pt x="308549" y="46067"/>
                  </a:cubicBezTo>
                  <a:cubicBezTo>
                    <a:pt x="319693" y="51115"/>
                    <a:pt x="331028" y="56830"/>
                    <a:pt x="339505" y="66260"/>
                  </a:cubicBezTo>
                  <a:cubicBezTo>
                    <a:pt x="348935" y="76547"/>
                    <a:pt x="351411" y="91787"/>
                    <a:pt x="348839" y="10636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7"/>
            <p:cNvSpPr/>
            <p:nvPr/>
          </p:nvSpPr>
          <p:spPr>
            <a:xfrm>
              <a:off x="8783550" y="4203115"/>
              <a:ext cx="512898" cy="1708013"/>
            </a:xfrm>
            <a:custGeom>
              <a:rect b="b" l="l" r="r" t="t"/>
              <a:pathLst>
                <a:path extrusionOk="0" h="455774" w="136864">
                  <a:moveTo>
                    <a:pt x="57840" y="455771"/>
                  </a:moveTo>
                  <a:cubicBezTo>
                    <a:pt x="26788" y="456057"/>
                    <a:pt x="-5120" y="435197"/>
                    <a:pt x="690" y="400145"/>
                  </a:cubicBezTo>
                  <a:cubicBezTo>
                    <a:pt x="690" y="400145"/>
                    <a:pt x="19073" y="289846"/>
                    <a:pt x="19073" y="289846"/>
                  </a:cubicBezTo>
                  <a:cubicBezTo>
                    <a:pt x="25836" y="249364"/>
                    <a:pt x="25836" y="208026"/>
                    <a:pt x="19073" y="167450"/>
                  </a:cubicBezTo>
                  <a:lnTo>
                    <a:pt x="690" y="57150"/>
                  </a:lnTo>
                  <a:cubicBezTo>
                    <a:pt x="690" y="25717"/>
                    <a:pt x="26407" y="0"/>
                    <a:pt x="57840" y="0"/>
                  </a:cubicBezTo>
                  <a:cubicBezTo>
                    <a:pt x="95559" y="0"/>
                    <a:pt x="109942" y="30289"/>
                    <a:pt x="117848" y="64103"/>
                  </a:cubicBezTo>
                  <a:cubicBezTo>
                    <a:pt x="142898" y="170974"/>
                    <a:pt x="143184" y="283559"/>
                    <a:pt x="118800" y="390620"/>
                  </a:cubicBezTo>
                  <a:cubicBezTo>
                    <a:pt x="115276" y="405955"/>
                    <a:pt x="111180" y="421576"/>
                    <a:pt x="102131" y="434530"/>
                  </a:cubicBezTo>
                  <a:cubicBezTo>
                    <a:pt x="92035" y="448913"/>
                    <a:pt x="75080" y="455581"/>
                    <a:pt x="57840" y="45577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7"/>
            <p:cNvSpPr/>
            <p:nvPr/>
          </p:nvSpPr>
          <p:spPr>
            <a:xfrm>
              <a:off x="7405576" y="5720122"/>
              <a:ext cx="820137" cy="1648900"/>
            </a:xfrm>
            <a:custGeom>
              <a:rect b="b" l="l" r="r" t="t"/>
              <a:pathLst>
                <a:path extrusionOk="0" h="440000" w="218849">
                  <a:moveTo>
                    <a:pt x="42864" y="437071"/>
                  </a:moveTo>
                  <a:cubicBezTo>
                    <a:pt x="13241" y="427927"/>
                    <a:pt x="-10952" y="398495"/>
                    <a:pt x="5145" y="366777"/>
                  </a:cubicBezTo>
                  <a:cubicBezTo>
                    <a:pt x="5145" y="366777"/>
                    <a:pt x="55913" y="267241"/>
                    <a:pt x="55913" y="267241"/>
                  </a:cubicBezTo>
                  <a:cubicBezTo>
                    <a:pt x="74583" y="230664"/>
                    <a:pt x="87060" y="191231"/>
                    <a:pt x="92871" y="150559"/>
                  </a:cubicBezTo>
                  <a:lnTo>
                    <a:pt x="108682" y="39879"/>
                  </a:lnTo>
                  <a:cubicBezTo>
                    <a:pt x="118207" y="9875"/>
                    <a:pt x="150497" y="-6794"/>
                    <a:pt x="180405" y="2636"/>
                  </a:cubicBezTo>
                  <a:cubicBezTo>
                    <a:pt x="216314" y="13971"/>
                    <a:pt x="220887" y="47308"/>
                    <a:pt x="218220" y="81884"/>
                  </a:cubicBezTo>
                  <a:cubicBezTo>
                    <a:pt x="209837" y="191326"/>
                    <a:pt x="176119" y="298768"/>
                    <a:pt x="120588" y="393447"/>
                  </a:cubicBezTo>
                  <a:cubicBezTo>
                    <a:pt x="112587" y="407068"/>
                    <a:pt x="103920" y="420688"/>
                    <a:pt x="91442" y="430213"/>
                  </a:cubicBezTo>
                  <a:cubicBezTo>
                    <a:pt x="77631" y="440977"/>
                    <a:pt x="59438" y="442215"/>
                    <a:pt x="42864" y="43707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7"/>
            <p:cNvSpPr/>
            <p:nvPr/>
          </p:nvSpPr>
          <p:spPr>
            <a:xfrm>
              <a:off x="6568463" y="4880229"/>
              <a:ext cx="538980" cy="1707095"/>
            </a:xfrm>
            <a:custGeom>
              <a:rect b="b" l="l" r="r" t="t"/>
              <a:pathLst>
                <a:path extrusionOk="0" h="455529" w="143824">
                  <a:moveTo>
                    <a:pt x="70049" y="83"/>
                  </a:moveTo>
                  <a:cubicBezTo>
                    <a:pt x="101005" y="-1441"/>
                    <a:pt x="133867" y="17990"/>
                    <a:pt x="129485" y="53328"/>
                  </a:cubicBezTo>
                  <a:cubicBezTo>
                    <a:pt x="129485" y="53328"/>
                    <a:pt x="115674" y="164294"/>
                    <a:pt x="115674" y="164294"/>
                  </a:cubicBezTo>
                  <a:cubicBezTo>
                    <a:pt x="110626" y="205061"/>
                    <a:pt x="112340" y="246400"/>
                    <a:pt x="120817" y="286595"/>
                  </a:cubicBezTo>
                  <a:lnTo>
                    <a:pt x="143773" y="396038"/>
                  </a:lnTo>
                  <a:cubicBezTo>
                    <a:pt x="145106" y="427470"/>
                    <a:pt x="120436" y="454235"/>
                    <a:pt x="89099" y="455474"/>
                  </a:cubicBezTo>
                  <a:cubicBezTo>
                    <a:pt x="51475" y="456998"/>
                    <a:pt x="35854" y="427375"/>
                    <a:pt x="26520" y="393942"/>
                  </a:cubicBezTo>
                  <a:cubicBezTo>
                    <a:pt x="-2912" y="288215"/>
                    <a:pt x="-7961" y="175724"/>
                    <a:pt x="11947" y="67806"/>
                  </a:cubicBezTo>
                  <a:cubicBezTo>
                    <a:pt x="14804" y="52280"/>
                    <a:pt x="18328" y="36564"/>
                    <a:pt x="26806" y="23229"/>
                  </a:cubicBezTo>
                  <a:cubicBezTo>
                    <a:pt x="36045" y="8370"/>
                    <a:pt x="52714" y="941"/>
                    <a:pt x="70049" y="8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7"/>
            <p:cNvSpPr/>
            <p:nvPr/>
          </p:nvSpPr>
          <p:spPr>
            <a:xfrm>
              <a:off x="5662469" y="3635721"/>
              <a:ext cx="1583652" cy="988527"/>
            </a:xfrm>
            <a:custGeom>
              <a:rect b="b" l="l" r="r" t="t"/>
              <a:pathLst>
                <a:path extrusionOk="0" h="263783" w="422589">
                  <a:moveTo>
                    <a:pt x="415273" y="31405"/>
                  </a:moveTo>
                  <a:cubicBezTo>
                    <a:pt x="429180" y="59123"/>
                    <a:pt x="424513" y="97032"/>
                    <a:pt x="390413" y="107224"/>
                  </a:cubicBezTo>
                  <a:cubicBezTo>
                    <a:pt x="390413" y="107224"/>
                    <a:pt x="283257" y="139228"/>
                    <a:pt x="283257" y="139228"/>
                  </a:cubicBezTo>
                  <a:cubicBezTo>
                    <a:pt x="243919" y="150944"/>
                    <a:pt x="206771" y="169136"/>
                    <a:pt x="173338" y="193044"/>
                  </a:cubicBezTo>
                  <a:lnTo>
                    <a:pt x="82375" y="258005"/>
                  </a:lnTo>
                  <a:cubicBezTo>
                    <a:pt x="54181" y="271816"/>
                    <a:pt x="19700" y="260005"/>
                    <a:pt x="5889" y="231811"/>
                  </a:cubicBezTo>
                  <a:cubicBezTo>
                    <a:pt x="-10685" y="197997"/>
                    <a:pt x="10270" y="171708"/>
                    <a:pt x="37131" y="149705"/>
                  </a:cubicBezTo>
                  <a:cubicBezTo>
                    <a:pt x="122094" y="80268"/>
                    <a:pt x="223059" y="30452"/>
                    <a:pt x="329929" y="5211"/>
                  </a:cubicBezTo>
                  <a:cubicBezTo>
                    <a:pt x="345265" y="1592"/>
                    <a:pt x="361076" y="-1552"/>
                    <a:pt x="376697" y="830"/>
                  </a:cubicBezTo>
                  <a:cubicBezTo>
                    <a:pt x="394033" y="3687"/>
                    <a:pt x="407463" y="15974"/>
                    <a:pt x="415273" y="3140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7"/>
            <p:cNvSpPr/>
            <p:nvPr/>
          </p:nvSpPr>
          <p:spPr>
            <a:xfrm>
              <a:off x="7506824" y="3109115"/>
              <a:ext cx="993560" cy="1580744"/>
            </a:xfrm>
            <a:custGeom>
              <a:rect b="b" l="l" r="r" t="t"/>
              <a:pathLst>
                <a:path extrusionOk="0" h="421813" w="265126">
                  <a:moveTo>
                    <a:pt x="234062" y="414351"/>
                  </a:moveTo>
                  <a:cubicBezTo>
                    <a:pt x="206344" y="428353"/>
                    <a:pt x="168530" y="423971"/>
                    <a:pt x="158148" y="389872"/>
                  </a:cubicBezTo>
                  <a:cubicBezTo>
                    <a:pt x="158148" y="389872"/>
                    <a:pt x="125667" y="282906"/>
                    <a:pt x="125667" y="282906"/>
                  </a:cubicBezTo>
                  <a:cubicBezTo>
                    <a:pt x="113761" y="243568"/>
                    <a:pt x="95378" y="206611"/>
                    <a:pt x="71375" y="173273"/>
                  </a:cubicBezTo>
                  <a:lnTo>
                    <a:pt x="5938" y="82595"/>
                  </a:lnTo>
                  <a:cubicBezTo>
                    <a:pt x="-8064" y="54401"/>
                    <a:pt x="3557" y="20016"/>
                    <a:pt x="31751" y="6014"/>
                  </a:cubicBezTo>
                  <a:cubicBezTo>
                    <a:pt x="65469" y="-10750"/>
                    <a:pt x="91854" y="10110"/>
                    <a:pt x="113952" y="36875"/>
                  </a:cubicBezTo>
                  <a:cubicBezTo>
                    <a:pt x="183865" y="121553"/>
                    <a:pt x="234157" y="222232"/>
                    <a:pt x="259779" y="329007"/>
                  </a:cubicBezTo>
                  <a:cubicBezTo>
                    <a:pt x="263494" y="344342"/>
                    <a:pt x="266637" y="360154"/>
                    <a:pt x="264351" y="375775"/>
                  </a:cubicBezTo>
                  <a:cubicBezTo>
                    <a:pt x="261780" y="393015"/>
                    <a:pt x="249492" y="406541"/>
                    <a:pt x="234062" y="41435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7"/>
            <p:cNvSpPr/>
            <p:nvPr/>
          </p:nvSpPr>
          <p:spPr>
            <a:xfrm>
              <a:off x="7302001" y="4496584"/>
              <a:ext cx="1096953" cy="993672"/>
            </a:xfrm>
            <a:custGeom>
              <a:rect b="b" l="l" r="r" t="t"/>
              <a:pathLst>
                <a:path extrusionOk="0" h="265156" w="292716">
                  <a:moveTo>
                    <a:pt x="279770" y="247341"/>
                  </a:moveTo>
                  <a:cubicBezTo>
                    <a:pt x="262625" y="267630"/>
                    <a:pt x="229669" y="272773"/>
                    <a:pt x="212238" y="251246"/>
                  </a:cubicBezTo>
                  <a:lnTo>
                    <a:pt x="166137" y="195716"/>
                  </a:lnTo>
                  <a:cubicBezTo>
                    <a:pt x="142324" y="166188"/>
                    <a:pt x="113273" y="141328"/>
                    <a:pt x="80507" y="122183"/>
                  </a:cubicBezTo>
                  <a:lnTo>
                    <a:pt x="25072" y="89893"/>
                  </a:lnTo>
                  <a:cubicBezTo>
                    <a:pt x="1164" y="75987"/>
                    <a:pt x="-7885" y="44268"/>
                    <a:pt x="7831" y="21408"/>
                  </a:cubicBezTo>
                  <a:cubicBezTo>
                    <a:pt x="8879" y="19884"/>
                    <a:pt x="10022" y="18360"/>
                    <a:pt x="11260" y="16932"/>
                  </a:cubicBezTo>
                  <a:cubicBezTo>
                    <a:pt x="32311" y="-7548"/>
                    <a:pt x="58123" y="-1547"/>
                    <a:pt x="82507" y="10359"/>
                  </a:cubicBezTo>
                  <a:cubicBezTo>
                    <a:pt x="159469" y="48174"/>
                    <a:pt x="225954" y="104847"/>
                    <a:pt x="275389" y="174761"/>
                  </a:cubicBezTo>
                  <a:cubicBezTo>
                    <a:pt x="282437" y="184762"/>
                    <a:pt x="289390" y="195430"/>
                    <a:pt x="291962" y="207813"/>
                  </a:cubicBezTo>
                  <a:cubicBezTo>
                    <a:pt x="294820" y="221624"/>
                    <a:pt x="289295" y="236007"/>
                    <a:pt x="279770" y="24734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7"/>
            <p:cNvSpPr/>
            <p:nvPr/>
          </p:nvSpPr>
          <p:spPr>
            <a:xfrm>
              <a:off x="5763125" y="5087783"/>
              <a:ext cx="563407" cy="1306794"/>
            </a:xfrm>
            <a:custGeom>
              <a:rect b="b" l="l" r="r" t="t"/>
              <a:pathLst>
                <a:path extrusionOk="0" h="348711" w="150342">
                  <a:moveTo>
                    <a:pt x="41510" y="1081"/>
                  </a:moveTo>
                  <a:cubicBezTo>
                    <a:pt x="67513" y="-4444"/>
                    <a:pt x="96755" y="11653"/>
                    <a:pt x="97327" y="39371"/>
                  </a:cubicBezTo>
                  <a:lnTo>
                    <a:pt x="99803" y="111475"/>
                  </a:lnTo>
                  <a:cubicBezTo>
                    <a:pt x="100660" y="149385"/>
                    <a:pt x="108376" y="186818"/>
                    <a:pt x="122568" y="221965"/>
                  </a:cubicBezTo>
                  <a:lnTo>
                    <a:pt x="146666" y="281401"/>
                  </a:lnTo>
                  <a:cubicBezTo>
                    <a:pt x="157048" y="307119"/>
                    <a:pt x="144761" y="337694"/>
                    <a:pt x="118377" y="346076"/>
                  </a:cubicBezTo>
                  <a:cubicBezTo>
                    <a:pt x="116567" y="346648"/>
                    <a:pt x="114757" y="347124"/>
                    <a:pt x="112852" y="347505"/>
                  </a:cubicBezTo>
                  <a:cubicBezTo>
                    <a:pt x="81229" y="353982"/>
                    <a:pt x="64465" y="333408"/>
                    <a:pt x="52464" y="309119"/>
                  </a:cubicBezTo>
                  <a:cubicBezTo>
                    <a:pt x="14745" y="232157"/>
                    <a:pt x="-3162" y="146622"/>
                    <a:pt x="457" y="61088"/>
                  </a:cubicBezTo>
                  <a:cubicBezTo>
                    <a:pt x="1029" y="48801"/>
                    <a:pt x="1981" y="36228"/>
                    <a:pt x="7506" y="24798"/>
                  </a:cubicBezTo>
                  <a:cubicBezTo>
                    <a:pt x="13888" y="12130"/>
                    <a:pt x="27032" y="4129"/>
                    <a:pt x="41510" y="108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8"/>
          <p:cNvSpPr txBox="1"/>
          <p:nvPr>
            <p:ph type="title"/>
          </p:nvPr>
        </p:nvSpPr>
        <p:spPr>
          <a:xfrm>
            <a:off x="1996875" y="3363625"/>
            <a:ext cx="2124300" cy="1757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8000"/>
              <a:t>01</a:t>
            </a:r>
            <a:endParaRPr sz="8000"/>
          </a:p>
        </p:txBody>
      </p:sp>
      <p:sp>
        <p:nvSpPr>
          <p:cNvPr id="802" name="Google Shape;802;p28"/>
          <p:cNvSpPr txBox="1"/>
          <p:nvPr>
            <p:ph idx="1" type="body"/>
          </p:nvPr>
        </p:nvSpPr>
        <p:spPr>
          <a:xfrm>
            <a:off x="4471000" y="2825700"/>
            <a:ext cx="6820500" cy="207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Add a brief introduction of your section here.</a:t>
            </a:r>
            <a:endParaRPr/>
          </a:p>
          <a:p>
            <a:pPr indent="0" lvl="0" marL="0" rtl="0" algn="l">
              <a:spcBef>
                <a:spcPts val="2100"/>
              </a:spcBef>
              <a:spcAft>
                <a:spcPts val="2100"/>
              </a:spcAft>
              <a:buNone/>
            </a:pPr>
            <a:r>
              <a:rPr lang="en"/>
              <a:t>Let’s dive in and get to know some interesting facts about animals!</a:t>
            </a:r>
            <a:endParaRPr/>
          </a:p>
        </p:txBody>
      </p:sp>
      <p:sp>
        <p:nvSpPr>
          <p:cNvPr id="803" name="Google Shape;803;p28"/>
          <p:cNvSpPr txBox="1"/>
          <p:nvPr>
            <p:ph idx="2" type="title"/>
          </p:nvPr>
        </p:nvSpPr>
        <p:spPr>
          <a:xfrm>
            <a:off x="4386975" y="204117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first.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9"/>
          <p:cNvSpPr txBox="1"/>
          <p:nvPr>
            <p:ph type="title"/>
          </p:nvPr>
        </p:nvSpPr>
        <p:spPr>
          <a:xfrm>
            <a:off x="720400" y="593375"/>
            <a:ext cx="4907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809" name="Google Shape;809;p29"/>
          <p:cNvSpPr txBox="1"/>
          <p:nvPr>
            <p:ph idx="1" type="subTitle"/>
          </p:nvPr>
        </p:nvSpPr>
        <p:spPr>
          <a:xfrm>
            <a:off x="753675" y="2024175"/>
            <a:ext cx="4907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Elephants and storms.</a:t>
            </a:r>
            <a:endParaRPr>
              <a:solidFill>
                <a:schemeClr val="lt1"/>
              </a:solidFill>
              <a:highlight>
                <a:schemeClr val="accent4"/>
              </a:highlight>
            </a:endParaRPr>
          </a:p>
        </p:txBody>
      </p:sp>
      <p:sp>
        <p:nvSpPr>
          <p:cNvPr id="810" name="Google Shape;810;p29"/>
          <p:cNvSpPr txBox="1"/>
          <p:nvPr>
            <p:ph idx="2" type="body"/>
          </p:nvPr>
        </p:nvSpPr>
        <p:spPr>
          <a:xfrm>
            <a:off x="753677" y="2684350"/>
            <a:ext cx="49074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elephants can sense storms?</a:t>
            </a:r>
            <a:endParaRPr/>
          </a:p>
          <a:p>
            <a:pPr indent="0" lvl="0" marL="0" rtl="0" algn="l">
              <a:spcBef>
                <a:spcPts val="2100"/>
              </a:spcBef>
              <a:spcAft>
                <a:spcPts val="2100"/>
              </a:spcAft>
              <a:buNone/>
            </a:pPr>
            <a:r>
              <a:rPr lang="en"/>
              <a:t>Elephants may be able to detect a thunderstorm from hundreds of miles away, and will head towards it, looking for water. </a:t>
            </a:r>
            <a:endParaRPr/>
          </a:p>
        </p:txBody>
      </p:sp>
      <p:sp>
        <p:nvSpPr>
          <p:cNvPr id="811" name="Google Shape;811;p29"/>
          <p:cNvSpPr/>
          <p:nvPr/>
        </p:nvSpPr>
        <p:spPr>
          <a:xfrm>
            <a:off x="7839551" y="1385729"/>
            <a:ext cx="1481400" cy="14814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12" name="Google Shape;812;p29"/>
          <p:cNvSpPr/>
          <p:nvPr/>
        </p:nvSpPr>
        <p:spPr>
          <a:xfrm>
            <a:off x="8964965" y="2723636"/>
            <a:ext cx="1481400" cy="14814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13" name="Google Shape;813;p29"/>
          <p:cNvSpPr/>
          <p:nvPr/>
        </p:nvSpPr>
        <p:spPr>
          <a:xfrm>
            <a:off x="9565290" y="1072836"/>
            <a:ext cx="1481400" cy="14814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814" name="Google Shape;814;p29"/>
          <p:cNvGrpSpPr/>
          <p:nvPr/>
        </p:nvGrpSpPr>
        <p:grpSpPr>
          <a:xfrm rot="3430507">
            <a:off x="7924519" y="1579206"/>
            <a:ext cx="1311464" cy="1094447"/>
            <a:chOff x="8613841" y="3852576"/>
            <a:chExt cx="1031799" cy="861060"/>
          </a:xfrm>
        </p:grpSpPr>
        <p:grpSp>
          <p:nvGrpSpPr>
            <p:cNvPr id="815" name="Google Shape;815;p29"/>
            <p:cNvGrpSpPr/>
            <p:nvPr/>
          </p:nvGrpSpPr>
          <p:grpSpPr>
            <a:xfrm>
              <a:off x="8838250" y="4546187"/>
              <a:ext cx="224323" cy="167449"/>
              <a:chOff x="8838250" y="4546187"/>
              <a:chExt cx="224323" cy="167449"/>
            </a:xfrm>
          </p:grpSpPr>
          <p:sp>
            <p:nvSpPr>
              <p:cNvPr id="816" name="Google Shape;816;p29"/>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9"/>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8" name="Google Shape;818;p29"/>
            <p:cNvGrpSpPr/>
            <p:nvPr/>
          </p:nvGrpSpPr>
          <p:grpSpPr>
            <a:xfrm>
              <a:off x="8990170" y="4454556"/>
              <a:ext cx="329760" cy="118586"/>
              <a:chOff x="8990170" y="4454556"/>
              <a:chExt cx="329760" cy="118586"/>
            </a:xfrm>
          </p:grpSpPr>
          <p:sp>
            <p:nvSpPr>
              <p:cNvPr id="819" name="Google Shape;819;p29"/>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9"/>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1" name="Google Shape;821;p29"/>
            <p:cNvGrpSpPr/>
            <p:nvPr/>
          </p:nvGrpSpPr>
          <p:grpSpPr>
            <a:xfrm>
              <a:off x="9343481" y="4313110"/>
              <a:ext cx="156986" cy="248411"/>
              <a:chOff x="9343481" y="4313110"/>
              <a:chExt cx="156986" cy="248411"/>
            </a:xfrm>
          </p:grpSpPr>
          <p:sp>
            <p:nvSpPr>
              <p:cNvPr id="822" name="Google Shape;822;p29"/>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9"/>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4" name="Google Shape;824;p29"/>
            <p:cNvGrpSpPr/>
            <p:nvPr/>
          </p:nvGrpSpPr>
          <p:grpSpPr>
            <a:xfrm>
              <a:off x="8851121" y="4083558"/>
              <a:ext cx="166024" cy="323754"/>
              <a:chOff x="8851121" y="4083558"/>
              <a:chExt cx="166024" cy="323754"/>
            </a:xfrm>
          </p:grpSpPr>
          <p:sp>
            <p:nvSpPr>
              <p:cNvPr id="825" name="Google Shape;825;p29"/>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9"/>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7" name="Google Shape;827;p29"/>
            <p:cNvGrpSpPr/>
            <p:nvPr/>
          </p:nvGrpSpPr>
          <p:grpSpPr>
            <a:xfrm>
              <a:off x="9105787" y="3871817"/>
              <a:ext cx="151461" cy="228600"/>
              <a:chOff x="9105787" y="3871817"/>
              <a:chExt cx="151461" cy="228600"/>
            </a:xfrm>
          </p:grpSpPr>
          <p:sp>
            <p:nvSpPr>
              <p:cNvPr id="828" name="Google Shape;828;p29"/>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9"/>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0" name="Google Shape;830;p29"/>
            <p:cNvGrpSpPr/>
            <p:nvPr/>
          </p:nvGrpSpPr>
          <p:grpSpPr>
            <a:xfrm>
              <a:off x="9001372" y="3875627"/>
              <a:ext cx="459471" cy="314420"/>
              <a:chOff x="9001372" y="3875627"/>
              <a:chExt cx="459471" cy="314420"/>
            </a:xfrm>
          </p:grpSpPr>
          <p:sp>
            <p:nvSpPr>
              <p:cNvPr id="831" name="Google Shape;831;p29"/>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9"/>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3" name="Google Shape;833;p29"/>
            <p:cNvGrpSpPr/>
            <p:nvPr/>
          </p:nvGrpSpPr>
          <p:grpSpPr>
            <a:xfrm>
              <a:off x="9161616" y="4089177"/>
              <a:ext cx="484024" cy="295846"/>
              <a:chOff x="9161616" y="4089177"/>
              <a:chExt cx="484024" cy="295846"/>
            </a:xfrm>
          </p:grpSpPr>
          <p:sp>
            <p:nvSpPr>
              <p:cNvPr id="834" name="Google Shape;834;p29"/>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9"/>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6" name="Google Shape;836;p29"/>
            <p:cNvGrpSpPr/>
            <p:nvPr/>
          </p:nvGrpSpPr>
          <p:grpSpPr>
            <a:xfrm>
              <a:off x="8666252" y="3852576"/>
              <a:ext cx="309076" cy="358901"/>
              <a:chOff x="8666252" y="3852576"/>
              <a:chExt cx="309076" cy="358901"/>
            </a:xfrm>
          </p:grpSpPr>
          <p:sp>
            <p:nvSpPr>
              <p:cNvPr id="837" name="Google Shape;837;p29"/>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9"/>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9" name="Google Shape;839;p29"/>
            <p:cNvGrpSpPr/>
            <p:nvPr/>
          </p:nvGrpSpPr>
          <p:grpSpPr>
            <a:xfrm>
              <a:off x="8613841" y="4361116"/>
              <a:ext cx="200064" cy="126968"/>
              <a:chOff x="8613841" y="4361116"/>
              <a:chExt cx="200064" cy="126968"/>
            </a:xfrm>
          </p:grpSpPr>
          <p:sp>
            <p:nvSpPr>
              <p:cNvPr id="840" name="Google Shape;840;p29"/>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29"/>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2" name="Google Shape;842;p29"/>
          <p:cNvGrpSpPr/>
          <p:nvPr/>
        </p:nvGrpSpPr>
        <p:grpSpPr>
          <a:xfrm>
            <a:off x="7924491" y="1579183"/>
            <a:ext cx="1311520" cy="1094493"/>
            <a:chOff x="8613841" y="3852576"/>
            <a:chExt cx="1031799" cy="861060"/>
          </a:xfrm>
        </p:grpSpPr>
        <p:grpSp>
          <p:nvGrpSpPr>
            <p:cNvPr id="843" name="Google Shape;843;p29"/>
            <p:cNvGrpSpPr/>
            <p:nvPr/>
          </p:nvGrpSpPr>
          <p:grpSpPr>
            <a:xfrm>
              <a:off x="8838250" y="4546187"/>
              <a:ext cx="224323" cy="167449"/>
              <a:chOff x="8838250" y="4546187"/>
              <a:chExt cx="224323" cy="167449"/>
            </a:xfrm>
          </p:grpSpPr>
          <p:sp>
            <p:nvSpPr>
              <p:cNvPr id="844" name="Google Shape;844;p29"/>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9"/>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6" name="Google Shape;846;p29"/>
            <p:cNvGrpSpPr/>
            <p:nvPr/>
          </p:nvGrpSpPr>
          <p:grpSpPr>
            <a:xfrm>
              <a:off x="8990170" y="4454556"/>
              <a:ext cx="329760" cy="118586"/>
              <a:chOff x="8990170" y="4454556"/>
              <a:chExt cx="329760" cy="118586"/>
            </a:xfrm>
          </p:grpSpPr>
          <p:sp>
            <p:nvSpPr>
              <p:cNvPr id="847" name="Google Shape;847;p29"/>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9"/>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9" name="Google Shape;849;p29"/>
            <p:cNvGrpSpPr/>
            <p:nvPr/>
          </p:nvGrpSpPr>
          <p:grpSpPr>
            <a:xfrm>
              <a:off x="9343481" y="4313110"/>
              <a:ext cx="156986" cy="248411"/>
              <a:chOff x="9343481" y="4313110"/>
              <a:chExt cx="156986" cy="248411"/>
            </a:xfrm>
          </p:grpSpPr>
          <p:sp>
            <p:nvSpPr>
              <p:cNvPr id="850" name="Google Shape;850;p29"/>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9"/>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2" name="Google Shape;852;p29"/>
            <p:cNvGrpSpPr/>
            <p:nvPr/>
          </p:nvGrpSpPr>
          <p:grpSpPr>
            <a:xfrm>
              <a:off x="8851121" y="4083558"/>
              <a:ext cx="166024" cy="323754"/>
              <a:chOff x="8851121" y="4083558"/>
              <a:chExt cx="166024" cy="323754"/>
            </a:xfrm>
          </p:grpSpPr>
          <p:sp>
            <p:nvSpPr>
              <p:cNvPr id="853" name="Google Shape;853;p29"/>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9"/>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5" name="Google Shape;855;p29"/>
            <p:cNvGrpSpPr/>
            <p:nvPr/>
          </p:nvGrpSpPr>
          <p:grpSpPr>
            <a:xfrm>
              <a:off x="9105787" y="3871817"/>
              <a:ext cx="151461" cy="228600"/>
              <a:chOff x="9105787" y="3871817"/>
              <a:chExt cx="151461" cy="228600"/>
            </a:xfrm>
          </p:grpSpPr>
          <p:sp>
            <p:nvSpPr>
              <p:cNvPr id="856" name="Google Shape;856;p29"/>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9"/>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8" name="Google Shape;858;p29"/>
            <p:cNvGrpSpPr/>
            <p:nvPr/>
          </p:nvGrpSpPr>
          <p:grpSpPr>
            <a:xfrm>
              <a:off x="9001372" y="3875627"/>
              <a:ext cx="459471" cy="314420"/>
              <a:chOff x="9001372" y="3875627"/>
              <a:chExt cx="459471" cy="314420"/>
            </a:xfrm>
          </p:grpSpPr>
          <p:sp>
            <p:nvSpPr>
              <p:cNvPr id="859" name="Google Shape;859;p29"/>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9"/>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1" name="Google Shape;861;p29"/>
            <p:cNvGrpSpPr/>
            <p:nvPr/>
          </p:nvGrpSpPr>
          <p:grpSpPr>
            <a:xfrm>
              <a:off x="9161616" y="4089177"/>
              <a:ext cx="484024" cy="295846"/>
              <a:chOff x="9161616" y="4089177"/>
              <a:chExt cx="484024" cy="295846"/>
            </a:xfrm>
          </p:grpSpPr>
          <p:sp>
            <p:nvSpPr>
              <p:cNvPr id="862" name="Google Shape;862;p29"/>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9"/>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4" name="Google Shape;864;p29"/>
            <p:cNvGrpSpPr/>
            <p:nvPr/>
          </p:nvGrpSpPr>
          <p:grpSpPr>
            <a:xfrm>
              <a:off x="8666252" y="3852576"/>
              <a:ext cx="309076" cy="358901"/>
              <a:chOff x="8666252" y="3852576"/>
              <a:chExt cx="309076" cy="358901"/>
            </a:xfrm>
          </p:grpSpPr>
          <p:sp>
            <p:nvSpPr>
              <p:cNvPr id="865" name="Google Shape;865;p29"/>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9"/>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7" name="Google Shape;867;p29"/>
            <p:cNvGrpSpPr/>
            <p:nvPr/>
          </p:nvGrpSpPr>
          <p:grpSpPr>
            <a:xfrm>
              <a:off x="8613841" y="4361116"/>
              <a:ext cx="200064" cy="126968"/>
              <a:chOff x="8613841" y="4361116"/>
              <a:chExt cx="200064" cy="126968"/>
            </a:xfrm>
          </p:grpSpPr>
          <p:sp>
            <p:nvSpPr>
              <p:cNvPr id="868" name="Google Shape;868;p29"/>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9"/>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0" name="Google Shape;870;p29"/>
          <p:cNvGrpSpPr/>
          <p:nvPr/>
        </p:nvGrpSpPr>
        <p:grpSpPr>
          <a:xfrm rot="3271630">
            <a:off x="9107789" y="2974040"/>
            <a:ext cx="1025818" cy="1025819"/>
            <a:chOff x="5735901" y="3411487"/>
            <a:chExt cx="1019174" cy="1019175"/>
          </a:xfrm>
        </p:grpSpPr>
        <p:sp>
          <p:nvSpPr>
            <p:cNvPr id="871" name="Google Shape;871;p29"/>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9"/>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29"/>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29"/>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9"/>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9"/>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29"/>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29"/>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9"/>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9"/>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9"/>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9"/>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9"/>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9"/>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9"/>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9"/>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9"/>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9"/>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9"/>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9"/>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9"/>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9"/>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9"/>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9"/>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9"/>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9"/>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9"/>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9"/>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9"/>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9"/>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9"/>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29"/>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29"/>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9"/>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9"/>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9"/>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9"/>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9"/>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9"/>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9"/>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9"/>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9"/>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9"/>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9"/>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9"/>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9"/>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9"/>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9"/>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9"/>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9"/>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9"/>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9"/>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9"/>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9"/>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5" name="Google Shape;925;p29"/>
          <p:cNvGrpSpPr/>
          <p:nvPr/>
        </p:nvGrpSpPr>
        <p:grpSpPr>
          <a:xfrm>
            <a:off x="9237891" y="2974090"/>
            <a:ext cx="1025900" cy="1025902"/>
            <a:chOff x="7083552" y="3787044"/>
            <a:chExt cx="1019173" cy="1019175"/>
          </a:xfrm>
        </p:grpSpPr>
        <p:sp>
          <p:nvSpPr>
            <p:cNvPr id="926" name="Google Shape;926;p29"/>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9"/>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9"/>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9"/>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9"/>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9"/>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9"/>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9"/>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9"/>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9"/>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9"/>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9"/>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9"/>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9"/>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9"/>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9"/>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9"/>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9"/>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9"/>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9"/>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9"/>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9"/>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9"/>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29"/>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9"/>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9"/>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9"/>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9"/>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9"/>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9"/>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9"/>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9"/>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9"/>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9"/>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9"/>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9"/>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9"/>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9"/>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9"/>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9"/>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9"/>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9"/>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9"/>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9"/>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9"/>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9"/>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9"/>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9"/>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9"/>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9"/>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9"/>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9"/>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9"/>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9"/>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0" name="Google Shape;980;p29"/>
          <p:cNvGrpSpPr/>
          <p:nvPr/>
        </p:nvGrpSpPr>
        <p:grpSpPr>
          <a:xfrm>
            <a:off x="9788773" y="1314776"/>
            <a:ext cx="962976" cy="991614"/>
            <a:chOff x="7072173" y="628439"/>
            <a:chExt cx="962976" cy="991614"/>
          </a:xfrm>
        </p:grpSpPr>
        <p:sp>
          <p:nvSpPr>
            <p:cNvPr id="981" name="Google Shape;981;p29"/>
            <p:cNvSpPr/>
            <p:nvPr/>
          </p:nvSpPr>
          <p:spPr>
            <a:xfrm>
              <a:off x="7573775" y="1404976"/>
              <a:ext cx="461375" cy="213175"/>
            </a:xfrm>
            <a:custGeom>
              <a:rect b="b" l="l" r="r" t="t"/>
              <a:pathLst>
                <a:path extrusionOk="0" h="205137" w="443979">
                  <a:moveTo>
                    <a:pt x="2659" y="163227"/>
                  </a:moveTo>
                  <a:cubicBezTo>
                    <a:pt x="-5818" y="133414"/>
                    <a:pt x="5707" y="97028"/>
                    <a:pt x="41045" y="93314"/>
                  </a:cubicBezTo>
                  <a:cubicBezTo>
                    <a:pt x="41045" y="93314"/>
                    <a:pt x="152202" y="81693"/>
                    <a:pt x="152202" y="81693"/>
                  </a:cubicBezTo>
                  <a:cubicBezTo>
                    <a:pt x="193064" y="77407"/>
                    <a:pt x="232879" y="66358"/>
                    <a:pt x="270121" y="49117"/>
                  </a:cubicBezTo>
                  <a:lnTo>
                    <a:pt x="371467" y="2064"/>
                  </a:lnTo>
                  <a:cubicBezTo>
                    <a:pt x="401757" y="-6318"/>
                    <a:pt x="433380" y="11589"/>
                    <a:pt x="441762" y="41974"/>
                  </a:cubicBezTo>
                  <a:cubicBezTo>
                    <a:pt x="451763" y="78264"/>
                    <a:pt x="426427" y="100267"/>
                    <a:pt x="395947" y="116840"/>
                  </a:cubicBezTo>
                  <a:cubicBezTo>
                    <a:pt x="299554" y="169418"/>
                    <a:pt x="191159" y="199708"/>
                    <a:pt x="81526" y="204756"/>
                  </a:cubicBezTo>
                  <a:cubicBezTo>
                    <a:pt x="65810" y="205518"/>
                    <a:pt x="49618" y="205613"/>
                    <a:pt x="34759" y="200374"/>
                  </a:cubicBezTo>
                  <a:cubicBezTo>
                    <a:pt x="18376" y="194374"/>
                    <a:pt x="7422" y="179800"/>
                    <a:pt x="2659" y="16322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9"/>
            <p:cNvSpPr/>
            <p:nvPr/>
          </p:nvSpPr>
          <p:spPr>
            <a:xfrm>
              <a:off x="7548153" y="1162109"/>
              <a:ext cx="464630" cy="200893"/>
            </a:xfrm>
            <a:custGeom>
              <a:rect b="b" l="l" r="r" t="t"/>
              <a:pathLst>
                <a:path extrusionOk="0" h="193318" w="447111">
                  <a:moveTo>
                    <a:pt x="1601" y="46820"/>
                  </a:moveTo>
                  <a:cubicBezTo>
                    <a:pt x="8363" y="16531"/>
                    <a:pt x="35795" y="-9949"/>
                    <a:pt x="68657" y="3672"/>
                  </a:cubicBezTo>
                  <a:cubicBezTo>
                    <a:pt x="68657" y="3672"/>
                    <a:pt x="172003" y="46344"/>
                    <a:pt x="172003" y="46344"/>
                  </a:cubicBezTo>
                  <a:cubicBezTo>
                    <a:pt x="209912" y="62060"/>
                    <a:pt x="250203" y="71299"/>
                    <a:pt x="291256" y="73871"/>
                  </a:cubicBezTo>
                  <a:lnTo>
                    <a:pt x="402794" y="80729"/>
                  </a:lnTo>
                  <a:cubicBezTo>
                    <a:pt x="433464" y="87778"/>
                    <a:pt x="452705" y="118639"/>
                    <a:pt x="445656" y="149309"/>
                  </a:cubicBezTo>
                  <a:cubicBezTo>
                    <a:pt x="437179" y="185981"/>
                    <a:pt x="404413" y="193220"/>
                    <a:pt x="369742" y="193315"/>
                  </a:cubicBezTo>
                  <a:cubicBezTo>
                    <a:pt x="260014" y="193696"/>
                    <a:pt x="150191" y="168645"/>
                    <a:pt x="51416" y="120830"/>
                  </a:cubicBezTo>
                  <a:cubicBezTo>
                    <a:pt x="37224" y="113972"/>
                    <a:pt x="22937" y="106447"/>
                    <a:pt x="12364" y="94731"/>
                  </a:cubicBezTo>
                  <a:cubicBezTo>
                    <a:pt x="553" y="81682"/>
                    <a:pt x="-2209" y="63680"/>
                    <a:pt x="1601" y="468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9"/>
            <p:cNvSpPr/>
            <p:nvPr/>
          </p:nvSpPr>
          <p:spPr>
            <a:xfrm>
              <a:off x="7188784" y="1183516"/>
              <a:ext cx="324104" cy="436536"/>
            </a:xfrm>
            <a:custGeom>
              <a:rect b="b" l="l" r="r" t="t"/>
              <a:pathLst>
                <a:path extrusionOk="0" h="420077" w="311884">
                  <a:moveTo>
                    <a:pt x="27603" y="11930"/>
                  </a:moveTo>
                  <a:cubicBezTo>
                    <a:pt x="55035" y="-5977"/>
                    <a:pt x="95040" y="-6072"/>
                    <a:pt x="109613" y="27932"/>
                  </a:cubicBezTo>
                  <a:cubicBezTo>
                    <a:pt x="109613" y="27932"/>
                    <a:pt x="155333" y="134898"/>
                    <a:pt x="155333" y="134898"/>
                  </a:cubicBezTo>
                  <a:cubicBezTo>
                    <a:pt x="172192" y="174141"/>
                    <a:pt x="195433" y="210336"/>
                    <a:pt x="224199" y="241959"/>
                  </a:cubicBezTo>
                  <a:lnTo>
                    <a:pt x="302589" y="327970"/>
                  </a:lnTo>
                  <a:cubicBezTo>
                    <a:pt x="320306" y="355497"/>
                    <a:pt x="311924" y="392644"/>
                    <a:pt x="284016" y="410551"/>
                  </a:cubicBezTo>
                  <a:cubicBezTo>
                    <a:pt x="250583" y="432078"/>
                    <a:pt x="220770" y="413790"/>
                    <a:pt x="194671" y="388739"/>
                  </a:cubicBezTo>
                  <a:cubicBezTo>
                    <a:pt x="112280" y="309491"/>
                    <a:pt x="48653" y="211289"/>
                    <a:pt x="9981" y="103751"/>
                  </a:cubicBezTo>
                  <a:cubicBezTo>
                    <a:pt x="4457" y="88321"/>
                    <a:pt x="-687" y="72319"/>
                    <a:pt x="75" y="55841"/>
                  </a:cubicBezTo>
                  <a:cubicBezTo>
                    <a:pt x="1028" y="37457"/>
                    <a:pt x="12363" y="21932"/>
                    <a:pt x="27603" y="119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9"/>
            <p:cNvSpPr/>
            <p:nvPr/>
          </p:nvSpPr>
          <p:spPr>
            <a:xfrm>
              <a:off x="7072173" y="881739"/>
              <a:ext cx="367533" cy="123435"/>
            </a:xfrm>
            <a:custGeom>
              <a:rect b="b" l="l" r="r" t="t"/>
              <a:pathLst>
                <a:path extrusionOk="0" h="118781" w="353675">
                  <a:moveTo>
                    <a:pt x="353663" y="72328"/>
                  </a:moveTo>
                  <a:cubicBezTo>
                    <a:pt x="353187" y="98903"/>
                    <a:pt x="330803" y="123668"/>
                    <a:pt x="303752" y="117953"/>
                  </a:cubicBezTo>
                  <a:lnTo>
                    <a:pt x="232982" y="104046"/>
                  </a:lnTo>
                  <a:cubicBezTo>
                    <a:pt x="195834" y="96236"/>
                    <a:pt x="157639" y="95283"/>
                    <a:pt x="120206" y="101189"/>
                  </a:cubicBezTo>
                  <a:lnTo>
                    <a:pt x="56769" y="111190"/>
                  </a:lnTo>
                  <a:cubicBezTo>
                    <a:pt x="29432" y="115476"/>
                    <a:pt x="2381" y="96617"/>
                    <a:pt x="190" y="68994"/>
                  </a:cubicBezTo>
                  <a:cubicBezTo>
                    <a:pt x="0" y="67089"/>
                    <a:pt x="0" y="65184"/>
                    <a:pt x="0" y="63279"/>
                  </a:cubicBezTo>
                  <a:cubicBezTo>
                    <a:pt x="857" y="30990"/>
                    <a:pt x="24670" y="19274"/>
                    <a:pt x="51054" y="13178"/>
                  </a:cubicBezTo>
                  <a:cubicBezTo>
                    <a:pt x="134588" y="-6158"/>
                    <a:pt x="221933" y="-4158"/>
                    <a:pt x="304419" y="18798"/>
                  </a:cubicBezTo>
                  <a:cubicBezTo>
                    <a:pt x="316230" y="22131"/>
                    <a:pt x="328232" y="25941"/>
                    <a:pt x="338138" y="33942"/>
                  </a:cubicBezTo>
                  <a:cubicBezTo>
                    <a:pt x="349091" y="42896"/>
                    <a:pt x="353949" y="57564"/>
                    <a:pt x="353663" y="7232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9"/>
            <p:cNvSpPr/>
            <p:nvPr/>
          </p:nvSpPr>
          <p:spPr>
            <a:xfrm>
              <a:off x="7438832" y="628439"/>
              <a:ext cx="363497" cy="151977"/>
            </a:xfrm>
            <a:custGeom>
              <a:rect b="b" l="l" r="r" t="t"/>
              <a:pathLst>
                <a:path extrusionOk="0" h="146247" w="349792">
                  <a:moveTo>
                    <a:pt x="348839" y="106360"/>
                  </a:moveTo>
                  <a:cubicBezTo>
                    <a:pt x="344267" y="132554"/>
                    <a:pt x="318359" y="153604"/>
                    <a:pt x="292451" y="143793"/>
                  </a:cubicBezTo>
                  <a:lnTo>
                    <a:pt x="224633" y="119123"/>
                  </a:lnTo>
                  <a:cubicBezTo>
                    <a:pt x="189200" y="105693"/>
                    <a:pt x="151577" y="98740"/>
                    <a:pt x="113667" y="98835"/>
                  </a:cubicBezTo>
                  <a:lnTo>
                    <a:pt x="49469" y="98930"/>
                  </a:lnTo>
                  <a:cubicBezTo>
                    <a:pt x="21751" y="98930"/>
                    <a:pt x="-1966" y="76070"/>
                    <a:pt x="129" y="48448"/>
                  </a:cubicBezTo>
                  <a:cubicBezTo>
                    <a:pt x="224" y="46543"/>
                    <a:pt x="510" y="44733"/>
                    <a:pt x="891" y="42828"/>
                  </a:cubicBezTo>
                  <a:cubicBezTo>
                    <a:pt x="6701" y="11110"/>
                    <a:pt x="32038" y="3204"/>
                    <a:pt x="59089" y="1299"/>
                  </a:cubicBezTo>
                  <a:cubicBezTo>
                    <a:pt x="144528" y="-4797"/>
                    <a:pt x="230634" y="10634"/>
                    <a:pt x="308549" y="46067"/>
                  </a:cubicBezTo>
                  <a:cubicBezTo>
                    <a:pt x="319693" y="51115"/>
                    <a:pt x="331028" y="56830"/>
                    <a:pt x="339505" y="66260"/>
                  </a:cubicBezTo>
                  <a:cubicBezTo>
                    <a:pt x="348935" y="76547"/>
                    <a:pt x="351411" y="91787"/>
                    <a:pt x="348839" y="10636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6" name="Google Shape;986;p29"/>
          <p:cNvGrpSpPr/>
          <p:nvPr/>
        </p:nvGrpSpPr>
        <p:grpSpPr>
          <a:xfrm>
            <a:off x="9815415" y="1222880"/>
            <a:ext cx="1007814" cy="1181272"/>
            <a:chOff x="7098815" y="536542"/>
            <a:chExt cx="1007814" cy="1181272"/>
          </a:xfrm>
        </p:grpSpPr>
        <p:sp>
          <p:nvSpPr>
            <p:cNvPr id="987" name="Google Shape;987;p29"/>
            <p:cNvSpPr/>
            <p:nvPr/>
          </p:nvSpPr>
          <p:spPr>
            <a:xfrm>
              <a:off x="7964290" y="839909"/>
              <a:ext cx="142339" cy="474005"/>
            </a:xfrm>
            <a:custGeom>
              <a:rect b="b" l="l" r="r" t="t"/>
              <a:pathLst>
                <a:path extrusionOk="0" h="455774" w="136864">
                  <a:moveTo>
                    <a:pt x="57840" y="455771"/>
                  </a:moveTo>
                  <a:cubicBezTo>
                    <a:pt x="26788" y="456057"/>
                    <a:pt x="-5120" y="435197"/>
                    <a:pt x="690" y="400145"/>
                  </a:cubicBezTo>
                  <a:cubicBezTo>
                    <a:pt x="690" y="400145"/>
                    <a:pt x="19073" y="289846"/>
                    <a:pt x="19073" y="289846"/>
                  </a:cubicBezTo>
                  <a:cubicBezTo>
                    <a:pt x="25836" y="249364"/>
                    <a:pt x="25836" y="208026"/>
                    <a:pt x="19073" y="167450"/>
                  </a:cubicBezTo>
                  <a:lnTo>
                    <a:pt x="690" y="57150"/>
                  </a:lnTo>
                  <a:cubicBezTo>
                    <a:pt x="690" y="25717"/>
                    <a:pt x="26407" y="0"/>
                    <a:pt x="57840" y="0"/>
                  </a:cubicBezTo>
                  <a:cubicBezTo>
                    <a:pt x="95559" y="0"/>
                    <a:pt x="109942" y="30289"/>
                    <a:pt x="117848" y="64103"/>
                  </a:cubicBezTo>
                  <a:cubicBezTo>
                    <a:pt x="142898" y="170974"/>
                    <a:pt x="143184" y="283559"/>
                    <a:pt x="118800" y="390620"/>
                  </a:cubicBezTo>
                  <a:cubicBezTo>
                    <a:pt x="115276" y="405955"/>
                    <a:pt x="111180" y="421576"/>
                    <a:pt x="102131" y="434530"/>
                  </a:cubicBezTo>
                  <a:cubicBezTo>
                    <a:pt x="92035" y="448913"/>
                    <a:pt x="75080" y="455581"/>
                    <a:pt x="57840" y="4557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9"/>
            <p:cNvSpPr/>
            <p:nvPr/>
          </p:nvSpPr>
          <p:spPr>
            <a:xfrm>
              <a:off x="7582178" y="1260575"/>
              <a:ext cx="227424" cy="457240"/>
            </a:xfrm>
            <a:custGeom>
              <a:rect b="b" l="l" r="r" t="t"/>
              <a:pathLst>
                <a:path extrusionOk="0" h="440000" w="218849">
                  <a:moveTo>
                    <a:pt x="42864" y="437071"/>
                  </a:moveTo>
                  <a:cubicBezTo>
                    <a:pt x="13241" y="427927"/>
                    <a:pt x="-10952" y="398495"/>
                    <a:pt x="5145" y="366777"/>
                  </a:cubicBezTo>
                  <a:cubicBezTo>
                    <a:pt x="5145" y="366777"/>
                    <a:pt x="55913" y="267241"/>
                    <a:pt x="55913" y="267241"/>
                  </a:cubicBezTo>
                  <a:cubicBezTo>
                    <a:pt x="74583" y="230664"/>
                    <a:pt x="87060" y="191231"/>
                    <a:pt x="92871" y="150559"/>
                  </a:cubicBezTo>
                  <a:lnTo>
                    <a:pt x="108682" y="39879"/>
                  </a:lnTo>
                  <a:cubicBezTo>
                    <a:pt x="118207" y="9875"/>
                    <a:pt x="150497" y="-6794"/>
                    <a:pt x="180405" y="2636"/>
                  </a:cubicBezTo>
                  <a:cubicBezTo>
                    <a:pt x="216314" y="13971"/>
                    <a:pt x="220887" y="47308"/>
                    <a:pt x="218220" y="81884"/>
                  </a:cubicBezTo>
                  <a:cubicBezTo>
                    <a:pt x="209837" y="191326"/>
                    <a:pt x="176119" y="298768"/>
                    <a:pt x="120588" y="393447"/>
                  </a:cubicBezTo>
                  <a:cubicBezTo>
                    <a:pt x="112587" y="407068"/>
                    <a:pt x="103920" y="420688"/>
                    <a:pt x="91442" y="430213"/>
                  </a:cubicBezTo>
                  <a:cubicBezTo>
                    <a:pt x="77631" y="440977"/>
                    <a:pt x="59438" y="442215"/>
                    <a:pt x="42864" y="4370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9"/>
            <p:cNvSpPr/>
            <p:nvPr/>
          </p:nvSpPr>
          <p:spPr>
            <a:xfrm>
              <a:off x="7350047" y="1027672"/>
              <a:ext cx="149459" cy="473377"/>
            </a:xfrm>
            <a:custGeom>
              <a:rect b="b" l="l" r="r" t="t"/>
              <a:pathLst>
                <a:path extrusionOk="0" h="455529" w="143824">
                  <a:moveTo>
                    <a:pt x="70049" y="83"/>
                  </a:moveTo>
                  <a:cubicBezTo>
                    <a:pt x="101005" y="-1441"/>
                    <a:pt x="133867" y="17990"/>
                    <a:pt x="129485" y="53328"/>
                  </a:cubicBezTo>
                  <a:cubicBezTo>
                    <a:pt x="129485" y="53328"/>
                    <a:pt x="115674" y="164294"/>
                    <a:pt x="115674" y="164294"/>
                  </a:cubicBezTo>
                  <a:cubicBezTo>
                    <a:pt x="110626" y="205061"/>
                    <a:pt x="112340" y="246400"/>
                    <a:pt x="120817" y="286595"/>
                  </a:cubicBezTo>
                  <a:lnTo>
                    <a:pt x="143773" y="396038"/>
                  </a:lnTo>
                  <a:cubicBezTo>
                    <a:pt x="145106" y="427470"/>
                    <a:pt x="120436" y="454235"/>
                    <a:pt x="89099" y="455474"/>
                  </a:cubicBezTo>
                  <a:cubicBezTo>
                    <a:pt x="51475" y="456998"/>
                    <a:pt x="35854" y="427375"/>
                    <a:pt x="26520" y="393942"/>
                  </a:cubicBezTo>
                  <a:cubicBezTo>
                    <a:pt x="-2912" y="288215"/>
                    <a:pt x="-7961" y="175724"/>
                    <a:pt x="11947" y="67806"/>
                  </a:cubicBezTo>
                  <a:cubicBezTo>
                    <a:pt x="14804" y="52280"/>
                    <a:pt x="18328" y="36564"/>
                    <a:pt x="26806" y="23229"/>
                  </a:cubicBezTo>
                  <a:cubicBezTo>
                    <a:pt x="36045" y="8370"/>
                    <a:pt x="52714" y="941"/>
                    <a:pt x="70049" y="83"/>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9"/>
            <p:cNvSpPr/>
            <p:nvPr/>
          </p:nvSpPr>
          <p:spPr>
            <a:xfrm>
              <a:off x="7098815" y="682570"/>
              <a:ext cx="439147" cy="274118"/>
            </a:xfrm>
            <a:custGeom>
              <a:rect b="b" l="l" r="r" t="t"/>
              <a:pathLst>
                <a:path extrusionOk="0" h="263783" w="422589">
                  <a:moveTo>
                    <a:pt x="415273" y="31405"/>
                  </a:moveTo>
                  <a:cubicBezTo>
                    <a:pt x="429180" y="59123"/>
                    <a:pt x="424513" y="97032"/>
                    <a:pt x="390413" y="107224"/>
                  </a:cubicBezTo>
                  <a:cubicBezTo>
                    <a:pt x="390413" y="107224"/>
                    <a:pt x="283257" y="139228"/>
                    <a:pt x="283257" y="139228"/>
                  </a:cubicBezTo>
                  <a:cubicBezTo>
                    <a:pt x="243919" y="150944"/>
                    <a:pt x="206771" y="169136"/>
                    <a:pt x="173338" y="193044"/>
                  </a:cubicBezTo>
                  <a:lnTo>
                    <a:pt x="82375" y="258005"/>
                  </a:lnTo>
                  <a:cubicBezTo>
                    <a:pt x="54181" y="271816"/>
                    <a:pt x="19700" y="260005"/>
                    <a:pt x="5889" y="231811"/>
                  </a:cubicBezTo>
                  <a:cubicBezTo>
                    <a:pt x="-10685" y="197997"/>
                    <a:pt x="10270" y="171708"/>
                    <a:pt x="37131" y="149705"/>
                  </a:cubicBezTo>
                  <a:cubicBezTo>
                    <a:pt x="122094" y="80268"/>
                    <a:pt x="223059" y="30452"/>
                    <a:pt x="329929" y="5211"/>
                  </a:cubicBezTo>
                  <a:cubicBezTo>
                    <a:pt x="345265" y="1592"/>
                    <a:pt x="361076" y="-1552"/>
                    <a:pt x="376697" y="830"/>
                  </a:cubicBezTo>
                  <a:cubicBezTo>
                    <a:pt x="394033" y="3687"/>
                    <a:pt x="407463" y="15974"/>
                    <a:pt x="415273" y="31405"/>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9"/>
            <p:cNvSpPr/>
            <p:nvPr/>
          </p:nvSpPr>
          <p:spPr>
            <a:xfrm>
              <a:off x="7610254" y="536542"/>
              <a:ext cx="275514" cy="438340"/>
            </a:xfrm>
            <a:custGeom>
              <a:rect b="b" l="l" r="r" t="t"/>
              <a:pathLst>
                <a:path extrusionOk="0" h="421813" w="265126">
                  <a:moveTo>
                    <a:pt x="234062" y="414351"/>
                  </a:moveTo>
                  <a:cubicBezTo>
                    <a:pt x="206344" y="428353"/>
                    <a:pt x="168530" y="423971"/>
                    <a:pt x="158148" y="389872"/>
                  </a:cubicBezTo>
                  <a:cubicBezTo>
                    <a:pt x="158148" y="389872"/>
                    <a:pt x="125667" y="282906"/>
                    <a:pt x="125667" y="282906"/>
                  </a:cubicBezTo>
                  <a:cubicBezTo>
                    <a:pt x="113761" y="243568"/>
                    <a:pt x="95378" y="206611"/>
                    <a:pt x="71375" y="173273"/>
                  </a:cubicBezTo>
                  <a:lnTo>
                    <a:pt x="5938" y="82595"/>
                  </a:lnTo>
                  <a:cubicBezTo>
                    <a:pt x="-8064" y="54401"/>
                    <a:pt x="3557" y="20016"/>
                    <a:pt x="31751" y="6014"/>
                  </a:cubicBezTo>
                  <a:cubicBezTo>
                    <a:pt x="65469" y="-10750"/>
                    <a:pt x="91854" y="10110"/>
                    <a:pt x="113952" y="36875"/>
                  </a:cubicBezTo>
                  <a:cubicBezTo>
                    <a:pt x="183865" y="121553"/>
                    <a:pt x="234157" y="222232"/>
                    <a:pt x="259779" y="329007"/>
                  </a:cubicBezTo>
                  <a:cubicBezTo>
                    <a:pt x="263494" y="344342"/>
                    <a:pt x="266637" y="360154"/>
                    <a:pt x="264351" y="375775"/>
                  </a:cubicBezTo>
                  <a:cubicBezTo>
                    <a:pt x="261780" y="393015"/>
                    <a:pt x="249492" y="406541"/>
                    <a:pt x="234062" y="41435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9"/>
            <p:cNvSpPr/>
            <p:nvPr/>
          </p:nvSpPr>
          <p:spPr>
            <a:xfrm>
              <a:off x="7553457" y="921288"/>
              <a:ext cx="304185" cy="275545"/>
            </a:xfrm>
            <a:custGeom>
              <a:rect b="b" l="l" r="r" t="t"/>
              <a:pathLst>
                <a:path extrusionOk="0" h="265156" w="292716">
                  <a:moveTo>
                    <a:pt x="279770" y="247341"/>
                  </a:moveTo>
                  <a:cubicBezTo>
                    <a:pt x="262625" y="267630"/>
                    <a:pt x="229669" y="272773"/>
                    <a:pt x="212238" y="251246"/>
                  </a:cubicBezTo>
                  <a:lnTo>
                    <a:pt x="166137" y="195716"/>
                  </a:lnTo>
                  <a:cubicBezTo>
                    <a:pt x="142324" y="166188"/>
                    <a:pt x="113273" y="141328"/>
                    <a:pt x="80507" y="122183"/>
                  </a:cubicBezTo>
                  <a:lnTo>
                    <a:pt x="25072" y="89893"/>
                  </a:lnTo>
                  <a:cubicBezTo>
                    <a:pt x="1164" y="75987"/>
                    <a:pt x="-7885" y="44268"/>
                    <a:pt x="7831" y="21408"/>
                  </a:cubicBezTo>
                  <a:cubicBezTo>
                    <a:pt x="8879" y="19884"/>
                    <a:pt x="10022" y="18360"/>
                    <a:pt x="11260" y="16932"/>
                  </a:cubicBezTo>
                  <a:cubicBezTo>
                    <a:pt x="32311" y="-7548"/>
                    <a:pt x="58123" y="-1547"/>
                    <a:pt x="82507" y="10359"/>
                  </a:cubicBezTo>
                  <a:cubicBezTo>
                    <a:pt x="159469" y="48174"/>
                    <a:pt x="225954" y="104847"/>
                    <a:pt x="275389" y="174761"/>
                  </a:cubicBezTo>
                  <a:cubicBezTo>
                    <a:pt x="282437" y="184762"/>
                    <a:pt x="289390" y="195430"/>
                    <a:pt x="291962" y="207813"/>
                  </a:cubicBezTo>
                  <a:cubicBezTo>
                    <a:pt x="294820" y="221624"/>
                    <a:pt x="289295" y="236007"/>
                    <a:pt x="279770" y="24734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9"/>
            <p:cNvSpPr/>
            <p:nvPr/>
          </p:nvSpPr>
          <p:spPr>
            <a:xfrm>
              <a:off x="7126726" y="1085227"/>
              <a:ext cx="156233" cy="362374"/>
            </a:xfrm>
            <a:custGeom>
              <a:rect b="b" l="l" r="r" t="t"/>
              <a:pathLst>
                <a:path extrusionOk="0" h="348711" w="150342">
                  <a:moveTo>
                    <a:pt x="41510" y="1081"/>
                  </a:moveTo>
                  <a:cubicBezTo>
                    <a:pt x="67513" y="-4444"/>
                    <a:pt x="96755" y="11653"/>
                    <a:pt x="97327" y="39371"/>
                  </a:cubicBezTo>
                  <a:lnTo>
                    <a:pt x="99803" y="111475"/>
                  </a:lnTo>
                  <a:cubicBezTo>
                    <a:pt x="100660" y="149385"/>
                    <a:pt x="108376" y="186818"/>
                    <a:pt x="122568" y="221965"/>
                  </a:cubicBezTo>
                  <a:lnTo>
                    <a:pt x="146666" y="281401"/>
                  </a:lnTo>
                  <a:cubicBezTo>
                    <a:pt x="157048" y="307119"/>
                    <a:pt x="144761" y="337694"/>
                    <a:pt x="118377" y="346076"/>
                  </a:cubicBezTo>
                  <a:cubicBezTo>
                    <a:pt x="116567" y="346648"/>
                    <a:pt x="114757" y="347124"/>
                    <a:pt x="112852" y="347505"/>
                  </a:cubicBezTo>
                  <a:cubicBezTo>
                    <a:pt x="81229" y="353982"/>
                    <a:pt x="64465" y="333408"/>
                    <a:pt x="52464" y="309119"/>
                  </a:cubicBezTo>
                  <a:cubicBezTo>
                    <a:pt x="14745" y="232157"/>
                    <a:pt x="-3162" y="146622"/>
                    <a:pt x="457" y="61088"/>
                  </a:cubicBezTo>
                  <a:cubicBezTo>
                    <a:pt x="1029" y="48801"/>
                    <a:pt x="1981" y="36228"/>
                    <a:pt x="7506" y="24798"/>
                  </a:cubicBezTo>
                  <a:cubicBezTo>
                    <a:pt x="13888" y="12130"/>
                    <a:pt x="27032" y="4129"/>
                    <a:pt x="41510" y="108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4" name="Google Shape;994;p29"/>
          <p:cNvSpPr/>
          <p:nvPr/>
        </p:nvSpPr>
        <p:spPr>
          <a:xfrm>
            <a:off x="7252601" y="3101779"/>
            <a:ext cx="1481400" cy="14814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95" name="Google Shape;995;p29"/>
          <p:cNvGrpSpPr/>
          <p:nvPr/>
        </p:nvGrpSpPr>
        <p:grpSpPr>
          <a:xfrm>
            <a:off x="7908633" y="3424160"/>
            <a:ext cx="191178" cy="179055"/>
            <a:chOff x="4520553" y="3946973"/>
            <a:chExt cx="160183" cy="150025"/>
          </a:xfrm>
        </p:grpSpPr>
        <p:sp>
          <p:nvSpPr>
            <p:cNvPr id="996" name="Google Shape;996;p29"/>
            <p:cNvSpPr/>
            <p:nvPr/>
          </p:nvSpPr>
          <p:spPr>
            <a:xfrm>
              <a:off x="4520553" y="3946973"/>
              <a:ext cx="135862" cy="111614"/>
            </a:xfrm>
            <a:custGeom>
              <a:rect b="b" l="l" r="r" t="t"/>
              <a:pathLst>
                <a:path extrusionOk="0" h="111614" w="135862">
                  <a:moveTo>
                    <a:pt x="134790" y="36191"/>
                  </a:moveTo>
                  <a:cubicBezTo>
                    <a:pt x="133361" y="40859"/>
                    <a:pt x="130599" y="45335"/>
                    <a:pt x="126503" y="48955"/>
                  </a:cubicBezTo>
                  <a:lnTo>
                    <a:pt x="125455" y="49622"/>
                  </a:lnTo>
                  <a:cubicBezTo>
                    <a:pt x="124122" y="50288"/>
                    <a:pt x="122979" y="51050"/>
                    <a:pt x="122026" y="52003"/>
                  </a:cubicBezTo>
                  <a:lnTo>
                    <a:pt x="117835" y="55813"/>
                  </a:lnTo>
                  <a:lnTo>
                    <a:pt x="114787" y="51050"/>
                  </a:lnTo>
                  <a:cubicBezTo>
                    <a:pt x="114406" y="50384"/>
                    <a:pt x="113549" y="49812"/>
                    <a:pt x="112311" y="50098"/>
                  </a:cubicBezTo>
                  <a:cubicBezTo>
                    <a:pt x="99833" y="52479"/>
                    <a:pt x="86689" y="58194"/>
                    <a:pt x="74497" y="66576"/>
                  </a:cubicBezTo>
                  <a:cubicBezTo>
                    <a:pt x="62305" y="74958"/>
                    <a:pt x="52303" y="85055"/>
                    <a:pt x="45445" y="95818"/>
                  </a:cubicBezTo>
                  <a:cubicBezTo>
                    <a:pt x="44683" y="96961"/>
                    <a:pt x="45064" y="98009"/>
                    <a:pt x="45445" y="98675"/>
                  </a:cubicBezTo>
                  <a:lnTo>
                    <a:pt x="48208" y="102962"/>
                  </a:lnTo>
                  <a:lnTo>
                    <a:pt x="43635" y="105438"/>
                  </a:lnTo>
                  <a:cubicBezTo>
                    <a:pt x="42493" y="106105"/>
                    <a:pt x="41350" y="106867"/>
                    <a:pt x="40207" y="107819"/>
                  </a:cubicBezTo>
                  <a:lnTo>
                    <a:pt x="39349" y="108391"/>
                  </a:lnTo>
                  <a:cubicBezTo>
                    <a:pt x="27824" y="114392"/>
                    <a:pt x="14489" y="111820"/>
                    <a:pt x="6774" y="102295"/>
                  </a:cubicBezTo>
                  <a:lnTo>
                    <a:pt x="6393" y="102200"/>
                  </a:lnTo>
                  <a:lnTo>
                    <a:pt x="5250" y="100295"/>
                  </a:lnTo>
                  <a:cubicBezTo>
                    <a:pt x="-9133" y="79149"/>
                    <a:pt x="6964" y="43430"/>
                    <a:pt x="42207" y="19427"/>
                  </a:cubicBezTo>
                  <a:cubicBezTo>
                    <a:pt x="64495" y="4187"/>
                    <a:pt x="89165" y="-2671"/>
                    <a:pt x="108406" y="949"/>
                  </a:cubicBezTo>
                  <a:cubicBezTo>
                    <a:pt x="117740" y="2759"/>
                    <a:pt x="125265" y="7045"/>
                    <a:pt x="130218" y="13427"/>
                  </a:cubicBezTo>
                  <a:lnTo>
                    <a:pt x="130599" y="13522"/>
                  </a:lnTo>
                  <a:lnTo>
                    <a:pt x="131742" y="15522"/>
                  </a:lnTo>
                  <a:cubicBezTo>
                    <a:pt x="135933" y="21523"/>
                    <a:pt x="136885" y="29143"/>
                    <a:pt x="134790" y="36191"/>
                  </a:cubicBezTo>
                  <a:close/>
                  <a:moveTo>
                    <a:pt x="120597" y="41430"/>
                  </a:moveTo>
                  <a:cubicBezTo>
                    <a:pt x="125646" y="36763"/>
                    <a:pt x="128313" y="28667"/>
                    <a:pt x="124312" y="21428"/>
                  </a:cubicBezTo>
                  <a:lnTo>
                    <a:pt x="123360" y="20094"/>
                  </a:lnTo>
                  <a:cubicBezTo>
                    <a:pt x="119931" y="15046"/>
                    <a:pt x="114121" y="11617"/>
                    <a:pt x="106596" y="10188"/>
                  </a:cubicBezTo>
                  <a:cubicBezTo>
                    <a:pt x="90118" y="7045"/>
                    <a:pt x="67448" y="13617"/>
                    <a:pt x="47541" y="27143"/>
                  </a:cubicBezTo>
                  <a:cubicBezTo>
                    <a:pt x="18109" y="47240"/>
                    <a:pt x="2488" y="78006"/>
                    <a:pt x="12965" y="94675"/>
                  </a:cubicBezTo>
                  <a:lnTo>
                    <a:pt x="13537" y="95437"/>
                  </a:lnTo>
                  <a:cubicBezTo>
                    <a:pt x="18680" y="102866"/>
                    <a:pt x="27919" y="103438"/>
                    <a:pt x="34492" y="100199"/>
                  </a:cubicBezTo>
                  <a:cubicBezTo>
                    <a:pt x="34872" y="99914"/>
                    <a:pt x="35254" y="99628"/>
                    <a:pt x="35635" y="99342"/>
                  </a:cubicBezTo>
                  <a:cubicBezTo>
                    <a:pt x="35063" y="96389"/>
                    <a:pt x="35730" y="93341"/>
                    <a:pt x="37349" y="90674"/>
                  </a:cubicBezTo>
                  <a:cubicBezTo>
                    <a:pt x="44779" y="78863"/>
                    <a:pt x="55732" y="67814"/>
                    <a:pt x="69067" y="58670"/>
                  </a:cubicBezTo>
                  <a:cubicBezTo>
                    <a:pt x="82402" y="49622"/>
                    <a:pt x="96690" y="43430"/>
                    <a:pt x="110501" y="40763"/>
                  </a:cubicBezTo>
                  <a:cubicBezTo>
                    <a:pt x="113549" y="40192"/>
                    <a:pt x="116597" y="40763"/>
                    <a:pt x="119169" y="42287"/>
                  </a:cubicBezTo>
                  <a:cubicBezTo>
                    <a:pt x="119645" y="41906"/>
                    <a:pt x="120121" y="41621"/>
                    <a:pt x="120597" y="414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9"/>
            <p:cNvSpPr/>
            <p:nvPr/>
          </p:nvSpPr>
          <p:spPr>
            <a:xfrm>
              <a:off x="4545125" y="3985085"/>
              <a:ext cx="135611" cy="111913"/>
            </a:xfrm>
            <a:custGeom>
              <a:rect b="b" l="l" r="r" t="t"/>
              <a:pathLst>
                <a:path extrusionOk="0" h="111913" w="135611">
                  <a:moveTo>
                    <a:pt x="133459" y="42847"/>
                  </a:moveTo>
                  <a:cubicBezTo>
                    <a:pt x="132602" y="45894"/>
                    <a:pt x="131364" y="48943"/>
                    <a:pt x="129935" y="51990"/>
                  </a:cubicBezTo>
                  <a:cubicBezTo>
                    <a:pt x="122886" y="66849"/>
                    <a:pt x="109932" y="81232"/>
                    <a:pt x="93549" y="92377"/>
                  </a:cubicBezTo>
                  <a:cubicBezTo>
                    <a:pt x="58307" y="116475"/>
                    <a:pt x="19159" y="118570"/>
                    <a:pt x="4395" y="97044"/>
                  </a:cubicBezTo>
                  <a:cubicBezTo>
                    <a:pt x="-3034" y="85899"/>
                    <a:pt x="-844" y="71517"/>
                    <a:pt x="9444" y="62659"/>
                  </a:cubicBezTo>
                  <a:lnTo>
                    <a:pt x="10396" y="61992"/>
                  </a:lnTo>
                  <a:cubicBezTo>
                    <a:pt x="11634" y="61420"/>
                    <a:pt x="12682" y="60658"/>
                    <a:pt x="13539" y="59801"/>
                  </a:cubicBezTo>
                  <a:lnTo>
                    <a:pt x="15539" y="57896"/>
                  </a:lnTo>
                  <a:lnTo>
                    <a:pt x="19826" y="59134"/>
                  </a:lnTo>
                  <a:lnTo>
                    <a:pt x="20873" y="60563"/>
                  </a:lnTo>
                  <a:cubicBezTo>
                    <a:pt x="21255" y="61039"/>
                    <a:pt x="22017" y="61897"/>
                    <a:pt x="23540" y="61611"/>
                  </a:cubicBezTo>
                  <a:cubicBezTo>
                    <a:pt x="36114" y="59134"/>
                    <a:pt x="49163" y="53419"/>
                    <a:pt x="61260" y="45132"/>
                  </a:cubicBezTo>
                  <a:cubicBezTo>
                    <a:pt x="73452" y="36846"/>
                    <a:pt x="83548" y="26749"/>
                    <a:pt x="90406" y="15891"/>
                  </a:cubicBezTo>
                  <a:cubicBezTo>
                    <a:pt x="91263" y="14557"/>
                    <a:pt x="90597" y="13605"/>
                    <a:pt x="90406" y="13319"/>
                  </a:cubicBezTo>
                  <a:lnTo>
                    <a:pt x="87168" y="8938"/>
                  </a:lnTo>
                  <a:lnTo>
                    <a:pt x="91930" y="6366"/>
                  </a:lnTo>
                  <a:cubicBezTo>
                    <a:pt x="93264" y="5604"/>
                    <a:pt x="94502" y="4842"/>
                    <a:pt x="95454" y="3889"/>
                  </a:cubicBezTo>
                  <a:lnTo>
                    <a:pt x="96597" y="3127"/>
                  </a:lnTo>
                  <a:cubicBezTo>
                    <a:pt x="108599" y="-3064"/>
                    <a:pt x="122696" y="174"/>
                    <a:pt x="130030" y="10747"/>
                  </a:cubicBezTo>
                  <a:lnTo>
                    <a:pt x="130316" y="11223"/>
                  </a:lnTo>
                  <a:lnTo>
                    <a:pt x="126125" y="13510"/>
                  </a:lnTo>
                  <a:lnTo>
                    <a:pt x="130411" y="11414"/>
                  </a:lnTo>
                  <a:cubicBezTo>
                    <a:pt x="136031" y="19701"/>
                    <a:pt x="137174" y="30750"/>
                    <a:pt x="133459" y="42847"/>
                  </a:cubicBezTo>
                  <a:close/>
                  <a:moveTo>
                    <a:pt x="10206" y="78280"/>
                  </a:moveTo>
                  <a:cubicBezTo>
                    <a:pt x="8967" y="82470"/>
                    <a:pt x="9253" y="87138"/>
                    <a:pt x="12110" y="91424"/>
                  </a:cubicBezTo>
                  <a:cubicBezTo>
                    <a:pt x="23540" y="108188"/>
                    <a:pt x="58307" y="104854"/>
                    <a:pt x="88120" y="84471"/>
                  </a:cubicBezTo>
                  <a:cubicBezTo>
                    <a:pt x="103169" y="74184"/>
                    <a:pt x="114981" y="61135"/>
                    <a:pt x="121267" y="47799"/>
                  </a:cubicBezTo>
                  <a:cubicBezTo>
                    <a:pt x="127173" y="35322"/>
                    <a:pt x="127554" y="24177"/>
                    <a:pt x="122315" y="16462"/>
                  </a:cubicBezTo>
                  <a:lnTo>
                    <a:pt x="126125" y="13510"/>
                  </a:lnTo>
                  <a:lnTo>
                    <a:pt x="122219" y="16272"/>
                  </a:lnTo>
                  <a:cubicBezTo>
                    <a:pt x="117076" y="8938"/>
                    <a:pt x="108027" y="8271"/>
                    <a:pt x="101455" y="11414"/>
                  </a:cubicBezTo>
                  <a:cubicBezTo>
                    <a:pt x="101074" y="11795"/>
                    <a:pt x="100598" y="12176"/>
                    <a:pt x="100122" y="12462"/>
                  </a:cubicBezTo>
                  <a:cubicBezTo>
                    <a:pt x="100693" y="15414"/>
                    <a:pt x="100122" y="18463"/>
                    <a:pt x="98407" y="21130"/>
                  </a:cubicBezTo>
                  <a:cubicBezTo>
                    <a:pt x="90882" y="33036"/>
                    <a:pt x="79833" y="44085"/>
                    <a:pt x="66594" y="53134"/>
                  </a:cubicBezTo>
                  <a:cubicBezTo>
                    <a:pt x="53449" y="62182"/>
                    <a:pt x="39161" y="68373"/>
                    <a:pt x="25255" y="71040"/>
                  </a:cubicBezTo>
                  <a:cubicBezTo>
                    <a:pt x="22112" y="71612"/>
                    <a:pt x="19064" y="71040"/>
                    <a:pt x="16492" y="69421"/>
                  </a:cubicBezTo>
                  <a:cubicBezTo>
                    <a:pt x="16111" y="69707"/>
                    <a:pt x="15635" y="69898"/>
                    <a:pt x="15254" y="70183"/>
                  </a:cubicBezTo>
                  <a:cubicBezTo>
                    <a:pt x="12968" y="72374"/>
                    <a:pt x="11158" y="75231"/>
                    <a:pt x="10206" y="7828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8" name="Google Shape;998;p29"/>
          <p:cNvGrpSpPr/>
          <p:nvPr/>
        </p:nvGrpSpPr>
        <p:grpSpPr>
          <a:xfrm>
            <a:off x="7903872" y="3580012"/>
            <a:ext cx="238729" cy="272834"/>
            <a:chOff x="4516564" y="4077557"/>
            <a:chExt cx="200024" cy="228600"/>
          </a:xfrm>
        </p:grpSpPr>
        <p:sp>
          <p:nvSpPr>
            <p:cNvPr id="999" name="Google Shape;999;p29"/>
            <p:cNvSpPr/>
            <p:nvPr/>
          </p:nvSpPr>
          <p:spPr>
            <a:xfrm>
              <a:off x="4616275" y="4077557"/>
              <a:ext cx="100313" cy="228600"/>
            </a:xfrm>
            <a:custGeom>
              <a:rect b="b" l="l" r="r" t="t"/>
              <a:pathLst>
                <a:path extrusionOk="0" h="228600" w="100313">
                  <a:moveTo>
                    <a:pt x="100313" y="114300"/>
                  </a:moveTo>
                  <a:cubicBezTo>
                    <a:pt x="100313" y="177451"/>
                    <a:pt x="70500" y="228600"/>
                    <a:pt x="33638" y="228600"/>
                  </a:cubicBezTo>
                  <a:cubicBezTo>
                    <a:pt x="33448" y="228600"/>
                    <a:pt x="33353" y="228600"/>
                    <a:pt x="33162" y="228600"/>
                  </a:cubicBezTo>
                  <a:cubicBezTo>
                    <a:pt x="8778" y="228314"/>
                    <a:pt x="-6462" y="202121"/>
                    <a:pt x="2682" y="179546"/>
                  </a:cubicBezTo>
                  <a:cubicBezTo>
                    <a:pt x="10207" y="161068"/>
                    <a:pt x="14588" y="138589"/>
                    <a:pt x="14588" y="114300"/>
                  </a:cubicBezTo>
                  <a:cubicBezTo>
                    <a:pt x="14588" y="90011"/>
                    <a:pt x="10207" y="67532"/>
                    <a:pt x="2682" y="49054"/>
                  </a:cubicBezTo>
                  <a:cubicBezTo>
                    <a:pt x="-6462" y="26479"/>
                    <a:pt x="8778" y="286"/>
                    <a:pt x="33162" y="0"/>
                  </a:cubicBezTo>
                  <a:cubicBezTo>
                    <a:pt x="33353" y="0"/>
                    <a:pt x="33448" y="0"/>
                    <a:pt x="33638" y="0"/>
                  </a:cubicBezTo>
                  <a:cubicBezTo>
                    <a:pt x="70500" y="0"/>
                    <a:pt x="100313" y="51149"/>
                    <a:pt x="100313" y="1143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9"/>
            <p:cNvSpPr/>
            <p:nvPr/>
          </p:nvSpPr>
          <p:spPr>
            <a:xfrm>
              <a:off x="4516564" y="4077557"/>
              <a:ext cx="100313" cy="228600"/>
            </a:xfrm>
            <a:custGeom>
              <a:rect b="b" l="l" r="r" t="t"/>
              <a:pathLst>
                <a:path extrusionOk="0" h="228600" w="100313">
                  <a:moveTo>
                    <a:pt x="85725" y="114300"/>
                  </a:moveTo>
                  <a:cubicBezTo>
                    <a:pt x="85725" y="138589"/>
                    <a:pt x="90107" y="161068"/>
                    <a:pt x="97631" y="179546"/>
                  </a:cubicBezTo>
                  <a:cubicBezTo>
                    <a:pt x="106775" y="202121"/>
                    <a:pt x="91535" y="228314"/>
                    <a:pt x="67151" y="228600"/>
                  </a:cubicBezTo>
                  <a:cubicBezTo>
                    <a:pt x="66961" y="228600"/>
                    <a:pt x="66866" y="228600"/>
                    <a:pt x="66675" y="228600"/>
                  </a:cubicBezTo>
                  <a:cubicBezTo>
                    <a:pt x="29813" y="228600"/>
                    <a:pt x="0" y="177451"/>
                    <a:pt x="0" y="114300"/>
                  </a:cubicBezTo>
                  <a:cubicBezTo>
                    <a:pt x="0" y="51149"/>
                    <a:pt x="29813" y="0"/>
                    <a:pt x="66675" y="0"/>
                  </a:cubicBezTo>
                  <a:cubicBezTo>
                    <a:pt x="66866" y="0"/>
                    <a:pt x="66961" y="0"/>
                    <a:pt x="67151" y="0"/>
                  </a:cubicBezTo>
                  <a:cubicBezTo>
                    <a:pt x="91535" y="286"/>
                    <a:pt x="106775" y="26479"/>
                    <a:pt x="97631" y="49054"/>
                  </a:cubicBezTo>
                  <a:cubicBezTo>
                    <a:pt x="90107" y="67532"/>
                    <a:pt x="85725" y="90011"/>
                    <a:pt x="85725" y="1143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9"/>
            <p:cNvSpPr/>
            <p:nvPr/>
          </p:nvSpPr>
          <p:spPr>
            <a:xfrm>
              <a:off x="4592669" y="4116800"/>
              <a:ext cx="47720" cy="150113"/>
            </a:xfrm>
            <a:custGeom>
              <a:rect b="b" l="l" r="r" t="t"/>
              <a:pathLst>
                <a:path extrusionOk="0" h="150113" w="47720">
                  <a:moveTo>
                    <a:pt x="47720" y="75057"/>
                  </a:moveTo>
                  <a:cubicBezTo>
                    <a:pt x="47720" y="100489"/>
                    <a:pt x="42863" y="123920"/>
                    <a:pt x="34671" y="142970"/>
                  </a:cubicBezTo>
                  <a:cubicBezTo>
                    <a:pt x="30575" y="152495"/>
                    <a:pt x="17240" y="152495"/>
                    <a:pt x="13049" y="142970"/>
                  </a:cubicBezTo>
                  <a:cubicBezTo>
                    <a:pt x="4858" y="124015"/>
                    <a:pt x="0" y="100489"/>
                    <a:pt x="0" y="75057"/>
                  </a:cubicBezTo>
                  <a:cubicBezTo>
                    <a:pt x="0" y="49625"/>
                    <a:pt x="4858" y="26194"/>
                    <a:pt x="13049" y="7144"/>
                  </a:cubicBezTo>
                  <a:cubicBezTo>
                    <a:pt x="17145" y="-2381"/>
                    <a:pt x="30480" y="-2381"/>
                    <a:pt x="34671" y="7144"/>
                  </a:cubicBezTo>
                  <a:cubicBezTo>
                    <a:pt x="42863" y="26098"/>
                    <a:pt x="47720" y="49625"/>
                    <a:pt x="47720" y="7505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2" name="Google Shape;1002;p29"/>
          <p:cNvGrpSpPr/>
          <p:nvPr/>
        </p:nvGrpSpPr>
        <p:grpSpPr>
          <a:xfrm>
            <a:off x="7549822" y="3945966"/>
            <a:ext cx="287365" cy="268465"/>
            <a:chOff x="4219916" y="4384179"/>
            <a:chExt cx="240775" cy="224939"/>
          </a:xfrm>
        </p:grpSpPr>
        <p:sp>
          <p:nvSpPr>
            <p:cNvPr id="1003" name="Google Shape;1003;p29"/>
            <p:cNvSpPr/>
            <p:nvPr/>
          </p:nvSpPr>
          <p:spPr>
            <a:xfrm>
              <a:off x="4259187" y="4384179"/>
              <a:ext cx="201504" cy="163983"/>
            </a:xfrm>
            <a:custGeom>
              <a:rect b="b" l="l" r="r" t="t"/>
              <a:pathLst>
                <a:path extrusionOk="0" h="163983" w="201504">
                  <a:moveTo>
                    <a:pt x="137838" y="30086"/>
                  </a:moveTo>
                  <a:cubicBezTo>
                    <a:pt x="189845" y="65900"/>
                    <a:pt x="215086" y="119526"/>
                    <a:pt x="194131" y="149816"/>
                  </a:cubicBezTo>
                  <a:cubicBezTo>
                    <a:pt x="194036" y="149911"/>
                    <a:pt x="193941" y="150101"/>
                    <a:pt x="193845" y="150196"/>
                  </a:cubicBezTo>
                  <a:cubicBezTo>
                    <a:pt x="179748" y="170104"/>
                    <a:pt x="149554" y="167818"/>
                    <a:pt x="136124" y="147434"/>
                  </a:cubicBezTo>
                  <a:cubicBezTo>
                    <a:pt x="125170" y="130765"/>
                    <a:pt x="109168" y="114382"/>
                    <a:pt x="89166" y="100666"/>
                  </a:cubicBezTo>
                  <a:cubicBezTo>
                    <a:pt x="69163" y="86950"/>
                    <a:pt x="48208" y="77806"/>
                    <a:pt x="28682" y="73425"/>
                  </a:cubicBezTo>
                  <a:cubicBezTo>
                    <a:pt x="4869" y="68186"/>
                    <a:pt x="-8085" y="40754"/>
                    <a:pt x="5536" y="20466"/>
                  </a:cubicBezTo>
                  <a:cubicBezTo>
                    <a:pt x="5631" y="20371"/>
                    <a:pt x="5727" y="20180"/>
                    <a:pt x="5822" y="20085"/>
                  </a:cubicBezTo>
                  <a:cubicBezTo>
                    <a:pt x="26777" y="-10205"/>
                    <a:pt x="85832" y="-5728"/>
                    <a:pt x="137838" y="300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9"/>
            <p:cNvSpPr/>
            <p:nvPr/>
          </p:nvSpPr>
          <p:spPr>
            <a:xfrm>
              <a:off x="4219916" y="4445151"/>
              <a:ext cx="201409" cy="163967"/>
            </a:xfrm>
            <a:custGeom>
              <a:rect b="b" l="l" r="r" t="t"/>
              <a:pathLst>
                <a:path extrusionOk="0" h="163967" w="201409">
                  <a:moveTo>
                    <a:pt x="112244" y="63222"/>
                  </a:moveTo>
                  <a:cubicBezTo>
                    <a:pt x="132246" y="76938"/>
                    <a:pt x="153201" y="86082"/>
                    <a:pt x="172728" y="90463"/>
                  </a:cubicBezTo>
                  <a:cubicBezTo>
                    <a:pt x="196540" y="95702"/>
                    <a:pt x="209494" y="123134"/>
                    <a:pt x="195874" y="143422"/>
                  </a:cubicBezTo>
                  <a:cubicBezTo>
                    <a:pt x="195778" y="143518"/>
                    <a:pt x="195683" y="143708"/>
                    <a:pt x="195588" y="143803"/>
                  </a:cubicBezTo>
                  <a:cubicBezTo>
                    <a:pt x="174633" y="174188"/>
                    <a:pt x="115673" y="169711"/>
                    <a:pt x="63666" y="133897"/>
                  </a:cubicBezTo>
                  <a:cubicBezTo>
                    <a:pt x="11660" y="98083"/>
                    <a:pt x="-13581" y="44458"/>
                    <a:pt x="7374" y="14168"/>
                  </a:cubicBezTo>
                  <a:cubicBezTo>
                    <a:pt x="7469" y="14073"/>
                    <a:pt x="7564" y="13882"/>
                    <a:pt x="7659" y="13787"/>
                  </a:cubicBezTo>
                  <a:cubicBezTo>
                    <a:pt x="21757" y="-6120"/>
                    <a:pt x="51951" y="-3834"/>
                    <a:pt x="65381" y="16549"/>
                  </a:cubicBezTo>
                  <a:cubicBezTo>
                    <a:pt x="76335" y="33123"/>
                    <a:pt x="92337" y="49506"/>
                    <a:pt x="112244" y="6322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9"/>
            <p:cNvSpPr/>
            <p:nvPr/>
          </p:nvSpPr>
          <p:spPr>
            <a:xfrm>
              <a:off x="4276394" y="4448985"/>
              <a:ext cx="127724" cy="95343"/>
            </a:xfrm>
            <a:custGeom>
              <a:rect b="b" l="l" r="r" t="t"/>
              <a:pathLst>
                <a:path extrusionOk="0" h="95343" w="127724">
                  <a:moveTo>
                    <a:pt x="77388" y="28050"/>
                  </a:moveTo>
                  <a:cubicBezTo>
                    <a:pt x="98343" y="42433"/>
                    <a:pt x="114916" y="59768"/>
                    <a:pt x="125870" y="77295"/>
                  </a:cubicBezTo>
                  <a:cubicBezTo>
                    <a:pt x="131395" y="86058"/>
                    <a:pt x="123775" y="97107"/>
                    <a:pt x="113583" y="95106"/>
                  </a:cubicBezTo>
                  <a:cubicBezTo>
                    <a:pt x="93295" y="91106"/>
                    <a:pt x="71197" y="81772"/>
                    <a:pt x="50337" y="67293"/>
                  </a:cubicBezTo>
                  <a:cubicBezTo>
                    <a:pt x="29382" y="52911"/>
                    <a:pt x="12808" y="35575"/>
                    <a:pt x="1855" y="18049"/>
                  </a:cubicBezTo>
                  <a:cubicBezTo>
                    <a:pt x="-3670" y="9286"/>
                    <a:pt x="3950" y="-1763"/>
                    <a:pt x="14142" y="237"/>
                  </a:cubicBezTo>
                  <a:cubicBezTo>
                    <a:pt x="34430" y="4238"/>
                    <a:pt x="56528" y="13572"/>
                    <a:pt x="77388" y="28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6" name="Google Shape;1006;p29"/>
          <p:cNvGrpSpPr/>
          <p:nvPr/>
        </p:nvGrpSpPr>
        <p:grpSpPr>
          <a:xfrm>
            <a:off x="8243276" y="3786812"/>
            <a:ext cx="287365" cy="268465"/>
            <a:chOff x="4800941" y="4250829"/>
            <a:chExt cx="240775" cy="224939"/>
          </a:xfrm>
        </p:grpSpPr>
        <p:sp>
          <p:nvSpPr>
            <p:cNvPr id="1007" name="Google Shape;1007;p29"/>
            <p:cNvSpPr/>
            <p:nvPr/>
          </p:nvSpPr>
          <p:spPr>
            <a:xfrm>
              <a:off x="4840212" y="4250829"/>
              <a:ext cx="201504" cy="163983"/>
            </a:xfrm>
            <a:custGeom>
              <a:rect b="b" l="l" r="r" t="t"/>
              <a:pathLst>
                <a:path extrusionOk="0" h="163983" w="201504">
                  <a:moveTo>
                    <a:pt x="137838" y="30086"/>
                  </a:moveTo>
                  <a:cubicBezTo>
                    <a:pt x="189845" y="65900"/>
                    <a:pt x="215086" y="119526"/>
                    <a:pt x="194131" y="149815"/>
                  </a:cubicBezTo>
                  <a:cubicBezTo>
                    <a:pt x="194036" y="149911"/>
                    <a:pt x="193940" y="150101"/>
                    <a:pt x="193845" y="150196"/>
                  </a:cubicBezTo>
                  <a:cubicBezTo>
                    <a:pt x="179748" y="170104"/>
                    <a:pt x="149554" y="167818"/>
                    <a:pt x="136124" y="147434"/>
                  </a:cubicBezTo>
                  <a:cubicBezTo>
                    <a:pt x="125170" y="130765"/>
                    <a:pt x="109168" y="114382"/>
                    <a:pt x="89166" y="100666"/>
                  </a:cubicBezTo>
                  <a:cubicBezTo>
                    <a:pt x="69163" y="86950"/>
                    <a:pt x="48208" y="77806"/>
                    <a:pt x="28682" y="73425"/>
                  </a:cubicBezTo>
                  <a:cubicBezTo>
                    <a:pt x="4869" y="68186"/>
                    <a:pt x="-8085" y="40754"/>
                    <a:pt x="5536" y="20466"/>
                  </a:cubicBezTo>
                  <a:cubicBezTo>
                    <a:pt x="5631" y="20371"/>
                    <a:pt x="5727" y="20180"/>
                    <a:pt x="5822" y="20085"/>
                  </a:cubicBezTo>
                  <a:cubicBezTo>
                    <a:pt x="26777" y="-10205"/>
                    <a:pt x="85832" y="-5728"/>
                    <a:pt x="137838" y="300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9"/>
            <p:cNvSpPr/>
            <p:nvPr/>
          </p:nvSpPr>
          <p:spPr>
            <a:xfrm>
              <a:off x="4800941" y="4311801"/>
              <a:ext cx="201409" cy="163967"/>
            </a:xfrm>
            <a:custGeom>
              <a:rect b="b" l="l" r="r" t="t"/>
              <a:pathLst>
                <a:path extrusionOk="0" h="163967" w="201409">
                  <a:moveTo>
                    <a:pt x="112244" y="63222"/>
                  </a:moveTo>
                  <a:cubicBezTo>
                    <a:pt x="132246" y="76938"/>
                    <a:pt x="153201" y="86082"/>
                    <a:pt x="172728" y="90463"/>
                  </a:cubicBezTo>
                  <a:cubicBezTo>
                    <a:pt x="196540" y="95702"/>
                    <a:pt x="209494" y="123134"/>
                    <a:pt x="195874" y="143422"/>
                  </a:cubicBezTo>
                  <a:cubicBezTo>
                    <a:pt x="195778" y="143518"/>
                    <a:pt x="195683" y="143708"/>
                    <a:pt x="195588" y="143803"/>
                  </a:cubicBezTo>
                  <a:cubicBezTo>
                    <a:pt x="174633" y="174188"/>
                    <a:pt x="115673" y="169711"/>
                    <a:pt x="63666" y="133897"/>
                  </a:cubicBezTo>
                  <a:cubicBezTo>
                    <a:pt x="11660" y="98083"/>
                    <a:pt x="-13581" y="44458"/>
                    <a:pt x="7374" y="14168"/>
                  </a:cubicBezTo>
                  <a:cubicBezTo>
                    <a:pt x="7469" y="14073"/>
                    <a:pt x="7564" y="13882"/>
                    <a:pt x="7659" y="13787"/>
                  </a:cubicBezTo>
                  <a:cubicBezTo>
                    <a:pt x="21757" y="-6120"/>
                    <a:pt x="51951" y="-3834"/>
                    <a:pt x="65381" y="16549"/>
                  </a:cubicBezTo>
                  <a:cubicBezTo>
                    <a:pt x="76335" y="33123"/>
                    <a:pt x="92337" y="49506"/>
                    <a:pt x="112244" y="6322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9"/>
            <p:cNvSpPr/>
            <p:nvPr/>
          </p:nvSpPr>
          <p:spPr>
            <a:xfrm>
              <a:off x="4857419" y="4315635"/>
              <a:ext cx="127724" cy="95343"/>
            </a:xfrm>
            <a:custGeom>
              <a:rect b="b" l="l" r="r" t="t"/>
              <a:pathLst>
                <a:path extrusionOk="0" h="95343" w="127724">
                  <a:moveTo>
                    <a:pt x="77388" y="28050"/>
                  </a:moveTo>
                  <a:cubicBezTo>
                    <a:pt x="98343" y="42433"/>
                    <a:pt x="114916" y="59769"/>
                    <a:pt x="125870" y="77295"/>
                  </a:cubicBezTo>
                  <a:cubicBezTo>
                    <a:pt x="131395" y="86058"/>
                    <a:pt x="123775" y="97107"/>
                    <a:pt x="113583" y="95106"/>
                  </a:cubicBezTo>
                  <a:cubicBezTo>
                    <a:pt x="93295" y="91106"/>
                    <a:pt x="71197" y="81771"/>
                    <a:pt x="50337" y="67293"/>
                  </a:cubicBezTo>
                  <a:cubicBezTo>
                    <a:pt x="29382" y="52911"/>
                    <a:pt x="12808" y="35575"/>
                    <a:pt x="1855" y="18049"/>
                  </a:cubicBezTo>
                  <a:cubicBezTo>
                    <a:pt x="-3670" y="9286"/>
                    <a:pt x="3950" y="-1763"/>
                    <a:pt x="14142" y="237"/>
                  </a:cubicBezTo>
                  <a:cubicBezTo>
                    <a:pt x="34430" y="4238"/>
                    <a:pt x="56528" y="13572"/>
                    <a:pt x="77388" y="28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0" name="Google Shape;1010;p29"/>
          <p:cNvGrpSpPr/>
          <p:nvPr/>
        </p:nvGrpSpPr>
        <p:grpSpPr>
          <a:xfrm>
            <a:off x="7980628" y="4147334"/>
            <a:ext cx="289723" cy="252149"/>
            <a:chOff x="4580876" y="4552900"/>
            <a:chExt cx="242751" cy="211269"/>
          </a:xfrm>
        </p:grpSpPr>
        <p:sp>
          <p:nvSpPr>
            <p:cNvPr id="1011" name="Google Shape;1011;p29"/>
            <p:cNvSpPr/>
            <p:nvPr/>
          </p:nvSpPr>
          <p:spPr>
            <a:xfrm>
              <a:off x="4605188" y="4627529"/>
              <a:ext cx="218439" cy="136640"/>
            </a:xfrm>
            <a:custGeom>
              <a:rect b="b" l="l" r="r" t="t"/>
              <a:pathLst>
                <a:path extrusionOk="0" h="136640" w="218439">
                  <a:moveTo>
                    <a:pt x="132832" y="124398"/>
                  </a:moveTo>
                  <a:cubicBezTo>
                    <a:pt x="73873" y="146972"/>
                    <a:pt x="15389" y="137447"/>
                    <a:pt x="2245" y="103062"/>
                  </a:cubicBezTo>
                  <a:cubicBezTo>
                    <a:pt x="2149" y="102872"/>
                    <a:pt x="2149" y="102776"/>
                    <a:pt x="2054" y="102586"/>
                  </a:cubicBezTo>
                  <a:cubicBezTo>
                    <a:pt x="-6423" y="79726"/>
                    <a:pt x="12532" y="56104"/>
                    <a:pt x="37011" y="56580"/>
                  </a:cubicBezTo>
                  <a:cubicBezTo>
                    <a:pt x="57013" y="56961"/>
                    <a:pt x="79492" y="53056"/>
                    <a:pt x="102162" y="44388"/>
                  </a:cubicBezTo>
                  <a:cubicBezTo>
                    <a:pt x="124831" y="35720"/>
                    <a:pt x="144262" y="23528"/>
                    <a:pt x="158836" y="9908"/>
                  </a:cubicBezTo>
                  <a:cubicBezTo>
                    <a:pt x="176647" y="-6761"/>
                    <a:pt x="206556" y="-1903"/>
                    <a:pt x="215605" y="20766"/>
                  </a:cubicBezTo>
                  <a:cubicBezTo>
                    <a:pt x="215700" y="20957"/>
                    <a:pt x="215700" y="21052"/>
                    <a:pt x="215795" y="21242"/>
                  </a:cubicBezTo>
                  <a:cubicBezTo>
                    <a:pt x="228940" y="55628"/>
                    <a:pt x="191792" y="101824"/>
                    <a:pt x="132832" y="12439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9"/>
            <p:cNvSpPr/>
            <p:nvPr/>
          </p:nvSpPr>
          <p:spPr>
            <a:xfrm>
              <a:off x="4580876" y="4552900"/>
              <a:ext cx="218348" cy="136639"/>
            </a:xfrm>
            <a:custGeom>
              <a:rect b="b" l="l" r="r" t="t"/>
              <a:pathLst>
                <a:path extrusionOk="0" h="136639" w="218348">
                  <a:moveTo>
                    <a:pt x="116282" y="92252"/>
                  </a:moveTo>
                  <a:cubicBezTo>
                    <a:pt x="93612" y="100920"/>
                    <a:pt x="74182" y="113112"/>
                    <a:pt x="59608" y="126732"/>
                  </a:cubicBezTo>
                  <a:cubicBezTo>
                    <a:pt x="41797" y="143401"/>
                    <a:pt x="11888" y="138543"/>
                    <a:pt x="2839" y="115874"/>
                  </a:cubicBezTo>
                  <a:cubicBezTo>
                    <a:pt x="2744" y="115683"/>
                    <a:pt x="2744" y="115588"/>
                    <a:pt x="2649" y="115397"/>
                  </a:cubicBezTo>
                  <a:cubicBezTo>
                    <a:pt x="-10496" y="81012"/>
                    <a:pt x="26557" y="34816"/>
                    <a:pt x="85516" y="12242"/>
                  </a:cubicBezTo>
                  <a:cubicBezTo>
                    <a:pt x="144476" y="-10332"/>
                    <a:pt x="202960" y="-807"/>
                    <a:pt x="216104" y="33578"/>
                  </a:cubicBezTo>
                  <a:cubicBezTo>
                    <a:pt x="216199" y="33768"/>
                    <a:pt x="216199" y="33863"/>
                    <a:pt x="216295" y="34054"/>
                  </a:cubicBezTo>
                  <a:cubicBezTo>
                    <a:pt x="224772" y="56914"/>
                    <a:pt x="205817" y="80536"/>
                    <a:pt x="181338" y="80060"/>
                  </a:cubicBezTo>
                  <a:cubicBezTo>
                    <a:pt x="161526" y="79679"/>
                    <a:pt x="138952" y="83584"/>
                    <a:pt x="116282" y="9225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9"/>
            <p:cNvSpPr/>
            <p:nvPr/>
          </p:nvSpPr>
          <p:spPr>
            <a:xfrm>
              <a:off x="4631467" y="4623984"/>
              <a:ext cx="141668" cy="69005"/>
            </a:xfrm>
            <a:custGeom>
              <a:rect b="b" l="l" r="r" t="t"/>
              <a:pathLst>
                <a:path extrusionOk="0" h="69005" w="141668">
                  <a:moveTo>
                    <a:pt x="79312" y="56791"/>
                  </a:moveTo>
                  <a:cubicBezTo>
                    <a:pt x="55594" y="65935"/>
                    <a:pt x="31877" y="69745"/>
                    <a:pt x="11303" y="68888"/>
                  </a:cubicBezTo>
                  <a:cubicBezTo>
                    <a:pt x="1016" y="68412"/>
                    <a:pt x="-3842" y="55934"/>
                    <a:pt x="3588" y="48695"/>
                  </a:cubicBezTo>
                  <a:cubicBezTo>
                    <a:pt x="18352" y="34217"/>
                    <a:pt x="38544" y="21358"/>
                    <a:pt x="62357" y="12214"/>
                  </a:cubicBezTo>
                  <a:cubicBezTo>
                    <a:pt x="86074" y="3070"/>
                    <a:pt x="109792" y="-740"/>
                    <a:pt x="130365" y="118"/>
                  </a:cubicBezTo>
                  <a:cubicBezTo>
                    <a:pt x="140652" y="594"/>
                    <a:pt x="145510" y="13071"/>
                    <a:pt x="138081" y="20311"/>
                  </a:cubicBezTo>
                  <a:cubicBezTo>
                    <a:pt x="123222" y="34788"/>
                    <a:pt x="103029" y="47647"/>
                    <a:pt x="79312" y="5679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4" name="Google Shape;1014;p29"/>
          <p:cNvGrpSpPr/>
          <p:nvPr/>
        </p:nvGrpSpPr>
        <p:grpSpPr>
          <a:xfrm>
            <a:off x="7514054" y="3368032"/>
            <a:ext cx="268070" cy="287413"/>
            <a:chOff x="4189947" y="3899945"/>
            <a:chExt cx="224608" cy="240815"/>
          </a:xfrm>
        </p:grpSpPr>
        <p:sp>
          <p:nvSpPr>
            <p:cNvPr id="1015" name="Google Shape;1015;p29"/>
            <p:cNvSpPr/>
            <p:nvPr/>
          </p:nvSpPr>
          <p:spPr>
            <a:xfrm>
              <a:off x="4250907" y="3938939"/>
              <a:ext cx="163648" cy="201821"/>
            </a:xfrm>
            <a:custGeom>
              <a:rect b="b" l="l" r="r" t="t"/>
              <a:pathLst>
                <a:path extrusionOk="0" h="201821" w="163648">
                  <a:moveTo>
                    <a:pt x="133831" y="137856"/>
                  </a:moveTo>
                  <a:cubicBezTo>
                    <a:pt x="98208" y="189958"/>
                    <a:pt x="44677" y="215390"/>
                    <a:pt x="14292" y="194530"/>
                  </a:cubicBezTo>
                  <a:cubicBezTo>
                    <a:pt x="14197" y="194435"/>
                    <a:pt x="14007" y="194339"/>
                    <a:pt x="13911" y="194244"/>
                  </a:cubicBezTo>
                  <a:cubicBezTo>
                    <a:pt x="-6091" y="180242"/>
                    <a:pt x="-3900" y="150048"/>
                    <a:pt x="16483" y="136523"/>
                  </a:cubicBezTo>
                  <a:cubicBezTo>
                    <a:pt x="33152" y="125474"/>
                    <a:pt x="49440" y="109472"/>
                    <a:pt x="63156" y="89374"/>
                  </a:cubicBezTo>
                  <a:cubicBezTo>
                    <a:pt x="76872" y="69371"/>
                    <a:pt x="85920" y="48321"/>
                    <a:pt x="90111" y="28795"/>
                  </a:cubicBezTo>
                  <a:cubicBezTo>
                    <a:pt x="95255" y="4982"/>
                    <a:pt x="122687" y="-8067"/>
                    <a:pt x="142975" y="5459"/>
                  </a:cubicBezTo>
                  <a:cubicBezTo>
                    <a:pt x="143070" y="5554"/>
                    <a:pt x="143261" y="5649"/>
                    <a:pt x="143356" y="5744"/>
                  </a:cubicBezTo>
                  <a:cubicBezTo>
                    <a:pt x="173741" y="26699"/>
                    <a:pt x="169550" y="85754"/>
                    <a:pt x="133831" y="13785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9"/>
            <p:cNvSpPr/>
            <p:nvPr/>
          </p:nvSpPr>
          <p:spPr>
            <a:xfrm>
              <a:off x="4189947" y="3899945"/>
              <a:ext cx="163648" cy="201738"/>
            </a:xfrm>
            <a:custGeom>
              <a:rect b="b" l="l" r="r" t="t"/>
              <a:pathLst>
                <a:path extrusionOk="0" h="201738" w="163648">
                  <a:moveTo>
                    <a:pt x="100493" y="112365"/>
                  </a:moveTo>
                  <a:cubicBezTo>
                    <a:pt x="86777" y="132368"/>
                    <a:pt x="77728" y="153418"/>
                    <a:pt x="73537" y="172944"/>
                  </a:cubicBezTo>
                  <a:cubicBezTo>
                    <a:pt x="68394" y="196757"/>
                    <a:pt x="40962" y="209806"/>
                    <a:pt x="20674" y="196280"/>
                  </a:cubicBezTo>
                  <a:cubicBezTo>
                    <a:pt x="20578" y="196185"/>
                    <a:pt x="20388" y="196090"/>
                    <a:pt x="20293" y="195995"/>
                  </a:cubicBezTo>
                  <a:cubicBezTo>
                    <a:pt x="-10092" y="175135"/>
                    <a:pt x="-5901" y="116175"/>
                    <a:pt x="29818" y="63978"/>
                  </a:cubicBezTo>
                  <a:cubicBezTo>
                    <a:pt x="65536" y="11781"/>
                    <a:pt x="118972" y="-13555"/>
                    <a:pt x="149356" y="7304"/>
                  </a:cubicBezTo>
                  <a:cubicBezTo>
                    <a:pt x="149452" y="7400"/>
                    <a:pt x="149642" y="7495"/>
                    <a:pt x="149737" y="7590"/>
                  </a:cubicBezTo>
                  <a:cubicBezTo>
                    <a:pt x="169740" y="21592"/>
                    <a:pt x="167549" y="51786"/>
                    <a:pt x="147166" y="65312"/>
                  </a:cubicBezTo>
                  <a:cubicBezTo>
                    <a:pt x="130497" y="76265"/>
                    <a:pt x="114114" y="92363"/>
                    <a:pt x="100493" y="11236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9"/>
            <p:cNvSpPr/>
            <p:nvPr/>
          </p:nvSpPr>
          <p:spPr>
            <a:xfrm>
              <a:off x="4254770" y="3956436"/>
              <a:ext cx="94962" cy="127941"/>
            </a:xfrm>
            <a:custGeom>
              <a:rect b="b" l="l" r="r" t="t"/>
              <a:pathLst>
                <a:path extrusionOk="0" h="127941" w="94962">
                  <a:moveTo>
                    <a:pt x="67103" y="77401"/>
                  </a:moveTo>
                  <a:cubicBezTo>
                    <a:pt x="52720" y="98356"/>
                    <a:pt x="35480" y="115025"/>
                    <a:pt x="18049" y="126074"/>
                  </a:cubicBezTo>
                  <a:cubicBezTo>
                    <a:pt x="9286" y="131598"/>
                    <a:pt x="-1763" y="124073"/>
                    <a:pt x="237" y="113882"/>
                  </a:cubicBezTo>
                  <a:cubicBezTo>
                    <a:pt x="4238" y="93593"/>
                    <a:pt x="13477" y="71495"/>
                    <a:pt x="27860" y="50540"/>
                  </a:cubicBezTo>
                  <a:cubicBezTo>
                    <a:pt x="42243" y="29585"/>
                    <a:pt x="59483" y="12917"/>
                    <a:pt x="76914" y="1868"/>
                  </a:cubicBezTo>
                  <a:cubicBezTo>
                    <a:pt x="85677" y="-3657"/>
                    <a:pt x="96726" y="3868"/>
                    <a:pt x="94725" y="14060"/>
                  </a:cubicBezTo>
                  <a:cubicBezTo>
                    <a:pt x="90725" y="34253"/>
                    <a:pt x="81486" y="56351"/>
                    <a:pt x="67103" y="7740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8" name="Google Shape;1018;p29"/>
          <p:cNvGrpSpPr/>
          <p:nvPr/>
        </p:nvGrpSpPr>
        <p:grpSpPr>
          <a:xfrm>
            <a:off x="8199133" y="3352283"/>
            <a:ext cx="284706" cy="273455"/>
            <a:chOff x="4763955" y="3886749"/>
            <a:chExt cx="238547" cy="229120"/>
          </a:xfrm>
        </p:grpSpPr>
        <p:sp>
          <p:nvSpPr>
            <p:cNvPr id="1019" name="Google Shape;1019;p29"/>
            <p:cNvSpPr/>
            <p:nvPr/>
          </p:nvSpPr>
          <p:spPr>
            <a:xfrm>
              <a:off x="4808030" y="3886749"/>
              <a:ext cx="194472" cy="172683"/>
            </a:xfrm>
            <a:custGeom>
              <a:rect b="b" l="l" r="r" t="t"/>
              <a:pathLst>
                <a:path extrusionOk="0" h="172683" w="194472">
                  <a:moveTo>
                    <a:pt x="138016" y="36789"/>
                  </a:moveTo>
                  <a:cubicBezTo>
                    <a:pt x="187165" y="76508"/>
                    <a:pt x="208216" y="131848"/>
                    <a:pt x="185070" y="160518"/>
                  </a:cubicBezTo>
                  <a:cubicBezTo>
                    <a:pt x="184975" y="160614"/>
                    <a:pt x="184879" y="160804"/>
                    <a:pt x="184784" y="160899"/>
                  </a:cubicBezTo>
                  <a:cubicBezTo>
                    <a:pt x="169258" y="179664"/>
                    <a:pt x="139254" y="175092"/>
                    <a:pt x="127443" y="153756"/>
                  </a:cubicBezTo>
                  <a:cubicBezTo>
                    <a:pt x="117823" y="136325"/>
                    <a:pt x="103060" y="118704"/>
                    <a:pt x="84200" y="103464"/>
                  </a:cubicBezTo>
                  <a:cubicBezTo>
                    <a:pt x="65340" y="88224"/>
                    <a:pt x="45052" y="77556"/>
                    <a:pt x="26002" y="71745"/>
                  </a:cubicBezTo>
                  <a:cubicBezTo>
                    <a:pt x="2666" y="64697"/>
                    <a:pt x="-8097" y="36408"/>
                    <a:pt x="6952" y="17167"/>
                  </a:cubicBezTo>
                  <a:cubicBezTo>
                    <a:pt x="7047" y="17072"/>
                    <a:pt x="7143" y="16881"/>
                    <a:pt x="7238" y="16786"/>
                  </a:cubicBezTo>
                  <a:cubicBezTo>
                    <a:pt x="30384" y="-11884"/>
                    <a:pt x="88962" y="-2931"/>
                    <a:pt x="138016" y="3678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9"/>
            <p:cNvSpPr/>
            <p:nvPr/>
          </p:nvSpPr>
          <p:spPr>
            <a:xfrm>
              <a:off x="4763955" y="3943186"/>
              <a:ext cx="194472" cy="172683"/>
            </a:xfrm>
            <a:custGeom>
              <a:rect b="b" l="l" r="r" t="t"/>
              <a:pathLst>
                <a:path extrusionOk="0" h="172683" w="194472">
                  <a:moveTo>
                    <a:pt x="110273" y="69220"/>
                  </a:moveTo>
                  <a:cubicBezTo>
                    <a:pt x="129132" y="84460"/>
                    <a:pt x="149421" y="95128"/>
                    <a:pt x="168471" y="100938"/>
                  </a:cubicBezTo>
                  <a:cubicBezTo>
                    <a:pt x="191807" y="107987"/>
                    <a:pt x="202570" y="136276"/>
                    <a:pt x="187521" y="155516"/>
                  </a:cubicBezTo>
                  <a:cubicBezTo>
                    <a:pt x="187425" y="155612"/>
                    <a:pt x="187330" y="155802"/>
                    <a:pt x="187235" y="155897"/>
                  </a:cubicBezTo>
                  <a:cubicBezTo>
                    <a:pt x="164089" y="184568"/>
                    <a:pt x="105510" y="175614"/>
                    <a:pt x="56457" y="135895"/>
                  </a:cubicBezTo>
                  <a:cubicBezTo>
                    <a:pt x="7308" y="96176"/>
                    <a:pt x="-13743" y="40835"/>
                    <a:pt x="9403" y="12165"/>
                  </a:cubicBezTo>
                  <a:cubicBezTo>
                    <a:pt x="9498" y="12070"/>
                    <a:pt x="9594" y="11879"/>
                    <a:pt x="9689" y="11784"/>
                  </a:cubicBezTo>
                  <a:cubicBezTo>
                    <a:pt x="25215" y="-6980"/>
                    <a:pt x="55218" y="-2408"/>
                    <a:pt x="67029" y="18928"/>
                  </a:cubicBezTo>
                  <a:cubicBezTo>
                    <a:pt x="76745" y="36454"/>
                    <a:pt x="91413" y="53980"/>
                    <a:pt x="110273" y="692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9"/>
            <p:cNvSpPr/>
            <p:nvPr/>
          </p:nvSpPr>
          <p:spPr>
            <a:xfrm>
              <a:off x="4822372" y="3949849"/>
              <a:ext cx="121808" cy="102920"/>
            </a:xfrm>
            <a:custGeom>
              <a:rect b="b" l="l" r="r" t="t"/>
              <a:pathLst>
                <a:path extrusionOk="0" h="102920" w="121808">
                  <a:moveTo>
                    <a:pt x="75859" y="32934"/>
                  </a:moveTo>
                  <a:cubicBezTo>
                    <a:pt x="95671" y="48936"/>
                    <a:pt x="110911" y="67414"/>
                    <a:pt x="120436" y="85702"/>
                  </a:cubicBezTo>
                  <a:cubicBezTo>
                    <a:pt x="125198" y="94846"/>
                    <a:pt x="116816" y="105229"/>
                    <a:pt x="106910" y="102466"/>
                  </a:cubicBezTo>
                  <a:cubicBezTo>
                    <a:pt x="87003" y="96942"/>
                    <a:pt x="65667" y="85893"/>
                    <a:pt x="45950" y="69986"/>
                  </a:cubicBezTo>
                  <a:cubicBezTo>
                    <a:pt x="26138" y="53984"/>
                    <a:pt x="10994" y="35506"/>
                    <a:pt x="1373" y="17218"/>
                  </a:cubicBezTo>
                  <a:cubicBezTo>
                    <a:pt x="-3389" y="8074"/>
                    <a:pt x="4993" y="-2309"/>
                    <a:pt x="14899" y="454"/>
                  </a:cubicBezTo>
                  <a:cubicBezTo>
                    <a:pt x="34711" y="5978"/>
                    <a:pt x="56047" y="16932"/>
                    <a:pt x="75859" y="3293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2" name="Google Shape;1022;p29"/>
          <p:cNvGrpSpPr/>
          <p:nvPr/>
        </p:nvGrpSpPr>
        <p:grpSpPr>
          <a:xfrm>
            <a:off x="7898116" y="3183933"/>
            <a:ext cx="189635" cy="182132"/>
            <a:chOff x="4511741" y="3745693"/>
            <a:chExt cx="158890" cy="152603"/>
          </a:xfrm>
        </p:grpSpPr>
        <p:sp>
          <p:nvSpPr>
            <p:cNvPr id="1023" name="Google Shape;1023;p29"/>
            <p:cNvSpPr/>
            <p:nvPr/>
          </p:nvSpPr>
          <p:spPr>
            <a:xfrm>
              <a:off x="4539614" y="3745693"/>
              <a:ext cx="131017" cy="117360"/>
            </a:xfrm>
            <a:custGeom>
              <a:rect b="b" l="l" r="r" t="t"/>
              <a:pathLst>
                <a:path extrusionOk="0" h="117360" w="131017">
                  <a:moveTo>
                    <a:pt x="104394" y="117360"/>
                  </a:moveTo>
                  <a:cubicBezTo>
                    <a:pt x="99441" y="117360"/>
                    <a:pt x="94393" y="116027"/>
                    <a:pt x="89821" y="113169"/>
                  </a:cubicBezTo>
                  <a:lnTo>
                    <a:pt x="88869" y="112407"/>
                  </a:lnTo>
                  <a:cubicBezTo>
                    <a:pt x="87821" y="111264"/>
                    <a:pt x="86773" y="110407"/>
                    <a:pt x="85630" y="109740"/>
                  </a:cubicBezTo>
                  <a:lnTo>
                    <a:pt x="80773" y="106883"/>
                  </a:lnTo>
                  <a:lnTo>
                    <a:pt x="84487" y="102597"/>
                  </a:lnTo>
                  <a:cubicBezTo>
                    <a:pt x="84964" y="102025"/>
                    <a:pt x="85249" y="101073"/>
                    <a:pt x="84678" y="99930"/>
                  </a:cubicBezTo>
                  <a:cubicBezTo>
                    <a:pt x="78772" y="88595"/>
                    <a:pt x="69533" y="77736"/>
                    <a:pt x="58008" y="68402"/>
                  </a:cubicBezTo>
                  <a:cubicBezTo>
                    <a:pt x="46482" y="59163"/>
                    <a:pt x="33910" y="52400"/>
                    <a:pt x="21622" y="49066"/>
                  </a:cubicBezTo>
                  <a:cubicBezTo>
                    <a:pt x="20289" y="48685"/>
                    <a:pt x="19336" y="49352"/>
                    <a:pt x="18860" y="49923"/>
                  </a:cubicBezTo>
                  <a:lnTo>
                    <a:pt x="15526" y="53828"/>
                  </a:lnTo>
                  <a:lnTo>
                    <a:pt x="11907" y="50209"/>
                  </a:lnTo>
                  <a:cubicBezTo>
                    <a:pt x="10954" y="49257"/>
                    <a:pt x="9907" y="48399"/>
                    <a:pt x="8668" y="47637"/>
                  </a:cubicBezTo>
                  <a:lnTo>
                    <a:pt x="7906" y="46970"/>
                  </a:lnTo>
                  <a:cubicBezTo>
                    <a:pt x="-1143" y="37731"/>
                    <a:pt x="-2571" y="24111"/>
                    <a:pt x="4382" y="14014"/>
                  </a:cubicBezTo>
                  <a:lnTo>
                    <a:pt x="4382" y="13633"/>
                  </a:lnTo>
                  <a:lnTo>
                    <a:pt x="5906" y="12014"/>
                  </a:lnTo>
                  <a:cubicBezTo>
                    <a:pt x="22003" y="-7798"/>
                    <a:pt x="60865" y="-2655"/>
                    <a:pt x="94012" y="24111"/>
                  </a:cubicBezTo>
                  <a:cubicBezTo>
                    <a:pt x="114967" y="41065"/>
                    <a:pt x="128683" y="62782"/>
                    <a:pt x="130779" y="82213"/>
                  </a:cubicBezTo>
                  <a:cubicBezTo>
                    <a:pt x="131731" y="91738"/>
                    <a:pt x="129826" y="100120"/>
                    <a:pt x="125159" y="106692"/>
                  </a:cubicBezTo>
                  <a:lnTo>
                    <a:pt x="125159" y="107073"/>
                  </a:lnTo>
                  <a:lnTo>
                    <a:pt x="123635" y="108788"/>
                  </a:lnTo>
                  <a:cubicBezTo>
                    <a:pt x="118682" y="114312"/>
                    <a:pt x="111729" y="117360"/>
                    <a:pt x="104394" y="117360"/>
                  </a:cubicBezTo>
                  <a:close/>
                  <a:moveTo>
                    <a:pt x="95346" y="105359"/>
                  </a:moveTo>
                  <a:cubicBezTo>
                    <a:pt x="101347" y="108788"/>
                    <a:pt x="109824" y="109073"/>
                    <a:pt x="115539" y="103168"/>
                  </a:cubicBezTo>
                  <a:lnTo>
                    <a:pt x="116586" y="101835"/>
                  </a:lnTo>
                  <a:cubicBezTo>
                    <a:pt x="120397" y="97072"/>
                    <a:pt x="122016" y="90595"/>
                    <a:pt x="121254" y="82975"/>
                  </a:cubicBezTo>
                  <a:cubicBezTo>
                    <a:pt x="119444" y="66211"/>
                    <a:pt x="106776" y="46494"/>
                    <a:pt x="88011" y="31349"/>
                  </a:cubicBezTo>
                  <a:cubicBezTo>
                    <a:pt x="60294" y="8966"/>
                    <a:pt x="26385" y="2774"/>
                    <a:pt x="13431" y="17634"/>
                  </a:cubicBezTo>
                  <a:lnTo>
                    <a:pt x="12859" y="18395"/>
                  </a:lnTo>
                  <a:cubicBezTo>
                    <a:pt x="7240" y="25539"/>
                    <a:pt x="9335" y="34493"/>
                    <a:pt x="14288" y="39827"/>
                  </a:cubicBezTo>
                  <a:cubicBezTo>
                    <a:pt x="14669" y="40113"/>
                    <a:pt x="15050" y="40398"/>
                    <a:pt x="15431" y="40684"/>
                  </a:cubicBezTo>
                  <a:cubicBezTo>
                    <a:pt x="18098" y="39351"/>
                    <a:pt x="21241" y="38969"/>
                    <a:pt x="24194" y="39827"/>
                  </a:cubicBezTo>
                  <a:cubicBezTo>
                    <a:pt x="37624" y="43542"/>
                    <a:pt x="51436" y="50876"/>
                    <a:pt x="64009" y="60972"/>
                  </a:cubicBezTo>
                  <a:cubicBezTo>
                    <a:pt x="76582" y="71164"/>
                    <a:pt x="86583" y="83070"/>
                    <a:pt x="93060" y="95453"/>
                  </a:cubicBezTo>
                  <a:cubicBezTo>
                    <a:pt x="94489" y="98215"/>
                    <a:pt x="94869" y="101358"/>
                    <a:pt x="94012" y="104120"/>
                  </a:cubicBezTo>
                  <a:cubicBezTo>
                    <a:pt x="94489" y="104597"/>
                    <a:pt x="94869" y="104978"/>
                    <a:pt x="95346" y="10535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9"/>
            <p:cNvSpPr/>
            <p:nvPr/>
          </p:nvSpPr>
          <p:spPr>
            <a:xfrm>
              <a:off x="4511741" y="3780922"/>
              <a:ext cx="131109" cy="117374"/>
            </a:xfrm>
            <a:custGeom>
              <a:rect b="b" l="l" r="r" t="t"/>
              <a:pathLst>
                <a:path extrusionOk="0" h="117374" w="131109">
                  <a:moveTo>
                    <a:pt x="96073" y="117375"/>
                  </a:moveTo>
                  <a:cubicBezTo>
                    <a:pt x="92929" y="117375"/>
                    <a:pt x="89691" y="117089"/>
                    <a:pt x="86262" y="116613"/>
                  </a:cubicBezTo>
                  <a:cubicBezTo>
                    <a:pt x="69974" y="114136"/>
                    <a:pt x="52544" y="105849"/>
                    <a:pt x="37113" y="93372"/>
                  </a:cubicBezTo>
                  <a:cubicBezTo>
                    <a:pt x="3871" y="66511"/>
                    <a:pt x="-9369" y="29649"/>
                    <a:pt x="7014" y="9361"/>
                  </a:cubicBezTo>
                  <a:cubicBezTo>
                    <a:pt x="15586" y="-926"/>
                    <a:pt x="29969" y="-2926"/>
                    <a:pt x="41399" y="4313"/>
                  </a:cubicBezTo>
                  <a:lnTo>
                    <a:pt x="42352" y="5075"/>
                  </a:lnTo>
                  <a:cubicBezTo>
                    <a:pt x="43304" y="6027"/>
                    <a:pt x="44257" y="6885"/>
                    <a:pt x="45304" y="7456"/>
                  </a:cubicBezTo>
                  <a:lnTo>
                    <a:pt x="47686" y="8790"/>
                  </a:lnTo>
                  <a:lnTo>
                    <a:pt x="47686" y="13266"/>
                  </a:lnTo>
                  <a:lnTo>
                    <a:pt x="46638" y="14695"/>
                  </a:lnTo>
                  <a:cubicBezTo>
                    <a:pt x="46257" y="15171"/>
                    <a:pt x="45686" y="16124"/>
                    <a:pt x="46352" y="17553"/>
                  </a:cubicBezTo>
                  <a:cubicBezTo>
                    <a:pt x="52353" y="28887"/>
                    <a:pt x="61497" y="39746"/>
                    <a:pt x="72927" y="48985"/>
                  </a:cubicBezTo>
                  <a:cubicBezTo>
                    <a:pt x="84357" y="58224"/>
                    <a:pt x="96930" y="64987"/>
                    <a:pt x="109312" y="68416"/>
                  </a:cubicBezTo>
                  <a:cubicBezTo>
                    <a:pt x="110836" y="68797"/>
                    <a:pt x="111598" y="67940"/>
                    <a:pt x="111789" y="67654"/>
                  </a:cubicBezTo>
                  <a:lnTo>
                    <a:pt x="115123" y="63273"/>
                  </a:lnTo>
                  <a:lnTo>
                    <a:pt x="119028" y="67083"/>
                  </a:lnTo>
                  <a:cubicBezTo>
                    <a:pt x="120171" y="68226"/>
                    <a:pt x="121219" y="69083"/>
                    <a:pt x="122362" y="69750"/>
                  </a:cubicBezTo>
                  <a:lnTo>
                    <a:pt x="123410" y="70607"/>
                  </a:lnTo>
                  <a:cubicBezTo>
                    <a:pt x="132744" y="80322"/>
                    <a:pt x="133697" y="94705"/>
                    <a:pt x="125695" y="104897"/>
                  </a:cubicBezTo>
                  <a:lnTo>
                    <a:pt x="125315" y="105278"/>
                  </a:lnTo>
                  <a:lnTo>
                    <a:pt x="121981" y="101944"/>
                  </a:lnTo>
                  <a:lnTo>
                    <a:pt x="125219" y="105468"/>
                  </a:lnTo>
                  <a:cubicBezTo>
                    <a:pt x="118933" y="113184"/>
                    <a:pt x="108741" y="117375"/>
                    <a:pt x="96073" y="117375"/>
                  </a:cubicBezTo>
                  <a:close/>
                  <a:moveTo>
                    <a:pt x="26636" y="9552"/>
                  </a:moveTo>
                  <a:cubicBezTo>
                    <a:pt x="22254" y="9552"/>
                    <a:pt x="17873" y="11171"/>
                    <a:pt x="14539" y="15171"/>
                  </a:cubicBezTo>
                  <a:cubicBezTo>
                    <a:pt x="1775" y="30888"/>
                    <a:pt x="14920" y="63273"/>
                    <a:pt x="43019" y="85942"/>
                  </a:cubicBezTo>
                  <a:cubicBezTo>
                    <a:pt x="57211" y="97372"/>
                    <a:pt x="73022" y="104897"/>
                    <a:pt x="87691" y="107183"/>
                  </a:cubicBezTo>
                  <a:cubicBezTo>
                    <a:pt x="101407" y="109278"/>
                    <a:pt x="112170" y="106421"/>
                    <a:pt x="117980" y="99087"/>
                  </a:cubicBezTo>
                  <a:lnTo>
                    <a:pt x="121886" y="101849"/>
                  </a:lnTo>
                  <a:lnTo>
                    <a:pt x="118171" y="98896"/>
                  </a:lnTo>
                  <a:cubicBezTo>
                    <a:pt x="123695" y="91848"/>
                    <a:pt x="121790" y="82989"/>
                    <a:pt x="116932" y="77560"/>
                  </a:cubicBezTo>
                  <a:cubicBezTo>
                    <a:pt x="116456" y="77274"/>
                    <a:pt x="115980" y="76989"/>
                    <a:pt x="115504" y="76608"/>
                  </a:cubicBezTo>
                  <a:cubicBezTo>
                    <a:pt x="112837" y="77941"/>
                    <a:pt x="109789" y="78322"/>
                    <a:pt x="106741" y="77465"/>
                  </a:cubicBezTo>
                  <a:cubicBezTo>
                    <a:pt x="93215" y="73655"/>
                    <a:pt x="79404" y="66321"/>
                    <a:pt x="66926" y="56224"/>
                  </a:cubicBezTo>
                  <a:cubicBezTo>
                    <a:pt x="54544" y="46223"/>
                    <a:pt x="44447" y="34317"/>
                    <a:pt x="37875" y="21839"/>
                  </a:cubicBezTo>
                  <a:cubicBezTo>
                    <a:pt x="36446" y="18981"/>
                    <a:pt x="36065" y="15838"/>
                    <a:pt x="36923" y="12981"/>
                  </a:cubicBezTo>
                  <a:cubicBezTo>
                    <a:pt x="36541" y="12695"/>
                    <a:pt x="36256" y="12314"/>
                    <a:pt x="35875" y="12028"/>
                  </a:cubicBezTo>
                  <a:cubicBezTo>
                    <a:pt x="33112" y="10409"/>
                    <a:pt x="29874" y="9552"/>
                    <a:pt x="26636" y="955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5" name="Google Shape;1025;p29"/>
          <p:cNvGrpSpPr/>
          <p:nvPr/>
        </p:nvGrpSpPr>
        <p:grpSpPr>
          <a:xfrm>
            <a:off x="8342945" y="4125287"/>
            <a:ext cx="186352" cy="186037"/>
            <a:chOff x="4884451" y="4534427"/>
            <a:chExt cx="156139" cy="155875"/>
          </a:xfrm>
        </p:grpSpPr>
        <p:sp>
          <p:nvSpPr>
            <p:cNvPr id="1026" name="Google Shape;1026;p29"/>
            <p:cNvSpPr/>
            <p:nvPr/>
          </p:nvSpPr>
          <p:spPr>
            <a:xfrm>
              <a:off x="4915485" y="4566390"/>
              <a:ext cx="125105" cy="123912"/>
            </a:xfrm>
            <a:custGeom>
              <a:rect b="b" l="l" r="r" t="t"/>
              <a:pathLst>
                <a:path extrusionOk="0" h="123912" w="125105">
                  <a:moveTo>
                    <a:pt x="176" y="93906"/>
                  </a:moveTo>
                  <a:cubicBezTo>
                    <a:pt x="748" y="89048"/>
                    <a:pt x="2653" y="84190"/>
                    <a:pt x="6082" y="79904"/>
                  </a:cubicBezTo>
                  <a:lnTo>
                    <a:pt x="6939" y="79047"/>
                  </a:lnTo>
                  <a:cubicBezTo>
                    <a:pt x="8177" y="78190"/>
                    <a:pt x="9130" y="77237"/>
                    <a:pt x="9892" y="76094"/>
                  </a:cubicBezTo>
                  <a:lnTo>
                    <a:pt x="13321" y="71617"/>
                  </a:lnTo>
                  <a:lnTo>
                    <a:pt x="17226" y="75808"/>
                  </a:lnTo>
                  <a:cubicBezTo>
                    <a:pt x="17702" y="76380"/>
                    <a:pt x="18655" y="76761"/>
                    <a:pt x="19798" y="76285"/>
                  </a:cubicBezTo>
                  <a:cubicBezTo>
                    <a:pt x="31704" y="71713"/>
                    <a:pt x="43610" y="63807"/>
                    <a:pt x="54183" y="53425"/>
                  </a:cubicBezTo>
                  <a:cubicBezTo>
                    <a:pt x="64661" y="43042"/>
                    <a:pt x="72757" y="31327"/>
                    <a:pt x="77519" y="19516"/>
                  </a:cubicBezTo>
                  <a:cubicBezTo>
                    <a:pt x="78091" y="18182"/>
                    <a:pt x="77519" y="17230"/>
                    <a:pt x="76948" y="16658"/>
                  </a:cubicBezTo>
                  <a:lnTo>
                    <a:pt x="73423" y="12848"/>
                  </a:lnTo>
                  <a:lnTo>
                    <a:pt x="77424" y="9610"/>
                  </a:lnTo>
                  <a:cubicBezTo>
                    <a:pt x="78472" y="8752"/>
                    <a:pt x="79424" y="7800"/>
                    <a:pt x="80377" y="6657"/>
                  </a:cubicBezTo>
                  <a:lnTo>
                    <a:pt x="81139" y="5895"/>
                  </a:lnTo>
                  <a:cubicBezTo>
                    <a:pt x="91330" y="-2106"/>
                    <a:pt x="105047" y="-1916"/>
                    <a:pt x="114286" y="6181"/>
                  </a:cubicBezTo>
                  <a:lnTo>
                    <a:pt x="114667" y="6181"/>
                  </a:lnTo>
                  <a:lnTo>
                    <a:pt x="116096" y="7895"/>
                  </a:lnTo>
                  <a:cubicBezTo>
                    <a:pt x="134003" y="26088"/>
                    <a:pt x="124478" y="64093"/>
                    <a:pt x="94093" y="94001"/>
                  </a:cubicBezTo>
                  <a:cubicBezTo>
                    <a:pt x="74852" y="112861"/>
                    <a:pt x="51802" y="124100"/>
                    <a:pt x="32180" y="123910"/>
                  </a:cubicBezTo>
                  <a:cubicBezTo>
                    <a:pt x="22655" y="123814"/>
                    <a:pt x="14464" y="120957"/>
                    <a:pt x="8558" y="115528"/>
                  </a:cubicBezTo>
                  <a:lnTo>
                    <a:pt x="8177" y="115528"/>
                  </a:lnTo>
                  <a:lnTo>
                    <a:pt x="6653" y="113813"/>
                  </a:lnTo>
                  <a:cubicBezTo>
                    <a:pt x="1605" y="108479"/>
                    <a:pt x="-681" y="101240"/>
                    <a:pt x="176" y="93906"/>
                  </a:cubicBezTo>
                  <a:close/>
                  <a:moveTo>
                    <a:pt x="13226" y="86286"/>
                  </a:moveTo>
                  <a:cubicBezTo>
                    <a:pt x="9130" y="91810"/>
                    <a:pt x="7892" y="100192"/>
                    <a:pt x="13035" y="106574"/>
                  </a:cubicBezTo>
                  <a:lnTo>
                    <a:pt x="14178" y="107813"/>
                  </a:lnTo>
                  <a:cubicBezTo>
                    <a:pt x="18464" y="112194"/>
                    <a:pt x="24751" y="114480"/>
                    <a:pt x="32371" y="114575"/>
                  </a:cubicBezTo>
                  <a:cubicBezTo>
                    <a:pt x="49230" y="114766"/>
                    <a:pt x="70280" y="104288"/>
                    <a:pt x="87521" y="87429"/>
                  </a:cubicBezTo>
                  <a:cubicBezTo>
                    <a:pt x="112952"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0"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9"/>
            <p:cNvSpPr/>
            <p:nvPr/>
          </p:nvSpPr>
          <p:spPr>
            <a:xfrm>
              <a:off x="4884451" y="45344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6" y="47955"/>
                    <a:pt x="106744" y="47288"/>
                    <a:pt x="105315" y="47859"/>
                  </a:cubicBezTo>
                  <a:cubicBezTo>
                    <a:pt x="93409" y="52527"/>
                    <a:pt x="81598" y="60432"/>
                    <a:pt x="71121" y="70720"/>
                  </a:cubicBezTo>
                  <a:cubicBezTo>
                    <a:pt x="60643" y="81006"/>
                    <a:pt x="52452" y="92817"/>
                    <a:pt x="47689" y="104629"/>
                  </a:cubicBezTo>
                  <a:cubicBezTo>
                    <a:pt x="47118" y="106057"/>
                    <a:pt x="47880" y="106914"/>
                    <a:pt x="48165" y="107200"/>
                  </a:cubicBezTo>
                  <a:lnTo>
                    <a:pt x="52071"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1"/>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4"/>
                    <a:pt x="38640" y="109867"/>
                  </a:cubicBezTo>
                  <a:cubicBezTo>
                    <a:pt x="37593" y="107105"/>
                    <a:pt x="37593" y="103962"/>
                    <a:pt x="38831" y="101009"/>
                  </a:cubicBezTo>
                  <a:cubicBezTo>
                    <a:pt x="44165" y="87960"/>
                    <a:pt x="53023" y="75101"/>
                    <a:pt x="64453" y="63862"/>
                  </a:cubicBezTo>
                  <a:cubicBezTo>
                    <a:pt x="75788" y="52622"/>
                    <a:pt x="88837" y="44049"/>
                    <a:pt x="101982" y="38906"/>
                  </a:cubicBezTo>
                  <a:cubicBezTo>
                    <a:pt x="105029" y="37763"/>
                    <a:pt x="108078" y="37858"/>
                    <a:pt x="110840" y="38906"/>
                  </a:cubicBezTo>
                  <a:cubicBezTo>
                    <a:pt x="111221" y="38620"/>
                    <a:pt x="111602" y="38239"/>
                    <a:pt x="111983" y="37954"/>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8" name="Google Shape;1028;p29"/>
          <p:cNvGrpSpPr/>
          <p:nvPr/>
        </p:nvGrpSpPr>
        <p:grpSpPr>
          <a:xfrm>
            <a:off x="8445258" y="3579619"/>
            <a:ext cx="186352" cy="186037"/>
            <a:chOff x="4970176" y="4077227"/>
            <a:chExt cx="156139" cy="155875"/>
          </a:xfrm>
        </p:grpSpPr>
        <p:sp>
          <p:nvSpPr>
            <p:cNvPr id="1029" name="Google Shape;1029;p29"/>
            <p:cNvSpPr/>
            <p:nvPr/>
          </p:nvSpPr>
          <p:spPr>
            <a:xfrm>
              <a:off x="5001210" y="4109190"/>
              <a:ext cx="125105" cy="123912"/>
            </a:xfrm>
            <a:custGeom>
              <a:rect b="b" l="l" r="r" t="t"/>
              <a:pathLst>
                <a:path extrusionOk="0" h="123912" w="125105">
                  <a:moveTo>
                    <a:pt x="176" y="93906"/>
                  </a:moveTo>
                  <a:cubicBezTo>
                    <a:pt x="748" y="89048"/>
                    <a:pt x="2653" y="84190"/>
                    <a:pt x="6082" y="79904"/>
                  </a:cubicBezTo>
                  <a:lnTo>
                    <a:pt x="6939" y="79047"/>
                  </a:lnTo>
                  <a:cubicBezTo>
                    <a:pt x="8178" y="78190"/>
                    <a:pt x="9130" y="77237"/>
                    <a:pt x="9892" y="76094"/>
                  </a:cubicBezTo>
                  <a:lnTo>
                    <a:pt x="13321" y="71617"/>
                  </a:lnTo>
                  <a:lnTo>
                    <a:pt x="17226" y="75808"/>
                  </a:lnTo>
                  <a:cubicBezTo>
                    <a:pt x="17703" y="76380"/>
                    <a:pt x="18655" y="76761"/>
                    <a:pt x="19798" y="76285"/>
                  </a:cubicBezTo>
                  <a:cubicBezTo>
                    <a:pt x="31704" y="71713"/>
                    <a:pt x="43611" y="63807"/>
                    <a:pt x="54183" y="53425"/>
                  </a:cubicBezTo>
                  <a:cubicBezTo>
                    <a:pt x="64661" y="43042"/>
                    <a:pt x="72757" y="31327"/>
                    <a:pt x="77520" y="19516"/>
                  </a:cubicBezTo>
                  <a:cubicBezTo>
                    <a:pt x="78091" y="18182"/>
                    <a:pt x="77520" y="17230"/>
                    <a:pt x="76948" y="16658"/>
                  </a:cubicBezTo>
                  <a:lnTo>
                    <a:pt x="73424" y="12848"/>
                  </a:lnTo>
                  <a:lnTo>
                    <a:pt x="77424" y="9610"/>
                  </a:lnTo>
                  <a:cubicBezTo>
                    <a:pt x="78472" y="8752"/>
                    <a:pt x="79424" y="7800"/>
                    <a:pt x="80377" y="6657"/>
                  </a:cubicBezTo>
                  <a:lnTo>
                    <a:pt x="81139" y="5895"/>
                  </a:lnTo>
                  <a:cubicBezTo>
                    <a:pt x="91331" y="-2106"/>
                    <a:pt x="105047" y="-1916"/>
                    <a:pt x="114286" y="6181"/>
                  </a:cubicBezTo>
                  <a:lnTo>
                    <a:pt x="114667" y="6181"/>
                  </a:lnTo>
                  <a:lnTo>
                    <a:pt x="116096" y="7895"/>
                  </a:lnTo>
                  <a:cubicBezTo>
                    <a:pt x="134003" y="26088"/>
                    <a:pt x="124478" y="64093"/>
                    <a:pt x="94093" y="94001"/>
                  </a:cubicBezTo>
                  <a:cubicBezTo>
                    <a:pt x="74853" y="112861"/>
                    <a:pt x="51802" y="124100"/>
                    <a:pt x="32180" y="123910"/>
                  </a:cubicBezTo>
                  <a:cubicBezTo>
                    <a:pt x="22655" y="123814"/>
                    <a:pt x="14464" y="120957"/>
                    <a:pt x="8558" y="115528"/>
                  </a:cubicBezTo>
                  <a:lnTo>
                    <a:pt x="8178" y="115528"/>
                  </a:lnTo>
                  <a:lnTo>
                    <a:pt x="6654" y="113813"/>
                  </a:lnTo>
                  <a:cubicBezTo>
                    <a:pt x="1605" y="108479"/>
                    <a:pt x="-681" y="101240"/>
                    <a:pt x="176" y="93906"/>
                  </a:cubicBezTo>
                  <a:close/>
                  <a:moveTo>
                    <a:pt x="13226" y="86286"/>
                  </a:moveTo>
                  <a:cubicBezTo>
                    <a:pt x="9130" y="91810"/>
                    <a:pt x="7892" y="100192"/>
                    <a:pt x="13035" y="106574"/>
                  </a:cubicBezTo>
                  <a:lnTo>
                    <a:pt x="14178" y="107812"/>
                  </a:lnTo>
                  <a:cubicBezTo>
                    <a:pt x="18464" y="112194"/>
                    <a:pt x="24751" y="114480"/>
                    <a:pt x="32371" y="114575"/>
                  </a:cubicBezTo>
                  <a:cubicBezTo>
                    <a:pt x="49230" y="114766"/>
                    <a:pt x="70280" y="104288"/>
                    <a:pt x="87521" y="87429"/>
                  </a:cubicBezTo>
                  <a:cubicBezTo>
                    <a:pt x="112953"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1"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9"/>
            <p:cNvSpPr/>
            <p:nvPr/>
          </p:nvSpPr>
          <p:spPr>
            <a:xfrm>
              <a:off x="4970176" y="40772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6" y="47955"/>
                    <a:pt x="106744" y="47288"/>
                    <a:pt x="105315" y="47859"/>
                  </a:cubicBezTo>
                  <a:cubicBezTo>
                    <a:pt x="93409" y="52527"/>
                    <a:pt x="81598" y="60432"/>
                    <a:pt x="71120" y="70719"/>
                  </a:cubicBezTo>
                  <a:cubicBezTo>
                    <a:pt x="60643" y="81006"/>
                    <a:pt x="52452" y="92817"/>
                    <a:pt x="47689" y="104628"/>
                  </a:cubicBezTo>
                  <a:cubicBezTo>
                    <a:pt x="47118" y="106057"/>
                    <a:pt x="47879" y="106914"/>
                    <a:pt x="48165" y="107200"/>
                  </a:cubicBezTo>
                  <a:lnTo>
                    <a:pt x="52070"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0"/>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3"/>
                    <a:pt x="38640" y="109867"/>
                  </a:cubicBezTo>
                  <a:cubicBezTo>
                    <a:pt x="37593" y="107105"/>
                    <a:pt x="37593" y="103962"/>
                    <a:pt x="38831" y="101009"/>
                  </a:cubicBezTo>
                  <a:cubicBezTo>
                    <a:pt x="44165" y="87960"/>
                    <a:pt x="53023" y="75101"/>
                    <a:pt x="64453" y="63861"/>
                  </a:cubicBezTo>
                  <a:cubicBezTo>
                    <a:pt x="75788" y="52622"/>
                    <a:pt x="88837" y="44049"/>
                    <a:pt x="101982" y="38906"/>
                  </a:cubicBezTo>
                  <a:cubicBezTo>
                    <a:pt x="105029" y="37763"/>
                    <a:pt x="108078" y="37858"/>
                    <a:pt x="110840" y="38906"/>
                  </a:cubicBezTo>
                  <a:cubicBezTo>
                    <a:pt x="111221" y="38620"/>
                    <a:pt x="111602" y="38239"/>
                    <a:pt x="111983" y="37953"/>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1" name="Google Shape;1031;p29"/>
          <p:cNvGrpSpPr/>
          <p:nvPr/>
        </p:nvGrpSpPr>
        <p:grpSpPr>
          <a:xfrm>
            <a:off x="7945062" y="3897925"/>
            <a:ext cx="186352" cy="186037"/>
            <a:chOff x="4551076" y="4343927"/>
            <a:chExt cx="156139" cy="155875"/>
          </a:xfrm>
        </p:grpSpPr>
        <p:sp>
          <p:nvSpPr>
            <p:cNvPr id="1032" name="Google Shape;1032;p29"/>
            <p:cNvSpPr/>
            <p:nvPr/>
          </p:nvSpPr>
          <p:spPr>
            <a:xfrm>
              <a:off x="4582110" y="4375890"/>
              <a:ext cx="125105" cy="123912"/>
            </a:xfrm>
            <a:custGeom>
              <a:rect b="b" l="l" r="r" t="t"/>
              <a:pathLst>
                <a:path extrusionOk="0" h="123912" w="125105">
                  <a:moveTo>
                    <a:pt x="176" y="93906"/>
                  </a:moveTo>
                  <a:cubicBezTo>
                    <a:pt x="748" y="89048"/>
                    <a:pt x="2653" y="84190"/>
                    <a:pt x="6082" y="79904"/>
                  </a:cubicBezTo>
                  <a:lnTo>
                    <a:pt x="6939" y="79047"/>
                  </a:lnTo>
                  <a:cubicBezTo>
                    <a:pt x="8177" y="78190"/>
                    <a:pt x="9130" y="77237"/>
                    <a:pt x="9892" y="76094"/>
                  </a:cubicBezTo>
                  <a:lnTo>
                    <a:pt x="13321" y="71617"/>
                  </a:lnTo>
                  <a:lnTo>
                    <a:pt x="17226" y="75808"/>
                  </a:lnTo>
                  <a:cubicBezTo>
                    <a:pt x="17702" y="76380"/>
                    <a:pt x="18655" y="76761"/>
                    <a:pt x="19798" y="76285"/>
                  </a:cubicBezTo>
                  <a:cubicBezTo>
                    <a:pt x="31704" y="71713"/>
                    <a:pt x="43610" y="63807"/>
                    <a:pt x="54183" y="53425"/>
                  </a:cubicBezTo>
                  <a:cubicBezTo>
                    <a:pt x="64661" y="43042"/>
                    <a:pt x="72757" y="31327"/>
                    <a:pt x="77519" y="19516"/>
                  </a:cubicBezTo>
                  <a:cubicBezTo>
                    <a:pt x="78091" y="18182"/>
                    <a:pt x="77519" y="17230"/>
                    <a:pt x="76948" y="16658"/>
                  </a:cubicBezTo>
                  <a:lnTo>
                    <a:pt x="73424" y="12848"/>
                  </a:lnTo>
                  <a:lnTo>
                    <a:pt x="77424" y="9610"/>
                  </a:lnTo>
                  <a:cubicBezTo>
                    <a:pt x="78472" y="8752"/>
                    <a:pt x="79424" y="7800"/>
                    <a:pt x="80377" y="6657"/>
                  </a:cubicBezTo>
                  <a:lnTo>
                    <a:pt x="81139" y="5895"/>
                  </a:lnTo>
                  <a:cubicBezTo>
                    <a:pt x="91330" y="-2106"/>
                    <a:pt x="105047" y="-1916"/>
                    <a:pt x="114286" y="6181"/>
                  </a:cubicBezTo>
                  <a:lnTo>
                    <a:pt x="114667" y="6181"/>
                  </a:lnTo>
                  <a:lnTo>
                    <a:pt x="116096" y="7895"/>
                  </a:lnTo>
                  <a:cubicBezTo>
                    <a:pt x="134003" y="26088"/>
                    <a:pt x="124478" y="64093"/>
                    <a:pt x="94093" y="94001"/>
                  </a:cubicBezTo>
                  <a:cubicBezTo>
                    <a:pt x="74852" y="112861"/>
                    <a:pt x="51802" y="124100"/>
                    <a:pt x="32180" y="123910"/>
                  </a:cubicBezTo>
                  <a:cubicBezTo>
                    <a:pt x="22655" y="123814"/>
                    <a:pt x="14464" y="120957"/>
                    <a:pt x="8558" y="115528"/>
                  </a:cubicBezTo>
                  <a:lnTo>
                    <a:pt x="8177" y="115528"/>
                  </a:lnTo>
                  <a:lnTo>
                    <a:pt x="6653" y="113813"/>
                  </a:lnTo>
                  <a:cubicBezTo>
                    <a:pt x="1605" y="108479"/>
                    <a:pt x="-681" y="101240"/>
                    <a:pt x="176" y="93906"/>
                  </a:cubicBezTo>
                  <a:close/>
                  <a:moveTo>
                    <a:pt x="13226" y="86286"/>
                  </a:moveTo>
                  <a:cubicBezTo>
                    <a:pt x="9130" y="91810"/>
                    <a:pt x="7892" y="100192"/>
                    <a:pt x="13035" y="106574"/>
                  </a:cubicBezTo>
                  <a:lnTo>
                    <a:pt x="14178" y="107812"/>
                  </a:lnTo>
                  <a:cubicBezTo>
                    <a:pt x="18464" y="112194"/>
                    <a:pt x="24751" y="114480"/>
                    <a:pt x="32371" y="114575"/>
                  </a:cubicBezTo>
                  <a:cubicBezTo>
                    <a:pt x="49230" y="114766"/>
                    <a:pt x="70280" y="104288"/>
                    <a:pt x="87521" y="87429"/>
                  </a:cubicBezTo>
                  <a:cubicBezTo>
                    <a:pt x="112952" y="62378"/>
                    <a:pt x="122858" y="29422"/>
                    <a:pt x="109619" y="14848"/>
                  </a:cubicBezTo>
                  <a:lnTo>
                    <a:pt x="108952" y="14182"/>
                  </a:lnTo>
                  <a:cubicBezTo>
                    <a:pt x="102570" y="7800"/>
                    <a:pt x="93426" y="8848"/>
                    <a:pt x="87521" y="13229"/>
                  </a:cubicBezTo>
                  <a:cubicBezTo>
                    <a:pt x="87235" y="13610"/>
                    <a:pt x="86854" y="13991"/>
                    <a:pt x="86568" y="14277"/>
                  </a:cubicBezTo>
                  <a:cubicBezTo>
                    <a:pt x="87616" y="17134"/>
                    <a:pt x="87616" y="20278"/>
                    <a:pt x="86378" y="23135"/>
                  </a:cubicBezTo>
                  <a:cubicBezTo>
                    <a:pt x="81139" y="36089"/>
                    <a:pt x="72280" y="48948"/>
                    <a:pt x="60851" y="60283"/>
                  </a:cubicBezTo>
                  <a:cubicBezTo>
                    <a:pt x="49325" y="71617"/>
                    <a:pt x="36371" y="80190"/>
                    <a:pt x="23227" y="85238"/>
                  </a:cubicBezTo>
                  <a:cubicBezTo>
                    <a:pt x="20274" y="86381"/>
                    <a:pt x="17226" y="86286"/>
                    <a:pt x="14464" y="85238"/>
                  </a:cubicBezTo>
                  <a:cubicBezTo>
                    <a:pt x="14083" y="85524"/>
                    <a:pt x="13607" y="85905"/>
                    <a:pt x="13226" y="86286"/>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9"/>
            <p:cNvSpPr/>
            <p:nvPr/>
          </p:nvSpPr>
          <p:spPr>
            <a:xfrm>
              <a:off x="4551076" y="4343927"/>
              <a:ext cx="125020" cy="124159"/>
            </a:xfrm>
            <a:custGeom>
              <a:rect b="b" l="l" r="r" t="t"/>
              <a:pathLst>
                <a:path extrusionOk="0" h="124159" w="125020">
                  <a:moveTo>
                    <a:pt x="350" y="85959"/>
                  </a:moveTo>
                  <a:cubicBezTo>
                    <a:pt x="731" y="82816"/>
                    <a:pt x="1302" y="79578"/>
                    <a:pt x="2255" y="76244"/>
                  </a:cubicBezTo>
                  <a:cubicBezTo>
                    <a:pt x="6541" y="60432"/>
                    <a:pt x="16733" y="43954"/>
                    <a:pt x="30925" y="30048"/>
                  </a:cubicBezTo>
                  <a:cubicBezTo>
                    <a:pt x="61405" y="44"/>
                    <a:pt x="99505" y="-8910"/>
                    <a:pt x="117793" y="9664"/>
                  </a:cubicBezTo>
                  <a:cubicBezTo>
                    <a:pt x="127032" y="19380"/>
                    <a:pt x="127413" y="33858"/>
                    <a:pt x="118936" y="44430"/>
                  </a:cubicBezTo>
                  <a:lnTo>
                    <a:pt x="118079" y="45288"/>
                  </a:lnTo>
                  <a:cubicBezTo>
                    <a:pt x="116936" y="46145"/>
                    <a:pt x="116079" y="47002"/>
                    <a:pt x="115412" y="47955"/>
                  </a:cubicBezTo>
                  <a:lnTo>
                    <a:pt x="113793" y="50145"/>
                  </a:lnTo>
                  <a:lnTo>
                    <a:pt x="109316" y="49669"/>
                  </a:lnTo>
                  <a:lnTo>
                    <a:pt x="108078" y="48431"/>
                  </a:lnTo>
                  <a:cubicBezTo>
                    <a:pt x="107697" y="47955"/>
                    <a:pt x="106744" y="47288"/>
                    <a:pt x="105315" y="47859"/>
                  </a:cubicBezTo>
                  <a:cubicBezTo>
                    <a:pt x="93409" y="52527"/>
                    <a:pt x="81598" y="60432"/>
                    <a:pt x="71121" y="70719"/>
                  </a:cubicBezTo>
                  <a:cubicBezTo>
                    <a:pt x="60643" y="81006"/>
                    <a:pt x="52452" y="92817"/>
                    <a:pt x="47689" y="104628"/>
                  </a:cubicBezTo>
                  <a:cubicBezTo>
                    <a:pt x="47118" y="106057"/>
                    <a:pt x="47880" y="106914"/>
                    <a:pt x="48165" y="107200"/>
                  </a:cubicBezTo>
                  <a:lnTo>
                    <a:pt x="52071" y="111010"/>
                  </a:lnTo>
                  <a:lnTo>
                    <a:pt x="47784" y="114439"/>
                  </a:lnTo>
                  <a:cubicBezTo>
                    <a:pt x="46546" y="115392"/>
                    <a:pt x="45594" y="116439"/>
                    <a:pt x="44832" y="117487"/>
                  </a:cubicBezTo>
                  <a:lnTo>
                    <a:pt x="43879" y="118440"/>
                  </a:lnTo>
                  <a:cubicBezTo>
                    <a:pt x="33211" y="126631"/>
                    <a:pt x="18733" y="125964"/>
                    <a:pt x="9589" y="116820"/>
                  </a:cubicBezTo>
                  <a:lnTo>
                    <a:pt x="9208" y="116439"/>
                  </a:lnTo>
                  <a:lnTo>
                    <a:pt x="12923" y="113487"/>
                  </a:lnTo>
                  <a:lnTo>
                    <a:pt x="9113" y="116344"/>
                  </a:lnTo>
                  <a:cubicBezTo>
                    <a:pt x="1874" y="109105"/>
                    <a:pt x="-1079" y="98532"/>
                    <a:pt x="350" y="85959"/>
                  </a:cubicBezTo>
                  <a:close/>
                  <a:moveTo>
                    <a:pt x="115412" y="29190"/>
                  </a:moveTo>
                  <a:cubicBezTo>
                    <a:pt x="115888" y="24904"/>
                    <a:pt x="114745" y="20332"/>
                    <a:pt x="111221" y="16522"/>
                  </a:cubicBezTo>
                  <a:cubicBezTo>
                    <a:pt x="97029" y="2044"/>
                    <a:pt x="63405" y="11474"/>
                    <a:pt x="37688" y="36810"/>
                  </a:cubicBezTo>
                  <a:cubicBezTo>
                    <a:pt x="24734" y="49574"/>
                    <a:pt x="15399" y="64528"/>
                    <a:pt x="11494" y="78720"/>
                  </a:cubicBezTo>
                  <a:cubicBezTo>
                    <a:pt x="7875" y="92055"/>
                    <a:pt x="9494" y="103104"/>
                    <a:pt x="16066" y="109772"/>
                  </a:cubicBezTo>
                  <a:lnTo>
                    <a:pt x="12828" y="113391"/>
                  </a:lnTo>
                  <a:lnTo>
                    <a:pt x="16161" y="110058"/>
                  </a:lnTo>
                  <a:cubicBezTo>
                    <a:pt x="22543" y="116344"/>
                    <a:pt x="31592" y="115392"/>
                    <a:pt x="37497" y="111201"/>
                  </a:cubicBezTo>
                  <a:cubicBezTo>
                    <a:pt x="37878" y="110724"/>
                    <a:pt x="38259" y="110343"/>
                    <a:pt x="38640" y="109867"/>
                  </a:cubicBezTo>
                  <a:cubicBezTo>
                    <a:pt x="37593" y="107105"/>
                    <a:pt x="37593" y="103962"/>
                    <a:pt x="38831" y="101009"/>
                  </a:cubicBezTo>
                  <a:cubicBezTo>
                    <a:pt x="44165" y="87960"/>
                    <a:pt x="53023" y="75101"/>
                    <a:pt x="64453" y="63861"/>
                  </a:cubicBezTo>
                  <a:cubicBezTo>
                    <a:pt x="75788" y="52622"/>
                    <a:pt x="88837" y="44049"/>
                    <a:pt x="101982" y="38906"/>
                  </a:cubicBezTo>
                  <a:cubicBezTo>
                    <a:pt x="105030" y="37763"/>
                    <a:pt x="108078" y="37858"/>
                    <a:pt x="110840" y="38906"/>
                  </a:cubicBezTo>
                  <a:cubicBezTo>
                    <a:pt x="111221" y="38620"/>
                    <a:pt x="111602" y="38239"/>
                    <a:pt x="111983" y="37953"/>
                  </a:cubicBezTo>
                  <a:cubicBezTo>
                    <a:pt x="113697" y="35572"/>
                    <a:pt x="115031" y="32429"/>
                    <a:pt x="115412" y="2919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4" name="Google Shape;1034;p29"/>
          <p:cNvGrpSpPr/>
          <p:nvPr/>
        </p:nvGrpSpPr>
        <p:grpSpPr>
          <a:xfrm>
            <a:off x="7691910" y="4247945"/>
            <a:ext cx="192521" cy="168120"/>
            <a:chOff x="4338967" y="4637199"/>
            <a:chExt cx="161308" cy="140863"/>
          </a:xfrm>
        </p:grpSpPr>
        <p:sp>
          <p:nvSpPr>
            <p:cNvPr id="1035" name="Google Shape;1035;p29"/>
            <p:cNvSpPr/>
            <p:nvPr/>
          </p:nvSpPr>
          <p:spPr>
            <a:xfrm>
              <a:off x="4338967" y="4684465"/>
              <a:ext cx="146534" cy="93597"/>
            </a:xfrm>
            <a:custGeom>
              <a:rect b="b" l="l" r="r" t="t"/>
              <a:pathLst>
                <a:path extrusionOk="0" h="93597" w="146534">
                  <a:moveTo>
                    <a:pt x="17291" y="1454"/>
                  </a:moveTo>
                  <a:cubicBezTo>
                    <a:pt x="21958" y="-165"/>
                    <a:pt x="27197" y="-451"/>
                    <a:pt x="32436" y="692"/>
                  </a:cubicBezTo>
                  <a:lnTo>
                    <a:pt x="33579" y="1073"/>
                  </a:lnTo>
                  <a:cubicBezTo>
                    <a:pt x="34912" y="1740"/>
                    <a:pt x="36151" y="2216"/>
                    <a:pt x="37484" y="2502"/>
                  </a:cubicBezTo>
                  <a:lnTo>
                    <a:pt x="43009" y="3645"/>
                  </a:lnTo>
                  <a:lnTo>
                    <a:pt x="40913" y="8883"/>
                  </a:lnTo>
                  <a:cubicBezTo>
                    <a:pt x="40627" y="9550"/>
                    <a:pt x="40627" y="10598"/>
                    <a:pt x="41580" y="11455"/>
                  </a:cubicBezTo>
                  <a:cubicBezTo>
                    <a:pt x="50819" y="20218"/>
                    <a:pt x="63106" y="27553"/>
                    <a:pt x="77013" y="32601"/>
                  </a:cubicBezTo>
                  <a:cubicBezTo>
                    <a:pt x="90919" y="37649"/>
                    <a:pt x="105016" y="39840"/>
                    <a:pt x="117684" y="39078"/>
                  </a:cubicBezTo>
                  <a:cubicBezTo>
                    <a:pt x="119113" y="38982"/>
                    <a:pt x="119780" y="38125"/>
                    <a:pt x="120066" y="37363"/>
                  </a:cubicBezTo>
                  <a:lnTo>
                    <a:pt x="121971" y="32601"/>
                  </a:lnTo>
                  <a:lnTo>
                    <a:pt x="126638" y="34887"/>
                  </a:lnTo>
                  <a:cubicBezTo>
                    <a:pt x="127876" y="35458"/>
                    <a:pt x="129114" y="35934"/>
                    <a:pt x="130638" y="36315"/>
                  </a:cubicBezTo>
                  <a:lnTo>
                    <a:pt x="131591" y="36696"/>
                  </a:lnTo>
                  <a:cubicBezTo>
                    <a:pt x="143212" y="42507"/>
                    <a:pt x="148926" y="54889"/>
                    <a:pt x="145593" y="66700"/>
                  </a:cubicBezTo>
                  <a:lnTo>
                    <a:pt x="145688" y="67081"/>
                  </a:lnTo>
                  <a:lnTo>
                    <a:pt x="144735" y="69081"/>
                  </a:lnTo>
                  <a:cubicBezTo>
                    <a:pt x="135972" y="93084"/>
                    <a:pt x="97587" y="100800"/>
                    <a:pt x="57487" y="86226"/>
                  </a:cubicBezTo>
                  <a:cubicBezTo>
                    <a:pt x="32150" y="76987"/>
                    <a:pt x="12147" y="60985"/>
                    <a:pt x="3861" y="43269"/>
                  </a:cubicBezTo>
                  <a:cubicBezTo>
                    <a:pt x="-140" y="34601"/>
                    <a:pt x="-1092" y="26029"/>
                    <a:pt x="1289" y="18313"/>
                  </a:cubicBezTo>
                  <a:lnTo>
                    <a:pt x="1194" y="17932"/>
                  </a:lnTo>
                  <a:lnTo>
                    <a:pt x="2146" y="15837"/>
                  </a:lnTo>
                  <a:cubicBezTo>
                    <a:pt x="4718" y="9074"/>
                    <a:pt x="10433" y="3835"/>
                    <a:pt x="17291" y="1454"/>
                  </a:cubicBezTo>
                  <a:close/>
                  <a:moveTo>
                    <a:pt x="29769" y="9931"/>
                  </a:moveTo>
                  <a:cubicBezTo>
                    <a:pt x="23006" y="8598"/>
                    <a:pt x="14910" y="11170"/>
                    <a:pt x="11385" y="18504"/>
                  </a:cubicBezTo>
                  <a:lnTo>
                    <a:pt x="10814" y="20028"/>
                  </a:lnTo>
                  <a:cubicBezTo>
                    <a:pt x="8718" y="25743"/>
                    <a:pt x="9290" y="32410"/>
                    <a:pt x="12529" y="39363"/>
                  </a:cubicBezTo>
                  <a:cubicBezTo>
                    <a:pt x="19672" y="54604"/>
                    <a:pt x="38151" y="69177"/>
                    <a:pt x="60820" y="77368"/>
                  </a:cubicBezTo>
                  <a:cubicBezTo>
                    <a:pt x="94348" y="89560"/>
                    <a:pt x="128352" y="84321"/>
                    <a:pt x="135782" y="66033"/>
                  </a:cubicBezTo>
                  <a:lnTo>
                    <a:pt x="136068" y="65176"/>
                  </a:lnTo>
                  <a:cubicBezTo>
                    <a:pt x="139021" y="56604"/>
                    <a:pt x="134163" y="48793"/>
                    <a:pt x="127686" y="45364"/>
                  </a:cubicBezTo>
                  <a:cubicBezTo>
                    <a:pt x="127209" y="45269"/>
                    <a:pt x="126733" y="45079"/>
                    <a:pt x="126352" y="44983"/>
                  </a:cubicBezTo>
                  <a:cubicBezTo>
                    <a:pt x="124257" y="47174"/>
                    <a:pt x="121399" y="48507"/>
                    <a:pt x="118256" y="48603"/>
                  </a:cubicBezTo>
                  <a:cubicBezTo>
                    <a:pt x="104350" y="49460"/>
                    <a:pt x="88919" y="46983"/>
                    <a:pt x="73774" y="41554"/>
                  </a:cubicBezTo>
                  <a:cubicBezTo>
                    <a:pt x="58630" y="36030"/>
                    <a:pt x="45199" y="28029"/>
                    <a:pt x="35008" y="18408"/>
                  </a:cubicBezTo>
                  <a:cubicBezTo>
                    <a:pt x="32722" y="16313"/>
                    <a:pt x="31388" y="13455"/>
                    <a:pt x="31197" y="10503"/>
                  </a:cubicBezTo>
                  <a:cubicBezTo>
                    <a:pt x="30817" y="10407"/>
                    <a:pt x="30340" y="10217"/>
                    <a:pt x="29769" y="993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9"/>
            <p:cNvSpPr/>
            <p:nvPr/>
          </p:nvSpPr>
          <p:spPr>
            <a:xfrm>
              <a:off x="4353877" y="4637199"/>
              <a:ext cx="146398" cy="93688"/>
            </a:xfrm>
            <a:custGeom>
              <a:rect b="b" l="l" r="r" t="t"/>
              <a:pathLst>
                <a:path extrusionOk="0" h="93688" w="146398">
                  <a:moveTo>
                    <a:pt x="25146" y="3762"/>
                  </a:moveTo>
                  <a:cubicBezTo>
                    <a:pt x="28099" y="2714"/>
                    <a:pt x="31337" y="1952"/>
                    <a:pt x="34671" y="1285"/>
                  </a:cubicBezTo>
                  <a:cubicBezTo>
                    <a:pt x="50864" y="-1668"/>
                    <a:pt x="70009" y="523"/>
                    <a:pt x="88773" y="7286"/>
                  </a:cubicBezTo>
                  <a:cubicBezTo>
                    <a:pt x="128969" y="21859"/>
                    <a:pt x="153448" y="52434"/>
                    <a:pt x="144590" y="76914"/>
                  </a:cubicBezTo>
                  <a:cubicBezTo>
                    <a:pt x="139827" y="89391"/>
                    <a:pt x="126873" y="96059"/>
                    <a:pt x="113729" y="92916"/>
                  </a:cubicBezTo>
                  <a:lnTo>
                    <a:pt x="112586" y="92535"/>
                  </a:lnTo>
                  <a:cubicBezTo>
                    <a:pt x="111347" y="91868"/>
                    <a:pt x="110204" y="91487"/>
                    <a:pt x="109061" y="91201"/>
                  </a:cubicBezTo>
                  <a:lnTo>
                    <a:pt x="106394" y="90725"/>
                  </a:lnTo>
                  <a:lnTo>
                    <a:pt x="104966" y="86534"/>
                  </a:lnTo>
                  <a:lnTo>
                    <a:pt x="105537" y="84819"/>
                  </a:lnTo>
                  <a:cubicBezTo>
                    <a:pt x="105728" y="84248"/>
                    <a:pt x="105918" y="83105"/>
                    <a:pt x="104870" y="82057"/>
                  </a:cubicBezTo>
                  <a:cubicBezTo>
                    <a:pt x="95536" y="73294"/>
                    <a:pt x="83249" y="66055"/>
                    <a:pt x="69533" y="61007"/>
                  </a:cubicBezTo>
                  <a:cubicBezTo>
                    <a:pt x="55721" y="55959"/>
                    <a:pt x="41624" y="53673"/>
                    <a:pt x="28766" y="54435"/>
                  </a:cubicBezTo>
                  <a:cubicBezTo>
                    <a:pt x="27146" y="54530"/>
                    <a:pt x="26765" y="55578"/>
                    <a:pt x="26670" y="55959"/>
                  </a:cubicBezTo>
                  <a:lnTo>
                    <a:pt x="24956" y="61102"/>
                  </a:lnTo>
                  <a:lnTo>
                    <a:pt x="20003" y="58721"/>
                  </a:lnTo>
                  <a:cubicBezTo>
                    <a:pt x="18574" y="58054"/>
                    <a:pt x="17240" y="57578"/>
                    <a:pt x="16002" y="57292"/>
                  </a:cubicBezTo>
                  <a:lnTo>
                    <a:pt x="14764" y="56816"/>
                  </a:lnTo>
                  <a:cubicBezTo>
                    <a:pt x="2762" y="50625"/>
                    <a:pt x="-2857" y="37385"/>
                    <a:pt x="1429" y="25193"/>
                  </a:cubicBezTo>
                  <a:lnTo>
                    <a:pt x="1619" y="24717"/>
                  </a:lnTo>
                  <a:lnTo>
                    <a:pt x="5906" y="26812"/>
                  </a:lnTo>
                  <a:lnTo>
                    <a:pt x="1715" y="24621"/>
                  </a:lnTo>
                  <a:cubicBezTo>
                    <a:pt x="4953" y="15096"/>
                    <a:pt x="13240" y="7857"/>
                    <a:pt x="25146" y="3762"/>
                  </a:cubicBezTo>
                  <a:close/>
                  <a:moveTo>
                    <a:pt x="125921" y="83105"/>
                  </a:moveTo>
                  <a:cubicBezTo>
                    <a:pt x="130016" y="81676"/>
                    <a:pt x="133636" y="78723"/>
                    <a:pt x="135541" y="73866"/>
                  </a:cubicBezTo>
                  <a:cubicBezTo>
                    <a:pt x="142494" y="54816"/>
                    <a:pt x="119539" y="28527"/>
                    <a:pt x="85535" y="16239"/>
                  </a:cubicBezTo>
                  <a:cubicBezTo>
                    <a:pt x="68390" y="10048"/>
                    <a:pt x="50959" y="8048"/>
                    <a:pt x="36386" y="10715"/>
                  </a:cubicBezTo>
                  <a:cubicBezTo>
                    <a:pt x="22765" y="13191"/>
                    <a:pt x="13526" y="19383"/>
                    <a:pt x="10287" y="28145"/>
                  </a:cubicBezTo>
                  <a:lnTo>
                    <a:pt x="5715" y="26812"/>
                  </a:lnTo>
                  <a:lnTo>
                    <a:pt x="10192" y="28431"/>
                  </a:lnTo>
                  <a:cubicBezTo>
                    <a:pt x="7239" y="36813"/>
                    <a:pt x="12002" y="44624"/>
                    <a:pt x="18288" y="48148"/>
                  </a:cubicBezTo>
                  <a:cubicBezTo>
                    <a:pt x="18860" y="48243"/>
                    <a:pt x="19431" y="48434"/>
                    <a:pt x="19907" y="48624"/>
                  </a:cubicBezTo>
                  <a:cubicBezTo>
                    <a:pt x="21908" y="46529"/>
                    <a:pt x="24765" y="45195"/>
                    <a:pt x="27908" y="45005"/>
                  </a:cubicBezTo>
                  <a:cubicBezTo>
                    <a:pt x="42005" y="44148"/>
                    <a:pt x="57341" y="46624"/>
                    <a:pt x="72390" y="52149"/>
                  </a:cubicBezTo>
                  <a:cubicBezTo>
                    <a:pt x="87440" y="57578"/>
                    <a:pt x="100775" y="65579"/>
                    <a:pt x="111062" y="75199"/>
                  </a:cubicBezTo>
                  <a:cubicBezTo>
                    <a:pt x="113348" y="77390"/>
                    <a:pt x="114681" y="80247"/>
                    <a:pt x="114872" y="83200"/>
                  </a:cubicBezTo>
                  <a:cubicBezTo>
                    <a:pt x="115348" y="83391"/>
                    <a:pt x="115729" y="83581"/>
                    <a:pt x="116205" y="83772"/>
                  </a:cubicBezTo>
                  <a:cubicBezTo>
                    <a:pt x="119444" y="84343"/>
                    <a:pt x="122873" y="84153"/>
                    <a:pt x="125921" y="8310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7" name="Google Shape;1037;p29"/>
          <p:cNvGrpSpPr/>
          <p:nvPr/>
        </p:nvGrpSpPr>
        <p:grpSpPr>
          <a:xfrm>
            <a:off x="7354987" y="3715829"/>
            <a:ext cx="161722" cy="186587"/>
            <a:chOff x="4056669" y="4191354"/>
            <a:chExt cx="135502" cy="156336"/>
          </a:xfrm>
        </p:grpSpPr>
        <p:sp>
          <p:nvSpPr>
            <p:cNvPr id="1038" name="Google Shape;1038;p29"/>
            <p:cNvSpPr/>
            <p:nvPr/>
          </p:nvSpPr>
          <p:spPr>
            <a:xfrm>
              <a:off x="4056669" y="4195923"/>
              <a:ext cx="78418" cy="151767"/>
            </a:xfrm>
            <a:custGeom>
              <a:rect b="b" l="l" r="r" t="t"/>
              <a:pathLst>
                <a:path extrusionOk="0" h="151767" w="78418">
                  <a:moveTo>
                    <a:pt x="58702" y="7269"/>
                  </a:moveTo>
                  <a:cubicBezTo>
                    <a:pt x="62226" y="10698"/>
                    <a:pt x="64893" y="15270"/>
                    <a:pt x="66132" y="20509"/>
                  </a:cubicBezTo>
                  <a:lnTo>
                    <a:pt x="66227" y="21747"/>
                  </a:lnTo>
                  <a:cubicBezTo>
                    <a:pt x="66227" y="23271"/>
                    <a:pt x="66322" y="24604"/>
                    <a:pt x="66703" y="25938"/>
                  </a:cubicBezTo>
                  <a:lnTo>
                    <a:pt x="68132" y="31367"/>
                  </a:lnTo>
                  <a:lnTo>
                    <a:pt x="62512" y="31843"/>
                  </a:lnTo>
                  <a:cubicBezTo>
                    <a:pt x="61750" y="31939"/>
                    <a:pt x="60893" y="32415"/>
                    <a:pt x="60512" y="33558"/>
                  </a:cubicBezTo>
                  <a:cubicBezTo>
                    <a:pt x="56797" y="45750"/>
                    <a:pt x="55845" y="60037"/>
                    <a:pt x="57559" y="74706"/>
                  </a:cubicBezTo>
                  <a:cubicBezTo>
                    <a:pt x="59369" y="89374"/>
                    <a:pt x="63655" y="102995"/>
                    <a:pt x="70037" y="113949"/>
                  </a:cubicBezTo>
                  <a:cubicBezTo>
                    <a:pt x="70704" y="115187"/>
                    <a:pt x="71847" y="115378"/>
                    <a:pt x="72609" y="115282"/>
                  </a:cubicBezTo>
                  <a:lnTo>
                    <a:pt x="77752" y="114806"/>
                  </a:lnTo>
                  <a:lnTo>
                    <a:pt x="77847" y="119950"/>
                  </a:lnTo>
                  <a:cubicBezTo>
                    <a:pt x="77847" y="121283"/>
                    <a:pt x="78038" y="122617"/>
                    <a:pt x="78324" y="124141"/>
                  </a:cubicBezTo>
                  <a:lnTo>
                    <a:pt x="78419" y="125188"/>
                  </a:lnTo>
                  <a:cubicBezTo>
                    <a:pt x="78419" y="138142"/>
                    <a:pt x="69942" y="148810"/>
                    <a:pt x="57845" y="151192"/>
                  </a:cubicBezTo>
                  <a:lnTo>
                    <a:pt x="57559" y="151477"/>
                  </a:lnTo>
                  <a:lnTo>
                    <a:pt x="55368" y="151573"/>
                  </a:lnTo>
                  <a:cubicBezTo>
                    <a:pt x="30032" y="154525"/>
                    <a:pt x="5838" y="123664"/>
                    <a:pt x="885" y="81278"/>
                  </a:cubicBezTo>
                  <a:cubicBezTo>
                    <a:pt x="-2258" y="54513"/>
                    <a:pt x="3076" y="29367"/>
                    <a:pt x="15173" y="14032"/>
                  </a:cubicBezTo>
                  <a:cubicBezTo>
                    <a:pt x="21078" y="6507"/>
                    <a:pt x="28413" y="1935"/>
                    <a:pt x="36318" y="506"/>
                  </a:cubicBezTo>
                  <a:lnTo>
                    <a:pt x="36604" y="220"/>
                  </a:lnTo>
                  <a:lnTo>
                    <a:pt x="38890" y="125"/>
                  </a:lnTo>
                  <a:cubicBezTo>
                    <a:pt x="46320" y="-637"/>
                    <a:pt x="53463" y="2125"/>
                    <a:pt x="58702" y="7269"/>
                  </a:cubicBezTo>
                  <a:close/>
                  <a:moveTo>
                    <a:pt x="56797" y="22223"/>
                  </a:moveTo>
                  <a:cubicBezTo>
                    <a:pt x="54987" y="15556"/>
                    <a:pt x="49082" y="9460"/>
                    <a:pt x="40890" y="9650"/>
                  </a:cubicBezTo>
                  <a:lnTo>
                    <a:pt x="39271" y="9841"/>
                  </a:lnTo>
                  <a:cubicBezTo>
                    <a:pt x="33270" y="10507"/>
                    <a:pt x="27555" y="14127"/>
                    <a:pt x="22793" y="20128"/>
                  </a:cubicBezTo>
                  <a:cubicBezTo>
                    <a:pt x="12411" y="33272"/>
                    <a:pt x="7648" y="56418"/>
                    <a:pt x="10410" y="80326"/>
                  </a:cubicBezTo>
                  <a:cubicBezTo>
                    <a:pt x="14601" y="115759"/>
                    <a:pt x="34509" y="143857"/>
                    <a:pt x="54130" y="142238"/>
                  </a:cubicBezTo>
                  <a:lnTo>
                    <a:pt x="54987" y="142143"/>
                  </a:lnTo>
                  <a:cubicBezTo>
                    <a:pt x="63941" y="141000"/>
                    <a:pt x="68703" y="133094"/>
                    <a:pt x="68894" y="125760"/>
                  </a:cubicBezTo>
                  <a:cubicBezTo>
                    <a:pt x="68799" y="125284"/>
                    <a:pt x="68703" y="124807"/>
                    <a:pt x="68608" y="124331"/>
                  </a:cubicBezTo>
                  <a:cubicBezTo>
                    <a:pt x="65751" y="123379"/>
                    <a:pt x="63274" y="121474"/>
                    <a:pt x="61750" y="118807"/>
                  </a:cubicBezTo>
                  <a:cubicBezTo>
                    <a:pt x="54702" y="106710"/>
                    <a:pt x="50034" y="91851"/>
                    <a:pt x="48129" y="75849"/>
                  </a:cubicBezTo>
                  <a:cubicBezTo>
                    <a:pt x="46224" y="59847"/>
                    <a:pt x="47367" y="44226"/>
                    <a:pt x="51463" y="30796"/>
                  </a:cubicBezTo>
                  <a:cubicBezTo>
                    <a:pt x="52320" y="27843"/>
                    <a:pt x="54321" y="25366"/>
                    <a:pt x="56797" y="23842"/>
                  </a:cubicBezTo>
                  <a:cubicBezTo>
                    <a:pt x="56797" y="23366"/>
                    <a:pt x="56797" y="22795"/>
                    <a:pt x="56797" y="2222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9"/>
            <p:cNvSpPr/>
            <p:nvPr/>
          </p:nvSpPr>
          <p:spPr>
            <a:xfrm>
              <a:off x="4113657" y="4191354"/>
              <a:ext cx="78514" cy="151609"/>
            </a:xfrm>
            <a:custGeom>
              <a:rect b="b" l="l" r="r" t="t"/>
              <a:pathLst>
                <a:path extrusionOk="0" h="151609" w="78514">
                  <a:moveTo>
                    <a:pt x="52197" y="11932"/>
                  </a:moveTo>
                  <a:cubicBezTo>
                    <a:pt x="54483" y="14123"/>
                    <a:pt x="56579" y="16600"/>
                    <a:pt x="58674" y="19362"/>
                  </a:cubicBezTo>
                  <a:cubicBezTo>
                    <a:pt x="68580" y="32506"/>
                    <a:pt x="75247" y="50604"/>
                    <a:pt x="77629" y="70321"/>
                  </a:cubicBezTo>
                  <a:cubicBezTo>
                    <a:pt x="82582" y="112707"/>
                    <a:pt x="66294" y="148425"/>
                    <a:pt x="40481" y="151474"/>
                  </a:cubicBezTo>
                  <a:cubicBezTo>
                    <a:pt x="27146" y="152807"/>
                    <a:pt x="15430" y="144234"/>
                    <a:pt x="12287" y="131090"/>
                  </a:cubicBezTo>
                  <a:lnTo>
                    <a:pt x="12192" y="129852"/>
                  </a:lnTo>
                  <a:cubicBezTo>
                    <a:pt x="12192" y="128518"/>
                    <a:pt x="12097" y="127280"/>
                    <a:pt x="11716" y="126042"/>
                  </a:cubicBezTo>
                  <a:lnTo>
                    <a:pt x="10954" y="123375"/>
                  </a:lnTo>
                  <a:lnTo>
                    <a:pt x="14097" y="120136"/>
                  </a:lnTo>
                  <a:lnTo>
                    <a:pt x="15811" y="119946"/>
                  </a:lnTo>
                  <a:cubicBezTo>
                    <a:pt x="16383" y="119850"/>
                    <a:pt x="17526" y="119565"/>
                    <a:pt x="18002" y="118136"/>
                  </a:cubicBezTo>
                  <a:cubicBezTo>
                    <a:pt x="21622" y="105849"/>
                    <a:pt x="22669" y="91657"/>
                    <a:pt x="20955" y="77083"/>
                  </a:cubicBezTo>
                  <a:cubicBezTo>
                    <a:pt x="19240" y="62415"/>
                    <a:pt x="14954" y="48794"/>
                    <a:pt x="8572" y="37745"/>
                  </a:cubicBezTo>
                  <a:cubicBezTo>
                    <a:pt x="7810" y="36412"/>
                    <a:pt x="6572" y="36412"/>
                    <a:pt x="6286" y="36507"/>
                  </a:cubicBezTo>
                  <a:lnTo>
                    <a:pt x="857" y="37269"/>
                  </a:lnTo>
                  <a:lnTo>
                    <a:pt x="762" y="31840"/>
                  </a:lnTo>
                  <a:cubicBezTo>
                    <a:pt x="762" y="30316"/>
                    <a:pt x="571" y="28887"/>
                    <a:pt x="190" y="27649"/>
                  </a:cubicBezTo>
                  <a:lnTo>
                    <a:pt x="0" y="26315"/>
                  </a:lnTo>
                  <a:cubicBezTo>
                    <a:pt x="95" y="12885"/>
                    <a:pt x="9525" y="1836"/>
                    <a:pt x="22288" y="217"/>
                  </a:cubicBezTo>
                  <a:lnTo>
                    <a:pt x="22860" y="217"/>
                  </a:lnTo>
                  <a:lnTo>
                    <a:pt x="22955" y="4979"/>
                  </a:lnTo>
                  <a:lnTo>
                    <a:pt x="23050" y="217"/>
                  </a:lnTo>
                  <a:cubicBezTo>
                    <a:pt x="32956" y="-1022"/>
                    <a:pt x="43148" y="3074"/>
                    <a:pt x="52197" y="11932"/>
                  </a:cubicBezTo>
                  <a:close/>
                  <a:moveTo>
                    <a:pt x="26479" y="137567"/>
                  </a:moveTo>
                  <a:cubicBezTo>
                    <a:pt x="29623" y="140615"/>
                    <a:pt x="33909" y="142520"/>
                    <a:pt x="39052" y="141949"/>
                  </a:cubicBezTo>
                  <a:cubicBezTo>
                    <a:pt x="59150" y="139567"/>
                    <a:pt x="72390" y="107278"/>
                    <a:pt x="68199" y="71368"/>
                  </a:cubicBezTo>
                  <a:cubicBezTo>
                    <a:pt x="66104" y="53271"/>
                    <a:pt x="60007" y="36792"/>
                    <a:pt x="51149" y="24982"/>
                  </a:cubicBezTo>
                  <a:cubicBezTo>
                    <a:pt x="42863" y="13933"/>
                    <a:pt x="33147" y="8408"/>
                    <a:pt x="23813" y="9551"/>
                  </a:cubicBezTo>
                  <a:lnTo>
                    <a:pt x="22955" y="4788"/>
                  </a:lnTo>
                  <a:lnTo>
                    <a:pt x="23527" y="9551"/>
                  </a:lnTo>
                  <a:cubicBezTo>
                    <a:pt x="14668" y="10694"/>
                    <a:pt x="9811" y="18409"/>
                    <a:pt x="9525" y="25648"/>
                  </a:cubicBezTo>
                  <a:cubicBezTo>
                    <a:pt x="9620" y="26220"/>
                    <a:pt x="9811" y="26791"/>
                    <a:pt x="9906" y="27363"/>
                  </a:cubicBezTo>
                  <a:cubicBezTo>
                    <a:pt x="12763" y="28220"/>
                    <a:pt x="15240" y="30125"/>
                    <a:pt x="16764" y="32887"/>
                  </a:cubicBezTo>
                  <a:cubicBezTo>
                    <a:pt x="23813" y="45079"/>
                    <a:pt x="28480" y="59938"/>
                    <a:pt x="30385" y="75845"/>
                  </a:cubicBezTo>
                  <a:cubicBezTo>
                    <a:pt x="32290" y="91657"/>
                    <a:pt x="31147" y="107278"/>
                    <a:pt x="27146" y="120803"/>
                  </a:cubicBezTo>
                  <a:cubicBezTo>
                    <a:pt x="26194" y="123851"/>
                    <a:pt x="24193" y="126328"/>
                    <a:pt x="21717" y="127852"/>
                  </a:cubicBezTo>
                  <a:cubicBezTo>
                    <a:pt x="21717" y="128328"/>
                    <a:pt x="21812" y="128804"/>
                    <a:pt x="21812" y="129280"/>
                  </a:cubicBezTo>
                  <a:cubicBezTo>
                    <a:pt x="22479" y="132424"/>
                    <a:pt x="24098" y="135281"/>
                    <a:pt x="26479" y="13756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0" name="Google Shape;1040;p29"/>
          <p:cNvGrpSpPr/>
          <p:nvPr/>
        </p:nvGrpSpPr>
        <p:grpSpPr>
          <a:xfrm>
            <a:off x="248393" y="5313245"/>
            <a:ext cx="1307644" cy="1398859"/>
            <a:chOff x="1943060" y="4573028"/>
            <a:chExt cx="1307644" cy="1398859"/>
          </a:xfrm>
        </p:grpSpPr>
        <p:sp>
          <p:nvSpPr>
            <p:cNvPr id="1041" name="Google Shape;1041;p29"/>
            <p:cNvSpPr/>
            <p:nvPr/>
          </p:nvSpPr>
          <p:spPr>
            <a:xfrm>
              <a:off x="2057779" y="4593644"/>
              <a:ext cx="196025" cy="203907"/>
            </a:xfrm>
            <a:custGeom>
              <a:rect b="b" l="l" r="r" t="t"/>
              <a:pathLst>
                <a:path extrusionOk="0" h="203907" w="196025">
                  <a:moveTo>
                    <a:pt x="175452" y="40268"/>
                  </a:moveTo>
                  <a:lnTo>
                    <a:pt x="143067" y="11312"/>
                  </a:lnTo>
                  <a:cubicBezTo>
                    <a:pt x="124493" y="-5166"/>
                    <a:pt x="96109" y="-3452"/>
                    <a:pt x="79726" y="15217"/>
                  </a:cubicBezTo>
                  <a:lnTo>
                    <a:pt x="11241" y="93227"/>
                  </a:lnTo>
                  <a:cubicBezTo>
                    <a:pt x="-5142" y="111896"/>
                    <a:pt x="-3428" y="140471"/>
                    <a:pt x="15146" y="157044"/>
                  </a:cubicBezTo>
                  <a:lnTo>
                    <a:pt x="46960" y="185429"/>
                  </a:lnTo>
                  <a:lnTo>
                    <a:pt x="67629" y="203907"/>
                  </a:lnTo>
                  <a:lnTo>
                    <a:pt x="85917" y="183238"/>
                  </a:lnTo>
                  <a:lnTo>
                    <a:pt x="65248" y="164760"/>
                  </a:lnTo>
                  <a:lnTo>
                    <a:pt x="33434" y="136280"/>
                  </a:lnTo>
                  <a:cubicBezTo>
                    <a:pt x="26195" y="129898"/>
                    <a:pt x="25624" y="118849"/>
                    <a:pt x="31910" y="111610"/>
                  </a:cubicBezTo>
                  <a:lnTo>
                    <a:pt x="100395" y="33600"/>
                  </a:lnTo>
                  <a:cubicBezTo>
                    <a:pt x="106681" y="26456"/>
                    <a:pt x="117730" y="25790"/>
                    <a:pt x="124874" y="32171"/>
                  </a:cubicBezTo>
                  <a:lnTo>
                    <a:pt x="157164" y="60937"/>
                  </a:lnTo>
                  <a:lnTo>
                    <a:pt x="177833" y="79415"/>
                  </a:lnTo>
                  <a:lnTo>
                    <a:pt x="196026" y="58842"/>
                  </a:lnTo>
                  <a:lnTo>
                    <a:pt x="175452" y="40268"/>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9"/>
            <p:cNvSpPr/>
            <p:nvPr/>
          </p:nvSpPr>
          <p:spPr>
            <a:xfrm>
              <a:off x="2019585" y="5244274"/>
              <a:ext cx="210788" cy="413480"/>
            </a:xfrm>
            <a:custGeom>
              <a:rect b="b" l="l" r="r" t="t"/>
              <a:pathLst>
                <a:path extrusionOk="0" h="413480" w="210788">
                  <a:moveTo>
                    <a:pt x="189452" y="372809"/>
                  </a:moveTo>
                  <a:cubicBezTo>
                    <a:pt x="196310" y="379000"/>
                    <a:pt x="203454" y="384905"/>
                    <a:pt x="210788" y="390716"/>
                  </a:cubicBezTo>
                  <a:lnTo>
                    <a:pt x="195167" y="413480"/>
                  </a:lnTo>
                  <a:cubicBezTo>
                    <a:pt x="187833" y="407766"/>
                    <a:pt x="180689" y="401860"/>
                    <a:pt x="173736" y="395764"/>
                  </a:cubicBezTo>
                  <a:cubicBezTo>
                    <a:pt x="66199" y="301943"/>
                    <a:pt x="0" y="163830"/>
                    <a:pt x="0" y="13907"/>
                  </a:cubicBezTo>
                  <a:cubicBezTo>
                    <a:pt x="0" y="6191"/>
                    <a:pt x="6096" y="0"/>
                    <a:pt x="13811" y="0"/>
                  </a:cubicBezTo>
                  <a:cubicBezTo>
                    <a:pt x="21431" y="0"/>
                    <a:pt x="27623" y="6191"/>
                    <a:pt x="27623" y="13907"/>
                  </a:cubicBezTo>
                  <a:cubicBezTo>
                    <a:pt x="27623" y="154496"/>
                    <a:pt x="89154" y="284131"/>
                    <a:pt x="189452" y="372809"/>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9"/>
            <p:cNvSpPr/>
            <p:nvPr/>
          </p:nvSpPr>
          <p:spPr>
            <a:xfrm>
              <a:off x="2037851" y="4930425"/>
              <a:ext cx="122513" cy="207985"/>
            </a:xfrm>
            <a:custGeom>
              <a:rect b="b" l="l" r="r" t="t"/>
              <a:pathLst>
                <a:path extrusionOk="0" h="207985" w="122513">
                  <a:moveTo>
                    <a:pt x="101844" y="0"/>
                  </a:moveTo>
                  <a:lnTo>
                    <a:pt x="122514" y="18383"/>
                  </a:lnTo>
                  <a:cubicBezTo>
                    <a:pt x="116608" y="25432"/>
                    <a:pt x="110798" y="32575"/>
                    <a:pt x="105273" y="40005"/>
                  </a:cubicBezTo>
                  <a:cubicBezTo>
                    <a:pt x="72317" y="83725"/>
                    <a:pt x="47076" y="132969"/>
                    <a:pt x="30693" y="185738"/>
                  </a:cubicBezTo>
                  <a:cubicBezTo>
                    <a:pt x="29454" y="189738"/>
                    <a:pt x="28311" y="193834"/>
                    <a:pt x="27073" y="197834"/>
                  </a:cubicBezTo>
                  <a:cubicBezTo>
                    <a:pt x="25073" y="205264"/>
                    <a:pt x="17453" y="209550"/>
                    <a:pt x="10023" y="207454"/>
                  </a:cubicBezTo>
                  <a:cubicBezTo>
                    <a:pt x="2689" y="205454"/>
                    <a:pt x="-1502" y="197739"/>
                    <a:pt x="498" y="190405"/>
                  </a:cubicBezTo>
                  <a:cubicBezTo>
                    <a:pt x="1641" y="186119"/>
                    <a:pt x="2975" y="181832"/>
                    <a:pt x="4213" y="177546"/>
                  </a:cubicBezTo>
                  <a:cubicBezTo>
                    <a:pt x="4213" y="177546"/>
                    <a:pt x="4213" y="177546"/>
                    <a:pt x="4213" y="177451"/>
                  </a:cubicBezTo>
                  <a:cubicBezTo>
                    <a:pt x="21739" y="120872"/>
                    <a:pt x="48885" y="68199"/>
                    <a:pt x="84414" y="21527"/>
                  </a:cubicBezTo>
                  <a:cubicBezTo>
                    <a:pt x="89938" y="14192"/>
                    <a:pt x="95748" y="7048"/>
                    <a:pt x="101844"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9"/>
            <p:cNvSpPr/>
            <p:nvPr/>
          </p:nvSpPr>
          <p:spPr>
            <a:xfrm>
              <a:off x="2207990" y="5055774"/>
              <a:ext cx="149447" cy="450913"/>
            </a:xfrm>
            <a:custGeom>
              <a:rect b="b" l="l" r="r" t="t"/>
              <a:pathLst>
                <a:path extrusionOk="0" h="450913" w="149447">
                  <a:moveTo>
                    <a:pt x="149447" y="438245"/>
                  </a:moveTo>
                  <a:cubicBezTo>
                    <a:pt x="138970" y="440912"/>
                    <a:pt x="129159" y="445198"/>
                    <a:pt x="120206" y="450913"/>
                  </a:cubicBezTo>
                  <a:cubicBezTo>
                    <a:pt x="112681" y="445008"/>
                    <a:pt x="105537" y="438721"/>
                    <a:pt x="98679" y="432245"/>
                  </a:cubicBezTo>
                  <a:cubicBezTo>
                    <a:pt x="36862" y="373285"/>
                    <a:pt x="0" y="290417"/>
                    <a:pt x="0" y="202501"/>
                  </a:cubicBezTo>
                  <a:cubicBezTo>
                    <a:pt x="0" y="137255"/>
                    <a:pt x="20098" y="74485"/>
                    <a:pt x="56293" y="22098"/>
                  </a:cubicBezTo>
                  <a:cubicBezTo>
                    <a:pt x="61532" y="14478"/>
                    <a:pt x="67151" y="7144"/>
                    <a:pt x="73057" y="0"/>
                  </a:cubicBezTo>
                  <a:lnTo>
                    <a:pt x="93631" y="18288"/>
                  </a:lnTo>
                  <a:cubicBezTo>
                    <a:pt x="87725" y="25432"/>
                    <a:pt x="82201" y="32861"/>
                    <a:pt x="77057" y="40481"/>
                  </a:cubicBezTo>
                  <a:cubicBezTo>
                    <a:pt x="45244" y="87725"/>
                    <a:pt x="27527" y="143923"/>
                    <a:pt x="27527" y="202311"/>
                  </a:cubicBezTo>
                  <a:cubicBezTo>
                    <a:pt x="27527" y="285464"/>
                    <a:pt x="63722" y="363760"/>
                    <a:pt x="123920" y="417766"/>
                  </a:cubicBezTo>
                  <a:cubicBezTo>
                    <a:pt x="132016" y="425101"/>
                    <a:pt x="140494" y="431863"/>
                    <a:pt x="149447" y="438245"/>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9"/>
            <p:cNvSpPr/>
            <p:nvPr/>
          </p:nvSpPr>
          <p:spPr>
            <a:xfrm>
              <a:off x="2437828" y="5490876"/>
              <a:ext cx="596646" cy="178021"/>
            </a:xfrm>
            <a:custGeom>
              <a:rect b="b" l="l" r="r" t="t"/>
              <a:pathLst>
                <a:path extrusionOk="0" h="178021" w="596646">
                  <a:moveTo>
                    <a:pt x="543782" y="0"/>
                  </a:moveTo>
                  <a:lnTo>
                    <a:pt x="39148" y="0"/>
                  </a:lnTo>
                  <a:cubicBezTo>
                    <a:pt x="35338" y="0"/>
                    <a:pt x="31528" y="381"/>
                    <a:pt x="27813" y="1143"/>
                  </a:cubicBezTo>
                  <a:cubicBezTo>
                    <a:pt x="22955" y="2000"/>
                    <a:pt x="18193" y="3620"/>
                    <a:pt x="13811" y="5715"/>
                  </a:cubicBezTo>
                  <a:cubicBezTo>
                    <a:pt x="8573" y="8191"/>
                    <a:pt x="3905" y="11430"/>
                    <a:pt x="0" y="15240"/>
                  </a:cubicBezTo>
                  <a:cubicBezTo>
                    <a:pt x="7810" y="20098"/>
                    <a:pt x="15050" y="26098"/>
                    <a:pt x="21431" y="33052"/>
                  </a:cubicBezTo>
                  <a:cubicBezTo>
                    <a:pt x="22670" y="32099"/>
                    <a:pt x="24098" y="31242"/>
                    <a:pt x="25718" y="30480"/>
                  </a:cubicBezTo>
                  <a:cubicBezTo>
                    <a:pt x="29813" y="28575"/>
                    <a:pt x="34385" y="27527"/>
                    <a:pt x="39148" y="27527"/>
                  </a:cubicBezTo>
                  <a:lnTo>
                    <a:pt x="543687" y="27527"/>
                  </a:lnTo>
                  <a:cubicBezTo>
                    <a:pt x="557308" y="27527"/>
                    <a:pt x="568833" y="36100"/>
                    <a:pt x="568833" y="46291"/>
                  </a:cubicBezTo>
                  <a:lnTo>
                    <a:pt x="568833" y="131731"/>
                  </a:lnTo>
                  <a:cubicBezTo>
                    <a:pt x="568833" y="141922"/>
                    <a:pt x="557308" y="150400"/>
                    <a:pt x="543687" y="150400"/>
                  </a:cubicBezTo>
                  <a:lnTo>
                    <a:pt x="103442" y="150400"/>
                  </a:lnTo>
                  <a:lnTo>
                    <a:pt x="122396" y="178022"/>
                  </a:lnTo>
                  <a:lnTo>
                    <a:pt x="543782" y="178022"/>
                  </a:lnTo>
                  <a:cubicBezTo>
                    <a:pt x="573024" y="178022"/>
                    <a:pt x="596741" y="157258"/>
                    <a:pt x="596646" y="131731"/>
                  </a:cubicBezTo>
                  <a:lnTo>
                    <a:pt x="596646" y="46291"/>
                  </a:lnTo>
                  <a:cubicBezTo>
                    <a:pt x="596646" y="20764"/>
                    <a:pt x="572929" y="0"/>
                    <a:pt x="543782" y="0"/>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9"/>
            <p:cNvSpPr/>
            <p:nvPr/>
          </p:nvSpPr>
          <p:spPr>
            <a:xfrm>
              <a:off x="1943060" y="5758612"/>
              <a:ext cx="1307644" cy="213275"/>
            </a:xfrm>
            <a:custGeom>
              <a:rect b="b" l="l" r="r" t="t"/>
              <a:pathLst>
                <a:path extrusionOk="0" h="213275" w="1307644">
                  <a:moveTo>
                    <a:pt x="1276484" y="64877"/>
                  </a:moveTo>
                  <a:cubicBezTo>
                    <a:pt x="1221430" y="-3036"/>
                    <a:pt x="1137134" y="-1227"/>
                    <a:pt x="1055600" y="583"/>
                  </a:cubicBezTo>
                  <a:cubicBezTo>
                    <a:pt x="1043027" y="773"/>
                    <a:pt x="1030549" y="1059"/>
                    <a:pt x="1018166" y="1059"/>
                  </a:cubicBezTo>
                  <a:lnTo>
                    <a:pt x="190539" y="1059"/>
                  </a:lnTo>
                  <a:cubicBezTo>
                    <a:pt x="185300" y="1059"/>
                    <a:pt x="180252" y="1059"/>
                    <a:pt x="175299" y="964"/>
                  </a:cubicBezTo>
                  <a:cubicBezTo>
                    <a:pt x="172823" y="964"/>
                    <a:pt x="170346" y="964"/>
                    <a:pt x="167965" y="869"/>
                  </a:cubicBezTo>
                  <a:cubicBezTo>
                    <a:pt x="131675" y="678"/>
                    <a:pt x="97385" y="1821"/>
                    <a:pt x="64904" y="25443"/>
                  </a:cubicBezTo>
                  <a:cubicBezTo>
                    <a:pt x="34805" y="47161"/>
                    <a:pt x="11945" y="79736"/>
                    <a:pt x="3849" y="112216"/>
                  </a:cubicBezTo>
                  <a:cubicBezTo>
                    <a:pt x="-6438" y="153364"/>
                    <a:pt x="6230" y="188416"/>
                    <a:pt x="14612" y="205561"/>
                  </a:cubicBezTo>
                  <a:cubicBezTo>
                    <a:pt x="16898" y="210228"/>
                    <a:pt x="21851" y="213276"/>
                    <a:pt x="27090" y="213276"/>
                  </a:cubicBezTo>
                  <a:lnTo>
                    <a:pt x="1285247" y="213276"/>
                  </a:lnTo>
                  <a:cubicBezTo>
                    <a:pt x="1290962" y="213276"/>
                    <a:pt x="1296011" y="209752"/>
                    <a:pt x="1298011" y="204513"/>
                  </a:cubicBezTo>
                  <a:cubicBezTo>
                    <a:pt x="1303154" y="191750"/>
                    <a:pt x="1325729" y="125742"/>
                    <a:pt x="1276484" y="64877"/>
                  </a:cubicBezTo>
                  <a:close/>
                  <a:moveTo>
                    <a:pt x="1275246" y="185654"/>
                  </a:moveTo>
                  <a:lnTo>
                    <a:pt x="36044" y="185654"/>
                  </a:lnTo>
                  <a:cubicBezTo>
                    <a:pt x="29948" y="170413"/>
                    <a:pt x="23947" y="146220"/>
                    <a:pt x="30614" y="118883"/>
                  </a:cubicBezTo>
                  <a:cubicBezTo>
                    <a:pt x="37187" y="92404"/>
                    <a:pt x="56046" y="65925"/>
                    <a:pt x="81097" y="47732"/>
                  </a:cubicBezTo>
                  <a:cubicBezTo>
                    <a:pt x="108338" y="27920"/>
                    <a:pt x="139199" y="28301"/>
                    <a:pt x="174918" y="28682"/>
                  </a:cubicBezTo>
                  <a:cubicBezTo>
                    <a:pt x="179966" y="28682"/>
                    <a:pt x="185110" y="28777"/>
                    <a:pt x="190444" y="28777"/>
                  </a:cubicBezTo>
                  <a:lnTo>
                    <a:pt x="1018071" y="28777"/>
                  </a:lnTo>
                  <a:cubicBezTo>
                    <a:pt x="1030644" y="28777"/>
                    <a:pt x="1043408" y="28491"/>
                    <a:pt x="1056076" y="28205"/>
                  </a:cubicBezTo>
                  <a:cubicBezTo>
                    <a:pt x="1134467" y="26491"/>
                    <a:pt x="1208476" y="24872"/>
                    <a:pt x="1254863" y="82307"/>
                  </a:cubicBezTo>
                  <a:cubicBezTo>
                    <a:pt x="1287724" y="122884"/>
                    <a:pt x="1280866" y="166128"/>
                    <a:pt x="1275246" y="185654"/>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9"/>
            <p:cNvSpPr/>
            <p:nvPr/>
          </p:nvSpPr>
          <p:spPr>
            <a:xfrm>
              <a:off x="2104890" y="5462950"/>
              <a:ext cx="557465" cy="323582"/>
            </a:xfrm>
            <a:custGeom>
              <a:rect b="b" l="l" r="r" t="t"/>
              <a:pathLst>
                <a:path extrusionOk="0" h="323582" w="557465">
                  <a:moveTo>
                    <a:pt x="555061" y="301961"/>
                  </a:moveTo>
                  <a:lnTo>
                    <a:pt x="551442" y="296722"/>
                  </a:lnTo>
                  <a:lnTo>
                    <a:pt x="488958" y="205948"/>
                  </a:lnTo>
                  <a:lnTo>
                    <a:pt x="469908" y="178326"/>
                  </a:lnTo>
                  <a:lnTo>
                    <a:pt x="385707" y="56120"/>
                  </a:lnTo>
                  <a:cubicBezTo>
                    <a:pt x="385516" y="55930"/>
                    <a:pt x="385421" y="55644"/>
                    <a:pt x="385230" y="55454"/>
                  </a:cubicBezTo>
                  <a:cubicBezTo>
                    <a:pt x="378182" y="45357"/>
                    <a:pt x="369895" y="36594"/>
                    <a:pt x="360751" y="29069"/>
                  </a:cubicBezTo>
                  <a:cubicBezTo>
                    <a:pt x="336462" y="9258"/>
                    <a:pt x="305506" y="-1220"/>
                    <a:pt x="273026" y="113"/>
                  </a:cubicBezTo>
                  <a:cubicBezTo>
                    <a:pt x="256833" y="780"/>
                    <a:pt x="241308" y="4304"/>
                    <a:pt x="227020" y="10591"/>
                  </a:cubicBezTo>
                  <a:cubicBezTo>
                    <a:pt x="218067" y="14401"/>
                    <a:pt x="209589" y="19163"/>
                    <a:pt x="201779" y="25069"/>
                  </a:cubicBezTo>
                  <a:cubicBezTo>
                    <a:pt x="190254" y="33451"/>
                    <a:pt x="180062" y="43928"/>
                    <a:pt x="171680" y="56120"/>
                  </a:cubicBezTo>
                  <a:lnTo>
                    <a:pt x="104148" y="154133"/>
                  </a:lnTo>
                  <a:lnTo>
                    <a:pt x="88431" y="177088"/>
                  </a:lnTo>
                  <a:lnTo>
                    <a:pt x="6135" y="296531"/>
                  </a:lnTo>
                  <a:lnTo>
                    <a:pt x="2421" y="301961"/>
                  </a:lnTo>
                  <a:cubicBezTo>
                    <a:pt x="-437" y="306152"/>
                    <a:pt x="-818" y="311676"/>
                    <a:pt x="1563" y="316248"/>
                  </a:cubicBezTo>
                  <a:cubicBezTo>
                    <a:pt x="3945" y="320725"/>
                    <a:pt x="8707" y="323583"/>
                    <a:pt x="13851" y="323583"/>
                  </a:cubicBezTo>
                  <a:lnTo>
                    <a:pt x="543536" y="323583"/>
                  </a:lnTo>
                  <a:cubicBezTo>
                    <a:pt x="548775" y="323583"/>
                    <a:pt x="553442" y="320725"/>
                    <a:pt x="555823" y="316248"/>
                  </a:cubicBezTo>
                  <a:cubicBezTo>
                    <a:pt x="558300" y="311581"/>
                    <a:pt x="557919" y="306152"/>
                    <a:pt x="555061" y="301961"/>
                  </a:cubicBezTo>
                  <a:close/>
                  <a:moveTo>
                    <a:pt x="40140" y="295960"/>
                  </a:moveTo>
                  <a:lnTo>
                    <a:pt x="109863" y="194804"/>
                  </a:lnTo>
                  <a:lnTo>
                    <a:pt x="125484" y="172040"/>
                  </a:lnTo>
                  <a:lnTo>
                    <a:pt x="194540" y="71742"/>
                  </a:lnTo>
                  <a:cubicBezTo>
                    <a:pt x="202350" y="60407"/>
                    <a:pt x="212161" y="50977"/>
                    <a:pt x="223305" y="43738"/>
                  </a:cubicBezTo>
                  <a:cubicBezTo>
                    <a:pt x="232259" y="38023"/>
                    <a:pt x="242070" y="33737"/>
                    <a:pt x="252547" y="31070"/>
                  </a:cubicBezTo>
                  <a:cubicBezTo>
                    <a:pt x="259500" y="29165"/>
                    <a:pt x="266835" y="28117"/>
                    <a:pt x="274264" y="27736"/>
                  </a:cubicBezTo>
                  <a:cubicBezTo>
                    <a:pt x="295410" y="26784"/>
                    <a:pt x="315698" y="32308"/>
                    <a:pt x="332938" y="43167"/>
                  </a:cubicBezTo>
                  <a:cubicBezTo>
                    <a:pt x="340749" y="48024"/>
                    <a:pt x="347988" y="54025"/>
                    <a:pt x="354369" y="60978"/>
                  </a:cubicBezTo>
                  <a:cubicBezTo>
                    <a:pt x="357417" y="64312"/>
                    <a:pt x="360275" y="67932"/>
                    <a:pt x="362942" y="71742"/>
                  </a:cubicBezTo>
                  <a:lnTo>
                    <a:pt x="436380" y="178326"/>
                  </a:lnTo>
                  <a:lnTo>
                    <a:pt x="455334" y="205948"/>
                  </a:lnTo>
                  <a:lnTo>
                    <a:pt x="517342" y="295960"/>
                  </a:lnTo>
                  <a:lnTo>
                    <a:pt x="40140" y="295960"/>
                  </a:ln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9"/>
            <p:cNvSpPr/>
            <p:nvPr/>
          </p:nvSpPr>
          <p:spPr>
            <a:xfrm>
              <a:off x="2315241" y="5524690"/>
              <a:ext cx="136779" cy="136779"/>
            </a:xfrm>
            <a:custGeom>
              <a:rect b="b" l="l" r="r" t="t"/>
              <a:pathLst>
                <a:path extrusionOk="0" h="136779" w="136779">
                  <a:moveTo>
                    <a:pt x="136398" y="61436"/>
                  </a:moveTo>
                  <a:cubicBezTo>
                    <a:pt x="134398" y="41720"/>
                    <a:pt x="124016" y="24479"/>
                    <a:pt x="108776" y="13430"/>
                  </a:cubicBezTo>
                  <a:cubicBezTo>
                    <a:pt x="104203" y="10001"/>
                    <a:pt x="99251" y="7144"/>
                    <a:pt x="93917" y="5048"/>
                  </a:cubicBezTo>
                  <a:cubicBezTo>
                    <a:pt x="86011" y="1810"/>
                    <a:pt x="77438" y="0"/>
                    <a:pt x="68390" y="0"/>
                  </a:cubicBezTo>
                  <a:cubicBezTo>
                    <a:pt x="60103" y="0"/>
                    <a:pt x="52197" y="1524"/>
                    <a:pt x="44863" y="4286"/>
                  </a:cubicBezTo>
                  <a:cubicBezTo>
                    <a:pt x="18669" y="13811"/>
                    <a:pt x="0" y="38957"/>
                    <a:pt x="0" y="68390"/>
                  </a:cubicBezTo>
                  <a:cubicBezTo>
                    <a:pt x="0" y="105537"/>
                    <a:pt x="29623" y="135827"/>
                    <a:pt x="66580" y="136684"/>
                  </a:cubicBezTo>
                  <a:cubicBezTo>
                    <a:pt x="67151" y="136779"/>
                    <a:pt x="67818" y="136779"/>
                    <a:pt x="68390" y="136779"/>
                  </a:cubicBezTo>
                  <a:cubicBezTo>
                    <a:pt x="77438" y="136779"/>
                    <a:pt x="86201" y="134969"/>
                    <a:pt x="94107" y="131731"/>
                  </a:cubicBezTo>
                  <a:cubicBezTo>
                    <a:pt x="101727" y="128683"/>
                    <a:pt x="108585" y="124301"/>
                    <a:pt x="114586" y="118777"/>
                  </a:cubicBezTo>
                  <a:cubicBezTo>
                    <a:pt x="126587" y="107823"/>
                    <a:pt x="134684" y="92678"/>
                    <a:pt x="136398" y="75533"/>
                  </a:cubicBezTo>
                  <a:cubicBezTo>
                    <a:pt x="136684" y="73152"/>
                    <a:pt x="136779" y="70771"/>
                    <a:pt x="136779" y="68390"/>
                  </a:cubicBezTo>
                  <a:cubicBezTo>
                    <a:pt x="136779" y="66008"/>
                    <a:pt x="136684" y="63722"/>
                    <a:pt x="136398" y="61436"/>
                  </a:cubicBezTo>
                  <a:close/>
                  <a:moveTo>
                    <a:pt x="94107" y="99917"/>
                  </a:moveTo>
                  <a:cubicBezTo>
                    <a:pt x="87058" y="105728"/>
                    <a:pt x="78105" y="109157"/>
                    <a:pt x="68390" y="109157"/>
                  </a:cubicBezTo>
                  <a:cubicBezTo>
                    <a:pt x="67818" y="109157"/>
                    <a:pt x="67151" y="109157"/>
                    <a:pt x="66580" y="109061"/>
                  </a:cubicBezTo>
                  <a:cubicBezTo>
                    <a:pt x="44958" y="108204"/>
                    <a:pt x="27623" y="90202"/>
                    <a:pt x="27623" y="68390"/>
                  </a:cubicBezTo>
                  <a:cubicBezTo>
                    <a:pt x="27623" y="46577"/>
                    <a:pt x="44958" y="28670"/>
                    <a:pt x="66580" y="27813"/>
                  </a:cubicBezTo>
                  <a:cubicBezTo>
                    <a:pt x="67151" y="27718"/>
                    <a:pt x="67818" y="27718"/>
                    <a:pt x="68390" y="27718"/>
                  </a:cubicBezTo>
                  <a:cubicBezTo>
                    <a:pt x="78105" y="27718"/>
                    <a:pt x="87154" y="31147"/>
                    <a:pt x="94107" y="36862"/>
                  </a:cubicBezTo>
                  <a:cubicBezTo>
                    <a:pt x="102108" y="43434"/>
                    <a:pt x="107537" y="52864"/>
                    <a:pt x="108776" y="63532"/>
                  </a:cubicBezTo>
                  <a:cubicBezTo>
                    <a:pt x="108966" y="65151"/>
                    <a:pt x="109061" y="66770"/>
                    <a:pt x="109061" y="68390"/>
                  </a:cubicBezTo>
                  <a:cubicBezTo>
                    <a:pt x="109061" y="70009"/>
                    <a:pt x="108966" y="71533"/>
                    <a:pt x="108776" y="73152"/>
                  </a:cubicBezTo>
                  <a:cubicBezTo>
                    <a:pt x="107537" y="83915"/>
                    <a:pt x="102108" y="93345"/>
                    <a:pt x="94107" y="9991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9"/>
            <p:cNvSpPr/>
            <p:nvPr/>
          </p:nvSpPr>
          <p:spPr>
            <a:xfrm>
              <a:off x="2057794" y="4573028"/>
              <a:ext cx="793514" cy="772782"/>
            </a:xfrm>
            <a:custGeom>
              <a:rect b="b" l="l" r="r" t="t"/>
              <a:pathLst>
                <a:path extrusionOk="0" h="772782" w="793514">
                  <a:moveTo>
                    <a:pt x="776274" y="429407"/>
                  </a:moveTo>
                  <a:lnTo>
                    <a:pt x="752748" y="408547"/>
                  </a:lnTo>
                  <a:lnTo>
                    <a:pt x="313264" y="18974"/>
                  </a:lnTo>
                  <a:cubicBezTo>
                    <a:pt x="282117" y="-8648"/>
                    <a:pt x="234302" y="-5791"/>
                    <a:pt x="206775" y="25451"/>
                  </a:cubicBezTo>
                  <a:lnTo>
                    <a:pt x="175437" y="60884"/>
                  </a:lnTo>
                  <a:lnTo>
                    <a:pt x="157149" y="81554"/>
                  </a:lnTo>
                  <a:lnTo>
                    <a:pt x="65233" y="185376"/>
                  </a:lnTo>
                  <a:lnTo>
                    <a:pt x="46945" y="206045"/>
                  </a:lnTo>
                  <a:lnTo>
                    <a:pt x="18942" y="237668"/>
                  </a:lnTo>
                  <a:cubicBezTo>
                    <a:pt x="-8681" y="268910"/>
                    <a:pt x="-5728" y="316726"/>
                    <a:pt x="25419" y="344253"/>
                  </a:cubicBezTo>
                  <a:lnTo>
                    <a:pt x="64471" y="378924"/>
                  </a:lnTo>
                  <a:lnTo>
                    <a:pt x="85331" y="397402"/>
                  </a:lnTo>
                  <a:lnTo>
                    <a:pt x="206489" y="504844"/>
                  </a:lnTo>
                  <a:lnTo>
                    <a:pt x="227253" y="523228"/>
                  </a:lnTo>
                  <a:lnTo>
                    <a:pt x="467855" y="736492"/>
                  </a:lnTo>
                  <a:lnTo>
                    <a:pt x="488334" y="754685"/>
                  </a:lnTo>
                  <a:cubicBezTo>
                    <a:pt x="499287" y="764401"/>
                    <a:pt x="512432" y="770592"/>
                    <a:pt x="526529" y="772783"/>
                  </a:cubicBezTo>
                  <a:lnTo>
                    <a:pt x="500716" y="749923"/>
                  </a:lnTo>
                  <a:cubicBezTo>
                    <a:pt x="497668" y="747065"/>
                    <a:pt x="495858" y="743446"/>
                    <a:pt x="495573" y="739255"/>
                  </a:cubicBezTo>
                  <a:cubicBezTo>
                    <a:pt x="495382" y="735064"/>
                    <a:pt x="496716" y="731159"/>
                    <a:pt x="499478" y="728015"/>
                  </a:cubicBezTo>
                  <a:lnTo>
                    <a:pt x="499668" y="727825"/>
                  </a:lnTo>
                  <a:lnTo>
                    <a:pt x="478904" y="709346"/>
                  </a:lnTo>
                  <a:lnTo>
                    <a:pt x="243827" y="501034"/>
                  </a:lnTo>
                  <a:lnTo>
                    <a:pt x="223253" y="482747"/>
                  </a:lnTo>
                  <a:lnTo>
                    <a:pt x="102571" y="375781"/>
                  </a:lnTo>
                  <a:lnTo>
                    <a:pt x="81902" y="357398"/>
                  </a:lnTo>
                  <a:lnTo>
                    <a:pt x="43707" y="323584"/>
                  </a:lnTo>
                  <a:cubicBezTo>
                    <a:pt x="23990" y="306058"/>
                    <a:pt x="22180" y="275768"/>
                    <a:pt x="39706" y="256051"/>
                  </a:cubicBezTo>
                  <a:lnTo>
                    <a:pt x="67614" y="224524"/>
                  </a:lnTo>
                  <a:lnTo>
                    <a:pt x="85902" y="203855"/>
                  </a:lnTo>
                  <a:lnTo>
                    <a:pt x="177819" y="100032"/>
                  </a:lnTo>
                  <a:lnTo>
                    <a:pt x="196011" y="79458"/>
                  </a:lnTo>
                  <a:lnTo>
                    <a:pt x="227539" y="43834"/>
                  </a:lnTo>
                  <a:cubicBezTo>
                    <a:pt x="236874" y="33071"/>
                    <a:pt x="250113" y="27642"/>
                    <a:pt x="263258" y="27642"/>
                  </a:cubicBezTo>
                  <a:cubicBezTo>
                    <a:pt x="274593" y="27642"/>
                    <a:pt x="285832" y="31642"/>
                    <a:pt x="294881" y="39643"/>
                  </a:cubicBezTo>
                  <a:lnTo>
                    <a:pt x="730364" y="425597"/>
                  </a:lnTo>
                  <a:lnTo>
                    <a:pt x="751033" y="444075"/>
                  </a:lnTo>
                  <a:lnTo>
                    <a:pt x="755605" y="438932"/>
                  </a:lnTo>
                  <a:cubicBezTo>
                    <a:pt x="758463" y="435883"/>
                    <a:pt x="762082" y="433979"/>
                    <a:pt x="766273" y="433693"/>
                  </a:cubicBezTo>
                  <a:lnTo>
                    <a:pt x="767226" y="433693"/>
                  </a:lnTo>
                  <a:cubicBezTo>
                    <a:pt x="770940" y="433693"/>
                    <a:pt x="774560" y="435122"/>
                    <a:pt x="777513" y="437598"/>
                  </a:cubicBezTo>
                  <a:lnTo>
                    <a:pt x="793515" y="451695"/>
                  </a:lnTo>
                  <a:cubicBezTo>
                    <a:pt x="789228" y="443313"/>
                    <a:pt x="783513" y="435788"/>
                    <a:pt x="776274" y="429407"/>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9"/>
            <p:cNvSpPr/>
            <p:nvPr/>
          </p:nvSpPr>
          <p:spPr>
            <a:xfrm>
              <a:off x="2525577" y="4979004"/>
              <a:ext cx="423569" cy="447197"/>
            </a:xfrm>
            <a:custGeom>
              <a:rect b="b" l="l" r="r" t="t"/>
              <a:pathLst>
                <a:path extrusionOk="0" h="447197" w="423569">
                  <a:moveTo>
                    <a:pt x="409075" y="82580"/>
                  </a:moveTo>
                  <a:lnTo>
                    <a:pt x="328017" y="10952"/>
                  </a:lnTo>
                  <a:cubicBezTo>
                    <a:pt x="319445" y="3237"/>
                    <a:pt x="308300" y="-668"/>
                    <a:pt x="296775" y="94"/>
                  </a:cubicBezTo>
                  <a:cubicBezTo>
                    <a:pt x="292679" y="379"/>
                    <a:pt x="288774" y="1142"/>
                    <a:pt x="284964" y="2570"/>
                  </a:cubicBezTo>
                  <a:cubicBezTo>
                    <a:pt x="278201" y="4952"/>
                    <a:pt x="272010" y="9047"/>
                    <a:pt x="267057" y="14572"/>
                  </a:cubicBezTo>
                  <a:lnTo>
                    <a:pt x="262580" y="19620"/>
                  </a:lnTo>
                  <a:lnTo>
                    <a:pt x="11120" y="303370"/>
                  </a:lnTo>
                  <a:lnTo>
                    <a:pt x="10835" y="303751"/>
                  </a:lnTo>
                  <a:cubicBezTo>
                    <a:pt x="4262" y="311276"/>
                    <a:pt x="452" y="320705"/>
                    <a:pt x="71" y="330516"/>
                  </a:cubicBezTo>
                  <a:cubicBezTo>
                    <a:pt x="-24" y="332040"/>
                    <a:pt x="-24" y="333469"/>
                    <a:pt x="71" y="334993"/>
                  </a:cubicBezTo>
                  <a:cubicBezTo>
                    <a:pt x="643" y="346518"/>
                    <a:pt x="5882" y="356996"/>
                    <a:pt x="14454" y="364711"/>
                  </a:cubicBezTo>
                  <a:lnTo>
                    <a:pt x="95512" y="436339"/>
                  </a:lnTo>
                  <a:cubicBezTo>
                    <a:pt x="103608" y="443578"/>
                    <a:pt x="113895" y="447197"/>
                    <a:pt x="124087" y="447197"/>
                  </a:cubicBezTo>
                  <a:cubicBezTo>
                    <a:pt x="135993" y="447197"/>
                    <a:pt x="147899" y="442244"/>
                    <a:pt x="156567" y="432624"/>
                  </a:cubicBezTo>
                  <a:lnTo>
                    <a:pt x="412694" y="143445"/>
                  </a:lnTo>
                  <a:cubicBezTo>
                    <a:pt x="428506" y="125729"/>
                    <a:pt x="426887" y="98392"/>
                    <a:pt x="409075" y="82580"/>
                  </a:cubicBezTo>
                  <a:close/>
                  <a:moveTo>
                    <a:pt x="392025" y="125062"/>
                  </a:moveTo>
                  <a:lnTo>
                    <a:pt x="135803" y="414241"/>
                  </a:lnTo>
                  <a:cubicBezTo>
                    <a:pt x="130183" y="420623"/>
                    <a:pt x="120372" y="421194"/>
                    <a:pt x="113990" y="415574"/>
                  </a:cubicBezTo>
                  <a:lnTo>
                    <a:pt x="58745" y="366806"/>
                  </a:lnTo>
                  <a:lnTo>
                    <a:pt x="32933" y="343946"/>
                  </a:lnTo>
                  <a:cubicBezTo>
                    <a:pt x="29885" y="341089"/>
                    <a:pt x="28075" y="337469"/>
                    <a:pt x="27789" y="333278"/>
                  </a:cubicBezTo>
                  <a:cubicBezTo>
                    <a:pt x="27599" y="329087"/>
                    <a:pt x="28932" y="325182"/>
                    <a:pt x="31694" y="322039"/>
                  </a:cubicBezTo>
                  <a:lnTo>
                    <a:pt x="31885" y="321848"/>
                  </a:lnTo>
                  <a:lnTo>
                    <a:pt x="283250" y="38099"/>
                  </a:lnTo>
                  <a:lnTo>
                    <a:pt x="287822" y="32955"/>
                  </a:lnTo>
                  <a:cubicBezTo>
                    <a:pt x="290679" y="29907"/>
                    <a:pt x="294299" y="28002"/>
                    <a:pt x="298490" y="27716"/>
                  </a:cubicBezTo>
                  <a:lnTo>
                    <a:pt x="299442" y="27716"/>
                  </a:lnTo>
                  <a:cubicBezTo>
                    <a:pt x="303157" y="27716"/>
                    <a:pt x="306776" y="29145"/>
                    <a:pt x="309729" y="31621"/>
                  </a:cubicBezTo>
                  <a:lnTo>
                    <a:pt x="325731" y="45719"/>
                  </a:lnTo>
                  <a:lnTo>
                    <a:pt x="390692" y="103250"/>
                  </a:lnTo>
                  <a:cubicBezTo>
                    <a:pt x="394121" y="106298"/>
                    <a:pt x="395930" y="110488"/>
                    <a:pt x="395930" y="114775"/>
                  </a:cubicBezTo>
                  <a:cubicBezTo>
                    <a:pt x="395930" y="118490"/>
                    <a:pt x="394597" y="122109"/>
                    <a:pt x="392025" y="125062"/>
                  </a:cubicBezTo>
                  <a:close/>
                </a:path>
              </a:pathLst>
            </a:custGeom>
            <a:solidFill>
              <a:srgbClr val="A0C7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30"/>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1056" name="Google Shape;1056;p30"/>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1057" name="Google Shape;1057;p30"/>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1058" name="Google Shape;1058;p30"/>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A m</a:t>
            </a:r>
            <a:r>
              <a:rPr lang="en">
                <a:solidFill>
                  <a:schemeClr val="lt1"/>
                </a:solidFill>
                <a:highlight>
                  <a:schemeClr val="accent4"/>
                </a:highlight>
              </a:rPr>
              <a:t>an's best friend...</a:t>
            </a:r>
            <a:endParaRPr>
              <a:solidFill>
                <a:schemeClr val="lt1"/>
              </a:solidFill>
              <a:highlight>
                <a:schemeClr val="accent4"/>
              </a:highlight>
            </a:endParaRPr>
          </a:p>
        </p:txBody>
      </p:sp>
      <p:sp>
        <p:nvSpPr>
          <p:cNvPr id="1059" name="Google Shape;1059;p30"/>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Mmm, can I fit in?...</a:t>
            </a:r>
            <a:endParaRPr>
              <a:solidFill>
                <a:schemeClr val="lt1"/>
              </a:solidFill>
              <a:highlight>
                <a:schemeClr val="accent4"/>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31"/>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1065" name="Google Shape;1065;p31"/>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0" lvl="0" marL="457200" rtl="0" algn="ctr">
              <a:spcBef>
                <a:spcPts val="0"/>
              </a:spcBef>
              <a:spcAft>
                <a:spcPts val="0"/>
              </a:spcAft>
              <a:buNone/>
            </a:pPr>
            <a:r>
              <a:rPr lang="en"/>
              <a:t>― Irene M. Pepperberg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3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1071" name="Google Shape;1071;p32"/>
          <p:cNvSpPr txBox="1"/>
          <p:nvPr>
            <p:ph idx="1" type="subTitle"/>
          </p:nvPr>
        </p:nvSpPr>
        <p:spPr>
          <a:xfrm>
            <a:off x="5056206" y="1729975"/>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Pandas don’t hibernate.</a:t>
            </a:r>
            <a:endParaRPr>
              <a:solidFill>
                <a:schemeClr val="lt1"/>
              </a:solidFill>
              <a:highlight>
                <a:schemeClr val="accent4"/>
              </a:highlight>
            </a:endParaRPr>
          </a:p>
        </p:txBody>
      </p:sp>
      <p:sp>
        <p:nvSpPr>
          <p:cNvPr id="1072" name="Google Shape;1072;p32"/>
          <p:cNvSpPr txBox="1"/>
          <p:nvPr>
            <p:ph idx="5" type="body"/>
          </p:nvPr>
        </p:nvSpPr>
        <p:spPr>
          <a:xfrm>
            <a:off x="5056200" y="3761388"/>
            <a:ext cx="64068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It is estimated that more than 50 million kangaroos live there. They are Australia’s national symbol and appear on postage stamps, coins, and airplanes.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1073" name="Google Shape;1073;p32"/>
          <p:cNvSpPr txBox="1"/>
          <p:nvPr>
            <p:ph idx="2" type="subTitle"/>
          </p:nvPr>
        </p:nvSpPr>
        <p:spPr>
          <a:xfrm>
            <a:off x="5056206" y="3334868"/>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T</a:t>
            </a:r>
            <a:r>
              <a:rPr lang="en">
                <a:solidFill>
                  <a:schemeClr val="lt1"/>
                </a:solidFill>
                <a:highlight>
                  <a:schemeClr val="accent4"/>
                </a:highlight>
              </a:rPr>
              <a:t>here are more kangaroos than humans in Australia.</a:t>
            </a:r>
            <a:endParaRPr>
              <a:solidFill>
                <a:schemeClr val="lt1"/>
              </a:solidFill>
              <a:highlight>
                <a:schemeClr val="accent4"/>
              </a:highlight>
            </a:endParaRPr>
          </a:p>
        </p:txBody>
      </p:sp>
      <p:sp>
        <p:nvSpPr>
          <p:cNvPr id="1074" name="Google Shape;1074;p32"/>
          <p:cNvSpPr txBox="1"/>
          <p:nvPr>
            <p:ph idx="6" type="body"/>
          </p:nvPr>
        </p:nvSpPr>
        <p:spPr>
          <a:xfrm>
            <a:off x="5056200" y="5353050"/>
            <a:ext cx="64077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indent="0" lvl="0" marL="0" rtl="0" algn="l">
              <a:spcBef>
                <a:spcPts val="2100"/>
              </a:spcBef>
              <a:spcAft>
                <a:spcPts val="2100"/>
              </a:spcAft>
              <a:buNone/>
            </a:pPr>
            <a:r>
              <a:t/>
            </a:r>
            <a:endParaRPr/>
          </a:p>
        </p:txBody>
      </p:sp>
      <p:sp>
        <p:nvSpPr>
          <p:cNvPr id="1075" name="Google Shape;1075;p32"/>
          <p:cNvSpPr txBox="1"/>
          <p:nvPr>
            <p:ph idx="3" type="subTitle"/>
          </p:nvPr>
        </p:nvSpPr>
        <p:spPr>
          <a:xfrm>
            <a:off x="5056206" y="4939762"/>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highlight>
                  <a:schemeClr val="accent4"/>
                </a:highlight>
              </a:rPr>
              <a:t>Koalas are even more lazy than cats.</a:t>
            </a:r>
            <a:endParaRPr>
              <a:solidFill>
                <a:schemeClr val="lt1"/>
              </a:solidFill>
              <a:highlight>
                <a:schemeClr val="accent4"/>
              </a:highlight>
            </a:endParaRPr>
          </a:p>
        </p:txBody>
      </p:sp>
      <p:sp>
        <p:nvSpPr>
          <p:cNvPr id="1076" name="Google Shape;1076;p32"/>
          <p:cNvSpPr txBox="1"/>
          <p:nvPr>
            <p:ph idx="4" type="body"/>
          </p:nvPr>
        </p:nvSpPr>
        <p:spPr>
          <a:xfrm>
            <a:off x="5056200" y="2167925"/>
            <a:ext cx="64068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When winter approaches, they head lower down their mountain homes to warmer temperatures, where they continue to chomp away on bamboo!</a:t>
            </a:r>
            <a:endParaRPr/>
          </a:p>
        </p:txBody>
      </p:sp>
      <p:sp>
        <p:nvSpPr>
          <p:cNvPr id="1077" name="Google Shape;1077;p32"/>
          <p:cNvSpPr/>
          <p:nvPr/>
        </p:nvSpPr>
        <p:spPr>
          <a:xfrm>
            <a:off x="3967078" y="4947522"/>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78" name="Google Shape;1078;p32"/>
          <p:cNvSpPr/>
          <p:nvPr/>
        </p:nvSpPr>
        <p:spPr>
          <a:xfrm>
            <a:off x="3966903" y="3352808"/>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79" name="Google Shape;1079;p32"/>
          <p:cNvSpPr/>
          <p:nvPr/>
        </p:nvSpPr>
        <p:spPr>
          <a:xfrm>
            <a:off x="3966892" y="1818439"/>
            <a:ext cx="1072800" cy="1072800"/>
          </a:xfrm>
          <a:prstGeom prst="ellipse">
            <a:avLst/>
          </a:prstGeom>
          <a:solidFill>
            <a:srgbClr val="FFFFFF">
              <a:alpha val="29800"/>
            </a:srgbClr>
          </a:solidFill>
          <a:ln cap="flat" cmpd="sng" w="349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080" name="Google Shape;1080;p32"/>
          <p:cNvGrpSpPr/>
          <p:nvPr/>
        </p:nvGrpSpPr>
        <p:grpSpPr>
          <a:xfrm rot="3430591">
            <a:off x="4028381" y="5087578"/>
            <a:ext cx="949848" cy="792670"/>
            <a:chOff x="8613841" y="3852576"/>
            <a:chExt cx="1031799" cy="861060"/>
          </a:xfrm>
        </p:grpSpPr>
        <p:grpSp>
          <p:nvGrpSpPr>
            <p:cNvPr id="1081" name="Google Shape;1081;p32"/>
            <p:cNvGrpSpPr/>
            <p:nvPr/>
          </p:nvGrpSpPr>
          <p:grpSpPr>
            <a:xfrm>
              <a:off x="8838250" y="4546187"/>
              <a:ext cx="224323" cy="167449"/>
              <a:chOff x="8838250" y="4546187"/>
              <a:chExt cx="224323" cy="167449"/>
            </a:xfrm>
          </p:grpSpPr>
          <p:sp>
            <p:nvSpPr>
              <p:cNvPr id="1082" name="Google Shape;1082;p32"/>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32"/>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4" name="Google Shape;1084;p32"/>
            <p:cNvGrpSpPr/>
            <p:nvPr/>
          </p:nvGrpSpPr>
          <p:grpSpPr>
            <a:xfrm>
              <a:off x="8990170" y="4454556"/>
              <a:ext cx="329760" cy="118586"/>
              <a:chOff x="8990170" y="4454556"/>
              <a:chExt cx="329760" cy="118586"/>
            </a:xfrm>
          </p:grpSpPr>
          <p:sp>
            <p:nvSpPr>
              <p:cNvPr id="1085" name="Google Shape;1085;p32"/>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32"/>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7" name="Google Shape;1087;p32"/>
            <p:cNvGrpSpPr/>
            <p:nvPr/>
          </p:nvGrpSpPr>
          <p:grpSpPr>
            <a:xfrm>
              <a:off x="9343481" y="4313110"/>
              <a:ext cx="156986" cy="248411"/>
              <a:chOff x="9343481" y="4313110"/>
              <a:chExt cx="156986" cy="248411"/>
            </a:xfrm>
          </p:grpSpPr>
          <p:sp>
            <p:nvSpPr>
              <p:cNvPr id="1088" name="Google Shape;1088;p32"/>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32"/>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0" name="Google Shape;1090;p32"/>
            <p:cNvGrpSpPr/>
            <p:nvPr/>
          </p:nvGrpSpPr>
          <p:grpSpPr>
            <a:xfrm>
              <a:off x="8851121" y="4083558"/>
              <a:ext cx="166024" cy="323754"/>
              <a:chOff x="8851121" y="4083558"/>
              <a:chExt cx="166024" cy="323754"/>
            </a:xfrm>
          </p:grpSpPr>
          <p:sp>
            <p:nvSpPr>
              <p:cNvPr id="1091" name="Google Shape;1091;p32"/>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32"/>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3" name="Google Shape;1093;p32"/>
            <p:cNvGrpSpPr/>
            <p:nvPr/>
          </p:nvGrpSpPr>
          <p:grpSpPr>
            <a:xfrm>
              <a:off x="9105787" y="3871817"/>
              <a:ext cx="151461" cy="228600"/>
              <a:chOff x="9105787" y="3871817"/>
              <a:chExt cx="151461" cy="228600"/>
            </a:xfrm>
          </p:grpSpPr>
          <p:sp>
            <p:nvSpPr>
              <p:cNvPr id="1094" name="Google Shape;1094;p32"/>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32"/>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6" name="Google Shape;1096;p32"/>
            <p:cNvGrpSpPr/>
            <p:nvPr/>
          </p:nvGrpSpPr>
          <p:grpSpPr>
            <a:xfrm>
              <a:off x="9001372" y="3875627"/>
              <a:ext cx="459471" cy="314420"/>
              <a:chOff x="9001372" y="3875627"/>
              <a:chExt cx="459471" cy="314420"/>
            </a:xfrm>
          </p:grpSpPr>
          <p:sp>
            <p:nvSpPr>
              <p:cNvPr id="1097" name="Google Shape;1097;p32"/>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32"/>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9" name="Google Shape;1099;p32"/>
            <p:cNvGrpSpPr/>
            <p:nvPr/>
          </p:nvGrpSpPr>
          <p:grpSpPr>
            <a:xfrm>
              <a:off x="9161616" y="4089177"/>
              <a:ext cx="484024" cy="295846"/>
              <a:chOff x="9161616" y="4089177"/>
              <a:chExt cx="484024" cy="295846"/>
            </a:xfrm>
          </p:grpSpPr>
          <p:sp>
            <p:nvSpPr>
              <p:cNvPr id="1100" name="Google Shape;1100;p32"/>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32"/>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2" name="Google Shape;1102;p32"/>
            <p:cNvGrpSpPr/>
            <p:nvPr/>
          </p:nvGrpSpPr>
          <p:grpSpPr>
            <a:xfrm>
              <a:off x="8666252" y="3852576"/>
              <a:ext cx="309076" cy="358901"/>
              <a:chOff x="8666252" y="3852576"/>
              <a:chExt cx="309076" cy="358901"/>
            </a:xfrm>
          </p:grpSpPr>
          <p:sp>
            <p:nvSpPr>
              <p:cNvPr id="1103" name="Google Shape;1103;p32"/>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32"/>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5" name="Google Shape;1105;p32"/>
            <p:cNvGrpSpPr/>
            <p:nvPr/>
          </p:nvGrpSpPr>
          <p:grpSpPr>
            <a:xfrm>
              <a:off x="8613841" y="4361116"/>
              <a:ext cx="200064" cy="126968"/>
              <a:chOff x="8613841" y="4361116"/>
              <a:chExt cx="200064" cy="126968"/>
            </a:xfrm>
          </p:grpSpPr>
          <p:sp>
            <p:nvSpPr>
              <p:cNvPr id="1106" name="Google Shape;1106;p32"/>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32"/>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08" name="Google Shape;1108;p32"/>
          <p:cNvGrpSpPr/>
          <p:nvPr/>
        </p:nvGrpSpPr>
        <p:grpSpPr>
          <a:xfrm>
            <a:off x="4028342" y="5087540"/>
            <a:ext cx="949874" cy="792692"/>
            <a:chOff x="8613841" y="3852576"/>
            <a:chExt cx="1031799" cy="861060"/>
          </a:xfrm>
        </p:grpSpPr>
        <p:grpSp>
          <p:nvGrpSpPr>
            <p:cNvPr id="1109" name="Google Shape;1109;p32"/>
            <p:cNvGrpSpPr/>
            <p:nvPr/>
          </p:nvGrpSpPr>
          <p:grpSpPr>
            <a:xfrm>
              <a:off x="8838250" y="4546187"/>
              <a:ext cx="224323" cy="167449"/>
              <a:chOff x="8838250" y="4546187"/>
              <a:chExt cx="224323" cy="167449"/>
            </a:xfrm>
          </p:grpSpPr>
          <p:sp>
            <p:nvSpPr>
              <p:cNvPr id="1110" name="Google Shape;1110;p32"/>
              <p:cNvSpPr/>
              <p:nvPr/>
            </p:nvSpPr>
            <p:spPr>
              <a:xfrm>
                <a:off x="8843036" y="4550949"/>
                <a:ext cx="214867" cy="158115"/>
              </a:xfrm>
              <a:custGeom>
                <a:rect b="b" l="l" r="r" t="t"/>
                <a:pathLst>
                  <a:path extrusionOk="0" h="158115" w="214867">
                    <a:moveTo>
                      <a:pt x="188473" y="158115"/>
                    </a:moveTo>
                    <a:cubicBezTo>
                      <a:pt x="151516" y="158115"/>
                      <a:pt x="115702" y="143351"/>
                      <a:pt x="90080" y="117443"/>
                    </a:cubicBezTo>
                    <a:cubicBezTo>
                      <a:pt x="81127" y="108490"/>
                      <a:pt x="73507" y="97060"/>
                      <a:pt x="66172" y="86011"/>
                    </a:cubicBezTo>
                    <a:cubicBezTo>
                      <a:pt x="52075" y="64960"/>
                      <a:pt x="37502" y="43243"/>
                      <a:pt x="13785" y="37433"/>
                    </a:cubicBezTo>
                    <a:cubicBezTo>
                      <a:pt x="3021" y="34766"/>
                      <a:pt x="-884" y="25527"/>
                      <a:pt x="164" y="17526"/>
                    </a:cubicBezTo>
                    <a:cubicBezTo>
                      <a:pt x="1212" y="8763"/>
                      <a:pt x="7975" y="0"/>
                      <a:pt x="18833" y="0"/>
                    </a:cubicBezTo>
                    <a:cubicBezTo>
                      <a:pt x="20452" y="0"/>
                      <a:pt x="22071" y="190"/>
                      <a:pt x="23691" y="571"/>
                    </a:cubicBezTo>
                    <a:cubicBezTo>
                      <a:pt x="57314" y="8858"/>
                      <a:pt x="75793" y="35147"/>
                      <a:pt x="93700" y="60579"/>
                    </a:cubicBezTo>
                    <a:cubicBezTo>
                      <a:pt x="98177" y="66961"/>
                      <a:pt x="102653" y="73342"/>
                      <a:pt x="107320" y="79343"/>
                    </a:cubicBezTo>
                    <a:cubicBezTo>
                      <a:pt x="127323" y="105061"/>
                      <a:pt x="157231" y="119824"/>
                      <a:pt x="189521" y="119824"/>
                    </a:cubicBezTo>
                    <a:cubicBezTo>
                      <a:pt x="191712" y="119824"/>
                      <a:pt x="193903" y="119729"/>
                      <a:pt x="196093" y="119634"/>
                    </a:cubicBezTo>
                    <a:lnTo>
                      <a:pt x="197427" y="119634"/>
                    </a:lnTo>
                    <a:cubicBezTo>
                      <a:pt x="207428" y="119634"/>
                      <a:pt x="214572" y="126873"/>
                      <a:pt x="214858" y="137160"/>
                    </a:cubicBezTo>
                    <a:cubicBezTo>
                      <a:pt x="215143" y="146590"/>
                      <a:pt x="208857" y="156972"/>
                      <a:pt x="196665" y="157734"/>
                    </a:cubicBezTo>
                    <a:cubicBezTo>
                      <a:pt x="193903" y="158020"/>
                      <a:pt x="191140" y="158115"/>
                      <a:pt x="188473" y="15811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32"/>
              <p:cNvSpPr/>
              <p:nvPr/>
            </p:nvSpPr>
            <p:spPr>
              <a:xfrm>
                <a:off x="8838250" y="4546187"/>
                <a:ext cx="224323" cy="167449"/>
              </a:xfrm>
              <a:custGeom>
                <a:rect b="b" l="l" r="r" t="t"/>
                <a:pathLst>
                  <a:path extrusionOk="0" h="167449" w="224323">
                    <a:moveTo>
                      <a:pt x="23523" y="9525"/>
                    </a:moveTo>
                    <a:cubicBezTo>
                      <a:pt x="24762" y="9525"/>
                      <a:pt x="26000" y="9715"/>
                      <a:pt x="27238" y="10001"/>
                    </a:cubicBezTo>
                    <a:cubicBezTo>
                      <a:pt x="67338" y="19812"/>
                      <a:pt x="85055" y="57150"/>
                      <a:pt x="108296" y="87058"/>
                    </a:cubicBezTo>
                    <a:cubicBezTo>
                      <a:pt x="129251" y="114014"/>
                      <a:pt x="160493" y="129445"/>
                      <a:pt x="194306" y="129445"/>
                    </a:cubicBezTo>
                    <a:cubicBezTo>
                      <a:pt x="196592" y="129445"/>
                      <a:pt x="198879" y="129349"/>
                      <a:pt x="201165" y="129254"/>
                    </a:cubicBezTo>
                    <a:cubicBezTo>
                      <a:pt x="201546" y="129254"/>
                      <a:pt x="201832" y="129254"/>
                      <a:pt x="202212" y="129254"/>
                    </a:cubicBezTo>
                    <a:cubicBezTo>
                      <a:pt x="219548" y="129254"/>
                      <a:pt x="219072" y="156781"/>
                      <a:pt x="201165" y="157829"/>
                    </a:cubicBezTo>
                    <a:cubicBezTo>
                      <a:pt x="198497" y="158020"/>
                      <a:pt x="195926" y="158115"/>
                      <a:pt x="193259" y="158115"/>
                    </a:cubicBezTo>
                    <a:cubicBezTo>
                      <a:pt x="158112" y="158115"/>
                      <a:pt x="123060" y="143923"/>
                      <a:pt x="98294" y="118872"/>
                    </a:cubicBezTo>
                    <a:cubicBezTo>
                      <a:pt x="72767" y="93154"/>
                      <a:pt x="58194" y="47054"/>
                      <a:pt x="19713" y="37624"/>
                    </a:cubicBezTo>
                    <a:cubicBezTo>
                      <a:pt x="3044" y="33528"/>
                      <a:pt x="8379" y="9525"/>
                      <a:pt x="23523" y="9525"/>
                    </a:cubicBezTo>
                    <a:moveTo>
                      <a:pt x="23523" y="0"/>
                    </a:moveTo>
                    <a:cubicBezTo>
                      <a:pt x="11522" y="0"/>
                      <a:pt x="1711" y="9144"/>
                      <a:pt x="187" y="21717"/>
                    </a:cubicBezTo>
                    <a:cubicBezTo>
                      <a:pt x="-1242" y="33814"/>
                      <a:pt x="5616" y="43910"/>
                      <a:pt x="17427" y="46768"/>
                    </a:cubicBezTo>
                    <a:cubicBezTo>
                      <a:pt x="39335" y="52197"/>
                      <a:pt x="52765" y="72199"/>
                      <a:pt x="66957" y="93345"/>
                    </a:cubicBezTo>
                    <a:cubicBezTo>
                      <a:pt x="74482" y="104584"/>
                      <a:pt x="82292" y="116205"/>
                      <a:pt x="91437" y="125444"/>
                    </a:cubicBezTo>
                    <a:cubicBezTo>
                      <a:pt x="117916" y="152114"/>
                      <a:pt x="155063" y="167449"/>
                      <a:pt x="193163" y="167449"/>
                    </a:cubicBezTo>
                    <a:cubicBezTo>
                      <a:pt x="196021" y="167449"/>
                      <a:pt x="198783" y="167354"/>
                      <a:pt x="201641" y="167164"/>
                    </a:cubicBezTo>
                    <a:cubicBezTo>
                      <a:pt x="216881" y="166211"/>
                      <a:pt x="224691" y="153353"/>
                      <a:pt x="224310" y="141732"/>
                    </a:cubicBezTo>
                    <a:cubicBezTo>
                      <a:pt x="223929" y="128873"/>
                      <a:pt x="214595" y="119539"/>
                      <a:pt x="202117" y="119539"/>
                    </a:cubicBezTo>
                    <a:cubicBezTo>
                      <a:pt x="201546" y="119539"/>
                      <a:pt x="201069" y="119539"/>
                      <a:pt x="200498" y="119634"/>
                    </a:cubicBezTo>
                    <a:cubicBezTo>
                      <a:pt x="198402" y="119729"/>
                      <a:pt x="196307" y="119824"/>
                      <a:pt x="194211" y="119824"/>
                    </a:cubicBezTo>
                    <a:cubicBezTo>
                      <a:pt x="163446" y="119824"/>
                      <a:pt x="134871" y="105728"/>
                      <a:pt x="115725" y="81153"/>
                    </a:cubicBezTo>
                    <a:cubicBezTo>
                      <a:pt x="111153" y="75247"/>
                      <a:pt x="106582" y="68771"/>
                      <a:pt x="102200" y="62579"/>
                    </a:cubicBezTo>
                    <a:cubicBezTo>
                      <a:pt x="83817" y="36385"/>
                      <a:pt x="64767" y="9334"/>
                      <a:pt x="29429" y="667"/>
                    </a:cubicBezTo>
                    <a:cubicBezTo>
                      <a:pt x="27524" y="286"/>
                      <a:pt x="25428" y="0"/>
                      <a:pt x="23523" y="0"/>
                    </a:cubicBezTo>
                    <a:lnTo>
                      <a:pt x="2352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2" name="Google Shape;1112;p32"/>
            <p:cNvGrpSpPr/>
            <p:nvPr/>
          </p:nvGrpSpPr>
          <p:grpSpPr>
            <a:xfrm>
              <a:off x="8990170" y="4454556"/>
              <a:ext cx="329760" cy="118586"/>
              <a:chOff x="8990170" y="4454556"/>
              <a:chExt cx="329760" cy="118586"/>
            </a:xfrm>
          </p:grpSpPr>
          <p:sp>
            <p:nvSpPr>
              <p:cNvPr id="1113" name="Google Shape;1113;p32"/>
              <p:cNvSpPr/>
              <p:nvPr/>
            </p:nvSpPr>
            <p:spPr>
              <a:xfrm>
                <a:off x="8994742" y="4459509"/>
                <a:ext cx="320126" cy="109061"/>
              </a:xfrm>
              <a:custGeom>
                <a:rect b="b" l="l" r="r" t="t"/>
                <a:pathLst>
                  <a:path extrusionOk="0" h="109061" w="320126">
                    <a:moveTo>
                      <a:pt x="177833" y="108775"/>
                    </a:moveTo>
                    <a:cubicBezTo>
                      <a:pt x="159163" y="108775"/>
                      <a:pt x="142685" y="100489"/>
                      <a:pt x="126779" y="92488"/>
                    </a:cubicBezTo>
                    <a:cubicBezTo>
                      <a:pt x="118397" y="88297"/>
                      <a:pt x="110491" y="84296"/>
                      <a:pt x="102204" y="81439"/>
                    </a:cubicBezTo>
                    <a:cubicBezTo>
                      <a:pt x="76201" y="72390"/>
                      <a:pt x="48864" y="68294"/>
                      <a:pt x="18384" y="64294"/>
                    </a:cubicBezTo>
                    <a:cubicBezTo>
                      <a:pt x="7049" y="62770"/>
                      <a:pt x="-94" y="55340"/>
                      <a:pt x="1" y="45244"/>
                    </a:cubicBezTo>
                    <a:cubicBezTo>
                      <a:pt x="96" y="36195"/>
                      <a:pt x="7716" y="26194"/>
                      <a:pt x="17717" y="26194"/>
                    </a:cubicBezTo>
                    <a:cubicBezTo>
                      <a:pt x="18384" y="26194"/>
                      <a:pt x="18956" y="26194"/>
                      <a:pt x="19622" y="26289"/>
                    </a:cubicBezTo>
                    <a:lnTo>
                      <a:pt x="22861" y="26765"/>
                    </a:lnTo>
                    <a:cubicBezTo>
                      <a:pt x="50007" y="30385"/>
                      <a:pt x="78011" y="34099"/>
                      <a:pt x="104776" y="42291"/>
                    </a:cubicBezTo>
                    <a:cubicBezTo>
                      <a:pt x="117158" y="46101"/>
                      <a:pt x="129541" y="51054"/>
                      <a:pt x="141638" y="57055"/>
                    </a:cubicBezTo>
                    <a:cubicBezTo>
                      <a:pt x="143828" y="58198"/>
                      <a:pt x="146114" y="59341"/>
                      <a:pt x="148400" y="60579"/>
                    </a:cubicBezTo>
                    <a:cubicBezTo>
                      <a:pt x="157163" y="65246"/>
                      <a:pt x="166307" y="70009"/>
                      <a:pt x="175547" y="70771"/>
                    </a:cubicBezTo>
                    <a:cubicBezTo>
                      <a:pt x="176213" y="70866"/>
                      <a:pt x="176880" y="70866"/>
                      <a:pt x="177452" y="70866"/>
                    </a:cubicBezTo>
                    <a:cubicBezTo>
                      <a:pt x="191739" y="70866"/>
                      <a:pt x="203264" y="58579"/>
                      <a:pt x="214504" y="46672"/>
                    </a:cubicBezTo>
                    <a:cubicBezTo>
                      <a:pt x="218314" y="42577"/>
                      <a:pt x="221933" y="38767"/>
                      <a:pt x="225648" y="35433"/>
                    </a:cubicBezTo>
                    <a:cubicBezTo>
                      <a:pt x="245746" y="17431"/>
                      <a:pt x="270321" y="5334"/>
                      <a:pt x="296609" y="381"/>
                    </a:cubicBezTo>
                    <a:cubicBezTo>
                      <a:pt x="297943" y="95"/>
                      <a:pt x="299276" y="0"/>
                      <a:pt x="300515" y="0"/>
                    </a:cubicBezTo>
                    <a:cubicBezTo>
                      <a:pt x="312040" y="0"/>
                      <a:pt x="319184" y="9620"/>
                      <a:pt x="320041" y="18669"/>
                    </a:cubicBezTo>
                    <a:cubicBezTo>
                      <a:pt x="320898" y="28099"/>
                      <a:pt x="315278" y="35528"/>
                      <a:pt x="305944" y="37338"/>
                    </a:cubicBezTo>
                    <a:cubicBezTo>
                      <a:pt x="281369" y="42005"/>
                      <a:pt x="261081" y="53435"/>
                      <a:pt x="240126" y="74581"/>
                    </a:cubicBezTo>
                    <a:cubicBezTo>
                      <a:pt x="223172" y="91726"/>
                      <a:pt x="204407" y="108490"/>
                      <a:pt x="178975" y="109061"/>
                    </a:cubicBezTo>
                    <a:lnTo>
                      <a:pt x="177833" y="1087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32"/>
              <p:cNvSpPr/>
              <p:nvPr/>
            </p:nvSpPr>
            <p:spPr>
              <a:xfrm>
                <a:off x="8990170" y="4454556"/>
                <a:ext cx="329760" cy="118586"/>
              </a:xfrm>
              <a:custGeom>
                <a:rect b="b" l="l" r="r" t="t"/>
                <a:pathLst>
                  <a:path extrusionOk="0" h="118586" w="329760">
                    <a:moveTo>
                      <a:pt x="305182" y="9525"/>
                    </a:moveTo>
                    <a:cubicBezTo>
                      <a:pt x="320993" y="9525"/>
                      <a:pt x="326803" y="34195"/>
                      <a:pt x="309754" y="37338"/>
                    </a:cubicBezTo>
                    <a:cubicBezTo>
                      <a:pt x="282036" y="42577"/>
                      <a:pt x="261081" y="56198"/>
                      <a:pt x="241460" y="75914"/>
                    </a:cubicBezTo>
                    <a:cubicBezTo>
                      <a:pt x="225553" y="92011"/>
                      <a:pt x="207646" y="108490"/>
                      <a:pt x="183643" y="108966"/>
                    </a:cubicBezTo>
                    <a:cubicBezTo>
                      <a:pt x="183262" y="108966"/>
                      <a:pt x="182881" y="108966"/>
                      <a:pt x="182500" y="108966"/>
                    </a:cubicBezTo>
                    <a:cubicBezTo>
                      <a:pt x="155640" y="108966"/>
                      <a:pt x="132970" y="90297"/>
                      <a:pt x="108491" y="81820"/>
                    </a:cubicBezTo>
                    <a:cubicBezTo>
                      <a:pt x="81154" y="72295"/>
                      <a:pt x="52293" y="68199"/>
                      <a:pt x="23718" y="64389"/>
                    </a:cubicBezTo>
                    <a:cubicBezTo>
                      <a:pt x="16098" y="63341"/>
                      <a:pt x="9336" y="58674"/>
                      <a:pt x="9431" y="50101"/>
                    </a:cubicBezTo>
                    <a:cubicBezTo>
                      <a:pt x="9526" y="43529"/>
                      <a:pt x="15241" y="35719"/>
                      <a:pt x="22385" y="35719"/>
                    </a:cubicBezTo>
                    <a:cubicBezTo>
                      <a:pt x="22861" y="35719"/>
                      <a:pt x="23242" y="35719"/>
                      <a:pt x="23718" y="35814"/>
                    </a:cubicBezTo>
                    <a:cubicBezTo>
                      <a:pt x="52103" y="39624"/>
                      <a:pt x="80678" y="43243"/>
                      <a:pt x="108110" y="51625"/>
                    </a:cubicBezTo>
                    <a:cubicBezTo>
                      <a:pt x="120492" y="55435"/>
                      <a:pt x="132589" y="60389"/>
                      <a:pt x="144209" y="66103"/>
                    </a:cubicBezTo>
                    <a:cubicBezTo>
                      <a:pt x="155449" y="71628"/>
                      <a:pt x="167070" y="79248"/>
                      <a:pt x="179928" y="80296"/>
                    </a:cubicBezTo>
                    <a:cubicBezTo>
                      <a:pt x="180690" y="80391"/>
                      <a:pt x="181452" y="80391"/>
                      <a:pt x="182214" y="80391"/>
                    </a:cubicBezTo>
                    <a:cubicBezTo>
                      <a:pt x="203836" y="80391"/>
                      <a:pt x="219076" y="56674"/>
                      <a:pt x="233554" y="43720"/>
                    </a:cubicBezTo>
                    <a:cubicBezTo>
                      <a:pt x="252985" y="26289"/>
                      <a:pt x="276607" y="14573"/>
                      <a:pt x="302229" y="9811"/>
                    </a:cubicBezTo>
                    <a:cubicBezTo>
                      <a:pt x="303182" y="9525"/>
                      <a:pt x="304229" y="9525"/>
                      <a:pt x="305182" y="9525"/>
                    </a:cubicBezTo>
                    <a:moveTo>
                      <a:pt x="305182" y="0"/>
                    </a:moveTo>
                    <a:cubicBezTo>
                      <a:pt x="303562" y="0"/>
                      <a:pt x="302039" y="191"/>
                      <a:pt x="300420" y="476"/>
                    </a:cubicBezTo>
                    <a:cubicBezTo>
                      <a:pt x="273273" y="5620"/>
                      <a:pt x="247937" y="18098"/>
                      <a:pt x="227172" y="36671"/>
                    </a:cubicBezTo>
                    <a:cubicBezTo>
                      <a:pt x="223362" y="40100"/>
                      <a:pt x="219647" y="44101"/>
                      <a:pt x="215742" y="48197"/>
                    </a:cubicBezTo>
                    <a:cubicBezTo>
                      <a:pt x="205265" y="59341"/>
                      <a:pt x="194406" y="70961"/>
                      <a:pt x="182214" y="70961"/>
                    </a:cubicBezTo>
                    <a:cubicBezTo>
                      <a:pt x="181738" y="70961"/>
                      <a:pt x="181166" y="70961"/>
                      <a:pt x="180690" y="70866"/>
                    </a:cubicBezTo>
                    <a:cubicBezTo>
                      <a:pt x="172404" y="70199"/>
                      <a:pt x="163736" y="65627"/>
                      <a:pt x="155353" y="61246"/>
                    </a:cubicBezTo>
                    <a:cubicBezTo>
                      <a:pt x="153068" y="60008"/>
                      <a:pt x="150782" y="58865"/>
                      <a:pt x="148496" y="57722"/>
                    </a:cubicBezTo>
                    <a:cubicBezTo>
                      <a:pt x="136209" y="51625"/>
                      <a:pt x="123540" y="46577"/>
                      <a:pt x="110967" y="42672"/>
                    </a:cubicBezTo>
                    <a:cubicBezTo>
                      <a:pt x="83821" y="34290"/>
                      <a:pt x="55532" y="30575"/>
                      <a:pt x="28290" y="26956"/>
                    </a:cubicBezTo>
                    <a:lnTo>
                      <a:pt x="25052" y="26480"/>
                    </a:lnTo>
                    <a:cubicBezTo>
                      <a:pt x="24195" y="26384"/>
                      <a:pt x="23337" y="26289"/>
                      <a:pt x="22480" y="26289"/>
                    </a:cubicBezTo>
                    <a:cubicBezTo>
                      <a:pt x="9716" y="26289"/>
                      <a:pt x="96" y="38862"/>
                      <a:pt x="1" y="50101"/>
                    </a:cubicBezTo>
                    <a:cubicBezTo>
                      <a:pt x="-94" y="62579"/>
                      <a:pt x="8954" y="72104"/>
                      <a:pt x="22575" y="73914"/>
                    </a:cubicBezTo>
                    <a:cubicBezTo>
                      <a:pt x="52770" y="77915"/>
                      <a:pt x="79916" y="82010"/>
                      <a:pt x="105443" y="90868"/>
                    </a:cubicBezTo>
                    <a:cubicBezTo>
                      <a:pt x="113348" y="93631"/>
                      <a:pt x="121159" y="97536"/>
                      <a:pt x="129350" y="101727"/>
                    </a:cubicBezTo>
                    <a:cubicBezTo>
                      <a:pt x="145828" y="110014"/>
                      <a:pt x="162783" y="118586"/>
                      <a:pt x="182595" y="118586"/>
                    </a:cubicBezTo>
                    <a:lnTo>
                      <a:pt x="183928" y="118586"/>
                    </a:lnTo>
                    <a:cubicBezTo>
                      <a:pt x="211170" y="118015"/>
                      <a:pt x="230697" y="100584"/>
                      <a:pt x="248318" y="82677"/>
                    </a:cubicBezTo>
                    <a:cubicBezTo>
                      <a:pt x="268511" y="62293"/>
                      <a:pt x="288037" y="51149"/>
                      <a:pt x="311659" y="46768"/>
                    </a:cubicBezTo>
                    <a:cubicBezTo>
                      <a:pt x="323375" y="44577"/>
                      <a:pt x="330709" y="34766"/>
                      <a:pt x="329661" y="23050"/>
                    </a:cubicBezTo>
                    <a:cubicBezTo>
                      <a:pt x="328423" y="11811"/>
                      <a:pt x="319565" y="0"/>
                      <a:pt x="305182" y="0"/>
                    </a:cubicBezTo>
                    <a:lnTo>
                      <a:pt x="305182" y="0"/>
                    </a:lnTo>
                    <a:cubicBezTo>
                      <a:pt x="305182" y="0"/>
                      <a:pt x="305182" y="0"/>
                      <a:pt x="305182" y="0"/>
                    </a:cubicBezTo>
                    <a:lnTo>
                      <a:pt x="305182"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5" name="Google Shape;1115;p32"/>
            <p:cNvGrpSpPr/>
            <p:nvPr/>
          </p:nvGrpSpPr>
          <p:grpSpPr>
            <a:xfrm>
              <a:off x="9343481" y="4313110"/>
              <a:ext cx="156986" cy="248411"/>
              <a:chOff x="9343481" y="4313110"/>
              <a:chExt cx="156986" cy="248411"/>
            </a:xfrm>
          </p:grpSpPr>
          <p:sp>
            <p:nvSpPr>
              <p:cNvPr id="1116" name="Google Shape;1116;p32"/>
              <p:cNvSpPr/>
              <p:nvPr/>
            </p:nvSpPr>
            <p:spPr>
              <a:xfrm>
                <a:off x="9348268" y="4317968"/>
                <a:ext cx="147500" cy="238791"/>
              </a:xfrm>
              <a:custGeom>
                <a:rect b="b" l="l" r="r" t="t"/>
                <a:pathLst>
                  <a:path extrusionOk="0" h="238791" w="147500">
                    <a:moveTo>
                      <a:pt x="40524" y="238792"/>
                    </a:moveTo>
                    <a:cubicBezTo>
                      <a:pt x="39285" y="238792"/>
                      <a:pt x="37952" y="238697"/>
                      <a:pt x="36714" y="238506"/>
                    </a:cubicBezTo>
                    <a:cubicBezTo>
                      <a:pt x="20998" y="236125"/>
                      <a:pt x="14902" y="220409"/>
                      <a:pt x="10424" y="209074"/>
                    </a:cubicBezTo>
                    <a:cubicBezTo>
                      <a:pt x="5472" y="196310"/>
                      <a:pt x="2328" y="182880"/>
                      <a:pt x="805" y="167926"/>
                    </a:cubicBezTo>
                    <a:cubicBezTo>
                      <a:pt x="-1958" y="141351"/>
                      <a:pt x="2424" y="114109"/>
                      <a:pt x="13473" y="89059"/>
                    </a:cubicBezTo>
                    <a:cubicBezTo>
                      <a:pt x="33094" y="44577"/>
                      <a:pt x="75385" y="10668"/>
                      <a:pt x="123868" y="476"/>
                    </a:cubicBezTo>
                    <a:cubicBezTo>
                      <a:pt x="125296" y="191"/>
                      <a:pt x="126725" y="0"/>
                      <a:pt x="128154" y="0"/>
                    </a:cubicBezTo>
                    <a:cubicBezTo>
                      <a:pt x="139393" y="0"/>
                      <a:pt x="146442" y="9430"/>
                      <a:pt x="147394" y="18193"/>
                    </a:cubicBezTo>
                    <a:cubicBezTo>
                      <a:pt x="148347" y="27622"/>
                      <a:pt x="142822" y="35338"/>
                      <a:pt x="133488" y="37338"/>
                    </a:cubicBezTo>
                    <a:cubicBezTo>
                      <a:pt x="98626" y="44672"/>
                      <a:pt x="69003" y="66199"/>
                      <a:pt x="52335" y="96393"/>
                    </a:cubicBezTo>
                    <a:cubicBezTo>
                      <a:pt x="43095" y="112967"/>
                      <a:pt x="38238" y="132302"/>
                      <a:pt x="38143" y="152305"/>
                    </a:cubicBezTo>
                    <a:cubicBezTo>
                      <a:pt x="38143" y="162592"/>
                      <a:pt x="39381" y="172688"/>
                      <a:pt x="41762" y="182309"/>
                    </a:cubicBezTo>
                    <a:cubicBezTo>
                      <a:pt x="43000" y="187261"/>
                      <a:pt x="44524" y="191929"/>
                      <a:pt x="46143" y="196215"/>
                    </a:cubicBezTo>
                    <a:cubicBezTo>
                      <a:pt x="46905" y="198120"/>
                      <a:pt x="47668" y="199930"/>
                      <a:pt x="48524" y="201740"/>
                    </a:cubicBezTo>
                    <a:cubicBezTo>
                      <a:pt x="48620" y="201930"/>
                      <a:pt x="48715" y="202216"/>
                      <a:pt x="48810" y="202406"/>
                    </a:cubicBezTo>
                    <a:cubicBezTo>
                      <a:pt x="52144" y="203740"/>
                      <a:pt x="55097" y="206216"/>
                      <a:pt x="57193" y="209645"/>
                    </a:cubicBezTo>
                    <a:cubicBezTo>
                      <a:pt x="60050" y="214408"/>
                      <a:pt x="61002" y="220313"/>
                      <a:pt x="59574" y="225171"/>
                    </a:cubicBezTo>
                    <a:cubicBezTo>
                      <a:pt x="57193" y="233553"/>
                      <a:pt x="49858" y="238792"/>
                      <a:pt x="40524" y="238792"/>
                    </a:cubicBezTo>
                    <a:lnTo>
                      <a:pt x="40524" y="23879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32"/>
              <p:cNvSpPr/>
              <p:nvPr/>
            </p:nvSpPr>
            <p:spPr>
              <a:xfrm>
                <a:off x="9343481" y="4313110"/>
                <a:ext cx="156986" cy="248411"/>
              </a:xfrm>
              <a:custGeom>
                <a:rect b="b" l="l" r="r" t="t"/>
                <a:pathLst>
                  <a:path extrusionOk="0" h="248411" w="156986">
                    <a:moveTo>
                      <a:pt x="132941" y="9525"/>
                    </a:moveTo>
                    <a:cubicBezTo>
                      <a:pt x="148467" y="9525"/>
                      <a:pt x="154086" y="33909"/>
                      <a:pt x="137227" y="37433"/>
                    </a:cubicBezTo>
                    <a:cubicBezTo>
                      <a:pt x="101699" y="44863"/>
                      <a:pt x="70552" y="66865"/>
                      <a:pt x="52835" y="98774"/>
                    </a:cubicBezTo>
                    <a:cubicBezTo>
                      <a:pt x="43025" y="116491"/>
                      <a:pt x="38167" y="136779"/>
                      <a:pt x="38072" y="156972"/>
                    </a:cubicBezTo>
                    <a:cubicBezTo>
                      <a:pt x="38072" y="167545"/>
                      <a:pt x="39215" y="177927"/>
                      <a:pt x="41882" y="188214"/>
                    </a:cubicBezTo>
                    <a:cubicBezTo>
                      <a:pt x="43120" y="193072"/>
                      <a:pt x="44644" y="197929"/>
                      <a:pt x="46454" y="202692"/>
                    </a:cubicBezTo>
                    <a:cubicBezTo>
                      <a:pt x="47216" y="204692"/>
                      <a:pt x="48073" y="206692"/>
                      <a:pt x="48930" y="208597"/>
                    </a:cubicBezTo>
                    <a:cubicBezTo>
                      <a:pt x="49311" y="209455"/>
                      <a:pt x="49692" y="210312"/>
                      <a:pt x="50169" y="211169"/>
                    </a:cubicBezTo>
                    <a:cubicBezTo>
                      <a:pt x="49978" y="211169"/>
                      <a:pt x="49883" y="211074"/>
                      <a:pt x="49692" y="211074"/>
                    </a:cubicBezTo>
                    <a:cubicBezTo>
                      <a:pt x="50073" y="211455"/>
                      <a:pt x="50454" y="211931"/>
                      <a:pt x="50740" y="212312"/>
                    </a:cubicBezTo>
                    <a:cubicBezTo>
                      <a:pt x="50549" y="211931"/>
                      <a:pt x="50263" y="211550"/>
                      <a:pt x="50073" y="211169"/>
                    </a:cubicBezTo>
                    <a:cubicBezTo>
                      <a:pt x="57407" y="212598"/>
                      <a:pt x="61503" y="222028"/>
                      <a:pt x="59598" y="228695"/>
                    </a:cubicBezTo>
                    <a:cubicBezTo>
                      <a:pt x="57598" y="235648"/>
                      <a:pt x="51692" y="238887"/>
                      <a:pt x="45120" y="238887"/>
                    </a:cubicBezTo>
                    <a:cubicBezTo>
                      <a:pt x="44073" y="238887"/>
                      <a:pt x="43025" y="238792"/>
                      <a:pt x="41977" y="238601"/>
                    </a:cubicBezTo>
                    <a:cubicBezTo>
                      <a:pt x="28832" y="236601"/>
                      <a:pt x="23498" y="222695"/>
                      <a:pt x="19307" y="211836"/>
                    </a:cubicBezTo>
                    <a:cubicBezTo>
                      <a:pt x="14355" y="199072"/>
                      <a:pt x="11497" y="185738"/>
                      <a:pt x="10068" y="172117"/>
                    </a:cubicBezTo>
                    <a:cubicBezTo>
                      <a:pt x="7401" y="146113"/>
                      <a:pt x="11878" y="119539"/>
                      <a:pt x="22355" y="95726"/>
                    </a:cubicBezTo>
                    <a:cubicBezTo>
                      <a:pt x="41596" y="52102"/>
                      <a:pt x="82839" y="19621"/>
                      <a:pt x="129417" y="9811"/>
                    </a:cubicBezTo>
                    <a:cubicBezTo>
                      <a:pt x="130750" y="9620"/>
                      <a:pt x="131798" y="9525"/>
                      <a:pt x="132941" y="9525"/>
                    </a:cubicBezTo>
                    <a:moveTo>
                      <a:pt x="132941" y="0"/>
                    </a:moveTo>
                    <a:lnTo>
                      <a:pt x="132941" y="0"/>
                    </a:lnTo>
                    <a:cubicBezTo>
                      <a:pt x="131226" y="0"/>
                      <a:pt x="129417" y="190"/>
                      <a:pt x="127702" y="571"/>
                    </a:cubicBezTo>
                    <a:cubicBezTo>
                      <a:pt x="77791" y="11049"/>
                      <a:pt x="34167" y="46101"/>
                      <a:pt x="13878" y="91916"/>
                    </a:cubicBezTo>
                    <a:cubicBezTo>
                      <a:pt x="2544" y="117634"/>
                      <a:pt x="-2029" y="145732"/>
                      <a:pt x="829" y="173164"/>
                    </a:cubicBezTo>
                    <a:cubicBezTo>
                      <a:pt x="2448" y="188595"/>
                      <a:pt x="5687" y="202406"/>
                      <a:pt x="10640" y="215360"/>
                    </a:cubicBezTo>
                    <a:cubicBezTo>
                      <a:pt x="15307" y="227362"/>
                      <a:pt x="22261" y="245173"/>
                      <a:pt x="40738" y="248031"/>
                    </a:cubicBezTo>
                    <a:cubicBezTo>
                      <a:pt x="42263" y="248221"/>
                      <a:pt x="43787" y="248412"/>
                      <a:pt x="45311" y="248412"/>
                    </a:cubicBezTo>
                    <a:cubicBezTo>
                      <a:pt x="56646" y="248412"/>
                      <a:pt x="65980" y="241649"/>
                      <a:pt x="68933" y="231267"/>
                    </a:cubicBezTo>
                    <a:cubicBezTo>
                      <a:pt x="70742" y="225076"/>
                      <a:pt x="69599" y="217837"/>
                      <a:pt x="65980" y="211931"/>
                    </a:cubicBezTo>
                    <a:cubicBezTo>
                      <a:pt x="63694" y="208216"/>
                      <a:pt x="60646" y="205359"/>
                      <a:pt x="57122" y="203549"/>
                    </a:cubicBezTo>
                    <a:cubicBezTo>
                      <a:pt x="56455" y="202025"/>
                      <a:pt x="55883" y="200692"/>
                      <a:pt x="55312" y="199263"/>
                    </a:cubicBezTo>
                    <a:cubicBezTo>
                      <a:pt x="53693" y="195167"/>
                      <a:pt x="52264" y="190595"/>
                      <a:pt x="51121" y="185928"/>
                    </a:cubicBezTo>
                    <a:cubicBezTo>
                      <a:pt x="48740" y="176689"/>
                      <a:pt x="47597" y="166973"/>
                      <a:pt x="47597" y="157067"/>
                    </a:cubicBezTo>
                    <a:cubicBezTo>
                      <a:pt x="47692" y="137827"/>
                      <a:pt x="52359" y="119348"/>
                      <a:pt x="61122" y="103441"/>
                    </a:cubicBezTo>
                    <a:cubicBezTo>
                      <a:pt x="77219" y="74485"/>
                      <a:pt x="105604" y="53816"/>
                      <a:pt x="139132" y="46768"/>
                    </a:cubicBezTo>
                    <a:cubicBezTo>
                      <a:pt x="150943" y="44291"/>
                      <a:pt x="158087" y="34480"/>
                      <a:pt x="156848" y="22479"/>
                    </a:cubicBezTo>
                    <a:cubicBezTo>
                      <a:pt x="155515" y="9715"/>
                      <a:pt x="145228" y="0"/>
                      <a:pt x="132941" y="0"/>
                    </a:cubicBezTo>
                    <a:lnTo>
                      <a:pt x="13294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8" name="Google Shape;1118;p32"/>
            <p:cNvGrpSpPr/>
            <p:nvPr/>
          </p:nvGrpSpPr>
          <p:grpSpPr>
            <a:xfrm>
              <a:off x="8851121" y="4083558"/>
              <a:ext cx="166024" cy="323754"/>
              <a:chOff x="8851121" y="4083558"/>
              <a:chExt cx="166024" cy="323754"/>
            </a:xfrm>
          </p:grpSpPr>
          <p:sp>
            <p:nvSpPr>
              <p:cNvPr id="1119" name="Google Shape;1119;p32"/>
              <p:cNvSpPr/>
              <p:nvPr/>
            </p:nvSpPr>
            <p:spPr>
              <a:xfrm>
                <a:off x="8855731" y="4088320"/>
                <a:ext cx="156506" cy="314229"/>
              </a:xfrm>
              <a:custGeom>
                <a:rect b="b" l="l" r="r" t="t"/>
                <a:pathLst>
                  <a:path extrusionOk="0" h="314229" w="156506">
                    <a:moveTo>
                      <a:pt x="136535" y="314230"/>
                    </a:moveTo>
                    <a:cubicBezTo>
                      <a:pt x="127867" y="314230"/>
                      <a:pt x="121295" y="308896"/>
                      <a:pt x="119200" y="300323"/>
                    </a:cubicBezTo>
                    <a:cubicBezTo>
                      <a:pt x="112151" y="270415"/>
                      <a:pt x="97197" y="243745"/>
                      <a:pt x="75956" y="223171"/>
                    </a:cubicBezTo>
                    <a:cubicBezTo>
                      <a:pt x="69955" y="217360"/>
                      <a:pt x="63383" y="211741"/>
                      <a:pt x="57096" y="206312"/>
                    </a:cubicBezTo>
                    <a:cubicBezTo>
                      <a:pt x="40428" y="192024"/>
                      <a:pt x="23283" y="177165"/>
                      <a:pt x="12519" y="156496"/>
                    </a:cubicBezTo>
                    <a:cubicBezTo>
                      <a:pt x="-1577" y="129254"/>
                      <a:pt x="-3863" y="96869"/>
                      <a:pt x="6138" y="67628"/>
                    </a:cubicBezTo>
                    <a:cubicBezTo>
                      <a:pt x="16139" y="38195"/>
                      <a:pt x="37094" y="14859"/>
                      <a:pt x="64907" y="1905"/>
                    </a:cubicBezTo>
                    <a:cubicBezTo>
                      <a:pt x="67670" y="667"/>
                      <a:pt x="70527" y="0"/>
                      <a:pt x="73384" y="0"/>
                    </a:cubicBezTo>
                    <a:cubicBezTo>
                      <a:pt x="82529" y="0"/>
                      <a:pt x="91005" y="6953"/>
                      <a:pt x="93101" y="16288"/>
                    </a:cubicBezTo>
                    <a:cubicBezTo>
                      <a:pt x="94911" y="24384"/>
                      <a:pt x="91196" y="31623"/>
                      <a:pt x="83385" y="35242"/>
                    </a:cubicBezTo>
                    <a:cubicBezTo>
                      <a:pt x="60144" y="46006"/>
                      <a:pt x="44333" y="66104"/>
                      <a:pt x="39761" y="90392"/>
                    </a:cubicBezTo>
                    <a:cubicBezTo>
                      <a:pt x="35189" y="114967"/>
                      <a:pt x="42904" y="139732"/>
                      <a:pt x="60907" y="158496"/>
                    </a:cubicBezTo>
                    <a:cubicBezTo>
                      <a:pt x="68526" y="166402"/>
                      <a:pt x="76909" y="173736"/>
                      <a:pt x="85005" y="180784"/>
                    </a:cubicBezTo>
                    <a:cubicBezTo>
                      <a:pt x="97482" y="191643"/>
                      <a:pt x="110341" y="202883"/>
                      <a:pt x="120914" y="216599"/>
                    </a:cubicBezTo>
                    <a:cubicBezTo>
                      <a:pt x="137773" y="238411"/>
                      <a:pt x="149584" y="263271"/>
                      <a:pt x="155966" y="290513"/>
                    </a:cubicBezTo>
                    <a:cubicBezTo>
                      <a:pt x="157300" y="296323"/>
                      <a:pt x="156157" y="302038"/>
                      <a:pt x="152632" y="306514"/>
                    </a:cubicBezTo>
                    <a:cubicBezTo>
                      <a:pt x="149013" y="311277"/>
                      <a:pt x="142821" y="314230"/>
                      <a:pt x="136535" y="314230"/>
                    </a:cubicBezTo>
                    <a:lnTo>
                      <a:pt x="136535" y="31423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32"/>
              <p:cNvSpPr/>
              <p:nvPr/>
            </p:nvSpPr>
            <p:spPr>
              <a:xfrm>
                <a:off x="8851121" y="4083558"/>
                <a:ext cx="166024" cy="323754"/>
              </a:xfrm>
              <a:custGeom>
                <a:rect b="b" l="l" r="r" t="t"/>
                <a:pathLst>
                  <a:path extrusionOk="0" h="323754" w="166024">
                    <a:moveTo>
                      <a:pt x="78090" y="9525"/>
                    </a:moveTo>
                    <a:cubicBezTo>
                      <a:pt x="91520" y="9525"/>
                      <a:pt x="100569" y="28956"/>
                      <a:pt x="86090" y="35719"/>
                    </a:cubicBezTo>
                    <a:cubicBezTo>
                      <a:pt x="33989" y="60008"/>
                      <a:pt x="22463" y="125254"/>
                      <a:pt x="62183" y="166592"/>
                    </a:cubicBezTo>
                    <a:cubicBezTo>
                      <a:pt x="81519" y="186690"/>
                      <a:pt x="104664" y="202025"/>
                      <a:pt x="121904" y="224314"/>
                    </a:cubicBezTo>
                    <a:cubicBezTo>
                      <a:pt x="138383" y="245650"/>
                      <a:pt x="149908" y="270224"/>
                      <a:pt x="156099" y="296418"/>
                    </a:cubicBezTo>
                    <a:cubicBezTo>
                      <a:pt x="158671" y="307181"/>
                      <a:pt x="149622" y="314230"/>
                      <a:pt x="141240" y="314230"/>
                    </a:cubicBezTo>
                    <a:cubicBezTo>
                      <a:pt x="135620" y="314230"/>
                      <a:pt x="130286" y="311182"/>
                      <a:pt x="128572" y="304038"/>
                    </a:cubicBezTo>
                    <a:cubicBezTo>
                      <a:pt x="121428" y="273653"/>
                      <a:pt x="106474" y="246317"/>
                      <a:pt x="83995" y="224504"/>
                    </a:cubicBezTo>
                    <a:cubicBezTo>
                      <a:pt x="62278" y="203454"/>
                      <a:pt x="35799" y="186690"/>
                      <a:pt x="21511" y="159067"/>
                    </a:cubicBezTo>
                    <a:cubicBezTo>
                      <a:pt x="-6492" y="104775"/>
                      <a:pt x="16177" y="36862"/>
                      <a:pt x="71613" y="10954"/>
                    </a:cubicBezTo>
                    <a:cubicBezTo>
                      <a:pt x="73899" y="10001"/>
                      <a:pt x="75994" y="9525"/>
                      <a:pt x="78090" y="9525"/>
                    </a:cubicBezTo>
                    <a:moveTo>
                      <a:pt x="78090" y="0"/>
                    </a:moveTo>
                    <a:cubicBezTo>
                      <a:pt x="74565" y="0"/>
                      <a:pt x="71041" y="762"/>
                      <a:pt x="67612" y="2381"/>
                    </a:cubicBezTo>
                    <a:cubicBezTo>
                      <a:pt x="38561" y="15907"/>
                      <a:pt x="16844" y="40196"/>
                      <a:pt x="6366" y="70866"/>
                    </a:cubicBezTo>
                    <a:cubicBezTo>
                      <a:pt x="-4016" y="101346"/>
                      <a:pt x="-1635" y="135064"/>
                      <a:pt x="13034" y="163449"/>
                    </a:cubicBezTo>
                    <a:cubicBezTo>
                      <a:pt x="24178" y="184975"/>
                      <a:pt x="41704" y="200025"/>
                      <a:pt x="58658" y="214693"/>
                    </a:cubicBezTo>
                    <a:cubicBezTo>
                      <a:pt x="64945" y="220123"/>
                      <a:pt x="71422" y="225647"/>
                      <a:pt x="77327" y="231362"/>
                    </a:cubicBezTo>
                    <a:cubicBezTo>
                      <a:pt x="97902" y="251270"/>
                      <a:pt x="112379" y="277178"/>
                      <a:pt x="119238" y="306229"/>
                    </a:cubicBezTo>
                    <a:cubicBezTo>
                      <a:pt x="121714" y="316897"/>
                      <a:pt x="130382" y="323755"/>
                      <a:pt x="141145" y="323755"/>
                    </a:cubicBezTo>
                    <a:cubicBezTo>
                      <a:pt x="148956" y="323755"/>
                      <a:pt x="156385" y="320230"/>
                      <a:pt x="161052" y="314230"/>
                    </a:cubicBezTo>
                    <a:cubicBezTo>
                      <a:pt x="165529" y="308610"/>
                      <a:pt x="167053" y="301466"/>
                      <a:pt x="165338" y="294227"/>
                    </a:cubicBezTo>
                    <a:cubicBezTo>
                      <a:pt x="158766" y="266319"/>
                      <a:pt x="146670" y="240792"/>
                      <a:pt x="129430" y="218408"/>
                    </a:cubicBezTo>
                    <a:cubicBezTo>
                      <a:pt x="118571" y="204311"/>
                      <a:pt x="105522" y="192976"/>
                      <a:pt x="92853" y="181928"/>
                    </a:cubicBezTo>
                    <a:cubicBezTo>
                      <a:pt x="84757" y="174879"/>
                      <a:pt x="76471" y="167640"/>
                      <a:pt x="69041" y="159925"/>
                    </a:cubicBezTo>
                    <a:cubicBezTo>
                      <a:pt x="52086" y="142304"/>
                      <a:pt x="44847" y="118967"/>
                      <a:pt x="49133" y="95917"/>
                    </a:cubicBezTo>
                    <a:cubicBezTo>
                      <a:pt x="53324" y="73247"/>
                      <a:pt x="68279" y="54388"/>
                      <a:pt x="90091" y="44291"/>
                    </a:cubicBezTo>
                    <a:cubicBezTo>
                      <a:pt x="99806" y="39719"/>
                      <a:pt x="104664" y="30194"/>
                      <a:pt x="102378" y="20003"/>
                    </a:cubicBezTo>
                    <a:cubicBezTo>
                      <a:pt x="99902" y="8572"/>
                      <a:pt x="89424" y="0"/>
                      <a:pt x="78090" y="0"/>
                    </a:cubicBezTo>
                    <a:lnTo>
                      <a:pt x="7809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1" name="Google Shape;1121;p32"/>
            <p:cNvGrpSpPr/>
            <p:nvPr/>
          </p:nvGrpSpPr>
          <p:grpSpPr>
            <a:xfrm>
              <a:off x="9105787" y="3871817"/>
              <a:ext cx="151461" cy="228600"/>
              <a:chOff x="9105787" y="3871817"/>
              <a:chExt cx="151461" cy="228600"/>
            </a:xfrm>
          </p:grpSpPr>
          <p:sp>
            <p:nvSpPr>
              <p:cNvPr id="1122" name="Google Shape;1122;p32"/>
              <p:cNvSpPr/>
              <p:nvPr/>
            </p:nvSpPr>
            <p:spPr>
              <a:xfrm>
                <a:off x="9110389" y="3876579"/>
                <a:ext cx="142166" cy="219170"/>
              </a:xfrm>
              <a:custGeom>
                <a:rect b="b" l="l" r="r" t="t"/>
                <a:pathLst>
                  <a:path extrusionOk="0" h="219170" w="142166">
                    <a:moveTo>
                      <a:pt x="19514" y="219170"/>
                    </a:moveTo>
                    <a:cubicBezTo>
                      <a:pt x="12084" y="219170"/>
                      <a:pt x="4655" y="214027"/>
                      <a:pt x="1511" y="206692"/>
                    </a:cubicBezTo>
                    <a:cubicBezTo>
                      <a:pt x="-1442" y="199739"/>
                      <a:pt x="-13" y="192119"/>
                      <a:pt x="5321" y="186500"/>
                    </a:cubicBezTo>
                    <a:cubicBezTo>
                      <a:pt x="12084" y="179451"/>
                      <a:pt x="20466" y="170688"/>
                      <a:pt x="22371" y="160306"/>
                    </a:cubicBezTo>
                    <a:cubicBezTo>
                      <a:pt x="23895" y="151543"/>
                      <a:pt x="20085" y="142208"/>
                      <a:pt x="16275" y="133255"/>
                    </a:cubicBezTo>
                    <a:lnTo>
                      <a:pt x="15418" y="131064"/>
                    </a:lnTo>
                    <a:cubicBezTo>
                      <a:pt x="6750" y="110014"/>
                      <a:pt x="-1346" y="84868"/>
                      <a:pt x="4273" y="57912"/>
                    </a:cubicBezTo>
                    <a:cubicBezTo>
                      <a:pt x="9226" y="34195"/>
                      <a:pt x="26086" y="14478"/>
                      <a:pt x="49422" y="5143"/>
                    </a:cubicBezTo>
                    <a:cubicBezTo>
                      <a:pt x="57804" y="1810"/>
                      <a:pt x="66853" y="0"/>
                      <a:pt x="75711" y="0"/>
                    </a:cubicBezTo>
                    <a:cubicBezTo>
                      <a:pt x="78187" y="0"/>
                      <a:pt x="80664" y="95"/>
                      <a:pt x="83141" y="381"/>
                    </a:cubicBezTo>
                    <a:cubicBezTo>
                      <a:pt x="86379" y="762"/>
                      <a:pt x="89998" y="1714"/>
                      <a:pt x="93808" y="2762"/>
                    </a:cubicBezTo>
                    <a:cubicBezTo>
                      <a:pt x="98856" y="4096"/>
                      <a:pt x="104000" y="5429"/>
                      <a:pt x="108381" y="5429"/>
                    </a:cubicBezTo>
                    <a:cubicBezTo>
                      <a:pt x="110477" y="5429"/>
                      <a:pt x="112192" y="5143"/>
                      <a:pt x="113525" y="4477"/>
                    </a:cubicBezTo>
                    <a:cubicBezTo>
                      <a:pt x="116383" y="3048"/>
                      <a:pt x="119431" y="2286"/>
                      <a:pt x="122479" y="2286"/>
                    </a:cubicBezTo>
                    <a:cubicBezTo>
                      <a:pt x="131337" y="2286"/>
                      <a:pt x="139433" y="8858"/>
                      <a:pt x="141624" y="18002"/>
                    </a:cubicBezTo>
                    <a:cubicBezTo>
                      <a:pt x="143624" y="26194"/>
                      <a:pt x="140005" y="33718"/>
                      <a:pt x="132289" y="37624"/>
                    </a:cubicBezTo>
                    <a:cubicBezTo>
                      <a:pt x="125336" y="41148"/>
                      <a:pt x="117906" y="42958"/>
                      <a:pt x="109810" y="42958"/>
                    </a:cubicBezTo>
                    <a:lnTo>
                      <a:pt x="109810" y="42958"/>
                    </a:lnTo>
                    <a:cubicBezTo>
                      <a:pt x="104762" y="42958"/>
                      <a:pt x="99333" y="42291"/>
                      <a:pt x="92761" y="40957"/>
                    </a:cubicBezTo>
                    <a:lnTo>
                      <a:pt x="91618" y="40767"/>
                    </a:lnTo>
                    <a:cubicBezTo>
                      <a:pt x="85807" y="39529"/>
                      <a:pt x="80378" y="38386"/>
                      <a:pt x="75044" y="38386"/>
                    </a:cubicBezTo>
                    <a:cubicBezTo>
                      <a:pt x="71520" y="38386"/>
                      <a:pt x="68282" y="38862"/>
                      <a:pt x="65138" y="39910"/>
                    </a:cubicBezTo>
                    <a:cubicBezTo>
                      <a:pt x="46088" y="46101"/>
                      <a:pt x="39992" y="64484"/>
                      <a:pt x="40563" y="79724"/>
                    </a:cubicBezTo>
                    <a:cubicBezTo>
                      <a:pt x="41040" y="92107"/>
                      <a:pt x="45517" y="103251"/>
                      <a:pt x="50279" y="115062"/>
                    </a:cubicBezTo>
                    <a:cubicBezTo>
                      <a:pt x="54184" y="124777"/>
                      <a:pt x="58280" y="134874"/>
                      <a:pt x="59900" y="145732"/>
                    </a:cubicBezTo>
                    <a:cubicBezTo>
                      <a:pt x="64567" y="175831"/>
                      <a:pt x="46564" y="198692"/>
                      <a:pt x="32563" y="213360"/>
                    </a:cubicBezTo>
                    <a:cubicBezTo>
                      <a:pt x="28848" y="217075"/>
                      <a:pt x="24371" y="219170"/>
                      <a:pt x="19514" y="21917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32"/>
              <p:cNvSpPr/>
              <p:nvPr/>
            </p:nvSpPr>
            <p:spPr>
              <a:xfrm>
                <a:off x="9105787" y="3871817"/>
                <a:ext cx="151461" cy="228600"/>
              </a:xfrm>
              <a:custGeom>
                <a:rect b="b" l="l" r="r" t="t"/>
                <a:pathLst>
                  <a:path extrusionOk="0" h="228600" w="151461">
                    <a:moveTo>
                      <a:pt x="80217" y="9525"/>
                    </a:moveTo>
                    <a:cubicBezTo>
                      <a:pt x="82504" y="9525"/>
                      <a:pt x="84790" y="9620"/>
                      <a:pt x="87075" y="9906"/>
                    </a:cubicBezTo>
                    <a:cubicBezTo>
                      <a:pt x="94219" y="10668"/>
                      <a:pt x="104411" y="14954"/>
                      <a:pt x="112793" y="14954"/>
                    </a:cubicBezTo>
                    <a:cubicBezTo>
                      <a:pt x="115460" y="14954"/>
                      <a:pt x="117936" y="14573"/>
                      <a:pt x="120032" y="13430"/>
                    </a:cubicBezTo>
                    <a:cubicBezTo>
                      <a:pt x="122318" y="12287"/>
                      <a:pt x="124604" y="11716"/>
                      <a:pt x="126795" y="11716"/>
                    </a:cubicBezTo>
                    <a:cubicBezTo>
                      <a:pt x="139844" y="11716"/>
                      <a:pt x="148512" y="30956"/>
                      <a:pt x="134510" y="38100"/>
                    </a:cubicBezTo>
                    <a:cubicBezTo>
                      <a:pt x="127747" y="41529"/>
                      <a:pt x="121080" y="42863"/>
                      <a:pt x="114221" y="42863"/>
                    </a:cubicBezTo>
                    <a:cubicBezTo>
                      <a:pt x="108983" y="42863"/>
                      <a:pt x="103744" y="42100"/>
                      <a:pt x="98124" y="40957"/>
                    </a:cubicBezTo>
                    <a:cubicBezTo>
                      <a:pt x="91647" y="39624"/>
                      <a:pt x="85646" y="38290"/>
                      <a:pt x="79456" y="38290"/>
                    </a:cubicBezTo>
                    <a:cubicBezTo>
                      <a:pt x="75741" y="38290"/>
                      <a:pt x="72026" y="38767"/>
                      <a:pt x="68025" y="40100"/>
                    </a:cubicBezTo>
                    <a:cubicBezTo>
                      <a:pt x="48404" y="46482"/>
                      <a:pt x="39355" y="64960"/>
                      <a:pt x="40117" y="84582"/>
                    </a:cubicBezTo>
                    <a:cubicBezTo>
                      <a:pt x="41070" y="108490"/>
                      <a:pt x="55928" y="128016"/>
                      <a:pt x="59548" y="151162"/>
                    </a:cubicBezTo>
                    <a:cubicBezTo>
                      <a:pt x="63454" y="176689"/>
                      <a:pt x="50404" y="196977"/>
                      <a:pt x="33450" y="214789"/>
                    </a:cubicBezTo>
                    <a:cubicBezTo>
                      <a:pt x="30497" y="217837"/>
                      <a:pt x="27163" y="219170"/>
                      <a:pt x="23925" y="219170"/>
                    </a:cubicBezTo>
                    <a:cubicBezTo>
                      <a:pt x="13161" y="219170"/>
                      <a:pt x="3446" y="204788"/>
                      <a:pt x="13257" y="194596"/>
                    </a:cubicBezTo>
                    <a:cubicBezTo>
                      <a:pt x="20972" y="186500"/>
                      <a:pt x="29449" y="177355"/>
                      <a:pt x="31545" y="165925"/>
                    </a:cubicBezTo>
                    <a:cubicBezTo>
                      <a:pt x="33545" y="154972"/>
                      <a:pt x="28306" y="143827"/>
                      <a:pt x="24305" y="134017"/>
                    </a:cubicBezTo>
                    <a:cubicBezTo>
                      <a:pt x="14971" y="111442"/>
                      <a:pt x="8303" y="88201"/>
                      <a:pt x="13352" y="63627"/>
                    </a:cubicBezTo>
                    <a:cubicBezTo>
                      <a:pt x="18115" y="40957"/>
                      <a:pt x="34212" y="22765"/>
                      <a:pt x="55548" y="14288"/>
                    </a:cubicBezTo>
                    <a:cubicBezTo>
                      <a:pt x="63454" y="11239"/>
                      <a:pt x="71836" y="9525"/>
                      <a:pt x="80217" y="9525"/>
                    </a:cubicBezTo>
                    <a:moveTo>
                      <a:pt x="80217" y="0"/>
                    </a:moveTo>
                    <a:lnTo>
                      <a:pt x="80217" y="0"/>
                    </a:lnTo>
                    <a:cubicBezTo>
                      <a:pt x="70787" y="0"/>
                      <a:pt x="61072" y="1905"/>
                      <a:pt x="52214" y="5429"/>
                    </a:cubicBezTo>
                    <a:cubicBezTo>
                      <a:pt x="27449" y="15335"/>
                      <a:pt x="9446" y="36385"/>
                      <a:pt x="4208" y="61722"/>
                    </a:cubicBezTo>
                    <a:cubicBezTo>
                      <a:pt x="-1698" y="89916"/>
                      <a:pt x="6684" y="115919"/>
                      <a:pt x="15638" y="137636"/>
                    </a:cubicBezTo>
                    <a:lnTo>
                      <a:pt x="16590" y="139827"/>
                    </a:lnTo>
                    <a:cubicBezTo>
                      <a:pt x="20114" y="148209"/>
                      <a:pt x="23639" y="156877"/>
                      <a:pt x="22401" y="164211"/>
                    </a:cubicBezTo>
                    <a:cubicBezTo>
                      <a:pt x="20781" y="173164"/>
                      <a:pt x="12971" y="181356"/>
                      <a:pt x="6684" y="187928"/>
                    </a:cubicBezTo>
                    <a:cubicBezTo>
                      <a:pt x="-79" y="194977"/>
                      <a:pt x="-1793" y="204502"/>
                      <a:pt x="1922" y="213265"/>
                    </a:cubicBezTo>
                    <a:cubicBezTo>
                      <a:pt x="5827" y="222409"/>
                      <a:pt x="14780" y="228600"/>
                      <a:pt x="24305" y="228600"/>
                    </a:cubicBezTo>
                    <a:cubicBezTo>
                      <a:pt x="30497" y="228600"/>
                      <a:pt x="36117" y="226028"/>
                      <a:pt x="40689" y="221266"/>
                    </a:cubicBezTo>
                    <a:cubicBezTo>
                      <a:pt x="55357" y="205930"/>
                      <a:pt x="74217" y="181832"/>
                      <a:pt x="69264" y="149638"/>
                    </a:cubicBezTo>
                    <a:cubicBezTo>
                      <a:pt x="67454" y="138208"/>
                      <a:pt x="63358" y="127921"/>
                      <a:pt x="59357" y="117919"/>
                    </a:cubicBezTo>
                    <a:cubicBezTo>
                      <a:pt x="54786" y="106489"/>
                      <a:pt x="50404" y="95726"/>
                      <a:pt x="49928" y="84201"/>
                    </a:cubicBezTo>
                    <a:cubicBezTo>
                      <a:pt x="49261" y="66770"/>
                      <a:pt x="57262" y="53626"/>
                      <a:pt x="71264" y="49149"/>
                    </a:cubicBezTo>
                    <a:cubicBezTo>
                      <a:pt x="73931" y="48292"/>
                      <a:pt x="76693" y="47815"/>
                      <a:pt x="79741" y="47815"/>
                    </a:cubicBezTo>
                    <a:cubicBezTo>
                      <a:pt x="84503" y="47815"/>
                      <a:pt x="89552" y="48863"/>
                      <a:pt x="95267" y="50101"/>
                    </a:cubicBezTo>
                    <a:lnTo>
                      <a:pt x="96410" y="50387"/>
                    </a:lnTo>
                    <a:cubicBezTo>
                      <a:pt x="103363" y="51816"/>
                      <a:pt x="109078" y="52483"/>
                      <a:pt x="114412" y="52483"/>
                    </a:cubicBezTo>
                    <a:cubicBezTo>
                      <a:pt x="123270" y="52483"/>
                      <a:pt x="131367" y="50578"/>
                      <a:pt x="139082" y="46672"/>
                    </a:cubicBezTo>
                    <a:cubicBezTo>
                      <a:pt x="148702" y="41815"/>
                      <a:pt x="153274" y="31909"/>
                      <a:pt x="150798" y="21717"/>
                    </a:cubicBezTo>
                    <a:cubicBezTo>
                      <a:pt x="148130" y="10477"/>
                      <a:pt x="138129" y="2381"/>
                      <a:pt x="127081" y="2381"/>
                    </a:cubicBezTo>
                    <a:cubicBezTo>
                      <a:pt x="123270" y="2381"/>
                      <a:pt x="119555" y="3334"/>
                      <a:pt x="116031" y="5143"/>
                    </a:cubicBezTo>
                    <a:cubicBezTo>
                      <a:pt x="115650" y="5334"/>
                      <a:pt x="114888" y="5620"/>
                      <a:pt x="113078" y="5620"/>
                    </a:cubicBezTo>
                    <a:cubicBezTo>
                      <a:pt x="109364" y="5620"/>
                      <a:pt x="104506" y="4286"/>
                      <a:pt x="99744" y="3048"/>
                    </a:cubicBezTo>
                    <a:cubicBezTo>
                      <a:pt x="95743" y="2000"/>
                      <a:pt x="92029" y="952"/>
                      <a:pt x="88409" y="571"/>
                    </a:cubicBezTo>
                    <a:cubicBezTo>
                      <a:pt x="85551" y="190"/>
                      <a:pt x="82884" y="0"/>
                      <a:pt x="80217" y="0"/>
                    </a:cubicBezTo>
                    <a:lnTo>
                      <a:pt x="80217"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4" name="Google Shape;1124;p32"/>
            <p:cNvGrpSpPr/>
            <p:nvPr/>
          </p:nvGrpSpPr>
          <p:grpSpPr>
            <a:xfrm>
              <a:off x="9001372" y="3875627"/>
              <a:ext cx="459471" cy="314420"/>
              <a:chOff x="9001372" y="3875627"/>
              <a:chExt cx="459471" cy="314420"/>
            </a:xfrm>
          </p:grpSpPr>
          <p:sp>
            <p:nvSpPr>
              <p:cNvPr id="1125" name="Google Shape;1125;p32"/>
              <p:cNvSpPr/>
              <p:nvPr/>
            </p:nvSpPr>
            <p:spPr>
              <a:xfrm>
                <a:off x="9005999" y="3880389"/>
                <a:ext cx="449838" cy="304895"/>
              </a:xfrm>
              <a:custGeom>
                <a:rect b="b" l="l" r="r" t="t"/>
                <a:pathLst>
                  <a:path extrusionOk="0" h="304895" w="449838">
                    <a:moveTo>
                      <a:pt x="181054" y="304895"/>
                    </a:moveTo>
                    <a:cubicBezTo>
                      <a:pt x="107235" y="304895"/>
                      <a:pt x="44370" y="275558"/>
                      <a:pt x="3793" y="222409"/>
                    </a:cubicBezTo>
                    <a:cubicBezTo>
                      <a:pt x="-302" y="216979"/>
                      <a:pt x="-1159" y="210693"/>
                      <a:pt x="1603" y="205168"/>
                    </a:cubicBezTo>
                    <a:cubicBezTo>
                      <a:pt x="4842" y="198692"/>
                      <a:pt x="12271" y="194310"/>
                      <a:pt x="20177" y="194310"/>
                    </a:cubicBezTo>
                    <a:cubicBezTo>
                      <a:pt x="26558" y="194310"/>
                      <a:pt x="32178" y="197072"/>
                      <a:pt x="35988" y="202216"/>
                    </a:cubicBezTo>
                    <a:cubicBezTo>
                      <a:pt x="60277" y="234125"/>
                      <a:pt x="98663" y="256222"/>
                      <a:pt x="144002" y="264509"/>
                    </a:cubicBezTo>
                    <a:cubicBezTo>
                      <a:pt x="155241" y="266605"/>
                      <a:pt x="167052" y="267653"/>
                      <a:pt x="179054" y="267653"/>
                    </a:cubicBezTo>
                    <a:cubicBezTo>
                      <a:pt x="206866" y="267653"/>
                      <a:pt x="236204" y="262223"/>
                      <a:pt x="266398" y="251365"/>
                    </a:cubicBezTo>
                    <a:cubicBezTo>
                      <a:pt x="295640" y="240887"/>
                      <a:pt x="337645" y="221456"/>
                      <a:pt x="371649" y="188404"/>
                    </a:cubicBezTo>
                    <a:cubicBezTo>
                      <a:pt x="404510" y="156496"/>
                      <a:pt x="418322" y="117062"/>
                      <a:pt x="408606" y="82772"/>
                    </a:cubicBezTo>
                    <a:cubicBezTo>
                      <a:pt x="401272" y="57055"/>
                      <a:pt x="377745" y="38386"/>
                      <a:pt x="352694" y="38386"/>
                    </a:cubicBezTo>
                    <a:cubicBezTo>
                      <a:pt x="346599" y="38386"/>
                      <a:pt x="340598" y="39529"/>
                      <a:pt x="334787" y="41720"/>
                    </a:cubicBezTo>
                    <a:cubicBezTo>
                      <a:pt x="332501" y="42577"/>
                      <a:pt x="330215" y="43053"/>
                      <a:pt x="328025" y="43053"/>
                    </a:cubicBezTo>
                    <a:cubicBezTo>
                      <a:pt x="319738" y="43053"/>
                      <a:pt x="313070" y="36957"/>
                      <a:pt x="311451" y="27908"/>
                    </a:cubicBezTo>
                    <a:cubicBezTo>
                      <a:pt x="309927" y="19621"/>
                      <a:pt x="313166" y="9334"/>
                      <a:pt x="323834" y="5334"/>
                    </a:cubicBezTo>
                    <a:cubicBezTo>
                      <a:pt x="333168" y="1810"/>
                      <a:pt x="342884" y="0"/>
                      <a:pt x="352790" y="0"/>
                    </a:cubicBezTo>
                    <a:cubicBezTo>
                      <a:pt x="392890" y="0"/>
                      <a:pt x="432418" y="30385"/>
                      <a:pt x="444801" y="70675"/>
                    </a:cubicBezTo>
                    <a:cubicBezTo>
                      <a:pt x="461279" y="124396"/>
                      <a:pt x="434610" y="177737"/>
                      <a:pt x="404129" y="209836"/>
                    </a:cubicBezTo>
                    <a:cubicBezTo>
                      <a:pt x="363839" y="252222"/>
                      <a:pt x="310689" y="276416"/>
                      <a:pt x="273256" y="289274"/>
                    </a:cubicBezTo>
                    <a:cubicBezTo>
                      <a:pt x="243157" y="299657"/>
                      <a:pt x="212106" y="304895"/>
                      <a:pt x="181054" y="304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32"/>
              <p:cNvSpPr/>
              <p:nvPr/>
            </p:nvSpPr>
            <p:spPr>
              <a:xfrm>
                <a:off x="9001372" y="3875627"/>
                <a:ext cx="459471" cy="314420"/>
              </a:xfrm>
              <a:custGeom>
                <a:rect b="b" l="l" r="r" t="t"/>
                <a:pathLst>
                  <a:path extrusionOk="0" h="314420" w="459471">
                    <a:moveTo>
                      <a:pt x="357416" y="9525"/>
                    </a:moveTo>
                    <a:cubicBezTo>
                      <a:pt x="396564" y="9525"/>
                      <a:pt x="433236" y="39053"/>
                      <a:pt x="444856" y="76867"/>
                    </a:cubicBezTo>
                    <a:cubicBezTo>
                      <a:pt x="459715" y="125158"/>
                      <a:pt x="438665" y="176213"/>
                      <a:pt x="405327" y="211360"/>
                    </a:cubicBezTo>
                    <a:cubicBezTo>
                      <a:pt x="370847" y="247650"/>
                      <a:pt x="323317" y="273463"/>
                      <a:pt x="276358" y="289655"/>
                    </a:cubicBezTo>
                    <a:cubicBezTo>
                      <a:pt x="247117" y="299657"/>
                      <a:pt x="216256" y="304991"/>
                      <a:pt x="185585" y="304991"/>
                    </a:cubicBezTo>
                    <a:cubicBezTo>
                      <a:pt x="119291" y="304991"/>
                      <a:pt x="54521" y="280035"/>
                      <a:pt x="12135" y="224409"/>
                    </a:cubicBezTo>
                    <a:cubicBezTo>
                      <a:pt x="4229" y="214122"/>
                      <a:pt x="14326" y="203930"/>
                      <a:pt x="24803" y="203930"/>
                    </a:cubicBezTo>
                    <a:cubicBezTo>
                      <a:pt x="29185" y="203930"/>
                      <a:pt x="33566" y="205740"/>
                      <a:pt x="36900" y="209931"/>
                    </a:cubicBezTo>
                    <a:cubicBezTo>
                      <a:pt x="63666" y="245078"/>
                      <a:pt x="105004" y="266224"/>
                      <a:pt x="147866" y="274034"/>
                    </a:cubicBezTo>
                    <a:cubicBezTo>
                      <a:pt x="159773" y="276225"/>
                      <a:pt x="171774" y="277178"/>
                      <a:pt x="183776" y="277178"/>
                    </a:cubicBezTo>
                    <a:cubicBezTo>
                      <a:pt x="214065" y="277178"/>
                      <a:pt x="244355" y="270796"/>
                      <a:pt x="272739" y="260604"/>
                    </a:cubicBezTo>
                    <a:cubicBezTo>
                      <a:pt x="311410" y="246793"/>
                      <a:pt x="350177" y="225266"/>
                      <a:pt x="379705" y="196596"/>
                    </a:cubicBezTo>
                    <a:cubicBezTo>
                      <a:pt x="408661" y="168497"/>
                      <a:pt x="429521" y="127254"/>
                      <a:pt x="417900" y="86296"/>
                    </a:cubicBezTo>
                    <a:cubicBezTo>
                      <a:pt x="410185" y="58960"/>
                      <a:pt x="384848" y="38481"/>
                      <a:pt x="357416" y="38481"/>
                    </a:cubicBezTo>
                    <a:cubicBezTo>
                      <a:pt x="350939" y="38481"/>
                      <a:pt x="344367" y="39624"/>
                      <a:pt x="337795" y="42100"/>
                    </a:cubicBezTo>
                    <a:cubicBezTo>
                      <a:pt x="335985" y="42767"/>
                      <a:pt x="334271" y="43053"/>
                      <a:pt x="332747" y="43053"/>
                    </a:cubicBezTo>
                    <a:cubicBezTo>
                      <a:pt x="319316" y="43053"/>
                      <a:pt x="314935" y="20288"/>
                      <a:pt x="330175" y="14478"/>
                    </a:cubicBezTo>
                    <a:cubicBezTo>
                      <a:pt x="339224" y="11049"/>
                      <a:pt x="348367" y="9525"/>
                      <a:pt x="357416" y="9525"/>
                    </a:cubicBezTo>
                    <a:moveTo>
                      <a:pt x="357416" y="0"/>
                    </a:moveTo>
                    <a:lnTo>
                      <a:pt x="357416" y="0"/>
                    </a:lnTo>
                    <a:cubicBezTo>
                      <a:pt x="346939" y="0"/>
                      <a:pt x="336652" y="1905"/>
                      <a:pt x="326841" y="5620"/>
                    </a:cubicBezTo>
                    <a:cubicBezTo>
                      <a:pt x="315601" y="9906"/>
                      <a:pt x="309220" y="21336"/>
                      <a:pt x="311506" y="33528"/>
                    </a:cubicBezTo>
                    <a:cubicBezTo>
                      <a:pt x="313602" y="44767"/>
                      <a:pt x="322269" y="52578"/>
                      <a:pt x="332747" y="52578"/>
                    </a:cubicBezTo>
                    <a:cubicBezTo>
                      <a:pt x="335509" y="52578"/>
                      <a:pt x="338366" y="52007"/>
                      <a:pt x="341224" y="50959"/>
                    </a:cubicBezTo>
                    <a:cubicBezTo>
                      <a:pt x="346463" y="48958"/>
                      <a:pt x="351892" y="48006"/>
                      <a:pt x="357416" y="48006"/>
                    </a:cubicBezTo>
                    <a:cubicBezTo>
                      <a:pt x="380467" y="48006"/>
                      <a:pt x="401993" y="65246"/>
                      <a:pt x="408756" y="88963"/>
                    </a:cubicBezTo>
                    <a:cubicBezTo>
                      <a:pt x="417995" y="121444"/>
                      <a:pt x="404661" y="159163"/>
                      <a:pt x="373133" y="189833"/>
                    </a:cubicBezTo>
                    <a:cubicBezTo>
                      <a:pt x="339700" y="222313"/>
                      <a:pt x="298361" y="241459"/>
                      <a:pt x="269596" y="251746"/>
                    </a:cubicBezTo>
                    <a:cubicBezTo>
                      <a:pt x="239973" y="262318"/>
                      <a:pt x="211112" y="267748"/>
                      <a:pt x="183871" y="267748"/>
                    </a:cubicBezTo>
                    <a:cubicBezTo>
                      <a:pt x="172155" y="267748"/>
                      <a:pt x="160630" y="266700"/>
                      <a:pt x="149676" y="264700"/>
                    </a:cubicBezTo>
                    <a:cubicBezTo>
                      <a:pt x="105480" y="256604"/>
                      <a:pt x="68142" y="235077"/>
                      <a:pt x="44616" y="204121"/>
                    </a:cubicBezTo>
                    <a:cubicBezTo>
                      <a:pt x="39853" y="197834"/>
                      <a:pt x="32804" y="194310"/>
                      <a:pt x="24994" y="194310"/>
                    </a:cubicBezTo>
                    <a:cubicBezTo>
                      <a:pt x="15278" y="194310"/>
                      <a:pt x="6134" y="199739"/>
                      <a:pt x="2134" y="207836"/>
                    </a:cubicBezTo>
                    <a:cubicBezTo>
                      <a:pt x="-1486" y="215075"/>
                      <a:pt x="-438" y="223171"/>
                      <a:pt x="4801" y="230029"/>
                    </a:cubicBezTo>
                    <a:cubicBezTo>
                      <a:pt x="46235" y="284417"/>
                      <a:pt x="110528" y="314420"/>
                      <a:pt x="185871" y="314420"/>
                    </a:cubicBezTo>
                    <a:cubicBezTo>
                      <a:pt x="217494" y="314420"/>
                      <a:pt x="249022" y="309086"/>
                      <a:pt x="279693" y="298609"/>
                    </a:cubicBezTo>
                    <a:cubicBezTo>
                      <a:pt x="317697" y="285559"/>
                      <a:pt x="371514" y="260985"/>
                      <a:pt x="412471" y="217932"/>
                    </a:cubicBezTo>
                    <a:cubicBezTo>
                      <a:pt x="443903" y="184880"/>
                      <a:pt x="471336" y="129826"/>
                      <a:pt x="454191" y="74104"/>
                    </a:cubicBezTo>
                    <a:cubicBezTo>
                      <a:pt x="440855" y="31147"/>
                      <a:pt x="400183" y="0"/>
                      <a:pt x="357416" y="0"/>
                    </a:cubicBezTo>
                    <a:lnTo>
                      <a:pt x="3574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7" name="Google Shape;1127;p32"/>
            <p:cNvGrpSpPr/>
            <p:nvPr/>
          </p:nvGrpSpPr>
          <p:grpSpPr>
            <a:xfrm>
              <a:off x="9161616" y="4089177"/>
              <a:ext cx="484024" cy="295846"/>
              <a:chOff x="9161616" y="4089177"/>
              <a:chExt cx="484024" cy="295846"/>
            </a:xfrm>
          </p:grpSpPr>
          <p:sp>
            <p:nvSpPr>
              <p:cNvPr id="1128" name="Google Shape;1128;p32"/>
              <p:cNvSpPr/>
              <p:nvPr/>
            </p:nvSpPr>
            <p:spPr>
              <a:xfrm>
                <a:off x="9166341" y="4094035"/>
                <a:ext cx="474553" cy="286130"/>
              </a:xfrm>
              <a:custGeom>
                <a:rect b="b" l="l" r="r" t="t"/>
                <a:pathLst>
                  <a:path extrusionOk="0" h="286130" w="474553">
                    <a:moveTo>
                      <a:pt x="18426" y="286131"/>
                    </a:moveTo>
                    <a:cubicBezTo>
                      <a:pt x="16806" y="286131"/>
                      <a:pt x="15187" y="285940"/>
                      <a:pt x="13663" y="285464"/>
                    </a:cubicBezTo>
                    <a:cubicBezTo>
                      <a:pt x="4043" y="282702"/>
                      <a:pt x="-1196" y="273748"/>
                      <a:pt x="233" y="262699"/>
                    </a:cubicBezTo>
                    <a:cubicBezTo>
                      <a:pt x="5281" y="225647"/>
                      <a:pt x="27951" y="190881"/>
                      <a:pt x="64050" y="164782"/>
                    </a:cubicBezTo>
                    <a:cubicBezTo>
                      <a:pt x="115676" y="127444"/>
                      <a:pt x="176254" y="122301"/>
                      <a:pt x="233881" y="122301"/>
                    </a:cubicBezTo>
                    <a:cubicBezTo>
                      <a:pt x="248740" y="122301"/>
                      <a:pt x="263599" y="122682"/>
                      <a:pt x="278267" y="123063"/>
                    </a:cubicBezTo>
                    <a:cubicBezTo>
                      <a:pt x="287412" y="123253"/>
                      <a:pt x="296460" y="123539"/>
                      <a:pt x="305413" y="123634"/>
                    </a:cubicBezTo>
                    <a:lnTo>
                      <a:pt x="307128" y="123634"/>
                    </a:lnTo>
                    <a:cubicBezTo>
                      <a:pt x="312843" y="123730"/>
                      <a:pt x="318749" y="123825"/>
                      <a:pt x="324749" y="123825"/>
                    </a:cubicBezTo>
                    <a:cubicBezTo>
                      <a:pt x="357801" y="123825"/>
                      <a:pt x="391710" y="121063"/>
                      <a:pt x="416285" y="101251"/>
                    </a:cubicBezTo>
                    <a:cubicBezTo>
                      <a:pt x="428477" y="91440"/>
                      <a:pt x="436477" y="75152"/>
                      <a:pt x="436668" y="59912"/>
                    </a:cubicBezTo>
                    <a:cubicBezTo>
                      <a:pt x="436763" y="52006"/>
                      <a:pt x="434763" y="40767"/>
                      <a:pt x="424571" y="32194"/>
                    </a:cubicBezTo>
                    <a:cubicBezTo>
                      <a:pt x="418761" y="27241"/>
                      <a:pt x="416666" y="20193"/>
                      <a:pt x="419237" y="13430"/>
                    </a:cubicBezTo>
                    <a:cubicBezTo>
                      <a:pt x="422095" y="5620"/>
                      <a:pt x="430191" y="0"/>
                      <a:pt x="438478" y="0"/>
                    </a:cubicBezTo>
                    <a:cubicBezTo>
                      <a:pt x="443050" y="0"/>
                      <a:pt x="447336" y="1619"/>
                      <a:pt x="450956" y="4763"/>
                    </a:cubicBezTo>
                    <a:cubicBezTo>
                      <a:pt x="483246" y="32194"/>
                      <a:pt x="479435" y="82105"/>
                      <a:pt x="457337" y="112681"/>
                    </a:cubicBezTo>
                    <a:cubicBezTo>
                      <a:pt x="437049" y="140875"/>
                      <a:pt x="401235" y="157067"/>
                      <a:pt x="350943" y="160877"/>
                    </a:cubicBezTo>
                    <a:cubicBezTo>
                      <a:pt x="340085" y="161734"/>
                      <a:pt x="328464" y="162115"/>
                      <a:pt x="315224" y="162115"/>
                    </a:cubicBezTo>
                    <a:cubicBezTo>
                      <a:pt x="300651" y="162115"/>
                      <a:pt x="285887" y="161639"/>
                      <a:pt x="271600" y="161163"/>
                    </a:cubicBezTo>
                    <a:cubicBezTo>
                      <a:pt x="257408" y="160687"/>
                      <a:pt x="242739" y="160210"/>
                      <a:pt x="228356" y="160210"/>
                    </a:cubicBezTo>
                    <a:cubicBezTo>
                      <a:pt x="222546" y="160210"/>
                      <a:pt x="216736" y="160306"/>
                      <a:pt x="211021" y="160496"/>
                    </a:cubicBezTo>
                    <a:cubicBezTo>
                      <a:pt x="161395" y="162115"/>
                      <a:pt x="124153" y="171736"/>
                      <a:pt x="93768" y="190690"/>
                    </a:cubicBezTo>
                    <a:cubicBezTo>
                      <a:pt x="61669" y="210788"/>
                      <a:pt x="41571" y="239554"/>
                      <a:pt x="37190" y="271653"/>
                    </a:cubicBezTo>
                    <a:cubicBezTo>
                      <a:pt x="36142" y="280702"/>
                      <a:pt x="26807" y="286131"/>
                      <a:pt x="18426" y="286131"/>
                    </a:cubicBezTo>
                    <a:lnTo>
                      <a:pt x="18426" y="28613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32"/>
              <p:cNvSpPr/>
              <p:nvPr/>
            </p:nvSpPr>
            <p:spPr>
              <a:xfrm>
                <a:off x="9161616" y="4089177"/>
                <a:ext cx="484024" cy="295846"/>
              </a:xfrm>
              <a:custGeom>
                <a:rect b="b" l="l" r="r" t="t"/>
                <a:pathLst>
                  <a:path extrusionOk="0" h="295846" w="484024">
                    <a:moveTo>
                      <a:pt x="443299" y="9525"/>
                    </a:moveTo>
                    <a:cubicBezTo>
                      <a:pt x="446442" y="9525"/>
                      <a:pt x="449776" y="10573"/>
                      <a:pt x="452728" y="13145"/>
                    </a:cubicBezTo>
                    <a:cubicBezTo>
                      <a:pt x="482446" y="38386"/>
                      <a:pt x="479779" y="84963"/>
                      <a:pt x="458348" y="114681"/>
                    </a:cubicBezTo>
                    <a:cubicBezTo>
                      <a:pt x="434821" y="147257"/>
                      <a:pt x="393578" y="158020"/>
                      <a:pt x="355478" y="160973"/>
                    </a:cubicBezTo>
                    <a:cubicBezTo>
                      <a:pt x="343762" y="161830"/>
                      <a:pt x="331951" y="162211"/>
                      <a:pt x="320141" y="162211"/>
                    </a:cubicBezTo>
                    <a:cubicBezTo>
                      <a:pt x="291184" y="162211"/>
                      <a:pt x="262228" y="160306"/>
                      <a:pt x="233273" y="160306"/>
                    </a:cubicBezTo>
                    <a:cubicBezTo>
                      <a:pt x="227462" y="160306"/>
                      <a:pt x="221556" y="160401"/>
                      <a:pt x="215746" y="160592"/>
                    </a:cubicBezTo>
                    <a:cubicBezTo>
                      <a:pt x="173741" y="161925"/>
                      <a:pt x="132212" y="168974"/>
                      <a:pt x="96112" y="191548"/>
                    </a:cubicBezTo>
                    <a:cubicBezTo>
                      <a:pt x="65442" y="210693"/>
                      <a:pt x="42296" y="239459"/>
                      <a:pt x="37343" y="275939"/>
                    </a:cubicBezTo>
                    <a:cubicBezTo>
                      <a:pt x="36486" y="282321"/>
                      <a:pt x="29342" y="286417"/>
                      <a:pt x="23151" y="286417"/>
                    </a:cubicBezTo>
                    <a:cubicBezTo>
                      <a:pt x="22008" y="286417"/>
                      <a:pt x="20770" y="286226"/>
                      <a:pt x="19722" y="285941"/>
                    </a:cubicBezTo>
                    <a:cubicBezTo>
                      <a:pt x="11626" y="283655"/>
                      <a:pt x="8673" y="276034"/>
                      <a:pt x="9720" y="268319"/>
                    </a:cubicBezTo>
                    <a:cubicBezTo>
                      <a:pt x="15150" y="228886"/>
                      <a:pt x="40010" y="196501"/>
                      <a:pt x="71633" y="173641"/>
                    </a:cubicBezTo>
                    <a:cubicBezTo>
                      <a:pt x="120972" y="137922"/>
                      <a:pt x="179742" y="132017"/>
                      <a:pt x="238701" y="132017"/>
                    </a:cubicBezTo>
                    <a:cubicBezTo>
                      <a:pt x="262704" y="132017"/>
                      <a:pt x="286708" y="132969"/>
                      <a:pt x="310139" y="133350"/>
                    </a:cubicBezTo>
                    <a:cubicBezTo>
                      <a:pt x="316426" y="133445"/>
                      <a:pt x="322903" y="133541"/>
                      <a:pt x="329570" y="133541"/>
                    </a:cubicBezTo>
                    <a:cubicBezTo>
                      <a:pt x="362526" y="133541"/>
                      <a:pt x="398245" y="130778"/>
                      <a:pt x="424058" y="109919"/>
                    </a:cubicBezTo>
                    <a:cubicBezTo>
                      <a:pt x="446156" y="92107"/>
                      <a:pt x="456443" y="53816"/>
                      <a:pt x="432440" y="33433"/>
                    </a:cubicBezTo>
                    <a:cubicBezTo>
                      <a:pt x="421486" y="23908"/>
                      <a:pt x="431678" y="9525"/>
                      <a:pt x="443299" y="9525"/>
                    </a:cubicBezTo>
                    <a:moveTo>
                      <a:pt x="443299" y="0"/>
                    </a:moveTo>
                    <a:cubicBezTo>
                      <a:pt x="443299" y="0"/>
                      <a:pt x="443299" y="0"/>
                      <a:pt x="443299" y="0"/>
                    </a:cubicBezTo>
                    <a:cubicBezTo>
                      <a:pt x="432916" y="0"/>
                      <a:pt x="423201" y="6763"/>
                      <a:pt x="419582" y="16478"/>
                    </a:cubicBezTo>
                    <a:cubicBezTo>
                      <a:pt x="416343" y="25241"/>
                      <a:pt x="418915" y="34195"/>
                      <a:pt x="426344" y="40577"/>
                    </a:cubicBezTo>
                    <a:cubicBezTo>
                      <a:pt x="435107" y="48006"/>
                      <a:pt x="436822" y="57817"/>
                      <a:pt x="436726" y="64675"/>
                    </a:cubicBezTo>
                    <a:cubicBezTo>
                      <a:pt x="436536" y="78391"/>
                      <a:pt x="429107" y="93536"/>
                      <a:pt x="418057" y="102394"/>
                    </a:cubicBezTo>
                    <a:cubicBezTo>
                      <a:pt x="394626" y="121253"/>
                      <a:pt x="361669" y="123920"/>
                      <a:pt x="329475" y="123920"/>
                    </a:cubicBezTo>
                    <a:cubicBezTo>
                      <a:pt x="323474" y="123920"/>
                      <a:pt x="317664" y="123825"/>
                      <a:pt x="311949" y="123730"/>
                    </a:cubicBezTo>
                    <a:lnTo>
                      <a:pt x="310234" y="123730"/>
                    </a:lnTo>
                    <a:cubicBezTo>
                      <a:pt x="301281" y="123634"/>
                      <a:pt x="292232" y="123349"/>
                      <a:pt x="283183" y="123158"/>
                    </a:cubicBezTo>
                    <a:cubicBezTo>
                      <a:pt x="268610" y="122777"/>
                      <a:pt x="253560" y="122396"/>
                      <a:pt x="238701" y="122396"/>
                    </a:cubicBezTo>
                    <a:cubicBezTo>
                      <a:pt x="180218" y="122396"/>
                      <a:pt x="118782" y="127635"/>
                      <a:pt x="66014" y="165830"/>
                    </a:cubicBezTo>
                    <a:cubicBezTo>
                      <a:pt x="28866" y="192691"/>
                      <a:pt x="5529" y="228695"/>
                      <a:pt x="291" y="266986"/>
                    </a:cubicBezTo>
                    <a:cubicBezTo>
                      <a:pt x="-1519" y="280321"/>
                      <a:pt x="5244" y="291560"/>
                      <a:pt x="17055" y="294989"/>
                    </a:cubicBezTo>
                    <a:cubicBezTo>
                      <a:pt x="18960" y="295561"/>
                      <a:pt x="20960" y="295846"/>
                      <a:pt x="23056" y="295846"/>
                    </a:cubicBezTo>
                    <a:cubicBezTo>
                      <a:pt x="33438" y="295846"/>
                      <a:pt x="45058" y="288893"/>
                      <a:pt x="46678" y="277178"/>
                    </a:cubicBezTo>
                    <a:cubicBezTo>
                      <a:pt x="50869" y="246412"/>
                      <a:pt x="70204" y="218884"/>
                      <a:pt x="101065" y="199549"/>
                    </a:cubicBezTo>
                    <a:cubicBezTo>
                      <a:pt x="130688" y="180975"/>
                      <a:pt x="167264" y="171641"/>
                      <a:pt x="215937" y="170021"/>
                    </a:cubicBezTo>
                    <a:cubicBezTo>
                      <a:pt x="221652" y="169831"/>
                      <a:pt x="227367" y="169736"/>
                      <a:pt x="233177" y="169736"/>
                    </a:cubicBezTo>
                    <a:cubicBezTo>
                      <a:pt x="247465" y="169736"/>
                      <a:pt x="262133" y="170212"/>
                      <a:pt x="276325" y="170688"/>
                    </a:cubicBezTo>
                    <a:cubicBezTo>
                      <a:pt x="290613" y="171164"/>
                      <a:pt x="305472" y="171641"/>
                      <a:pt x="320045" y="171641"/>
                    </a:cubicBezTo>
                    <a:cubicBezTo>
                      <a:pt x="333285" y="171641"/>
                      <a:pt x="345096" y="171259"/>
                      <a:pt x="356049" y="170402"/>
                    </a:cubicBezTo>
                    <a:cubicBezTo>
                      <a:pt x="407770" y="166497"/>
                      <a:pt x="444727" y="149542"/>
                      <a:pt x="465968" y="120205"/>
                    </a:cubicBezTo>
                    <a:cubicBezTo>
                      <a:pt x="489304" y="87916"/>
                      <a:pt x="493114" y="35052"/>
                      <a:pt x="458824" y="5810"/>
                    </a:cubicBezTo>
                    <a:cubicBezTo>
                      <a:pt x="454347" y="2000"/>
                      <a:pt x="449013" y="0"/>
                      <a:pt x="443299" y="0"/>
                    </a:cubicBezTo>
                    <a:lnTo>
                      <a:pt x="443299" y="0"/>
                    </a:lnTo>
                    <a:lnTo>
                      <a:pt x="443299"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0" name="Google Shape;1130;p32"/>
            <p:cNvGrpSpPr/>
            <p:nvPr/>
          </p:nvGrpSpPr>
          <p:grpSpPr>
            <a:xfrm>
              <a:off x="8666252" y="3852576"/>
              <a:ext cx="309076" cy="358901"/>
              <a:chOff x="8666252" y="3852576"/>
              <a:chExt cx="309076" cy="358901"/>
            </a:xfrm>
          </p:grpSpPr>
          <p:sp>
            <p:nvSpPr>
              <p:cNvPr id="1131" name="Google Shape;1131;p32"/>
              <p:cNvSpPr/>
              <p:nvPr/>
            </p:nvSpPr>
            <p:spPr>
              <a:xfrm>
                <a:off x="8671075" y="3857434"/>
                <a:ext cx="299483" cy="349281"/>
              </a:xfrm>
              <a:custGeom>
                <a:rect b="b" l="l" r="r" t="t"/>
                <a:pathLst>
                  <a:path extrusionOk="0" h="349281" w="299483">
                    <a:moveTo>
                      <a:pt x="32203" y="349282"/>
                    </a:moveTo>
                    <a:cubicBezTo>
                      <a:pt x="25630" y="349282"/>
                      <a:pt x="20106" y="345662"/>
                      <a:pt x="16963" y="339376"/>
                    </a:cubicBezTo>
                    <a:cubicBezTo>
                      <a:pt x="-753" y="303562"/>
                      <a:pt x="-4754" y="262985"/>
                      <a:pt x="5724" y="224981"/>
                    </a:cubicBezTo>
                    <a:cubicBezTo>
                      <a:pt x="23916" y="158687"/>
                      <a:pt x="85638" y="111919"/>
                      <a:pt x="155742" y="111347"/>
                    </a:cubicBezTo>
                    <a:cubicBezTo>
                      <a:pt x="155742" y="111347"/>
                      <a:pt x="155742" y="111347"/>
                      <a:pt x="155742" y="111347"/>
                    </a:cubicBezTo>
                    <a:cubicBezTo>
                      <a:pt x="167172" y="111347"/>
                      <a:pt x="177364" y="113252"/>
                      <a:pt x="187270" y="115157"/>
                    </a:cubicBezTo>
                    <a:cubicBezTo>
                      <a:pt x="195176" y="116681"/>
                      <a:pt x="202510" y="118015"/>
                      <a:pt x="210225" y="118586"/>
                    </a:cubicBezTo>
                    <a:cubicBezTo>
                      <a:pt x="211273" y="118682"/>
                      <a:pt x="212416" y="118682"/>
                      <a:pt x="213464" y="118682"/>
                    </a:cubicBezTo>
                    <a:cubicBezTo>
                      <a:pt x="226513" y="118682"/>
                      <a:pt x="238895" y="113443"/>
                      <a:pt x="248325" y="103823"/>
                    </a:cubicBezTo>
                    <a:cubicBezTo>
                      <a:pt x="257374" y="94679"/>
                      <a:pt x="261946" y="82582"/>
                      <a:pt x="261184" y="69723"/>
                    </a:cubicBezTo>
                    <a:cubicBezTo>
                      <a:pt x="260327" y="55340"/>
                      <a:pt x="252802" y="41243"/>
                      <a:pt x="241086" y="32004"/>
                    </a:cubicBezTo>
                    <a:cubicBezTo>
                      <a:pt x="235086" y="27242"/>
                      <a:pt x="232895" y="20383"/>
                      <a:pt x="235276" y="13716"/>
                    </a:cubicBezTo>
                    <a:cubicBezTo>
                      <a:pt x="238038" y="5810"/>
                      <a:pt x="246325" y="0"/>
                      <a:pt x="254993" y="0"/>
                    </a:cubicBezTo>
                    <a:cubicBezTo>
                      <a:pt x="259374" y="0"/>
                      <a:pt x="263661" y="1524"/>
                      <a:pt x="267280" y="4382"/>
                    </a:cubicBezTo>
                    <a:cubicBezTo>
                      <a:pt x="298141" y="28861"/>
                      <a:pt x="308428" y="73819"/>
                      <a:pt x="291092" y="108966"/>
                    </a:cubicBezTo>
                    <a:cubicBezTo>
                      <a:pt x="276995" y="137541"/>
                      <a:pt x="246039" y="156782"/>
                      <a:pt x="214035" y="156782"/>
                    </a:cubicBezTo>
                    <a:cubicBezTo>
                      <a:pt x="211845" y="156782"/>
                      <a:pt x="209558" y="156686"/>
                      <a:pt x="207368" y="156496"/>
                    </a:cubicBezTo>
                    <a:cubicBezTo>
                      <a:pt x="199652" y="155829"/>
                      <a:pt x="192223" y="154400"/>
                      <a:pt x="184889" y="153067"/>
                    </a:cubicBezTo>
                    <a:cubicBezTo>
                      <a:pt x="174982" y="151162"/>
                      <a:pt x="165648" y="149447"/>
                      <a:pt x="155838" y="149447"/>
                    </a:cubicBezTo>
                    <a:lnTo>
                      <a:pt x="154028" y="149447"/>
                    </a:lnTo>
                    <a:cubicBezTo>
                      <a:pt x="138502" y="149828"/>
                      <a:pt x="122690" y="153257"/>
                      <a:pt x="108403" y="159544"/>
                    </a:cubicBezTo>
                    <a:cubicBezTo>
                      <a:pt x="78876" y="172498"/>
                      <a:pt x="56397" y="196691"/>
                      <a:pt x="45157" y="227552"/>
                    </a:cubicBezTo>
                    <a:cubicBezTo>
                      <a:pt x="33917" y="258509"/>
                      <a:pt x="35632" y="291656"/>
                      <a:pt x="50014" y="320707"/>
                    </a:cubicBezTo>
                    <a:cubicBezTo>
                      <a:pt x="53063" y="326898"/>
                      <a:pt x="52777" y="333661"/>
                      <a:pt x="49253" y="339376"/>
                    </a:cubicBezTo>
                    <a:cubicBezTo>
                      <a:pt x="45729" y="345377"/>
                      <a:pt x="38966" y="349282"/>
                      <a:pt x="32203" y="349282"/>
                    </a:cubicBezTo>
                    <a:lnTo>
                      <a:pt x="32203" y="3492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32"/>
              <p:cNvSpPr/>
              <p:nvPr/>
            </p:nvSpPr>
            <p:spPr>
              <a:xfrm>
                <a:off x="8666252" y="3852576"/>
                <a:ext cx="309076" cy="358901"/>
              </a:xfrm>
              <a:custGeom>
                <a:rect b="b" l="l" r="r" t="t"/>
                <a:pathLst>
                  <a:path extrusionOk="0" h="358901" w="309076">
                    <a:moveTo>
                      <a:pt x="259816" y="9525"/>
                    </a:moveTo>
                    <a:cubicBezTo>
                      <a:pt x="262959" y="9525"/>
                      <a:pt x="266197" y="10478"/>
                      <a:pt x="269150" y="12859"/>
                    </a:cubicBezTo>
                    <a:cubicBezTo>
                      <a:pt x="298106" y="35814"/>
                      <a:pt x="308012" y="78391"/>
                      <a:pt x="291629" y="111633"/>
                    </a:cubicBezTo>
                    <a:cubicBezTo>
                      <a:pt x="278294" y="138589"/>
                      <a:pt x="248862" y="156781"/>
                      <a:pt x="218858" y="156781"/>
                    </a:cubicBezTo>
                    <a:cubicBezTo>
                      <a:pt x="216763" y="156781"/>
                      <a:pt x="214667" y="156686"/>
                      <a:pt x="212572" y="156496"/>
                    </a:cubicBezTo>
                    <a:cubicBezTo>
                      <a:pt x="195046" y="154972"/>
                      <a:pt x="178377" y="149447"/>
                      <a:pt x="160661" y="149447"/>
                    </a:cubicBezTo>
                    <a:cubicBezTo>
                      <a:pt x="159994" y="149447"/>
                      <a:pt x="159422" y="149447"/>
                      <a:pt x="158756" y="149447"/>
                    </a:cubicBezTo>
                    <a:cubicBezTo>
                      <a:pt x="142563" y="149828"/>
                      <a:pt x="126180" y="153448"/>
                      <a:pt x="111321" y="159925"/>
                    </a:cubicBezTo>
                    <a:cubicBezTo>
                      <a:pt x="47694" y="187928"/>
                      <a:pt x="19690" y="265081"/>
                      <a:pt x="50647" y="327565"/>
                    </a:cubicBezTo>
                    <a:cubicBezTo>
                      <a:pt x="56267" y="338900"/>
                      <a:pt x="46361" y="349282"/>
                      <a:pt x="36930" y="349282"/>
                    </a:cubicBezTo>
                    <a:cubicBezTo>
                      <a:pt x="32645" y="349282"/>
                      <a:pt x="28549" y="347186"/>
                      <a:pt x="25977" y="342043"/>
                    </a:cubicBezTo>
                    <a:cubicBezTo>
                      <a:pt x="8928" y="307658"/>
                      <a:pt x="4831" y="268129"/>
                      <a:pt x="15023" y="230981"/>
                    </a:cubicBezTo>
                    <a:cubicBezTo>
                      <a:pt x="32740" y="166402"/>
                      <a:pt x="93795" y="121444"/>
                      <a:pt x="160470" y="120872"/>
                    </a:cubicBezTo>
                    <a:cubicBezTo>
                      <a:pt x="160755" y="120872"/>
                      <a:pt x="160946" y="120872"/>
                      <a:pt x="161232" y="120872"/>
                    </a:cubicBezTo>
                    <a:cubicBezTo>
                      <a:pt x="179520" y="120872"/>
                      <a:pt x="196570" y="126873"/>
                      <a:pt x="214667" y="128111"/>
                    </a:cubicBezTo>
                    <a:cubicBezTo>
                      <a:pt x="215906" y="128206"/>
                      <a:pt x="217049" y="128206"/>
                      <a:pt x="218287" y="128206"/>
                    </a:cubicBezTo>
                    <a:cubicBezTo>
                      <a:pt x="232670" y="128206"/>
                      <a:pt x="246386" y="122206"/>
                      <a:pt x="256578" y="112014"/>
                    </a:cubicBezTo>
                    <a:cubicBezTo>
                      <a:pt x="279533" y="88868"/>
                      <a:pt x="273246" y="52388"/>
                      <a:pt x="248957" y="33147"/>
                    </a:cubicBezTo>
                    <a:cubicBezTo>
                      <a:pt x="237528" y="24003"/>
                      <a:pt x="247909" y="9525"/>
                      <a:pt x="259816" y="9525"/>
                    </a:cubicBezTo>
                    <a:moveTo>
                      <a:pt x="259816" y="0"/>
                    </a:moveTo>
                    <a:lnTo>
                      <a:pt x="259816" y="0"/>
                    </a:lnTo>
                    <a:cubicBezTo>
                      <a:pt x="249243" y="0"/>
                      <a:pt x="239051" y="7144"/>
                      <a:pt x="235622" y="16954"/>
                    </a:cubicBezTo>
                    <a:cubicBezTo>
                      <a:pt x="232574" y="25717"/>
                      <a:pt x="235336" y="34480"/>
                      <a:pt x="242956" y="40576"/>
                    </a:cubicBezTo>
                    <a:cubicBezTo>
                      <a:pt x="253624" y="49054"/>
                      <a:pt x="260483" y="61913"/>
                      <a:pt x="261245" y="74867"/>
                    </a:cubicBezTo>
                    <a:cubicBezTo>
                      <a:pt x="261721" y="82963"/>
                      <a:pt x="260102" y="94869"/>
                      <a:pt x="249815" y="105251"/>
                    </a:cubicBezTo>
                    <a:cubicBezTo>
                      <a:pt x="241242" y="113919"/>
                      <a:pt x="230002" y="118681"/>
                      <a:pt x="218287" y="118681"/>
                    </a:cubicBezTo>
                    <a:cubicBezTo>
                      <a:pt x="217334" y="118681"/>
                      <a:pt x="216382" y="118681"/>
                      <a:pt x="215334" y="118586"/>
                    </a:cubicBezTo>
                    <a:cubicBezTo>
                      <a:pt x="207904" y="118110"/>
                      <a:pt x="200665" y="116681"/>
                      <a:pt x="192950" y="115253"/>
                    </a:cubicBezTo>
                    <a:cubicBezTo>
                      <a:pt x="182854" y="113347"/>
                      <a:pt x="172376" y="111347"/>
                      <a:pt x="161328" y="111347"/>
                    </a:cubicBezTo>
                    <a:lnTo>
                      <a:pt x="160470" y="111347"/>
                    </a:lnTo>
                    <a:cubicBezTo>
                      <a:pt x="88270" y="112014"/>
                      <a:pt x="24643" y="160115"/>
                      <a:pt x="5879" y="228505"/>
                    </a:cubicBezTo>
                    <a:cubicBezTo>
                      <a:pt x="-4884" y="267653"/>
                      <a:pt x="-788" y="309467"/>
                      <a:pt x="17500" y="346329"/>
                    </a:cubicBezTo>
                    <a:cubicBezTo>
                      <a:pt x="21500" y="354330"/>
                      <a:pt x="28549" y="358902"/>
                      <a:pt x="37026" y="358902"/>
                    </a:cubicBezTo>
                    <a:cubicBezTo>
                      <a:pt x="45408" y="358902"/>
                      <a:pt x="53695" y="354139"/>
                      <a:pt x="58267" y="346805"/>
                    </a:cubicBezTo>
                    <a:cubicBezTo>
                      <a:pt x="62648" y="339662"/>
                      <a:pt x="63029" y="331184"/>
                      <a:pt x="59219" y="323469"/>
                    </a:cubicBezTo>
                    <a:cubicBezTo>
                      <a:pt x="45408" y="295561"/>
                      <a:pt x="43789" y="263842"/>
                      <a:pt x="54552" y="234029"/>
                    </a:cubicBezTo>
                    <a:cubicBezTo>
                      <a:pt x="65315" y="204406"/>
                      <a:pt x="86842" y="181166"/>
                      <a:pt x="115226" y="168688"/>
                    </a:cubicBezTo>
                    <a:cubicBezTo>
                      <a:pt x="128942" y="162687"/>
                      <a:pt x="144087" y="159353"/>
                      <a:pt x="159041" y="158972"/>
                    </a:cubicBezTo>
                    <a:lnTo>
                      <a:pt x="160755" y="158972"/>
                    </a:lnTo>
                    <a:cubicBezTo>
                      <a:pt x="170090" y="158972"/>
                      <a:pt x="179234" y="160687"/>
                      <a:pt x="188950" y="162496"/>
                    </a:cubicBezTo>
                    <a:cubicBezTo>
                      <a:pt x="196284" y="163925"/>
                      <a:pt x="203904" y="165354"/>
                      <a:pt x="211905" y="166021"/>
                    </a:cubicBezTo>
                    <a:cubicBezTo>
                      <a:pt x="214287" y="166211"/>
                      <a:pt x="216572" y="166306"/>
                      <a:pt x="218954" y="166306"/>
                    </a:cubicBezTo>
                    <a:cubicBezTo>
                      <a:pt x="252672" y="166306"/>
                      <a:pt x="285343" y="146018"/>
                      <a:pt x="300202" y="115824"/>
                    </a:cubicBezTo>
                    <a:cubicBezTo>
                      <a:pt x="318490" y="78772"/>
                      <a:pt x="307727" y="31242"/>
                      <a:pt x="275151" y="5334"/>
                    </a:cubicBezTo>
                    <a:cubicBezTo>
                      <a:pt x="270579" y="1905"/>
                      <a:pt x="265340" y="0"/>
                      <a:pt x="259816" y="0"/>
                    </a:cubicBezTo>
                    <a:lnTo>
                      <a:pt x="25981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3" name="Google Shape;1133;p32"/>
            <p:cNvGrpSpPr/>
            <p:nvPr/>
          </p:nvGrpSpPr>
          <p:grpSpPr>
            <a:xfrm>
              <a:off x="8613841" y="4361116"/>
              <a:ext cx="200064" cy="126968"/>
              <a:chOff x="8613841" y="4361116"/>
              <a:chExt cx="200064" cy="126968"/>
            </a:xfrm>
          </p:grpSpPr>
          <p:sp>
            <p:nvSpPr>
              <p:cNvPr id="1134" name="Google Shape;1134;p32"/>
              <p:cNvSpPr/>
              <p:nvPr/>
            </p:nvSpPr>
            <p:spPr>
              <a:xfrm>
                <a:off x="8618673" y="4365879"/>
                <a:ext cx="190504" cy="117443"/>
              </a:xfrm>
              <a:custGeom>
                <a:rect b="b" l="l" r="r" t="t"/>
                <a:pathLst>
                  <a:path extrusionOk="0" h="117443" w="190504">
                    <a:moveTo>
                      <a:pt x="170996" y="117443"/>
                    </a:moveTo>
                    <a:cubicBezTo>
                      <a:pt x="162424" y="117443"/>
                      <a:pt x="155470" y="112395"/>
                      <a:pt x="152804" y="104299"/>
                    </a:cubicBezTo>
                    <a:cubicBezTo>
                      <a:pt x="144993" y="80582"/>
                      <a:pt x="127753" y="60198"/>
                      <a:pt x="105369" y="48482"/>
                    </a:cubicBezTo>
                    <a:cubicBezTo>
                      <a:pt x="92510" y="41720"/>
                      <a:pt x="77651" y="38100"/>
                      <a:pt x="62411" y="38100"/>
                    </a:cubicBezTo>
                    <a:cubicBezTo>
                      <a:pt x="49552" y="38100"/>
                      <a:pt x="36789" y="40481"/>
                      <a:pt x="24502" y="45244"/>
                    </a:cubicBezTo>
                    <a:cubicBezTo>
                      <a:pt x="22692" y="45910"/>
                      <a:pt x="20882" y="46292"/>
                      <a:pt x="18977" y="46292"/>
                    </a:cubicBezTo>
                    <a:cubicBezTo>
                      <a:pt x="10881" y="46292"/>
                      <a:pt x="2880" y="40100"/>
                      <a:pt x="689" y="32099"/>
                    </a:cubicBezTo>
                    <a:cubicBezTo>
                      <a:pt x="-1978" y="22384"/>
                      <a:pt x="3261" y="12763"/>
                      <a:pt x="13548" y="8858"/>
                    </a:cubicBezTo>
                    <a:cubicBezTo>
                      <a:pt x="28693" y="2953"/>
                      <a:pt x="44885" y="0"/>
                      <a:pt x="61554" y="0"/>
                    </a:cubicBezTo>
                    <a:cubicBezTo>
                      <a:pt x="83557" y="0"/>
                      <a:pt x="105274" y="5334"/>
                      <a:pt x="124324" y="15335"/>
                    </a:cubicBezTo>
                    <a:cubicBezTo>
                      <a:pt x="154613" y="31242"/>
                      <a:pt x="178331" y="59817"/>
                      <a:pt x="189475" y="93631"/>
                    </a:cubicBezTo>
                    <a:cubicBezTo>
                      <a:pt x="191380" y="99346"/>
                      <a:pt x="190618" y="104966"/>
                      <a:pt x="187379" y="109442"/>
                    </a:cubicBezTo>
                    <a:cubicBezTo>
                      <a:pt x="183760" y="114395"/>
                      <a:pt x="177568" y="117443"/>
                      <a:pt x="170996" y="1174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32"/>
              <p:cNvSpPr/>
              <p:nvPr/>
            </p:nvSpPr>
            <p:spPr>
              <a:xfrm>
                <a:off x="8613841" y="4361116"/>
                <a:ext cx="200064" cy="126968"/>
              </a:xfrm>
              <a:custGeom>
                <a:rect b="b" l="l" r="r" t="t"/>
                <a:pathLst>
                  <a:path extrusionOk="0" h="126968" w="200064">
                    <a:moveTo>
                      <a:pt x="66291" y="9525"/>
                    </a:moveTo>
                    <a:cubicBezTo>
                      <a:pt x="87246" y="9525"/>
                      <a:pt x="108201" y="14478"/>
                      <a:pt x="126870" y="24289"/>
                    </a:cubicBezTo>
                    <a:cubicBezTo>
                      <a:pt x="156874" y="40005"/>
                      <a:pt x="179257" y="67913"/>
                      <a:pt x="189735" y="99917"/>
                    </a:cubicBezTo>
                    <a:cubicBezTo>
                      <a:pt x="193259" y="110490"/>
                      <a:pt x="184591" y="117443"/>
                      <a:pt x="175829" y="117443"/>
                    </a:cubicBezTo>
                    <a:cubicBezTo>
                      <a:pt x="170114" y="117443"/>
                      <a:pt x="164398" y="114491"/>
                      <a:pt x="162113" y="107537"/>
                    </a:cubicBezTo>
                    <a:cubicBezTo>
                      <a:pt x="153826" y="82391"/>
                      <a:pt x="135823" y="61341"/>
                      <a:pt x="112392" y="49054"/>
                    </a:cubicBezTo>
                    <a:cubicBezTo>
                      <a:pt x="98295" y="41624"/>
                      <a:pt x="82770" y="38195"/>
                      <a:pt x="67149" y="38195"/>
                    </a:cubicBezTo>
                    <a:cubicBezTo>
                      <a:pt x="53718" y="38195"/>
                      <a:pt x="40193" y="40767"/>
                      <a:pt x="27524" y="45720"/>
                    </a:cubicBezTo>
                    <a:cubicBezTo>
                      <a:pt x="26286" y="46196"/>
                      <a:pt x="24953" y="46387"/>
                      <a:pt x="23715" y="46387"/>
                    </a:cubicBezTo>
                    <a:cubicBezTo>
                      <a:pt x="17618" y="46387"/>
                      <a:pt x="11522" y="41338"/>
                      <a:pt x="9999" y="35719"/>
                    </a:cubicBezTo>
                    <a:cubicBezTo>
                      <a:pt x="7807" y="27718"/>
                      <a:pt x="12761" y="20955"/>
                      <a:pt x="20000" y="18097"/>
                    </a:cubicBezTo>
                    <a:cubicBezTo>
                      <a:pt x="34763" y="12383"/>
                      <a:pt x="50480" y="9525"/>
                      <a:pt x="66291" y="9525"/>
                    </a:cubicBezTo>
                    <a:moveTo>
                      <a:pt x="66291" y="0"/>
                    </a:moveTo>
                    <a:cubicBezTo>
                      <a:pt x="49051" y="0"/>
                      <a:pt x="32287" y="3048"/>
                      <a:pt x="16571" y="9144"/>
                    </a:cubicBezTo>
                    <a:cubicBezTo>
                      <a:pt x="4188" y="13907"/>
                      <a:pt x="-2479" y="26099"/>
                      <a:pt x="854" y="38100"/>
                    </a:cubicBezTo>
                    <a:cubicBezTo>
                      <a:pt x="3616" y="48196"/>
                      <a:pt x="13427" y="55817"/>
                      <a:pt x="23715" y="55817"/>
                    </a:cubicBezTo>
                    <a:cubicBezTo>
                      <a:pt x="26191" y="55817"/>
                      <a:pt x="28667" y="55340"/>
                      <a:pt x="31048" y="54483"/>
                    </a:cubicBezTo>
                    <a:cubicBezTo>
                      <a:pt x="42860" y="49911"/>
                      <a:pt x="54956" y="47625"/>
                      <a:pt x="67244" y="47625"/>
                    </a:cubicBezTo>
                    <a:cubicBezTo>
                      <a:pt x="81912" y="47625"/>
                      <a:pt x="95628" y="50959"/>
                      <a:pt x="108011" y="57436"/>
                    </a:cubicBezTo>
                    <a:cubicBezTo>
                      <a:pt x="129251" y="68580"/>
                      <a:pt x="145730" y="87916"/>
                      <a:pt x="153159" y="110490"/>
                    </a:cubicBezTo>
                    <a:cubicBezTo>
                      <a:pt x="156493" y="120586"/>
                      <a:pt x="165256" y="126968"/>
                      <a:pt x="175924" y="126968"/>
                    </a:cubicBezTo>
                    <a:cubicBezTo>
                      <a:pt x="183925" y="126968"/>
                      <a:pt x="191640" y="123158"/>
                      <a:pt x="196021" y="117062"/>
                    </a:cubicBezTo>
                    <a:cubicBezTo>
                      <a:pt x="200213" y="111347"/>
                      <a:pt x="201165" y="104204"/>
                      <a:pt x="198784" y="96964"/>
                    </a:cubicBezTo>
                    <a:cubicBezTo>
                      <a:pt x="187259" y="61913"/>
                      <a:pt x="162684" y="32385"/>
                      <a:pt x="131347" y="15907"/>
                    </a:cubicBezTo>
                    <a:cubicBezTo>
                      <a:pt x="111535" y="5525"/>
                      <a:pt x="89056" y="0"/>
                      <a:pt x="66291" y="0"/>
                    </a:cubicBezTo>
                    <a:lnTo>
                      <a:pt x="6629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36" name="Google Shape;1136;p32"/>
          <p:cNvGrpSpPr/>
          <p:nvPr/>
        </p:nvGrpSpPr>
        <p:grpSpPr>
          <a:xfrm rot="3271467">
            <a:off x="4070599" y="3534067"/>
            <a:ext cx="743014" cy="742956"/>
            <a:chOff x="5735901" y="3411487"/>
            <a:chExt cx="1019174" cy="1019175"/>
          </a:xfrm>
        </p:grpSpPr>
        <p:sp>
          <p:nvSpPr>
            <p:cNvPr id="1137" name="Google Shape;1137;p32"/>
            <p:cNvSpPr/>
            <p:nvPr/>
          </p:nvSpPr>
          <p:spPr>
            <a:xfrm>
              <a:off x="6069275" y="34400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32"/>
            <p:cNvSpPr/>
            <p:nvPr/>
          </p:nvSpPr>
          <p:spPr>
            <a:xfrm>
              <a:off x="6097850" y="34686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32"/>
            <p:cNvSpPr/>
            <p:nvPr/>
          </p:nvSpPr>
          <p:spPr>
            <a:xfrm>
              <a:off x="6164525" y="3706762"/>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32"/>
            <p:cNvSpPr/>
            <p:nvPr/>
          </p:nvSpPr>
          <p:spPr>
            <a:xfrm>
              <a:off x="6193100" y="3735337"/>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32"/>
            <p:cNvSpPr/>
            <p:nvPr/>
          </p:nvSpPr>
          <p:spPr>
            <a:xfrm>
              <a:off x="6307400" y="35353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32"/>
            <p:cNvSpPr/>
            <p:nvPr/>
          </p:nvSpPr>
          <p:spPr>
            <a:xfrm>
              <a:off x="6325022" y="35529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32"/>
            <p:cNvSpPr/>
            <p:nvPr/>
          </p:nvSpPr>
          <p:spPr>
            <a:xfrm>
              <a:off x="6431225" y="37829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32"/>
            <p:cNvSpPr/>
            <p:nvPr/>
          </p:nvSpPr>
          <p:spPr>
            <a:xfrm>
              <a:off x="6448847" y="38005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32"/>
            <p:cNvSpPr/>
            <p:nvPr/>
          </p:nvSpPr>
          <p:spPr>
            <a:xfrm>
              <a:off x="6155000" y="39353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32"/>
            <p:cNvSpPr/>
            <p:nvPr/>
          </p:nvSpPr>
          <p:spPr>
            <a:xfrm>
              <a:off x="6172622" y="39529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32"/>
            <p:cNvSpPr/>
            <p:nvPr/>
          </p:nvSpPr>
          <p:spPr>
            <a:xfrm>
              <a:off x="6193100" y="425921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32"/>
            <p:cNvSpPr/>
            <p:nvPr/>
          </p:nvSpPr>
          <p:spPr>
            <a:xfrm>
              <a:off x="6210722" y="427683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32"/>
            <p:cNvSpPr/>
            <p:nvPr/>
          </p:nvSpPr>
          <p:spPr>
            <a:xfrm>
              <a:off x="6497900" y="40877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32"/>
            <p:cNvSpPr/>
            <p:nvPr/>
          </p:nvSpPr>
          <p:spPr>
            <a:xfrm>
              <a:off x="6515522" y="4105384"/>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32"/>
            <p:cNvSpPr/>
            <p:nvPr/>
          </p:nvSpPr>
          <p:spPr>
            <a:xfrm>
              <a:off x="6031176" y="36686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32"/>
            <p:cNvSpPr/>
            <p:nvPr/>
          </p:nvSpPr>
          <p:spPr>
            <a:xfrm>
              <a:off x="6048797" y="3686284"/>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32"/>
            <p:cNvSpPr/>
            <p:nvPr/>
          </p:nvSpPr>
          <p:spPr>
            <a:xfrm>
              <a:off x="5821626" y="3859162"/>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32"/>
            <p:cNvSpPr/>
            <p:nvPr/>
          </p:nvSpPr>
          <p:spPr>
            <a:xfrm>
              <a:off x="5839247" y="3876784"/>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32"/>
            <p:cNvSpPr/>
            <p:nvPr/>
          </p:nvSpPr>
          <p:spPr>
            <a:xfrm>
              <a:off x="6507425"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32"/>
            <p:cNvSpPr/>
            <p:nvPr/>
          </p:nvSpPr>
          <p:spPr>
            <a:xfrm>
              <a:off x="6527238"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32"/>
            <p:cNvSpPr/>
            <p:nvPr/>
          </p:nvSpPr>
          <p:spPr>
            <a:xfrm>
              <a:off x="6621725" y="41258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32"/>
            <p:cNvSpPr/>
            <p:nvPr/>
          </p:nvSpPr>
          <p:spPr>
            <a:xfrm>
              <a:off x="6641538" y="41456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32"/>
            <p:cNvSpPr/>
            <p:nvPr/>
          </p:nvSpPr>
          <p:spPr>
            <a:xfrm>
              <a:off x="6383600" y="35638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32"/>
            <p:cNvSpPr/>
            <p:nvPr/>
          </p:nvSpPr>
          <p:spPr>
            <a:xfrm>
              <a:off x="6403413" y="35836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32"/>
            <p:cNvSpPr/>
            <p:nvPr/>
          </p:nvSpPr>
          <p:spPr>
            <a:xfrm>
              <a:off x="631692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32"/>
            <p:cNvSpPr/>
            <p:nvPr/>
          </p:nvSpPr>
          <p:spPr>
            <a:xfrm>
              <a:off x="633673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32"/>
            <p:cNvSpPr/>
            <p:nvPr/>
          </p:nvSpPr>
          <p:spPr>
            <a:xfrm>
              <a:off x="6488375" y="34114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32"/>
            <p:cNvSpPr/>
            <p:nvPr/>
          </p:nvSpPr>
          <p:spPr>
            <a:xfrm>
              <a:off x="6508188" y="343129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32"/>
            <p:cNvSpPr/>
            <p:nvPr/>
          </p:nvSpPr>
          <p:spPr>
            <a:xfrm>
              <a:off x="6269300" y="38210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32"/>
            <p:cNvSpPr/>
            <p:nvPr/>
          </p:nvSpPr>
          <p:spPr>
            <a:xfrm>
              <a:off x="6289113" y="38408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2"/>
            <p:cNvSpPr/>
            <p:nvPr/>
          </p:nvSpPr>
          <p:spPr>
            <a:xfrm>
              <a:off x="5993076" y="35448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32"/>
            <p:cNvSpPr/>
            <p:nvPr/>
          </p:nvSpPr>
          <p:spPr>
            <a:xfrm>
              <a:off x="6012888" y="35646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2"/>
            <p:cNvSpPr/>
            <p:nvPr/>
          </p:nvSpPr>
          <p:spPr>
            <a:xfrm>
              <a:off x="5831151" y="361151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2"/>
            <p:cNvSpPr/>
            <p:nvPr/>
          </p:nvSpPr>
          <p:spPr>
            <a:xfrm>
              <a:off x="5850963" y="3631324"/>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32"/>
            <p:cNvSpPr/>
            <p:nvPr/>
          </p:nvSpPr>
          <p:spPr>
            <a:xfrm>
              <a:off x="5735901" y="40020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32"/>
            <p:cNvSpPr/>
            <p:nvPr/>
          </p:nvSpPr>
          <p:spPr>
            <a:xfrm>
              <a:off x="5755713" y="402184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32"/>
            <p:cNvSpPr/>
            <p:nvPr/>
          </p:nvSpPr>
          <p:spPr>
            <a:xfrm>
              <a:off x="6040700" y="40877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32"/>
            <p:cNvSpPr/>
            <p:nvPr/>
          </p:nvSpPr>
          <p:spPr>
            <a:xfrm>
              <a:off x="6060512" y="41075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32"/>
            <p:cNvSpPr/>
            <p:nvPr/>
          </p:nvSpPr>
          <p:spPr>
            <a:xfrm>
              <a:off x="6050225" y="43449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32"/>
            <p:cNvSpPr/>
            <p:nvPr/>
          </p:nvSpPr>
          <p:spPr>
            <a:xfrm>
              <a:off x="6070037" y="4364749"/>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32"/>
            <p:cNvSpPr/>
            <p:nvPr/>
          </p:nvSpPr>
          <p:spPr>
            <a:xfrm>
              <a:off x="6497900" y="42782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32"/>
            <p:cNvSpPr/>
            <p:nvPr/>
          </p:nvSpPr>
          <p:spPr>
            <a:xfrm>
              <a:off x="6517713" y="4298074"/>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2"/>
            <p:cNvSpPr/>
            <p:nvPr/>
          </p:nvSpPr>
          <p:spPr>
            <a:xfrm>
              <a:off x="6631250" y="3592462"/>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2"/>
            <p:cNvSpPr/>
            <p:nvPr/>
          </p:nvSpPr>
          <p:spPr>
            <a:xfrm>
              <a:off x="6651063" y="3612274"/>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32"/>
            <p:cNvSpPr/>
            <p:nvPr/>
          </p:nvSpPr>
          <p:spPr>
            <a:xfrm>
              <a:off x="6526475" y="381153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32"/>
            <p:cNvSpPr/>
            <p:nvPr/>
          </p:nvSpPr>
          <p:spPr>
            <a:xfrm>
              <a:off x="6546288" y="3831349"/>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32"/>
            <p:cNvSpPr/>
            <p:nvPr/>
          </p:nvSpPr>
          <p:spPr>
            <a:xfrm>
              <a:off x="5954976" y="3982987"/>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2"/>
            <p:cNvSpPr/>
            <p:nvPr/>
          </p:nvSpPr>
          <p:spPr>
            <a:xfrm>
              <a:off x="5974788" y="4002799"/>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32"/>
            <p:cNvSpPr/>
            <p:nvPr/>
          </p:nvSpPr>
          <p:spPr>
            <a:xfrm>
              <a:off x="5878776" y="4163962"/>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32"/>
            <p:cNvSpPr/>
            <p:nvPr/>
          </p:nvSpPr>
          <p:spPr>
            <a:xfrm>
              <a:off x="5913923" y="4199110"/>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2"/>
            <p:cNvSpPr/>
            <p:nvPr/>
          </p:nvSpPr>
          <p:spPr>
            <a:xfrm>
              <a:off x="6259775" y="4068712"/>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32"/>
            <p:cNvSpPr/>
            <p:nvPr/>
          </p:nvSpPr>
          <p:spPr>
            <a:xfrm>
              <a:off x="6290541" y="4099478"/>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32"/>
            <p:cNvSpPr/>
            <p:nvPr/>
          </p:nvSpPr>
          <p:spPr>
            <a:xfrm>
              <a:off x="6650300" y="3830587"/>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32"/>
            <p:cNvSpPr/>
            <p:nvPr/>
          </p:nvSpPr>
          <p:spPr>
            <a:xfrm>
              <a:off x="6674494" y="3854781"/>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1" name="Google Shape;1191;p32"/>
          <p:cNvGrpSpPr/>
          <p:nvPr/>
        </p:nvGrpSpPr>
        <p:grpSpPr>
          <a:xfrm>
            <a:off x="4164873" y="3534379"/>
            <a:ext cx="743079" cy="743080"/>
            <a:chOff x="7083552" y="3787044"/>
            <a:chExt cx="1019173" cy="1019175"/>
          </a:xfrm>
        </p:grpSpPr>
        <p:sp>
          <p:nvSpPr>
            <p:cNvPr id="1192" name="Google Shape;1192;p32"/>
            <p:cNvSpPr/>
            <p:nvPr/>
          </p:nvSpPr>
          <p:spPr>
            <a:xfrm>
              <a:off x="7416926" y="38156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32"/>
            <p:cNvSpPr/>
            <p:nvPr/>
          </p:nvSpPr>
          <p:spPr>
            <a:xfrm>
              <a:off x="7445501" y="38441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32"/>
            <p:cNvSpPr/>
            <p:nvPr/>
          </p:nvSpPr>
          <p:spPr>
            <a:xfrm>
              <a:off x="7512176" y="4082319"/>
              <a:ext cx="123825" cy="123825"/>
            </a:xfrm>
            <a:custGeom>
              <a:rect b="b" l="l" r="r" t="t"/>
              <a:pathLst>
                <a:path extrusionOk="0" h="123825" w="123825">
                  <a:moveTo>
                    <a:pt x="123825" y="61912"/>
                  </a:moveTo>
                  <a:cubicBezTo>
                    <a:pt x="123825" y="96106"/>
                    <a:pt x="96106" y="123825"/>
                    <a:pt x="61912" y="123825"/>
                  </a:cubicBezTo>
                  <a:cubicBezTo>
                    <a:pt x="27719" y="123825"/>
                    <a:pt x="0" y="96106"/>
                    <a:pt x="0" y="61912"/>
                  </a:cubicBezTo>
                  <a:cubicBezTo>
                    <a:pt x="0" y="27719"/>
                    <a:pt x="27719" y="0"/>
                    <a:pt x="61912" y="0"/>
                  </a:cubicBezTo>
                  <a:cubicBezTo>
                    <a:pt x="96106" y="0"/>
                    <a:pt x="123825" y="27719"/>
                    <a:pt x="123825" y="6191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32"/>
            <p:cNvSpPr/>
            <p:nvPr/>
          </p:nvSpPr>
          <p:spPr>
            <a:xfrm>
              <a:off x="7540751" y="4110894"/>
              <a:ext cx="66675" cy="66675"/>
            </a:xfrm>
            <a:custGeom>
              <a:rect b="b" l="l" r="r" t="t"/>
              <a:pathLst>
                <a:path extrusionOk="0" h="66675" w="66675">
                  <a:moveTo>
                    <a:pt x="66675" y="33337"/>
                  </a:moveTo>
                  <a:cubicBezTo>
                    <a:pt x="66675" y="51749"/>
                    <a:pt x="51749" y="66675"/>
                    <a:pt x="33337" y="66675"/>
                  </a:cubicBezTo>
                  <a:cubicBezTo>
                    <a:pt x="14926" y="66675"/>
                    <a:pt x="0" y="51749"/>
                    <a:pt x="0" y="33337"/>
                  </a:cubicBezTo>
                  <a:cubicBezTo>
                    <a:pt x="0" y="14926"/>
                    <a:pt x="14926" y="0"/>
                    <a:pt x="33337" y="0"/>
                  </a:cubicBezTo>
                  <a:cubicBezTo>
                    <a:pt x="51749" y="0"/>
                    <a:pt x="66675" y="14926"/>
                    <a:pt x="66675" y="333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32"/>
            <p:cNvSpPr/>
            <p:nvPr/>
          </p:nvSpPr>
          <p:spPr>
            <a:xfrm>
              <a:off x="7655051" y="39108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32"/>
            <p:cNvSpPr/>
            <p:nvPr/>
          </p:nvSpPr>
          <p:spPr>
            <a:xfrm>
              <a:off x="7672673" y="39284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32"/>
            <p:cNvSpPr/>
            <p:nvPr/>
          </p:nvSpPr>
          <p:spPr>
            <a:xfrm>
              <a:off x="7778876" y="41585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32"/>
            <p:cNvSpPr/>
            <p:nvPr/>
          </p:nvSpPr>
          <p:spPr>
            <a:xfrm>
              <a:off x="7796498" y="41761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32"/>
            <p:cNvSpPr/>
            <p:nvPr/>
          </p:nvSpPr>
          <p:spPr>
            <a:xfrm>
              <a:off x="7502651" y="43109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32"/>
            <p:cNvSpPr/>
            <p:nvPr/>
          </p:nvSpPr>
          <p:spPr>
            <a:xfrm>
              <a:off x="7520273" y="43285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32"/>
            <p:cNvSpPr/>
            <p:nvPr/>
          </p:nvSpPr>
          <p:spPr>
            <a:xfrm>
              <a:off x="7540751" y="463476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32"/>
            <p:cNvSpPr/>
            <p:nvPr/>
          </p:nvSpPr>
          <p:spPr>
            <a:xfrm>
              <a:off x="7558373" y="465239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32"/>
            <p:cNvSpPr/>
            <p:nvPr/>
          </p:nvSpPr>
          <p:spPr>
            <a:xfrm>
              <a:off x="7845551" y="44633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32"/>
            <p:cNvSpPr/>
            <p:nvPr/>
          </p:nvSpPr>
          <p:spPr>
            <a:xfrm>
              <a:off x="7863173" y="4480941"/>
              <a:ext cx="40957" cy="40957"/>
            </a:xfrm>
            <a:custGeom>
              <a:rect b="b" l="l" r="r" t="t"/>
              <a:pathLst>
                <a:path extrusionOk="0" h="40957" w="40957">
                  <a:moveTo>
                    <a:pt x="40958" y="20479"/>
                  </a:moveTo>
                  <a:cubicBezTo>
                    <a:pt x="40958" y="31789"/>
                    <a:pt x="31789" y="40957"/>
                    <a:pt x="20479" y="40957"/>
                  </a:cubicBezTo>
                  <a:cubicBezTo>
                    <a:pt x="9168" y="40957"/>
                    <a:pt x="0" y="31789"/>
                    <a:pt x="0" y="20479"/>
                  </a:cubicBezTo>
                  <a:cubicBezTo>
                    <a:pt x="0" y="9169"/>
                    <a:pt x="9168"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32"/>
            <p:cNvSpPr/>
            <p:nvPr/>
          </p:nvSpPr>
          <p:spPr>
            <a:xfrm>
              <a:off x="7378827" y="40442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32"/>
            <p:cNvSpPr/>
            <p:nvPr/>
          </p:nvSpPr>
          <p:spPr>
            <a:xfrm>
              <a:off x="7396448" y="4061841"/>
              <a:ext cx="40957" cy="40957"/>
            </a:xfrm>
            <a:custGeom>
              <a:rect b="b" l="l" r="r" t="t"/>
              <a:pathLst>
                <a:path extrusionOk="0" h="40957" w="40957">
                  <a:moveTo>
                    <a:pt x="40958" y="20479"/>
                  </a:moveTo>
                  <a:cubicBezTo>
                    <a:pt x="40958" y="31789"/>
                    <a:pt x="31789" y="40957"/>
                    <a:pt x="20479" y="40957"/>
                  </a:cubicBezTo>
                  <a:cubicBezTo>
                    <a:pt x="9169" y="40957"/>
                    <a:pt x="0" y="31789"/>
                    <a:pt x="0" y="20479"/>
                  </a:cubicBezTo>
                  <a:cubicBezTo>
                    <a:pt x="0" y="9169"/>
                    <a:pt x="9169" y="0"/>
                    <a:pt x="20479" y="0"/>
                  </a:cubicBezTo>
                  <a:cubicBezTo>
                    <a:pt x="31789" y="0"/>
                    <a:pt x="40958" y="9169"/>
                    <a:pt x="40958"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32"/>
            <p:cNvSpPr/>
            <p:nvPr/>
          </p:nvSpPr>
          <p:spPr>
            <a:xfrm>
              <a:off x="7169277" y="4234719"/>
              <a:ext cx="76200" cy="76200"/>
            </a:xfrm>
            <a:custGeom>
              <a:rect b="b" l="l" r="r" t="t"/>
              <a:pathLst>
                <a:path extrusionOk="0" h="76200" w="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32"/>
            <p:cNvSpPr/>
            <p:nvPr/>
          </p:nvSpPr>
          <p:spPr>
            <a:xfrm>
              <a:off x="7186898" y="4252341"/>
              <a:ext cx="40957" cy="40957"/>
            </a:xfrm>
            <a:custGeom>
              <a:rect b="b" l="l" r="r" t="t"/>
              <a:pathLst>
                <a:path extrusionOk="0" h="40957" w="40957">
                  <a:moveTo>
                    <a:pt x="40957" y="20479"/>
                  </a:moveTo>
                  <a:cubicBezTo>
                    <a:pt x="40957" y="31789"/>
                    <a:pt x="31789" y="40957"/>
                    <a:pt x="20479" y="40957"/>
                  </a:cubicBezTo>
                  <a:cubicBezTo>
                    <a:pt x="9169" y="40957"/>
                    <a:pt x="0" y="31789"/>
                    <a:pt x="0" y="20479"/>
                  </a:cubicBezTo>
                  <a:cubicBezTo>
                    <a:pt x="0" y="9169"/>
                    <a:pt x="9169" y="0"/>
                    <a:pt x="20479" y="0"/>
                  </a:cubicBezTo>
                  <a:cubicBezTo>
                    <a:pt x="31789" y="0"/>
                    <a:pt x="40957" y="9169"/>
                    <a:pt x="40957" y="2047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32"/>
            <p:cNvSpPr/>
            <p:nvPr/>
          </p:nvSpPr>
          <p:spPr>
            <a:xfrm>
              <a:off x="7855076"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32"/>
            <p:cNvSpPr/>
            <p:nvPr/>
          </p:nvSpPr>
          <p:spPr>
            <a:xfrm>
              <a:off x="7874889"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32"/>
            <p:cNvSpPr/>
            <p:nvPr/>
          </p:nvSpPr>
          <p:spPr>
            <a:xfrm>
              <a:off x="7969376" y="45014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32"/>
            <p:cNvSpPr/>
            <p:nvPr/>
          </p:nvSpPr>
          <p:spPr>
            <a:xfrm>
              <a:off x="7989189" y="45212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32"/>
            <p:cNvSpPr/>
            <p:nvPr/>
          </p:nvSpPr>
          <p:spPr>
            <a:xfrm>
              <a:off x="7731251" y="39394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32"/>
            <p:cNvSpPr/>
            <p:nvPr/>
          </p:nvSpPr>
          <p:spPr>
            <a:xfrm>
              <a:off x="7751064" y="39592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32"/>
            <p:cNvSpPr/>
            <p:nvPr/>
          </p:nvSpPr>
          <p:spPr>
            <a:xfrm>
              <a:off x="766457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32"/>
            <p:cNvSpPr/>
            <p:nvPr/>
          </p:nvSpPr>
          <p:spPr>
            <a:xfrm>
              <a:off x="768438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32"/>
            <p:cNvSpPr/>
            <p:nvPr/>
          </p:nvSpPr>
          <p:spPr>
            <a:xfrm>
              <a:off x="7836026" y="37870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32"/>
            <p:cNvSpPr/>
            <p:nvPr/>
          </p:nvSpPr>
          <p:spPr>
            <a:xfrm>
              <a:off x="7855839" y="380685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32"/>
            <p:cNvSpPr/>
            <p:nvPr/>
          </p:nvSpPr>
          <p:spPr>
            <a:xfrm>
              <a:off x="7616951" y="41966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32"/>
            <p:cNvSpPr/>
            <p:nvPr/>
          </p:nvSpPr>
          <p:spPr>
            <a:xfrm>
              <a:off x="7636764" y="42164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32"/>
            <p:cNvSpPr/>
            <p:nvPr/>
          </p:nvSpPr>
          <p:spPr>
            <a:xfrm>
              <a:off x="7340727" y="39203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32"/>
            <p:cNvSpPr/>
            <p:nvPr/>
          </p:nvSpPr>
          <p:spPr>
            <a:xfrm>
              <a:off x="7360539" y="39402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2"/>
            <p:cNvSpPr/>
            <p:nvPr/>
          </p:nvSpPr>
          <p:spPr>
            <a:xfrm>
              <a:off x="7178802" y="398706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32"/>
            <p:cNvSpPr/>
            <p:nvPr/>
          </p:nvSpPr>
          <p:spPr>
            <a:xfrm>
              <a:off x="7198614" y="4006881"/>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32"/>
            <p:cNvSpPr/>
            <p:nvPr/>
          </p:nvSpPr>
          <p:spPr>
            <a:xfrm>
              <a:off x="7083552" y="43775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2"/>
            <p:cNvSpPr/>
            <p:nvPr/>
          </p:nvSpPr>
          <p:spPr>
            <a:xfrm>
              <a:off x="7103364" y="439740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2"/>
            <p:cNvSpPr/>
            <p:nvPr/>
          </p:nvSpPr>
          <p:spPr>
            <a:xfrm>
              <a:off x="7388351" y="44633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2"/>
            <p:cNvSpPr/>
            <p:nvPr/>
          </p:nvSpPr>
          <p:spPr>
            <a:xfrm>
              <a:off x="7408163" y="44831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32"/>
            <p:cNvSpPr/>
            <p:nvPr/>
          </p:nvSpPr>
          <p:spPr>
            <a:xfrm>
              <a:off x="7397876" y="47204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32"/>
            <p:cNvSpPr/>
            <p:nvPr/>
          </p:nvSpPr>
          <p:spPr>
            <a:xfrm>
              <a:off x="7417688" y="4740306"/>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32"/>
            <p:cNvSpPr/>
            <p:nvPr/>
          </p:nvSpPr>
          <p:spPr>
            <a:xfrm>
              <a:off x="7845551" y="46538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32"/>
            <p:cNvSpPr/>
            <p:nvPr/>
          </p:nvSpPr>
          <p:spPr>
            <a:xfrm>
              <a:off x="7865364" y="4673631"/>
              <a:ext cx="46100" cy="46101"/>
            </a:xfrm>
            <a:custGeom>
              <a:rect b="b" l="l" r="r" t="t"/>
              <a:pathLst>
                <a:path extrusionOk="0" h="46101"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2"/>
            <p:cNvSpPr/>
            <p:nvPr/>
          </p:nvSpPr>
          <p:spPr>
            <a:xfrm>
              <a:off x="7978901" y="3968019"/>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2"/>
            <p:cNvSpPr/>
            <p:nvPr/>
          </p:nvSpPr>
          <p:spPr>
            <a:xfrm>
              <a:off x="7998714" y="3987831"/>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32"/>
            <p:cNvSpPr/>
            <p:nvPr/>
          </p:nvSpPr>
          <p:spPr>
            <a:xfrm>
              <a:off x="7874126" y="418709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32"/>
            <p:cNvSpPr/>
            <p:nvPr/>
          </p:nvSpPr>
          <p:spPr>
            <a:xfrm>
              <a:off x="7893939" y="4206906"/>
              <a:ext cx="46100" cy="46100"/>
            </a:xfrm>
            <a:custGeom>
              <a:rect b="b" l="l" r="r" t="t"/>
              <a:pathLst>
                <a:path extrusionOk="0" h="46100" w="46100">
                  <a:moveTo>
                    <a:pt x="46101" y="23050"/>
                  </a:moveTo>
                  <a:cubicBezTo>
                    <a:pt x="46101" y="35781"/>
                    <a:pt x="35780"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32"/>
            <p:cNvSpPr/>
            <p:nvPr/>
          </p:nvSpPr>
          <p:spPr>
            <a:xfrm>
              <a:off x="7302627" y="4358544"/>
              <a:ext cx="85725" cy="85725"/>
            </a:xfrm>
            <a:custGeom>
              <a:rect b="b" l="l" r="r" t="t"/>
              <a:pathLst>
                <a:path extrusionOk="0" h="85725" w="85725">
                  <a:moveTo>
                    <a:pt x="85725" y="42862"/>
                  </a:moveTo>
                  <a:cubicBezTo>
                    <a:pt x="85725" y="66535"/>
                    <a:pt x="66535" y="85725"/>
                    <a:pt x="42862" y="85725"/>
                  </a:cubicBezTo>
                  <a:cubicBezTo>
                    <a:pt x="19190" y="85725"/>
                    <a:pt x="0" y="66535"/>
                    <a:pt x="0" y="42862"/>
                  </a:cubicBezTo>
                  <a:cubicBezTo>
                    <a:pt x="0" y="19190"/>
                    <a:pt x="19190" y="0"/>
                    <a:pt x="42862" y="0"/>
                  </a:cubicBezTo>
                  <a:cubicBezTo>
                    <a:pt x="66535" y="0"/>
                    <a:pt x="85725" y="19190"/>
                    <a:pt x="85725" y="4286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32"/>
            <p:cNvSpPr/>
            <p:nvPr/>
          </p:nvSpPr>
          <p:spPr>
            <a:xfrm>
              <a:off x="7322439" y="4378356"/>
              <a:ext cx="46101" cy="46100"/>
            </a:xfrm>
            <a:custGeom>
              <a:rect b="b" l="l" r="r" t="t"/>
              <a:pathLst>
                <a:path extrusionOk="0" h="46100" w="46101">
                  <a:moveTo>
                    <a:pt x="46101" y="23050"/>
                  </a:moveTo>
                  <a:cubicBezTo>
                    <a:pt x="46101" y="35781"/>
                    <a:pt x="35781" y="46101"/>
                    <a:pt x="23050" y="46101"/>
                  </a:cubicBezTo>
                  <a:cubicBezTo>
                    <a:pt x="10320" y="46101"/>
                    <a:pt x="0" y="35781"/>
                    <a:pt x="0" y="23050"/>
                  </a:cubicBezTo>
                  <a:cubicBezTo>
                    <a:pt x="0" y="10320"/>
                    <a:pt x="10320" y="0"/>
                    <a:pt x="23050" y="0"/>
                  </a:cubicBezTo>
                  <a:cubicBezTo>
                    <a:pt x="35781" y="0"/>
                    <a:pt x="46101" y="10320"/>
                    <a:pt x="46101" y="230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32"/>
            <p:cNvSpPr/>
            <p:nvPr/>
          </p:nvSpPr>
          <p:spPr>
            <a:xfrm>
              <a:off x="7226427" y="4539519"/>
              <a:ext cx="152400" cy="152400"/>
            </a:xfrm>
            <a:custGeom>
              <a:rect b="b" l="l" r="r" t="t"/>
              <a:pathLst>
                <a:path extrusionOk="0" h="152400" w="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32"/>
            <p:cNvSpPr/>
            <p:nvPr/>
          </p:nvSpPr>
          <p:spPr>
            <a:xfrm>
              <a:off x="7261574" y="4574667"/>
              <a:ext cx="82105" cy="82105"/>
            </a:xfrm>
            <a:custGeom>
              <a:rect b="b" l="l" r="r" t="t"/>
              <a:pathLst>
                <a:path extrusionOk="0" h="82105" w="82105">
                  <a:moveTo>
                    <a:pt x="82105" y="41053"/>
                  </a:moveTo>
                  <a:cubicBezTo>
                    <a:pt x="82105" y="63725"/>
                    <a:pt x="63725" y="82105"/>
                    <a:pt x="41053" y="82105"/>
                  </a:cubicBezTo>
                  <a:cubicBezTo>
                    <a:pt x="18380" y="82105"/>
                    <a:pt x="0" y="63725"/>
                    <a:pt x="0" y="41053"/>
                  </a:cubicBezTo>
                  <a:cubicBezTo>
                    <a:pt x="0" y="18380"/>
                    <a:pt x="18380" y="0"/>
                    <a:pt x="41053" y="0"/>
                  </a:cubicBezTo>
                  <a:cubicBezTo>
                    <a:pt x="63725" y="0"/>
                    <a:pt x="82105" y="18380"/>
                    <a:pt x="82105" y="4105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32"/>
            <p:cNvSpPr/>
            <p:nvPr/>
          </p:nvSpPr>
          <p:spPr>
            <a:xfrm>
              <a:off x="7607426" y="4444269"/>
              <a:ext cx="133350" cy="133350"/>
            </a:xfrm>
            <a:custGeom>
              <a:rect b="b" l="l" r="r" t="t"/>
              <a:pathLst>
                <a:path extrusionOk="0" h="133350" w="133350">
                  <a:moveTo>
                    <a:pt x="133350" y="66675"/>
                  </a:moveTo>
                  <a:cubicBezTo>
                    <a:pt x="133350" y="103499"/>
                    <a:pt x="103498" y="133350"/>
                    <a:pt x="66675" y="133350"/>
                  </a:cubicBezTo>
                  <a:cubicBezTo>
                    <a:pt x="29852" y="133350"/>
                    <a:pt x="0" y="103499"/>
                    <a:pt x="0" y="66675"/>
                  </a:cubicBezTo>
                  <a:cubicBezTo>
                    <a:pt x="0" y="29851"/>
                    <a:pt x="29852" y="0"/>
                    <a:pt x="66675" y="0"/>
                  </a:cubicBezTo>
                  <a:cubicBezTo>
                    <a:pt x="103498" y="0"/>
                    <a:pt x="133350" y="29851"/>
                    <a:pt x="133350" y="666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32"/>
            <p:cNvSpPr/>
            <p:nvPr/>
          </p:nvSpPr>
          <p:spPr>
            <a:xfrm>
              <a:off x="7638192" y="4475035"/>
              <a:ext cx="71818" cy="71818"/>
            </a:xfrm>
            <a:custGeom>
              <a:rect b="b" l="l" r="r" t="t"/>
              <a:pathLst>
                <a:path extrusionOk="0" h="71818" w="71818">
                  <a:moveTo>
                    <a:pt x="71819" y="35909"/>
                  </a:moveTo>
                  <a:cubicBezTo>
                    <a:pt x="71819" y="55741"/>
                    <a:pt x="55742"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32"/>
            <p:cNvSpPr/>
            <p:nvPr/>
          </p:nvSpPr>
          <p:spPr>
            <a:xfrm>
              <a:off x="7997951" y="4206144"/>
              <a:ext cx="104775" cy="104775"/>
            </a:xfrm>
            <a:custGeom>
              <a:rect b="b" l="l" r="r" t="t"/>
              <a:pathLst>
                <a:path extrusionOk="0" h="104775" w="104775">
                  <a:moveTo>
                    <a:pt x="104775" y="52387"/>
                  </a:moveTo>
                  <a:cubicBezTo>
                    <a:pt x="104775" y="81320"/>
                    <a:pt x="81320" y="104775"/>
                    <a:pt x="52387" y="104775"/>
                  </a:cubicBezTo>
                  <a:cubicBezTo>
                    <a:pt x="23455" y="104775"/>
                    <a:pt x="0" y="81320"/>
                    <a:pt x="0" y="52387"/>
                  </a:cubicBezTo>
                  <a:cubicBezTo>
                    <a:pt x="0" y="23455"/>
                    <a:pt x="23455" y="0"/>
                    <a:pt x="52387" y="0"/>
                  </a:cubicBezTo>
                  <a:cubicBezTo>
                    <a:pt x="81320" y="0"/>
                    <a:pt x="104775" y="23455"/>
                    <a:pt x="104775" y="523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2"/>
            <p:cNvSpPr/>
            <p:nvPr/>
          </p:nvSpPr>
          <p:spPr>
            <a:xfrm>
              <a:off x="8022145" y="4230338"/>
              <a:ext cx="56388" cy="56388"/>
            </a:xfrm>
            <a:custGeom>
              <a:rect b="b" l="l" r="r" t="t"/>
              <a:pathLst>
                <a:path extrusionOk="0" h="56388" w="56388">
                  <a:moveTo>
                    <a:pt x="56388" y="28194"/>
                  </a:moveTo>
                  <a:cubicBezTo>
                    <a:pt x="56388" y="43765"/>
                    <a:pt x="43765" y="56388"/>
                    <a:pt x="28194" y="56388"/>
                  </a:cubicBezTo>
                  <a:cubicBezTo>
                    <a:pt x="12623" y="56388"/>
                    <a:pt x="0" y="43765"/>
                    <a:pt x="0" y="28194"/>
                  </a:cubicBezTo>
                  <a:cubicBezTo>
                    <a:pt x="0" y="12623"/>
                    <a:pt x="12623" y="0"/>
                    <a:pt x="28194" y="0"/>
                  </a:cubicBezTo>
                  <a:cubicBezTo>
                    <a:pt x="43765" y="0"/>
                    <a:pt x="56388" y="12623"/>
                    <a:pt x="56388" y="281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6" name="Google Shape;1246;p32"/>
          <p:cNvGrpSpPr/>
          <p:nvPr/>
        </p:nvGrpSpPr>
        <p:grpSpPr>
          <a:xfrm>
            <a:off x="4128913" y="1993686"/>
            <a:ext cx="697747" cy="718475"/>
            <a:chOff x="7072173" y="628439"/>
            <a:chExt cx="963340" cy="991957"/>
          </a:xfrm>
        </p:grpSpPr>
        <p:sp>
          <p:nvSpPr>
            <p:cNvPr id="1247" name="Google Shape;1247;p32"/>
            <p:cNvSpPr/>
            <p:nvPr/>
          </p:nvSpPr>
          <p:spPr>
            <a:xfrm>
              <a:off x="7573775" y="1404976"/>
              <a:ext cx="461738" cy="213342"/>
            </a:xfrm>
            <a:custGeom>
              <a:rect b="b" l="l" r="r" t="t"/>
              <a:pathLst>
                <a:path extrusionOk="0" h="205137" w="443979">
                  <a:moveTo>
                    <a:pt x="2659" y="163227"/>
                  </a:moveTo>
                  <a:cubicBezTo>
                    <a:pt x="-5818" y="133414"/>
                    <a:pt x="5707" y="97028"/>
                    <a:pt x="41045" y="93314"/>
                  </a:cubicBezTo>
                  <a:cubicBezTo>
                    <a:pt x="41045" y="93314"/>
                    <a:pt x="152202" y="81693"/>
                    <a:pt x="152202" y="81693"/>
                  </a:cubicBezTo>
                  <a:cubicBezTo>
                    <a:pt x="193064" y="77407"/>
                    <a:pt x="232879" y="66358"/>
                    <a:pt x="270121" y="49117"/>
                  </a:cubicBezTo>
                  <a:lnTo>
                    <a:pt x="371467" y="2064"/>
                  </a:lnTo>
                  <a:cubicBezTo>
                    <a:pt x="401757" y="-6318"/>
                    <a:pt x="433380" y="11589"/>
                    <a:pt x="441762" y="41974"/>
                  </a:cubicBezTo>
                  <a:cubicBezTo>
                    <a:pt x="451763" y="78264"/>
                    <a:pt x="426427" y="100267"/>
                    <a:pt x="395947" y="116840"/>
                  </a:cubicBezTo>
                  <a:cubicBezTo>
                    <a:pt x="299554" y="169418"/>
                    <a:pt x="191159" y="199708"/>
                    <a:pt x="81526" y="204756"/>
                  </a:cubicBezTo>
                  <a:cubicBezTo>
                    <a:pt x="65810" y="205518"/>
                    <a:pt x="49618" y="205613"/>
                    <a:pt x="34759" y="200374"/>
                  </a:cubicBezTo>
                  <a:cubicBezTo>
                    <a:pt x="18376" y="194374"/>
                    <a:pt x="7422" y="179800"/>
                    <a:pt x="2659" y="163227"/>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32"/>
            <p:cNvSpPr/>
            <p:nvPr/>
          </p:nvSpPr>
          <p:spPr>
            <a:xfrm>
              <a:off x="7548153" y="1162109"/>
              <a:ext cx="464995" cy="201051"/>
            </a:xfrm>
            <a:custGeom>
              <a:rect b="b" l="l" r="r" t="t"/>
              <a:pathLst>
                <a:path extrusionOk="0" h="193318" w="447111">
                  <a:moveTo>
                    <a:pt x="1601" y="46820"/>
                  </a:moveTo>
                  <a:cubicBezTo>
                    <a:pt x="8363" y="16531"/>
                    <a:pt x="35795" y="-9949"/>
                    <a:pt x="68657" y="3672"/>
                  </a:cubicBezTo>
                  <a:cubicBezTo>
                    <a:pt x="68657" y="3672"/>
                    <a:pt x="172003" y="46344"/>
                    <a:pt x="172003" y="46344"/>
                  </a:cubicBezTo>
                  <a:cubicBezTo>
                    <a:pt x="209912" y="62060"/>
                    <a:pt x="250203" y="71299"/>
                    <a:pt x="291256" y="73871"/>
                  </a:cubicBezTo>
                  <a:lnTo>
                    <a:pt x="402794" y="80729"/>
                  </a:lnTo>
                  <a:cubicBezTo>
                    <a:pt x="433464" y="87778"/>
                    <a:pt x="452705" y="118639"/>
                    <a:pt x="445656" y="149309"/>
                  </a:cubicBezTo>
                  <a:cubicBezTo>
                    <a:pt x="437179" y="185981"/>
                    <a:pt x="404413" y="193220"/>
                    <a:pt x="369742" y="193315"/>
                  </a:cubicBezTo>
                  <a:cubicBezTo>
                    <a:pt x="260014" y="193696"/>
                    <a:pt x="150191" y="168645"/>
                    <a:pt x="51416" y="120830"/>
                  </a:cubicBezTo>
                  <a:cubicBezTo>
                    <a:pt x="37224" y="113972"/>
                    <a:pt x="22937" y="106447"/>
                    <a:pt x="12364" y="94731"/>
                  </a:cubicBezTo>
                  <a:cubicBezTo>
                    <a:pt x="553" y="81682"/>
                    <a:pt x="-2209" y="63680"/>
                    <a:pt x="1601" y="4682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2"/>
            <p:cNvSpPr/>
            <p:nvPr/>
          </p:nvSpPr>
          <p:spPr>
            <a:xfrm>
              <a:off x="7188784" y="1183516"/>
              <a:ext cx="324359" cy="436880"/>
            </a:xfrm>
            <a:custGeom>
              <a:rect b="b" l="l" r="r" t="t"/>
              <a:pathLst>
                <a:path extrusionOk="0" h="420077" w="311884">
                  <a:moveTo>
                    <a:pt x="27603" y="11930"/>
                  </a:moveTo>
                  <a:cubicBezTo>
                    <a:pt x="55035" y="-5977"/>
                    <a:pt x="95040" y="-6072"/>
                    <a:pt x="109613" y="27932"/>
                  </a:cubicBezTo>
                  <a:cubicBezTo>
                    <a:pt x="109613" y="27932"/>
                    <a:pt x="155333" y="134898"/>
                    <a:pt x="155333" y="134898"/>
                  </a:cubicBezTo>
                  <a:cubicBezTo>
                    <a:pt x="172192" y="174141"/>
                    <a:pt x="195433" y="210336"/>
                    <a:pt x="224199" y="241959"/>
                  </a:cubicBezTo>
                  <a:lnTo>
                    <a:pt x="302589" y="327970"/>
                  </a:lnTo>
                  <a:cubicBezTo>
                    <a:pt x="320306" y="355497"/>
                    <a:pt x="311924" y="392644"/>
                    <a:pt x="284016" y="410551"/>
                  </a:cubicBezTo>
                  <a:cubicBezTo>
                    <a:pt x="250583" y="432078"/>
                    <a:pt x="220770" y="413790"/>
                    <a:pt x="194671" y="388739"/>
                  </a:cubicBezTo>
                  <a:cubicBezTo>
                    <a:pt x="112280" y="309491"/>
                    <a:pt x="48653" y="211289"/>
                    <a:pt x="9981" y="103751"/>
                  </a:cubicBezTo>
                  <a:cubicBezTo>
                    <a:pt x="4457" y="88321"/>
                    <a:pt x="-687" y="72319"/>
                    <a:pt x="75" y="55841"/>
                  </a:cubicBezTo>
                  <a:cubicBezTo>
                    <a:pt x="1028" y="37457"/>
                    <a:pt x="12363" y="21932"/>
                    <a:pt x="27603" y="1193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2"/>
            <p:cNvSpPr/>
            <p:nvPr/>
          </p:nvSpPr>
          <p:spPr>
            <a:xfrm>
              <a:off x="7072173" y="881739"/>
              <a:ext cx="367822" cy="123532"/>
            </a:xfrm>
            <a:custGeom>
              <a:rect b="b" l="l" r="r" t="t"/>
              <a:pathLst>
                <a:path extrusionOk="0" h="118781" w="353675">
                  <a:moveTo>
                    <a:pt x="353663" y="72328"/>
                  </a:moveTo>
                  <a:cubicBezTo>
                    <a:pt x="353187" y="98903"/>
                    <a:pt x="330803" y="123668"/>
                    <a:pt x="303752" y="117953"/>
                  </a:cubicBezTo>
                  <a:lnTo>
                    <a:pt x="232982" y="104046"/>
                  </a:lnTo>
                  <a:cubicBezTo>
                    <a:pt x="195834" y="96236"/>
                    <a:pt x="157639" y="95283"/>
                    <a:pt x="120206" y="101189"/>
                  </a:cubicBezTo>
                  <a:lnTo>
                    <a:pt x="56769" y="111190"/>
                  </a:lnTo>
                  <a:cubicBezTo>
                    <a:pt x="29432" y="115476"/>
                    <a:pt x="2381" y="96617"/>
                    <a:pt x="190" y="68994"/>
                  </a:cubicBezTo>
                  <a:cubicBezTo>
                    <a:pt x="0" y="67089"/>
                    <a:pt x="0" y="65184"/>
                    <a:pt x="0" y="63279"/>
                  </a:cubicBezTo>
                  <a:cubicBezTo>
                    <a:pt x="857" y="30990"/>
                    <a:pt x="24670" y="19274"/>
                    <a:pt x="51054" y="13178"/>
                  </a:cubicBezTo>
                  <a:cubicBezTo>
                    <a:pt x="134588" y="-6158"/>
                    <a:pt x="221933" y="-4158"/>
                    <a:pt x="304419" y="18798"/>
                  </a:cubicBezTo>
                  <a:cubicBezTo>
                    <a:pt x="316230" y="22131"/>
                    <a:pt x="328232" y="25941"/>
                    <a:pt x="338138" y="33942"/>
                  </a:cubicBezTo>
                  <a:cubicBezTo>
                    <a:pt x="349091" y="42896"/>
                    <a:pt x="353949" y="57564"/>
                    <a:pt x="353663" y="72328"/>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32"/>
            <p:cNvSpPr/>
            <p:nvPr/>
          </p:nvSpPr>
          <p:spPr>
            <a:xfrm>
              <a:off x="7438832" y="628439"/>
              <a:ext cx="363784" cy="152097"/>
            </a:xfrm>
            <a:custGeom>
              <a:rect b="b" l="l" r="r" t="t"/>
              <a:pathLst>
                <a:path extrusionOk="0" h="146247" w="349792">
                  <a:moveTo>
                    <a:pt x="348839" y="106360"/>
                  </a:moveTo>
                  <a:cubicBezTo>
                    <a:pt x="344267" y="132554"/>
                    <a:pt x="318359" y="153604"/>
                    <a:pt x="292451" y="143793"/>
                  </a:cubicBezTo>
                  <a:lnTo>
                    <a:pt x="224633" y="119123"/>
                  </a:lnTo>
                  <a:cubicBezTo>
                    <a:pt x="189200" y="105693"/>
                    <a:pt x="151577" y="98740"/>
                    <a:pt x="113667" y="98835"/>
                  </a:cubicBezTo>
                  <a:lnTo>
                    <a:pt x="49469" y="98930"/>
                  </a:lnTo>
                  <a:cubicBezTo>
                    <a:pt x="21751" y="98930"/>
                    <a:pt x="-1966" y="76070"/>
                    <a:pt x="129" y="48448"/>
                  </a:cubicBezTo>
                  <a:cubicBezTo>
                    <a:pt x="224" y="46543"/>
                    <a:pt x="510" y="44733"/>
                    <a:pt x="891" y="42828"/>
                  </a:cubicBezTo>
                  <a:cubicBezTo>
                    <a:pt x="6701" y="11110"/>
                    <a:pt x="32038" y="3204"/>
                    <a:pt x="59089" y="1299"/>
                  </a:cubicBezTo>
                  <a:cubicBezTo>
                    <a:pt x="144528" y="-4797"/>
                    <a:pt x="230634" y="10634"/>
                    <a:pt x="308549" y="46067"/>
                  </a:cubicBezTo>
                  <a:cubicBezTo>
                    <a:pt x="319693" y="51115"/>
                    <a:pt x="331028" y="56830"/>
                    <a:pt x="339505" y="66260"/>
                  </a:cubicBezTo>
                  <a:cubicBezTo>
                    <a:pt x="348935" y="76547"/>
                    <a:pt x="351411" y="91787"/>
                    <a:pt x="348839" y="106360"/>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2" name="Google Shape;1252;p32"/>
          <p:cNvGrpSpPr/>
          <p:nvPr/>
        </p:nvGrpSpPr>
        <p:grpSpPr>
          <a:xfrm>
            <a:off x="4148209" y="1927125"/>
            <a:ext cx="729960" cy="855856"/>
            <a:chOff x="7098815" y="536542"/>
            <a:chExt cx="1007814" cy="1181632"/>
          </a:xfrm>
        </p:grpSpPr>
        <p:sp>
          <p:nvSpPr>
            <p:cNvPr id="1253" name="Google Shape;1253;p32"/>
            <p:cNvSpPr/>
            <p:nvPr/>
          </p:nvSpPr>
          <p:spPr>
            <a:xfrm>
              <a:off x="7964290" y="839909"/>
              <a:ext cx="142339" cy="474005"/>
            </a:xfrm>
            <a:custGeom>
              <a:rect b="b" l="l" r="r" t="t"/>
              <a:pathLst>
                <a:path extrusionOk="0" h="455774" w="136864">
                  <a:moveTo>
                    <a:pt x="57840" y="455771"/>
                  </a:moveTo>
                  <a:cubicBezTo>
                    <a:pt x="26788" y="456057"/>
                    <a:pt x="-5120" y="435197"/>
                    <a:pt x="690" y="400145"/>
                  </a:cubicBezTo>
                  <a:cubicBezTo>
                    <a:pt x="690" y="400145"/>
                    <a:pt x="19073" y="289846"/>
                    <a:pt x="19073" y="289846"/>
                  </a:cubicBezTo>
                  <a:cubicBezTo>
                    <a:pt x="25836" y="249364"/>
                    <a:pt x="25836" y="208026"/>
                    <a:pt x="19073" y="167450"/>
                  </a:cubicBezTo>
                  <a:lnTo>
                    <a:pt x="690" y="57150"/>
                  </a:lnTo>
                  <a:cubicBezTo>
                    <a:pt x="690" y="25717"/>
                    <a:pt x="26407" y="0"/>
                    <a:pt x="57840" y="0"/>
                  </a:cubicBezTo>
                  <a:cubicBezTo>
                    <a:pt x="95559" y="0"/>
                    <a:pt x="109942" y="30289"/>
                    <a:pt x="117848" y="64103"/>
                  </a:cubicBezTo>
                  <a:cubicBezTo>
                    <a:pt x="142898" y="170974"/>
                    <a:pt x="143184" y="283559"/>
                    <a:pt x="118800" y="390620"/>
                  </a:cubicBezTo>
                  <a:cubicBezTo>
                    <a:pt x="115276" y="405955"/>
                    <a:pt x="111180" y="421576"/>
                    <a:pt x="102131" y="434530"/>
                  </a:cubicBezTo>
                  <a:cubicBezTo>
                    <a:pt x="92035" y="448913"/>
                    <a:pt x="75080" y="455581"/>
                    <a:pt x="57840" y="4557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32"/>
            <p:cNvSpPr/>
            <p:nvPr/>
          </p:nvSpPr>
          <p:spPr>
            <a:xfrm>
              <a:off x="7582178" y="1260575"/>
              <a:ext cx="227603" cy="457600"/>
            </a:xfrm>
            <a:custGeom>
              <a:rect b="b" l="l" r="r" t="t"/>
              <a:pathLst>
                <a:path extrusionOk="0" h="440000" w="218849">
                  <a:moveTo>
                    <a:pt x="42864" y="437071"/>
                  </a:moveTo>
                  <a:cubicBezTo>
                    <a:pt x="13241" y="427927"/>
                    <a:pt x="-10952" y="398495"/>
                    <a:pt x="5145" y="366777"/>
                  </a:cubicBezTo>
                  <a:cubicBezTo>
                    <a:pt x="5145" y="366777"/>
                    <a:pt x="55913" y="267241"/>
                    <a:pt x="55913" y="267241"/>
                  </a:cubicBezTo>
                  <a:cubicBezTo>
                    <a:pt x="74583" y="230664"/>
                    <a:pt x="87060" y="191231"/>
                    <a:pt x="92871" y="150559"/>
                  </a:cubicBezTo>
                  <a:lnTo>
                    <a:pt x="108682" y="39879"/>
                  </a:lnTo>
                  <a:cubicBezTo>
                    <a:pt x="118207" y="9875"/>
                    <a:pt x="150497" y="-6794"/>
                    <a:pt x="180405" y="2636"/>
                  </a:cubicBezTo>
                  <a:cubicBezTo>
                    <a:pt x="216314" y="13971"/>
                    <a:pt x="220887" y="47308"/>
                    <a:pt x="218220" y="81884"/>
                  </a:cubicBezTo>
                  <a:cubicBezTo>
                    <a:pt x="209837" y="191326"/>
                    <a:pt x="176119" y="298768"/>
                    <a:pt x="120588" y="393447"/>
                  </a:cubicBezTo>
                  <a:cubicBezTo>
                    <a:pt x="112587" y="407068"/>
                    <a:pt x="103920" y="420688"/>
                    <a:pt x="91442" y="430213"/>
                  </a:cubicBezTo>
                  <a:cubicBezTo>
                    <a:pt x="77631" y="440977"/>
                    <a:pt x="59438" y="442215"/>
                    <a:pt x="42864" y="43707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32"/>
            <p:cNvSpPr/>
            <p:nvPr/>
          </p:nvSpPr>
          <p:spPr>
            <a:xfrm>
              <a:off x="7350047" y="1027672"/>
              <a:ext cx="149577" cy="473750"/>
            </a:xfrm>
            <a:custGeom>
              <a:rect b="b" l="l" r="r" t="t"/>
              <a:pathLst>
                <a:path extrusionOk="0" h="455529" w="143824">
                  <a:moveTo>
                    <a:pt x="70049" y="83"/>
                  </a:moveTo>
                  <a:cubicBezTo>
                    <a:pt x="101005" y="-1441"/>
                    <a:pt x="133867" y="17990"/>
                    <a:pt x="129485" y="53328"/>
                  </a:cubicBezTo>
                  <a:cubicBezTo>
                    <a:pt x="129485" y="53328"/>
                    <a:pt x="115674" y="164294"/>
                    <a:pt x="115674" y="164294"/>
                  </a:cubicBezTo>
                  <a:cubicBezTo>
                    <a:pt x="110626" y="205061"/>
                    <a:pt x="112340" y="246400"/>
                    <a:pt x="120817" y="286595"/>
                  </a:cubicBezTo>
                  <a:lnTo>
                    <a:pt x="143773" y="396038"/>
                  </a:lnTo>
                  <a:cubicBezTo>
                    <a:pt x="145106" y="427470"/>
                    <a:pt x="120436" y="454235"/>
                    <a:pt x="89099" y="455474"/>
                  </a:cubicBezTo>
                  <a:cubicBezTo>
                    <a:pt x="51475" y="456998"/>
                    <a:pt x="35854" y="427375"/>
                    <a:pt x="26520" y="393942"/>
                  </a:cubicBezTo>
                  <a:cubicBezTo>
                    <a:pt x="-2912" y="288215"/>
                    <a:pt x="-7961" y="175724"/>
                    <a:pt x="11947" y="67806"/>
                  </a:cubicBezTo>
                  <a:cubicBezTo>
                    <a:pt x="14804" y="52280"/>
                    <a:pt x="18328" y="36564"/>
                    <a:pt x="26806" y="23229"/>
                  </a:cubicBezTo>
                  <a:cubicBezTo>
                    <a:pt x="36045" y="8370"/>
                    <a:pt x="52714" y="941"/>
                    <a:pt x="70049" y="83"/>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2"/>
            <p:cNvSpPr/>
            <p:nvPr/>
          </p:nvSpPr>
          <p:spPr>
            <a:xfrm>
              <a:off x="7098815" y="682570"/>
              <a:ext cx="439493" cy="274334"/>
            </a:xfrm>
            <a:custGeom>
              <a:rect b="b" l="l" r="r" t="t"/>
              <a:pathLst>
                <a:path extrusionOk="0" h="263783" w="422589">
                  <a:moveTo>
                    <a:pt x="415273" y="31405"/>
                  </a:moveTo>
                  <a:cubicBezTo>
                    <a:pt x="429180" y="59123"/>
                    <a:pt x="424513" y="97032"/>
                    <a:pt x="390413" y="107224"/>
                  </a:cubicBezTo>
                  <a:cubicBezTo>
                    <a:pt x="390413" y="107224"/>
                    <a:pt x="283257" y="139228"/>
                    <a:pt x="283257" y="139228"/>
                  </a:cubicBezTo>
                  <a:cubicBezTo>
                    <a:pt x="243919" y="150944"/>
                    <a:pt x="206771" y="169136"/>
                    <a:pt x="173338" y="193044"/>
                  </a:cubicBezTo>
                  <a:lnTo>
                    <a:pt x="82375" y="258005"/>
                  </a:lnTo>
                  <a:cubicBezTo>
                    <a:pt x="54181" y="271816"/>
                    <a:pt x="19700" y="260005"/>
                    <a:pt x="5889" y="231811"/>
                  </a:cubicBezTo>
                  <a:cubicBezTo>
                    <a:pt x="-10685" y="197997"/>
                    <a:pt x="10270" y="171708"/>
                    <a:pt x="37131" y="149705"/>
                  </a:cubicBezTo>
                  <a:cubicBezTo>
                    <a:pt x="122094" y="80268"/>
                    <a:pt x="223059" y="30452"/>
                    <a:pt x="329929" y="5211"/>
                  </a:cubicBezTo>
                  <a:cubicBezTo>
                    <a:pt x="345265" y="1592"/>
                    <a:pt x="361076" y="-1552"/>
                    <a:pt x="376697" y="830"/>
                  </a:cubicBezTo>
                  <a:cubicBezTo>
                    <a:pt x="394033" y="3687"/>
                    <a:pt x="407463" y="15974"/>
                    <a:pt x="415273" y="31405"/>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2"/>
            <p:cNvSpPr/>
            <p:nvPr/>
          </p:nvSpPr>
          <p:spPr>
            <a:xfrm>
              <a:off x="7610254" y="536542"/>
              <a:ext cx="275731" cy="438686"/>
            </a:xfrm>
            <a:custGeom>
              <a:rect b="b" l="l" r="r" t="t"/>
              <a:pathLst>
                <a:path extrusionOk="0" h="421813" w="265126">
                  <a:moveTo>
                    <a:pt x="234062" y="414351"/>
                  </a:moveTo>
                  <a:cubicBezTo>
                    <a:pt x="206344" y="428353"/>
                    <a:pt x="168530" y="423971"/>
                    <a:pt x="158148" y="389872"/>
                  </a:cubicBezTo>
                  <a:cubicBezTo>
                    <a:pt x="158148" y="389872"/>
                    <a:pt x="125667" y="282906"/>
                    <a:pt x="125667" y="282906"/>
                  </a:cubicBezTo>
                  <a:cubicBezTo>
                    <a:pt x="113761" y="243568"/>
                    <a:pt x="95378" y="206611"/>
                    <a:pt x="71375" y="173273"/>
                  </a:cubicBezTo>
                  <a:lnTo>
                    <a:pt x="5938" y="82595"/>
                  </a:lnTo>
                  <a:cubicBezTo>
                    <a:pt x="-8064" y="54401"/>
                    <a:pt x="3557" y="20016"/>
                    <a:pt x="31751" y="6014"/>
                  </a:cubicBezTo>
                  <a:cubicBezTo>
                    <a:pt x="65469" y="-10750"/>
                    <a:pt x="91854" y="10110"/>
                    <a:pt x="113952" y="36875"/>
                  </a:cubicBezTo>
                  <a:cubicBezTo>
                    <a:pt x="183865" y="121553"/>
                    <a:pt x="234157" y="222232"/>
                    <a:pt x="259779" y="329007"/>
                  </a:cubicBezTo>
                  <a:cubicBezTo>
                    <a:pt x="263494" y="344342"/>
                    <a:pt x="266637" y="360154"/>
                    <a:pt x="264351" y="375775"/>
                  </a:cubicBezTo>
                  <a:cubicBezTo>
                    <a:pt x="261780" y="393015"/>
                    <a:pt x="249492" y="406541"/>
                    <a:pt x="234062" y="41435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32"/>
            <p:cNvSpPr/>
            <p:nvPr/>
          </p:nvSpPr>
          <p:spPr>
            <a:xfrm>
              <a:off x="7553457" y="921288"/>
              <a:ext cx="304425" cy="275762"/>
            </a:xfrm>
            <a:custGeom>
              <a:rect b="b" l="l" r="r" t="t"/>
              <a:pathLst>
                <a:path extrusionOk="0" h="265156" w="292716">
                  <a:moveTo>
                    <a:pt x="279770" y="247341"/>
                  </a:moveTo>
                  <a:cubicBezTo>
                    <a:pt x="262625" y="267630"/>
                    <a:pt x="229669" y="272773"/>
                    <a:pt x="212238" y="251246"/>
                  </a:cubicBezTo>
                  <a:lnTo>
                    <a:pt x="166137" y="195716"/>
                  </a:lnTo>
                  <a:cubicBezTo>
                    <a:pt x="142324" y="166188"/>
                    <a:pt x="113273" y="141328"/>
                    <a:pt x="80507" y="122183"/>
                  </a:cubicBezTo>
                  <a:lnTo>
                    <a:pt x="25072" y="89893"/>
                  </a:lnTo>
                  <a:cubicBezTo>
                    <a:pt x="1164" y="75987"/>
                    <a:pt x="-7885" y="44268"/>
                    <a:pt x="7831" y="21408"/>
                  </a:cubicBezTo>
                  <a:cubicBezTo>
                    <a:pt x="8879" y="19884"/>
                    <a:pt x="10022" y="18360"/>
                    <a:pt x="11260" y="16932"/>
                  </a:cubicBezTo>
                  <a:cubicBezTo>
                    <a:pt x="32311" y="-7548"/>
                    <a:pt x="58123" y="-1547"/>
                    <a:pt x="82507" y="10359"/>
                  </a:cubicBezTo>
                  <a:cubicBezTo>
                    <a:pt x="159469" y="48174"/>
                    <a:pt x="225954" y="104847"/>
                    <a:pt x="275389" y="174761"/>
                  </a:cubicBezTo>
                  <a:cubicBezTo>
                    <a:pt x="282437" y="184762"/>
                    <a:pt x="289390" y="195430"/>
                    <a:pt x="291962" y="207813"/>
                  </a:cubicBezTo>
                  <a:cubicBezTo>
                    <a:pt x="294820" y="221624"/>
                    <a:pt x="289295" y="236007"/>
                    <a:pt x="279770" y="24734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32"/>
            <p:cNvSpPr/>
            <p:nvPr/>
          </p:nvSpPr>
          <p:spPr>
            <a:xfrm>
              <a:off x="7126726" y="1085227"/>
              <a:ext cx="156356" cy="362659"/>
            </a:xfrm>
            <a:custGeom>
              <a:rect b="b" l="l" r="r" t="t"/>
              <a:pathLst>
                <a:path extrusionOk="0" h="348711" w="150342">
                  <a:moveTo>
                    <a:pt x="41510" y="1081"/>
                  </a:moveTo>
                  <a:cubicBezTo>
                    <a:pt x="67513" y="-4444"/>
                    <a:pt x="96755" y="11653"/>
                    <a:pt x="97327" y="39371"/>
                  </a:cubicBezTo>
                  <a:lnTo>
                    <a:pt x="99803" y="111475"/>
                  </a:lnTo>
                  <a:cubicBezTo>
                    <a:pt x="100660" y="149385"/>
                    <a:pt x="108376" y="186818"/>
                    <a:pt x="122568" y="221965"/>
                  </a:cubicBezTo>
                  <a:lnTo>
                    <a:pt x="146666" y="281401"/>
                  </a:lnTo>
                  <a:cubicBezTo>
                    <a:pt x="157048" y="307119"/>
                    <a:pt x="144761" y="337694"/>
                    <a:pt x="118377" y="346076"/>
                  </a:cubicBezTo>
                  <a:cubicBezTo>
                    <a:pt x="116567" y="346648"/>
                    <a:pt x="114757" y="347124"/>
                    <a:pt x="112852" y="347505"/>
                  </a:cubicBezTo>
                  <a:cubicBezTo>
                    <a:pt x="81229" y="353982"/>
                    <a:pt x="64465" y="333408"/>
                    <a:pt x="52464" y="309119"/>
                  </a:cubicBezTo>
                  <a:cubicBezTo>
                    <a:pt x="14745" y="232157"/>
                    <a:pt x="-3162" y="146622"/>
                    <a:pt x="457" y="61088"/>
                  </a:cubicBezTo>
                  <a:cubicBezTo>
                    <a:pt x="1029" y="48801"/>
                    <a:pt x="1981" y="36228"/>
                    <a:pt x="7506" y="24798"/>
                  </a:cubicBezTo>
                  <a:cubicBezTo>
                    <a:pt x="13888" y="12130"/>
                    <a:pt x="27032" y="4129"/>
                    <a:pt x="41510" y="1081"/>
                  </a:cubicBezTo>
                  <a:close/>
                </a:path>
              </a:pathLst>
            </a:custGeom>
            <a:solidFill>
              <a:schemeClr val="accent5"/>
            </a:solidFill>
            <a:ln cap="flat" cmpd="sng" w="9525">
              <a:solidFill>
                <a:srgbClr val="AECA8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33"/>
          <p:cNvSpPr txBox="1"/>
          <p:nvPr>
            <p:ph type="title"/>
          </p:nvPr>
        </p:nvSpPr>
        <p:spPr>
          <a:xfrm>
            <a:off x="548200" y="544275"/>
            <a:ext cx="11095500" cy="3160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Very interesting facts!</a:t>
            </a:r>
            <a:endParaRPr/>
          </a:p>
        </p:txBody>
      </p:sp>
      <p:sp>
        <p:nvSpPr>
          <p:cNvPr id="1265" name="Google Shape;1265;p33"/>
          <p:cNvSpPr txBox="1"/>
          <p:nvPr>
            <p:ph idx="1" type="body"/>
          </p:nvPr>
        </p:nvSpPr>
        <p:spPr>
          <a:xfrm>
            <a:off x="548200" y="4813250"/>
            <a:ext cx="11095500" cy="1565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where you section ends. Duplicate this set of slides as many times you need to go over all your sections.</a:t>
            </a:r>
            <a:endParaRPr/>
          </a:p>
        </p:txBody>
      </p:sp>
      <p:sp>
        <p:nvSpPr>
          <p:cNvPr id="1266" name="Google Shape;1266;p33"/>
          <p:cNvSpPr/>
          <p:nvPr/>
        </p:nvSpPr>
        <p:spPr>
          <a:xfrm rot="440746">
            <a:off x="9288108" y="-250528"/>
            <a:ext cx="2490637" cy="7503764"/>
          </a:xfrm>
          <a:custGeom>
            <a:rect b="b" l="l" r="r" t="t"/>
            <a:pathLst>
              <a:path extrusionOk="0" h="1693527" w="719649">
                <a:moveTo>
                  <a:pt x="43030" y="1507951"/>
                </a:moveTo>
                <a:lnTo>
                  <a:pt x="52466" y="1535645"/>
                </a:lnTo>
                <a:lnTo>
                  <a:pt x="86776" y="1571810"/>
                </a:lnTo>
                <a:lnTo>
                  <a:pt x="89569" y="1570655"/>
                </a:lnTo>
                <a:lnTo>
                  <a:pt x="636033" y="1570655"/>
                </a:lnTo>
                <a:lnTo>
                  <a:pt x="668054" y="1535994"/>
                </a:lnTo>
                <a:lnTo>
                  <a:pt x="676748" y="1509314"/>
                </a:lnTo>
                <a:lnTo>
                  <a:pt x="46326" y="1509314"/>
                </a:lnTo>
                <a:close/>
                <a:moveTo>
                  <a:pt x="640513" y="1418081"/>
                </a:moveTo>
                <a:lnTo>
                  <a:pt x="637352" y="1419398"/>
                </a:lnTo>
                <a:lnTo>
                  <a:pt x="78749" y="1419398"/>
                </a:lnTo>
                <a:lnTo>
                  <a:pt x="65326" y="1431355"/>
                </a:lnTo>
                <a:cubicBezTo>
                  <a:pt x="56413" y="1441143"/>
                  <a:pt x="49448" y="1451156"/>
                  <a:pt x="44772" y="1461424"/>
                </a:cubicBezTo>
                <a:lnTo>
                  <a:pt x="40037" y="1483339"/>
                </a:lnTo>
                <a:lnTo>
                  <a:pt x="46326" y="1480739"/>
                </a:lnTo>
                <a:lnTo>
                  <a:pt x="679398" y="1480739"/>
                </a:lnTo>
                <a:lnTo>
                  <a:pt x="675315" y="1461487"/>
                </a:lnTo>
                <a:cubicBezTo>
                  <a:pt x="670727" y="1451210"/>
                  <a:pt x="663898" y="1441191"/>
                  <a:pt x="655159" y="1431396"/>
                </a:cubicBezTo>
                <a:close/>
                <a:moveTo>
                  <a:pt x="363113" y="1272489"/>
                </a:moveTo>
                <a:lnTo>
                  <a:pt x="363033" y="1272522"/>
                </a:lnTo>
                <a:cubicBezTo>
                  <a:pt x="282642" y="1305479"/>
                  <a:pt x="200894" y="1338983"/>
                  <a:pt x="139481" y="1375059"/>
                </a:cubicBezTo>
                <a:lnTo>
                  <a:pt x="115520" y="1390823"/>
                </a:lnTo>
                <a:lnTo>
                  <a:pt x="605921" y="1390823"/>
                </a:lnTo>
                <a:lnTo>
                  <a:pt x="582476" y="1375083"/>
                </a:lnTo>
                <a:cubicBezTo>
                  <a:pt x="522290" y="1339007"/>
                  <a:pt x="442185" y="1305527"/>
                  <a:pt x="363413" y="1272618"/>
                </a:cubicBezTo>
                <a:close/>
                <a:moveTo>
                  <a:pt x="169492" y="1150983"/>
                </a:moveTo>
                <a:lnTo>
                  <a:pt x="263633" y="1198567"/>
                </a:lnTo>
                <a:lnTo>
                  <a:pt x="363366" y="1241375"/>
                </a:lnTo>
                <a:lnTo>
                  <a:pt x="465354" y="1198473"/>
                </a:lnTo>
                <a:lnTo>
                  <a:pt x="561248" y="1150983"/>
                </a:lnTo>
                <a:close/>
                <a:moveTo>
                  <a:pt x="74683" y="1060544"/>
                </a:moveTo>
                <a:lnTo>
                  <a:pt x="76805" y="1069403"/>
                </a:lnTo>
                <a:cubicBezTo>
                  <a:pt x="81308" y="1078753"/>
                  <a:pt x="87924" y="1087919"/>
                  <a:pt x="96338" y="1096923"/>
                </a:cubicBezTo>
                <a:lnTo>
                  <a:pt x="125615" y="1122549"/>
                </a:lnTo>
                <a:lnTo>
                  <a:pt x="125956" y="1122408"/>
                </a:lnTo>
                <a:lnTo>
                  <a:pt x="599062" y="1122408"/>
                </a:lnTo>
                <a:lnTo>
                  <a:pt x="603687" y="1124320"/>
                </a:lnTo>
                <a:lnTo>
                  <a:pt x="605124" y="1123398"/>
                </a:lnTo>
                <a:cubicBezTo>
                  <a:pt x="631995" y="1103831"/>
                  <a:pt x="651194" y="1083556"/>
                  <a:pt x="659085" y="1062331"/>
                </a:cubicBezTo>
                <a:lnTo>
                  <a:pt x="659318" y="1061067"/>
                </a:lnTo>
                <a:lnTo>
                  <a:pt x="75949" y="1061067"/>
                </a:lnTo>
                <a:close/>
                <a:moveTo>
                  <a:pt x="113547" y="971151"/>
                </a:moveTo>
                <a:lnTo>
                  <a:pt x="99517" y="982546"/>
                </a:lnTo>
                <a:cubicBezTo>
                  <a:pt x="90189" y="991809"/>
                  <a:pt x="82808" y="1001283"/>
                  <a:pt x="77754" y="1010984"/>
                </a:cubicBezTo>
                <a:lnTo>
                  <a:pt x="71654" y="1034268"/>
                </a:lnTo>
                <a:lnTo>
                  <a:pt x="75949" y="1032492"/>
                </a:lnTo>
                <a:lnTo>
                  <a:pt x="660845" y="1032492"/>
                </a:lnTo>
                <a:lnTo>
                  <a:pt x="655079" y="1011015"/>
                </a:lnTo>
                <a:cubicBezTo>
                  <a:pt x="649916" y="1001323"/>
                  <a:pt x="642381" y="991857"/>
                  <a:pt x="632860" y="982599"/>
                </a:cubicBezTo>
                <a:lnTo>
                  <a:pt x="618468" y="971151"/>
                </a:lnTo>
                <a:close/>
                <a:moveTo>
                  <a:pt x="363450" y="848228"/>
                </a:moveTo>
                <a:lnTo>
                  <a:pt x="280778" y="880581"/>
                </a:lnTo>
                <a:cubicBezTo>
                  <a:pt x="243047" y="896202"/>
                  <a:pt x="207060" y="912430"/>
                  <a:pt x="175842" y="929385"/>
                </a:cubicBezTo>
                <a:lnTo>
                  <a:pt x="154083" y="942576"/>
                </a:lnTo>
                <a:lnTo>
                  <a:pt x="577061" y="942576"/>
                </a:lnTo>
                <a:lnTo>
                  <a:pt x="554973" y="929456"/>
                </a:lnTo>
                <a:cubicBezTo>
                  <a:pt x="523118" y="912501"/>
                  <a:pt x="486397" y="896267"/>
                  <a:pt x="447887" y="880634"/>
                </a:cubicBezTo>
                <a:close/>
                <a:moveTo>
                  <a:pt x="164322" y="737217"/>
                </a:moveTo>
                <a:lnTo>
                  <a:pt x="226005" y="765042"/>
                </a:lnTo>
                <a:cubicBezTo>
                  <a:pt x="262592" y="779806"/>
                  <a:pt x="301454" y="794296"/>
                  <a:pt x="339982" y="808655"/>
                </a:cubicBezTo>
                <a:lnTo>
                  <a:pt x="363512" y="817712"/>
                </a:lnTo>
                <a:lnTo>
                  <a:pt x="386082" y="808845"/>
                </a:lnTo>
                <a:cubicBezTo>
                  <a:pt x="423849" y="794486"/>
                  <a:pt x="461931" y="780003"/>
                  <a:pt x="497778" y="765246"/>
                </a:cubicBezTo>
                <a:lnTo>
                  <a:pt x="558680" y="737217"/>
                </a:lnTo>
                <a:close/>
                <a:moveTo>
                  <a:pt x="75683" y="557385"/>
                </a:moveTo>
                <a:lnTo>
                  <a:pt x="57511" y="570668"/>
                </a:lnTo>
                <a:cubicBezTo>
                  <a:pt x="39647" y="586615"/>
                  <a:pt x="29158" y="603296"/>
                  <a:pt x="28610" y="620917"/>
                </a:cubicBezTo>
                <a:cubicBezTo>
                  <a:pt x="27789" y="647456"/>
                  <a:pt x="49698" y="672415"/>
                  <a:pt x="85532" y="696275"/>
                </a:cubicBezTo>
                <a:lnTo>
                  <a:pt x="106651" y="708642"/>
                </a:lnTo>
                <a:lnTo>
                  <a:pt x="615087" y="708642"/>
                </a:lnTo>
                <a:lnTo>
                  <a:pt x="635390" y="696508"/>
                </a:lnTo>
                <a:cubicBezTo>
                  <a:pt x="647091" y="688555"/>
                  <a:pt x="657276" y="680479"/>
                  <a:pt x="665627" y="672262"/>
                </a:cubicBezTo>
                <a:lnTo>
                  <a:pt x="684753" y="647301"/>
                </a:lnTo>
                <a:lnTo>
                  <a:pt x="46326" y="647301"/>
                </a:lnTo>
                <a:cubicBezTo>
                  <a:pt x="38420" y="647301"/>
                  <a:pt x="32038" y="640919"/>
                  <a:pt x="32038" y="633014"/>
                </a:cubicBezTo>
                <a:cubicBezTo>
                  <a:pt x="32038" y="625108"/>
                  <a:pt x="38420" y="618726"/>
                  <a:pt x="46326" y="618726"/>
                </a:cubicBezTo>
                <a:lnTo>
                  <a:pt x="690450" y="618726"/>
                </a:lnTo>
                <a:lnTo>
                  <a:pt x="683388" y="595324"/>
                </a:lnTo>
                <a:cubicBezTo>
                  <a:pt x="678569" y="586949"/>
                  <a:pt x="671627" y="578785"/>
                  <a:pt x="662879" y="570805"/>
                </a:cubicBezTo>
                <a:lnTo>
                  <a:pt x="644907" y="557385"/>
                </a:lnTo>
                <a:close/>
                <a:moveTo>
                  <a:pt x="363232" y="436091"/>
                </a:moveTo>
                <a:lnTo>
                  <a:pt x="348078" y="441371"/>
                </a:lnTo>
                <a:cubicBezTo>
                  <a:pt x="270069" y="468184"/>
                  <a:pt x="190750" y="495449"/>
                  <a:pt x="130659" y="524822"/>
                </a:cubicBezTo>
                <a:lnTo>
                  <a:pt x="123350" y="528810"/>
                </a:lnTo>
                <a:lnTo>
                  <a:pt x="598172" y="528810"/>
                </a:lnTo>
                <a:lnTo>
                  <a:pt x="591227" y="524941"/>
                </a:lnTo>
                <a:cubicBezTo>
                  <a:pt x="532363" y="495568"/>
                  <a:pt x="454663" y="468327"/>
                  <a:pt x="378272" y="441561"/>
                </a:cubicBezTo>
                <a:close/>
                <a:moveTo>
                  <a:pt x="137059" y="311545"/>
                </a:moveTo>
                <a:lnTo>
                  <a:pt x="156328" y="322642"/>
                </a:lnTo>
                <a:cubicBezTo>
                  <a:pt x="189242" y="339537"/>
                  <a:pt x="227048" y="355467"/>
                  <a:pt x="266631" y="370681"/>
                </a:cubicBezTo>
                <a:lnTo>
                  <a:pt x="363418" y="405671"/>
                </a:lnTo>
                <a:lnTo>
                  <a:pt x="462188" y="370667"/>
                </a:lnTo>
                <a:cubicBezTo>
                  <a:pt x="502586" y="355446"/>
                  <a:pt x="541174" y="339507"/>
                  <a:pt x="574774" y="322606"/>
                </a:cubicBezTo>
                <a:lnTo>
                  <a:pt x="594376" y="311545"/>
                </a:lnTo>
                <a:close/>
                <a:moveTo>
                  <a:pt x="46521" y="221629"/>
                </a:moveTo>
                <a:lnTo>
                  <a:pt x="51725" y="239271"/>
                </a:lnTo>
                <a:cubicBezTo>
                  <a:pt x="57345" y="249443"/>
                  <a:pt x="65356" y="259282"/>
                  <a:pt x="75367" y="268817"/>
                </a:cubicBezTo>
                <a:lnTo>
                  <a:pt x="96176" y="285004"/>
                </a:lnTo>
                <a:lnTo>
                  <a:pt x="101095" y="282970"/>
                </a:lnTo>
                <a:lnTo>
                  <a:pt x="638797" y="282970"/>
                </a:lnTo>
                <a:lnTo>
                  <a:pt x="657427" y="268776"/>
                </a:lnTo>
                <a:cubicBezTo>
                  <a:pt x="667649" y="259243"/>
                  <a:pt x="675828" y="249409"/>
                  <a:pt x="681569" y="239243"/>
                </a:cubicBezTo>
                <a:lnTo>
                  <a:pt x="686880" y="221629"/>
                </a:lnTo>
                <a:close/>
                <a:moveTo>
                  <a:pt x="648829" y="130390"/>
                </a:moveTo>
                <a:lnTo>
                  <a:pt x="645639" y="131713"/>
                </a:lnTo>
                <a:lnTo>
                  <a:pt x="82624" y="131713"/>
                </a:lnTo>
                <a:lnTo>
                  <a:pt x="54126" y="165161"/>
                </a:lnTo>
                <a:lnTo>
                  <a:pt x="46455" y="193054"/>
                </a:lnTo>
                <a:lnTo>
                  <a:pt x="686957" y="193054"/>
                </a:lnTo>
                <a:lnTo>
                  <a:pt x="679142" y="165215"/>
                </a:lnTo>
                <a:close/>
                <a:moveTo>
                  <a:pt x="243446" y="911"/>
                </a:moveTo>
                <a:cubicBezTo>
                  <a:pt x="246875" y="2149"/>
                  <a:pt x="249827" y="4697"/>
                  <a:pt x="251494" y="8269"/>
                </a:cubicBezTo>
                <a:cubicBezTo>
                  <a:pt x="254828" y="15413"/>
                  <a:pt x="251780" y="23890"/>
                  <a:pt x="244636" y="27224"/>
                </a:cubicBezTo>
                <a:cubicBezTo>
                  <a:pt x="210989" y="42988"/>
                  <a:pt x="181384" y="58710"/>
                  <a:pt x="155939" y="74286"/>
                </a:cubicBezTo>
                <a:lnTo>
                  <a:pt x="116124" y="103138"/>
                </a:lnTo>
                <a:lnTo>
                  <a:pt x="615724" y="103138"/>
                </a:lnTo>
                <a:lnTo>
                  <a:pt x="575198" y="74380"/>
                </a:lnTo>
                <a:cubicBezTo>
                  <a:pt x="549223" y="58805"/>
                  <a:pt x="519005" y="43083"/>
                  <a:pt x="484667" y="27319"/>
                </a:cubicBezTo>
                <a:cubicBezTo>
                  <a:pt x="477523" y="23985"/>
                  <a:pt x="474380" y="15508"/>
                  <a:pt x="477618" y="8364"/>
                </a:cubicBezTo>
                <a:cubicBezTo>
                  <a:pt x="479238" y="4792"/>
                  <a:pt x="482191" y="2197"/>
                  <a:pt x="485631" y="911"/>
                </a:cubicBezTo>
                <a:cubicBezTo>
                  <a:pt x="489072" y="-375"/>
                  <a:pt x="493001" y="-351"/>
                  <a:pt x="496573" y="1316"/>
                </a:cubicBezTo>
                <a:cubicBezTo>
                  <a:pt x="611374" y="53965"/>
                  <a:pt x="681114" y="105329"/>
                  <a:pt x="707564" y="157014"/>
                </a:cubicBezTo>
                <a:lnTo>
                  <a:pt x="718960" y="205906"/>
                </a:lnTo>
                <a:lnTo>
                  <a:pt x="719553" y="207342"/>
                </a:lnTo>
                <a:lnTo>
                  <a:pt x="719388" y="207743"/>
                </a:lnTo>
                <a:lnTo>
                  <a:pt x="719649" y="208865"/>
                </a:lnTo>
                <a:cubicBezTo>
                  <a:pt x="718506" y="235464"/>
                  <a:pt x="705987" y="259419"/>
                  <a:pt x="685032" y="281360"/>
                </a:cubicBezTo>
                <a:lnTo>
                  <a:pt x="656168" y="305658"/>
                </a:lnTo>
                <a:lnTo>
                  <a:pt x="655462" y="307366"/>
                </a:lnTo>
                <a:lnTo>
                  <a:pt x="652863" y="308440"/>
                </a:lnTo>
                <a:lnTo>
                  <a:pt x="647640" y="312837"/>
                </a:lnTo>
                <a:cubicBezTo>
                  <a:pt x="593911" y="350492"/>
                  <a:pt x="515695" y="382165"/>
                  <a:pt x="432378" y="411998"/>
                </a:cubicBezTo>
                <a:lnTo>
                  <a:pt x="406167" y="421131"/>
                </a:lnTo>
                <a:lnTo>
                  <a:pt x="510546" y="458897"/>
                </a:lnTo>
                <a:cubicBezTo>
                  <a:pt x="627101" y="503938"/>
                  <a:pt x="717577" y="552409"/>
                  <a:pt x="719648" y="620060"/>
                </a:cubicBezTo>
                <a:lnTo>
                  <a:pt x="717934" y="629098"/>
                </a:lnTo>
                <a:lnTo>
                  <a:pt x="719553" y="633014"/>
                </a:lnTo>
                <a:cubicBezTo>
                  <a:pt x="719553" y="636967"/>
                  <a:pt x="717958" y="640538"/>
                  <a:pt x="715374" y="643122"/>
                </a:cubicBezTo>
                <a:lnTo>
                  <a:pt x="715267" y="643166"/>
                </a:lnTo>
                <a:lnTo>
                  <a:pt x="713422" y="652895"/>
                </a:lnTo>
                <a:cubicBezTo>
                  <a:pt x="704628" y="673907"/>
                  <a:pt x="686942" y="693254"/>
                  <a:pt x="662741" y="711474"/>
                </a:cubicBezTo>
                <a:lnTo>
                  <a:pt x="629691" y="732935"/>
                </a:lnTo>
                <a:lnTo>
                  <a:pt x="629649" y="733038"/>
                </a:lnTo>
                <a:lnTo>
                  <a:pt x="629331" y="733170"/>
                </a:lnTo>
                <a:lnTo>
                  <a:pt x="621850" y="738027"/>
                </a:lnTo>
                <a:cubicBezTo>
                  <a:pt x="591727" y="755256"/>
                  <a:pt x="556276" y="771627"/>
                  <a:pt x="517873" y="787679"/>
                </a:cubicBezTo>
                <a:lnTo>
                  <a:pt x="402786" y="832828"/>
                </a:lnTo>
                <a:lnTo>
                  <a:pt x="471063" y="859107"/>
                </a:lnTo>
                <a:cubicBezTo>
                  <a:pt x="595270" y="910149"/>
                  <a:pt x="691336" y="964888"/>
                  <a:pt x="691550" y="1040684"/>
                </a:cubicBezTo>
                <a:lnTo>
                  <a:pt x="690720" y="1044775"/>
                </a:lnTo>
                <a:lnTo>
                  <a:pt x="691549" y="1046780"/>
                </a:lnTo>
                <a:lnTo>
                  <a:pt x="689121" y="1052653"/>
                </a:lnTo>
                <a:lnTo>
                  <a:pt x="684451" y="1075668"/>
                </a:lnTo>
                <a:cubicBezTo>
                  <a:pt x="659930" y="1134540"/>
                  <a:pt x="574606" y="1181705"/>
                  <a:pt x="471067" y="1227205"/>
                </a:cubicBezTo>
                <a:lnTo>
                  <a:pt x="399837" y="1257084"/>
                </a:lnTo>
                <a:lnTo>
                  <a:pt x="500707" y="1300596"/>
                </a:lnTo>
                <a:cubicBezTo>
                  <a:pt x="620231" y="1355580"/>
                  <a:pt x="712242" y="1414088"/>
                  <a:pt x="710599" y="1493598"/>
                </a:cubicBezTo>
                <a:lnTo>
                  <a:pt x="710317" y="1494575"/>
                </a:lnTo>
                <a:lnTo>
                  <a:pt x="710504" y="1495027"/>
                </a:lnTo>
                <a:lnTo>
                  <a:pt x="709454" y="1497568"/>
                </a:lnTo>
                <a:lnTo>
                  <a:pt x="695672" y="1545326"/>
                </a:lnTo>
                <a:cubicBezTo>
                  <a:pt x="666891" y="1596194"/>
                  <a:pt x="596347" y="1644664"/>
                  <a:pt x="482190" y="1692384"/>
                </a:cubicBezTo>
                <a:cubicBezTo>
                  <a:pt x="480285" y="1693146"/>
                  <a:pt x="478380" y="1693527"/>
                  <a:pt x="476570" y="1693527"/>
                </a:cubicBezTo>
                <a:cubicBezTo>
                  <a:pt x="470950" y="1693527"/>
                  <a:pt x="465711" y="1690194"/>
                  <a:pt x="463425" y="1684764"/>
                </a:cubicBezTo>
                <a:cubicBezTo>
                  <a:pt x="460377" y="1677525"/>
                  <a:pt x="463806" y="1669143"/>
                  <a:pt x="471141" y="1666095"/>
                </a:cubicBezTo>
                <a:cubicBezTo>
                  <a:pt x="505812" y="1651617"/>
                  <a:pt x="536251" y="1637121"/>
                  <a:pt x="562425" y="1622633"/>
                </a:cubicBezTo>
                <a:lnTo>
                  <a:pt x="597838" y="1599230"/>
                </a:lnTo>
                <a:lnTo>
                  <a:pt x="124672" y="1599230"/>
                </a:lnTo>
                <a:lnTo>
                  <a:pt x="160839" y="1622739"/>
                </a:lnTo>
                <a:cubicBezTo>
                  <a:pt x="187469" y="1637259"/>
                  <a:pt x="218300" y="1651713"/>
                  <a:pt x="253209" y="1666000"/>
                </a:cubicBezTo>
                <a:cubicBezTo>
                  <a:pt x="260544" y="1668953"/>
                  <a:pt x="263973" y="1677335"/>
                  <a:pt x="261020" y="1684669"/>
                </a:cubicBezTo>
                <a:cubicBezTo>
                  <a:pt x="258734" y="1690098"/>
                  <a:pt x="253400" y="1693527"/>
                  <a:pt x="247780" y="1693527"/>
                </a:cubicBezTo>
                <a:cubicBezTo>
                  <a:pt x="245970" y="1693527"/>
                  <a:pt x="244161" y="1693146"/>
                  <a:pt x="242351" y="1692479"/>
                </a:cubicBezTo>
                <a:cubicBezTo>
                  <a:pt x="87093" y="1628852"/>
                  <a:pt x="10893" y="1563797"/>
                  <a:pt x="9369" y="1493597"/>
                </a:cubicBezTo>
                <a:cubicBezTo>
                  <a:pt x="7655" y="1414016"/>
                  <a:pt x="101524" y="1355491"/>
                  <a:pt x="223467" y="1300502"/>
                </a:cubicBezTo>
                <a:lnTo>
                  <a:pt x="326765" y="1256827"/>
                </a:lnTo>
                <a:lnTo>
                  <a:pt x="243135" y="1220790"/>
                </a:lnTo>
                <a:cubicBezTo>
                  <a:pt x="129188" y="1168587"/>
                  <a:pt x="41159" y="1113598"/>
                  <a:pt x="41373" y="1040874"/>
                </a:cubicBezTo>
                <a:cubicBezTo>
                  <a:pt x="41445" y="1015633"/>
                  <a:pt x="51952" y="992725"/>
                  <a:pt x="70440" y="971508"/>
                </a:cubicBezTo>
                <a:lnTo>
                  <a:pt x="87510" y="955857"/>
                </a:lnTo>
                <a:lnTo>
                  <a:pt x="91273" y="946755"/>
                </a:lnTo>
                <a:cubicBezTo>
                  <a:pt x="93856" y="944172"/>
                  <a:pt x="97428" y="942576"/>
                  <a:pt x="101381" y="942576"/>
                </a:cubicBezTo>
                <a:lnTo>
                  <a:pt x="101993" y="942576"/>
                </a:lnTo>
                <a:lnTo>
                  <a:pt x="103853" y="940871"/>
                </a:lnTo>
                <a:cubicBezTo>
                  <a:pt x="142639" y="911340"/>
                  <a:pt x="196622" y="884890"/>
                  <a:pt x="257520" y="859351"/>
                </a:cubicBezTo>
                <a:lnTo>
                  <a:pt x="324193" y="833159"/>
                </a:lnTo>
                <a:lnTo>
                  <a:pt x="205909" y="787692"/>
                </a:lnTo>
                <a:cubicBezTo>
                  <a:pt x="166729" y="771647"/>
                  <a:pt x="130564" y="755285"/>
                  <a:pt x="99834" y="738062"/>
                </a:cubicBezTo>
                <a:lnTo>
                  <a:pt x="93702" y="734161"/>
                </a:lnTo>
                <a:lnTo>
                  <a:pt x="90987" y="733038"/>
                </a:lnTo>
                <a:lnTo>
                  <a:pt x="90647" y="732216"/>
                </a:lnTo>
                <a:lnTo>
                  <a:pt x="58117" y="711516"/>
                </a:lnTo>
                <a:cubicBezTo>
                  <a:pt x="21083" y="684188"/>
                  <a:pt x="-1001" y="654314"/>
                  <a:pt x="35" y="620060"/>
                </a:cubicBezTo>
                <a:cubicBezTo>
                  <a:pt x="2107" y="552337"/>
                  <a:pt x="94404" y="503903"/>
                  <a:pt x="213316" y="458884"/>
                </a:cubicBezTo>
                <a:lnTo>
                  <a:pt x="320965" y="420718"/>
                </a:lnTo>
                <a:lnTo>
                  <a:pt x="247299" y="393926"/>
                </a:lnTo>
                <a:cubicBezTo>
                  <a:pt x="120966" y="344674"/>
                  <a:pt x="17203" y="288685"/>
                  <a:pt x="13845" y="208961"/>
                </a:cubicBezTo>
                <a:cubicBezTo>
                  <a:pt x="13131" y="191602"/>
                  <a:pt x="17066" y="174338"/>
                  <a:pt x="25715" y="157109"/>
                </a:cubicBezTo>
                <a:lnTo>
                  <a:pt x="63783" y="108149"/>
                </a:lnTo>
                <a:lnTo>
                  <a:pt x="64127" y="107317"/>
                </a:lnTo>
                <a:lnTo>
                  <a:pt x="64573" y="107133"/>
                </a:lnTo>
                <a:lnTo>
                  <a:pt x="65864" y="105472"/>
                </a:lnTo>
                <a:cubicBezTo>
                  <a:pt x="102143" y="71039"/>
                  <a:pt x="157530" y="36511"/>
                  <a:pt x="232539" y="1411"/>
                </a:cubicBezTo>
                <a:cubicBezTo>
                  <a:pt x="236111" y="-256"/>
                  <a:pt x="240017" y="-328"/>
                  <a:pt x="243446" y="911"/>
                </a:cubicBezTo>
                <a:close/>
              </a:path>
            </a:pathLst>
          </a:custGeom>
          <a:solidFill>
            <a:srgbClr val="FFFFFF">
              <a:alpha val="245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81B560"/>
      </a:accent1>
      <a:accent2>
        <a:srgbClr val="3F850E"/>
      </a:accent2>
      <a:accent3>
        <a:srgbClr val="58A025"/>
      </a:accent3>
      <a:accent4>
        <a:srgbClr val="447E1B"/>
      </a:accent4>
      <a:accent5>
        <a:srgbClr val="CBE4AD"/>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