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Oswald Medium"/>
      <p:regular r:id="rId28"/>
      <p:bold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Poppins"/>
      <p:regular r:id="rId38"/>
      <p:bold r:id="rId39"/>
      <p:italic r:id="rId40"/>
      <p:boldItalic r:id="rId41"/>
    </p:embeddedFont>
    <p:embeddedFont>
      <p:font typeface="Barlow Condensed"/>
      <p:regular r:id="rId42"/>
      <p:bold r:id="rId43"/>
      <p:italic r:id="rId44"/>
      <p:boldItalic r:id="rId45"/>
    </p:embeddedFont>
    <p:embeddedFont>
      <p:font typeface="Oswald Light"/>
      <p:regular r:id="rId46"/>
      <p:bold r:id="rId47"/>
    </p:embeddedFont>
    <p:embeddedFont>
      <p:font typeface="Oswald"/>
      <p:regular r:id="rId48"/>
      <p:bold r:id="rId49"/>
    </p:embeddedFont>
    <p:embeddedFont>
      <p:font typeface="Homemade Apple"/>
      <p:regular r:id="rId50"/>
    </p:embeddedFont>
    <p:embeddedFont>
      <p:font typeface="Questrial"/>
      <p:regular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8183FC-0E34-4A50-B5ED-51F73260C98E}">
  <a:tblStyle styleId="{A38183FC-0E34-4A50-B5ED-51F73260C9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62A8EA5-DCEE-4A5B-A545-16E73E0E5C9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E7"/>
          </a:solidFill>
        </a:fill>
      </a:tcStyle>
    </a:wholeTbl>
    <a:band1H>
      <a:tcTxStyle/>
      <a:tcStyle>
        <a:fill>
          <a:solidFill>
            <a:srgbClr val="CFDECC"/>
          </a:solidFill>
        </a:fill>
      </a:tcStyle>
    </a:band1H>
    <a:band2H>
      <a:tcTxStyle/>
    </a:band2H>
    <a:band1V>
      <a:tcTxStyle/>
      <a:tcStyle>
        <a:fill>
          <a:solidFill>
            <a:srgbClr val="CFDE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italic.fntdata"/><Relationship Id="rId42" Type="http://schemas.openxmlformats.org/officeDocument/2006/relationships/font" Target="fonts/BarlowCondensed-regular.fntdata"/><Relationship Id="rId41" Type="http://schemas.openxmlformats.org/officeDocument/2006/relationships/font" Target="fonts/Poppins-boldItalic.fntdata"/><Relationship Id="rId44" Type="http://schemas.openxmlformats.org/officeDocument/2006/relationships/font" Target="fonts/BarlowCondensed-italic.fntdata"/><Relationship Id="rId43" Type="http://schemas.openxmlformats.org/officeDocument/2006/relationships/font" Target="fonts/BarlowCondensed-bold.fntdata"/><Relationship Id="rId46" Type="http://schemas.openxmlformats.org/officeDocument/2006/relationships/font" Target="fonts/OswaldLight-regular.fntdata"/><Relationship Id="rId45" Type="http://schemas.openxmlformats.org/officeDocument/2006/relationships/font" Target="fonts/BarlowCondense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swald-regular.fntdata"/><Relationship Id="rId47" Type="http://schemas.openxmlformats.org/officeDocument/2006/relationships/font" Target="fonts/OswaldLight-bold.fntdata"/><Relationship Id="rId49" Type="http://schemas.openxmlformats.org/officeDocument/2006/relationships/font" Target="fonts/Oswa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33" Type="http://schemas.openxmlformats.org/officeDocument/2006/relationships/font" Target="fonts/Raleway-boldItalic.fntdata"/><Relationship Id="rId32" Type="http://schemas.openxmlformats.org/officeDocument/2006/relationships/font" Target="fonts/Raleway-italic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Poppins-bold.fntdata"/><Relationship Id="rId38" Type="http://schemas.openxmlformats.org/officeDocument/2006/relationships/font" Target="fonts/Poppins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swaldMedium-regular.fntdata"/><Relationship Id="rId27" Type="http://schemas.openxmlformats.org/officeDocument/2006/relationships/slide" Target="slides/slide21.xml"/><Relationship Id="rId29" Type="http://schemas.openxmlformats.org/officeDocument/2006/relationships/font" Target="fonts/OswaldMedium-bold.fntdata"/><Relationship Id="rId51" Type="http://schemas.openxmlformats.org/officeDocument/2006/relationships/font" Target="fonts/Questrial-regular.fntdata"/><Relationship Id="rId50" Type="http://schemas.openxmlformats.org/officeDocument/2006/relationships/font" Target="fonts/HomemadeAppl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ad78fa307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ad78fa3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" TargetMode="External"/><Relationship Id="rId3" Type="http://schemas.openxmlformats.org/officeDocument/2006/relationships/image" Target="../media/image9.png"/><Relationship Id="rId4" Type="http://schemas.openxmlformats.org/officeDocument/2006/relationships/hyperlink" Target="https://slidesmania.com/questions-powerpoint-google-slides/can-i-use-these-templates/" TargetMode="External"/><Relationship Id="rId11" Type="http://schemas.openxmlformats.org/officeDocument/2006/relationships/hyperlink" Target="https://www.instagram.com/slidesmania/" TargetMode="External"/><Relationship Id="rId10" Type="http://schemas.openxmlformats.org/officeDocument/2006/relationships/image" Target="../media/image3.png"/><Relationship Id="rId12" Type="http://schemas.openxmlformats.org/officeDocument/2006/relationships/image" Target="../media/image13.png"/><Relationship Id="rId9" Type="http://schemas.openxmlformats.org/officeDocument/2006/relationships/hyperlink" Target="https://www.pinterest.com/slidesmania/" TargetMode="External"/><Relationship Id="rId5" Type="http://schemas.openxmlformats.org/officeDocument/2006/relationships/hyperlink" Target="https://www.facebook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twitter.com/SlidesManiaSM/" TargetMode="External"/><Relationship Id="rId8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">
  <p:cSld name="0078_Burton_Template_SlidesMania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9">
  <p:cSld name="0078_Burton_Template_SlidesMania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0" y="1278195"/>
            <a:ext cx="12192000" cy="557980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7243927" y="1872803"/>
            <a:ext cx="2387971" cy="4396598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347911" y="5961879"/>
            <a:ext cx="180000" cy="180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7329873" y="2120884"/>
            <a:ext cx="2216077" cy="3704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EBE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/>
          <p:nvPr/>
        </p:nvSpPr>
        <p:spPr>
          <a:xfrm>
            <a:off x="9328247" y="1956036"/>
            <a:ext cx="82270" cy="828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462819" y="1872803"/>
            <a:ext cx="4485256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3" type="body"/>
          </p:nvPr>
        </p:nvSpPr>
        <p:spPr>
          <a:xfrm>
            <a:off x="488563" y="2792764"/>
            <a:ext cx="4752033" cy="3077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0">
  <p:cSld name="0078_Burton_Template_SlidesMania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/>
          <p:nvPr/>
        </p:nvSpPr>
        <p:spPr>
          <a:xfrm>
            <a:off x="0" y="1278195"/>
            <a:ext cx="12192000" cy="557980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1465550" y="1632685"/>
            <a:ext cx="3186565" cy="4559571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2936543" y="5872862"/>
            <a:ext cx="216000" cy="216000"/>
          </a:xfrm>
          <a:prstGeom prst="ellipse">
            <a:avLst/>
          </a:prstGeom>
          <a:solidFill>
            <a:srgbClr val="262626"/>
          </a:solidFill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>
            <p:ph idx="2" type="pic"/>
          </p:nvPr>
        </p:nvSpPr>
        <p:spPr>
          <a:xfrm>
            <a:off x="1604848" y="1951285"/>
            <a:ext cx="2924365" cy="378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EBE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2"/>
          <p:cNvSpPr/>
          <p:nvPr/>
        </p:nvSpPr>
        <p:spPr>
          <a:xfrm>
            <a:off x="4266375" y="1759686"/>
            <a:ext cx="108000" cy="10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6529322" y="1867686"/>
            <a:ext cx="4485256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3" type="body"/>
          </p:nvPr>
        </p:nvSpPr>
        <p:spPr>
          <a:xfrm>
            <a:off x="6262545" y="2871890"/>
            <a:ext cx="4752033" cy="3320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1">
  <p:cSld name="0078_Burton_Template_SlidesMania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0" y="1278195"/>
            <a:ext cx="12192000" cy="557980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746148" y="2655113"/>
            <a:ext cx="4319820" cy="2813336"/>
          </a:xfrm>
          <a:prstGeom prst="roundRect">
            <a:avLst>
              <a:gd fmla="val 4487" name="adj"/>
            </a:avLst>
          </a:prstGeom>
          <a:solidFill>
            <a:srgbClr val="262626"/>
          </a:solidFill>
          <a:ln cap="flat" cmpd="sng" w="381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3"/>
          <p:cNvGrpSpPr/>
          <p:nvPr/>
        </p:nvGrpSpPr>
        <p:grpSpPr>
          <a:xfrm>
            <a:off x="6096000" y="5406960"/>
            <a:ext cx="5622615" cy="94147"/>
            <a:chOff x="1059475" y="5015277"/>
            <a:chExt cx="5622615" cy="188294"/>
          </a:xfrm>
        </p:grpSpPr>
        <p:sp>
          <p:nvSpPr>
            <p:cNvPr id="98" name="Google Shape;98;p13"/>
            <p:cNvSpPr/>
            <p:nvPr/>
          </p:nvSpPr>
          <p:spPr>
            <a:xfrm>
              <a:off x="1059475" y="5015277"/>
              <a:ext cx="5622615" cy="188294"/>
            </a:xfrm>
            <a:prstGeom prst="roundRect">
              <a:avLst>
                <a:gd fmla="val 3552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354359" y="5020473"/>
              <a:ext cx="1030351" cy="131148"/>
            </a:xfrm>
            <a:custGeom>
              <a:rect b="b" l="l" r="r" t="t"/>
              <a:pathLst>
                <a:path extrusionOk="0" h="131148" w="1030351">
                  <a:moveTo>
                    <a:pt x="0" y="0"/>
                  </a:moveTo>
                  <a:lnTo>
                    <a:pt x="1030351" y="0"/>
                  </a:lnTo>
                  <a:lnTo>
                    <a:pt x="995408" y="51827"/>
                  </a:lnTo>
                  <a:cubicBezTo>
                    <a:pt x="946399" y="100836"/>
                    <a:pt x="878694" y="131148"/>
                    <a:pt x="803909" y="131148"/>
                  </a:cubicBezTo>
                  <a:lnTo>
                    <a:pt x="226441" y="131148"/>
                  </a:lnTo>
                  <a:cubicBezTo>
                    <a:pt x="151656" y="131148"/>
                    <a:pt x="83951" y="100836"/>
                    <a:pt x="34942" y="5182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3"/>
          <p:cNvSpPr/>
          <p:nvPr/>
        </p:nvSpPr>
        <p:spPr>
          <a:xfrm>
            <a:off x="8823172" y="2740600"/>
            <a:ext cx="108000" cy="108000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>
            <p:ph idx="2" type="pic"/>
          </p:nvPr>
        </p:nvSpPr>
        <p:spPr>
          <a:xfrm>
            <a:off x="6827113" y="2915857"/>
            <a:ext cx="4157889" cy="232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EBE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462819" y="1872803"/>
            <a:ext cx="4485256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488563" y="2792764"/>
            <a:ext cx="4752033" cy="3077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13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3">
  <p:cSld name="0078_Burton_Template_SlidesMania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363794" y="269696"/>
            <a:ext cx="11474245" cy="6318608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3972934" y="759889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2" type="body"/>
          </p:nvPr>
        </p:nvSpPr>
        <p:spPr>
          <a:xfrm>
            <a:off x="766917" y="2284060"/>
            <a:ext cx="502428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3" type="body"/>
          </p:nvPr>
        </p:nvSpPr>
        <p:spPr>
          <a:xfrm>
            <a:off x="3279058" y="3815480"/>
            <a:ext cx="502428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4" type="body"/>
          </p:nvPr>
        </p:nvSpPr>
        <p:spPr>
          <a:xfrm>
            <a:off x="6410746" y="5289220"/>
            <a:ext cx="5024283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4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7">
  <p:cSld name="0078_Burton_Template_SlidesMania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1278195"/>
            <a:ext cx="12192000" cy="557980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6">
  <p:cSld name="0078_Burton_Template_SlidesMania_16">
    <p:bg>
      <p:bgPr>
        <a:solidFill>
          <a:srgbClr val="F7F2E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245" y="876306"/>
            <a:ext cx="9470662" cy="5853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8">
  <p:cSld name="0078_Burton_Template_SlidesMania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1278195"/>
            <a:ext cx="12192000" cy="557980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398865" y="4153127"/>
            <a:ext cx="11537498" cy="27038"/>
          </a:xfrm>
          <a:prstGeom prst="straightConnector1">
            <a:avLst/>
          </a:prstGeom>
          <a:noFill/>
          <a:ln cap="flat" cmpd="sng" w="34925">
            <a:solidFill>
              <a:srgbClr val="194B4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1185143" y="3973127"/>
            <a:ext cx="360000" cy="36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495725" y="4000165"/>
            <a:ext cx="360000" cy="36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806307" y="4000165"/>
            <a:ext cx="360000" cy="36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116889" y="4000165"/>
            <a:ext cx="360000" cy="36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0427471" y="4000165"/>
            <a:ext cx="360000" cy="360000"/>
          </a:xfrm>
          <a:prstGeom prst="ellipse">
            <a:avLst/>
          </a:prstGeom>
          <a:solidFill>
            <a:srgbClr val="194B46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77522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5060233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3" type="body"/>
          </p:nvPr>
        </p:nvSpPr>
        <p:spPr>
          <a:xfrm>
            <a:off x="9653740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>
            <a:off x="553616" y="3116690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0" name="Google Shape;130;p17"/>
          <p:cNvSpPr txBox="1"/>
          <p:nvPr>
            <p:ph idx="4" type="body"/>
          </p:nvPr>
        </p:nvSpPr>
        <p:spPr>
          <a:xfrm>
            <a:off x="2715183" y="1768059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5" type="body"/>
          </p:nvPr>
        </p:nvSpPr>
        <p:spPr>
          <a:xfrm>
            <a:off x="7336347" y="167048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94B4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6" type="body"/>
          </p:nvPr>
        </p:nvSpPr>
        <p:spPr>
          <a:xfrm>
            <a:off x="540763" y="317604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7"/>
          <p:cNvSpPr/>
          <p:nvPr/>
        </p:nvSpPr>
        <p:spPr>
          <a:xfrm>
            <a:off x="4996421" y="3132523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" name="Google Shape;134;p17"/>
          <p:cNvSpPr txBox="1"/>
          <p:nvPr>
            <p:ph idx="7" type="body"/>
          </p:nvPr>
        </p:nvSpPr>
        <p:spPr>
          <a:xfrm>
            <a:off x="4983568" y="3191873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>
            <a:off x="9545970" y="3159025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6" name="Google Shape;136;p17"/>
          <p:cNvSpPr txBox="1"/>
          <p:nvPr>
            <p:ph idx="8" type="body"/>
          </p:nvPr>
        </p:nvSpPr>
        <p:spPr>
          <a:xfrm>
            <a:off x="9533117" y="32183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17"/>
          <p:cNvSpPr/>
          <p:nvPr/>
        </p:nvSpPr>
        <p:spPr>
          <a:xfrm>
            <a:off x="7327642" y="4587871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" name="Google Shape;138;p17"/>
          <p:cNvSpPr txBox="1"/>
          <p:nvPr>
            <p:ph idx="9" type="body"/>
          </p:nvPr>
        </p:nvSpPr>
        <p:spPr>
          <a:xfrm>
            <a:off x="7314789" y="4647221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7"/>
          <p:cNvSpPr/>
          <p:nvPr/>
        </p:nvSpPr>
        <p:spPr>
          <a:xfrm>
            <a:off x="2721283" y="4582432"/>
            <a:ext cx="1979003" cy="578905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BBCCC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" name="Google Shape;140;p17"/>
          <p:cNvSpPr txBox="1"/>
          <p:nvPr>
            <p:ph idx="13" type="body"/>
          </p:nvPr>
        </p:nvSpPr>
        <p:spPr>
          <a:xfrm>
            <a:off x="2708430" y="4641782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7F7F7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4" type="body"/>
          </p:nvPr>
        </p:nvSpPr>
        <p:spPr>
          <a:xfrm>
            <a:off x="4626587" y="37536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7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3">
  <p:cSld name="0078_Burton_Template_SlidesMania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7" name="Google Shape;147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8" name="Google Shape;148;p19">
              <a:hlinkClick r:id="rId2"/>
            </p:cNvPr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600" y="331100"/>
              <a:ext cx="5101466" cy="2201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19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s-ES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s-ES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s-ES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s-ES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50" name="Google Shape;150;p1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51" name="Google Shape;151;p19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9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9">
              <a:hlinkClick r:id="rId11"/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2">
  <p:cSld name="0078_Burton_Template_SlidesMania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/>
          <p:nvPr/>
        </p:nvSpPr>
        <p:spPr>
          <a:xfrm>
            <a:off x="363794" y="269696"/>
            <a:ext cx="11474245" cy="6318608"/>
          </a:xfrm>
          <a:prstGeom prst="rect">
            <a:avLst/>
          </a:prstGeom>
          <a:solidFill>
            <a:srgbClr val="194B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/>
          <p:nvPr>
            <p:ph idx="1" type="body"/>
          </p:nvPr>
        </p:nvSpPr>
        <p:spPr>
          <a:xfrm>
            <a:off x="3825450" y="269696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4">
  <p:cSld name="0078_Burton_Template_SlidesMania_4">
    <p:bg>
      <p:bgPr>
        <a:solidFill>
          <a:srgbClr val="568B55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/>
          <p:nvPr/>
        </p:nvSpPr>
        <p:spPr>
          <a:xfrm>
            <a:off x="0" y="2467897"/>
            <a:ext cx="12192000" cy="4390103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12682" y="2792764"/>
            <a:ext cx="11254208" cy="374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"/>
          <p:cNvSpPr/>
          <p:nvPr/>
        </p:nvSpPr>
        <p:spPr>
          <a:xfrm>
            <a:off x="10146890" y="275302"/>
            <a:ext cx="1620000" cy="162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7" l="-2999" r="-5999" t="-17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3766457" y="721981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7">
  <p:cSld name="0078_Burton_Template_SlidesMania_17">
    <p:bg>
      <p:bgPr>
        <a:solidFill>
          <a:srgbClr val="194B4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1558063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3868645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body"/>
          </p:nvPr>
        </p:nvSpPr>
        <p:spPr>
          <a:xfrm>
            <a:off x="6179002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4" type="body"/>
          </p:nvPr>
        </p:nvSpPr>
        <p:spPr>
          <a:xfrm>
            <a:off x="8489696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/>
          <p:nvPr/>
        </p:nvSpPr>
        <p:spPr>
          <a:xfrm>
            <a:off x="1558063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3868645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6179227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8489921" y="1668639"/>
            <a:ext cx="1800000" cy="1800000"/>
          </a:xfrm>
          <a:prstGeom prst="ellips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 txBox="1"/>
          <p:nvPr>
            <p:ph idx="5" type="body"/>
          </p:nvPr>
        </p:nvSpPr>
        <p:spPr>
          <a:xfrm>
            <a:off x="2405444" y="37267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5">
  <p:cSld name="0078_Burton_Template_SlidesMania_15">
    <p:bg>
      <p:bgPr>
        <a:solidFill>
          <a:srgbClr val="8FB453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0638503" cy="6858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354735" y="1575083"/>
            <a:ext cx="1080000" cy="108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7" l="-2999" r="-5999" t="-17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3762075" y="1580169"/>
            <a:ext cx="1080000" cy="108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7" l="-2999" r="-5999" t="-17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7173258" y="1577748"/>
            <a:ext cx="1080000" cy="108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7" l="-2999" r="-5999" t="-17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363793" y="4434282"/>
            <a:ext cx="1080000" cy="108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7" l="-2999" r="-5999" t="-17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3771133" y="4439368"/>
            <a:ext cx="1080000" cy="108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7" l="-2999" r="-5999" t="-17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82316" y="4436947"/>
            <a:ext cx="1080000" cy="108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7" l="-2999" r="-5999" t="-17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94735" y="2120169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305918" y="2120901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7717101" y="2120169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894735" y="490469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5" type="body"/>
          </p:nvPr>
        </p:nvSpPr>
        <p:spPr>
          <a:xfrm>
            <a:off x="4305918" y="4905422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6" type="body"/>
          </p:nvPr>
        </p:nvSpPr>
        <p:spPr>
          <a:xfrm>
            <a:off x="7717101" y="490469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7" type="body"/>
          </p:nvPr>
        </p:nvSpPr>
        <p:spPr>
          <a:xfrm>
            <a:off x="3650419" y="240489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194B46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6">
  <p:cSld name="0078_Burton_Template_SlidesMania_6">
    <p:bg>
      <p:bgPr>
        <a:solidFill>
          <a:srgbClr val="6F8E4A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0" y="2467897"/>
            <a:ext cx="12192000" cy="4390103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577051" y="2792764"/>
            <a:ext cx="5292807" cy="374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>
            <a:off x="10146890" y="275302"/>
            <a:ext cx="1620000" cy="162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7" l="-2999" r="-5999" t="-17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3795953" y="712148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86354" y="2792764"/>
            <a:ext cx="5292807" cy="374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5">
  <p:cSld name="0078_Burton_Template_SlidesMania_5">
    <p:bg>
      <p:bgPr>
        <a:solidFill>
          <a:srgbClr val="568B55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lt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chemeClr val="lt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4">
  <p:cSld name="0078_Burton_Template_SlidesMania_14">
    <p:bg>
      <p:bgPr>
        <a:solidFill>
          <a:srgbClr val="194B4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2467897"/>
            <a:ext cx="12192000" cy="4390103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60741" y="2839265"/>
            <a:ext cx="3611491" cy="3647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10146890" y="275302"/>
            <a:ext cx="1620000" cy="1620000"/>
          </a:xfrm>
          <a:prstGeom prst="frame">
            <a:avLst>
              <a:gd fmla="val 9233" name="adj1"/>
            </a:avLst>
          </a:prstGeom>
          <a:blipFill rotWithShape="1">
            <a:blip r:embed="rId2">
              <a:alphaModFix/>
            </a:blip>
            <a:stretch>
              <a:fillRect b="-17997" l="-2999" r="-5999" t="-179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3766457" y="721981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4313311" y="2839264"/>
            <a:ext cx="3611491" cy="3647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4" type="body"/>
          </p:nvPr>
        </p:nvSpPr>
        <p:spPr>
          <a:xfrm>
            <a:off x="8265881" y="2839263"/>
            <a:ext cx="3611491" cy="3647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8_Burton_Template_SlidesMania_12">
  <p:cSld name="0078_Burton_Template_SlidesMania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>
            <a:off x="0" y="1278195"/>
            <a:ext cx="12192000" cy="557980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10"/>
          <p:cNvGrpSpPr/>
          <p:nvPr/>
        </p:nvGrpSpPr>
        <p:grpSpPr>
          <a:xfrm>
            <a:off x="1020604" y="2259728"/>
            <a:ext cx="4365452" cy="3647393"/>
            <a:chOff x="6679233" y="1947864"/>
            <a:chExt cx="3956390" cy="3325308"/>
          </a:xfrm>
        </p:grpSpPr>
        <p:grpSp>
          <p:nvGrpSpPr>
            <p:cNvPr id="65" name="Google Shape;65;p10"/>
            <p:cNvGrpSpPr/>
            <p:nvPr/>
          </p:nvGrpSpPr>
          <p:grpSpPr>
            <a:xfrm>
              <a:off x="7996353" y="4725653"/>
              <a:ext cx="1329018" cy="547519"/>
              <a:chOff x="7059880" y="5060917"/>
              <a:chExt cx="1329018" cy="547519"/>
            </a:xfrm>
          </p:grpSpPr>
          <p:sp>
            <p:nvSpPr>
              <p:cNvPr id="66" name="Google Shape;66;p10"/>
              <p:cNvSpPr/>
              <p:nvPr/>
            </p:nvSpPr>
            <p:spPr>
              <a:xfrm rot="10800000">
                <a:off x="7059880" y="5578387"/>
                <a:ext cx="1322149" cy="30049"/>
              </a:xfrm>
              <a:prstGeom prst="trapezoid">
                <a:avLst>
                  <a:gd fmla="val 142327" name="adj"/>
                </a:avLst>
              </a:prstGeom>
              <a:solidFill>
                <a:srgbClr val="707887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>
                <a:off x="7187465" y="5060917"/>
                <a:ext cx="1066979" cy="428532"/>
              </a:xfrm>
              <a:prstGeom prst="trapezoid">
                <a:avLst>
                  <a:gd fmla="val 15083" name="adj"/>
                </a:avLst>
              </a:prstGeom>
              <a:solidFill>
                <a:srgbClr val="D8D8D8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7066749" y="5488243"/>
                <a:ext cx="1322149" cy="93458"/>
              </a:xfrm>
              <a:prstGeom prst="trapezoid">
                <a:avLst>
                  <a:gd fmla="val 142327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6679233" y="1947864"/>
              <a:ext cx="3956390" cy="2777789"/>
              <a:chOff x="5742760" y="2283128"/>
              <a:chExt cx="3956390" cy="2777789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5742760" y="2283128"/>
                <a:ext cx="3956390" cy="2777789"/>
              </a:xfrm>
              <a:prstGeom prst="roundRect">
                <a:avLst>
                  <a:gd fmla="val 3377" name="adj"/>
                </a:avLst>
              </a:prstGeom>
              <a:solidFill>
                <a:srgbClr val="393536"/>
              </a:solidFill>
              <a:ln cap="flat" cmpd="sng" w="12700">
                <a:solidFill>
                  <a:srgbClr val="39353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 rot="10800000">
                <a:off x="5742760" y="4752496"/>
                <a:ext cx="3956390" cy="308419"/>
              </a:xfrm>
              <a:prstGeom prst="round2SameRect">
                <a:avLst>
                  <a:gd fmla="val 19571" name="adj1"/>
                  <a:gd fmla="val 0" name="adj2"/>
                </a:avLst>
              </a:prstGeom>
              <a:solidFill>
                <a:schemeClr val="lt1"/>
              </a:solidFill>
              <a:ln cap="flat" cmpd="sng" w="12700">
                <a:solidFill>
                  <a:srgbClr val="C6CFD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63500" sx="102000" rotWithShape="0" algn="ctr" sy="1020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" name="Google Shape;72;p10"/>
          <p:cNvSpPr/>
          <p:nvPr>
            <p:ph idx="2" type="pic"/>
          </p:nvPr>
        </p:nvSpPr>
        <p:spPr>
          <a:xfrm>
            <a:off x="1131964" y="2488172"/>
            <a:ext cx="4157889" cy="232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EBE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F2EB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6529322" y="1867686"/>
            <a:ext cx="4485256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96C3A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3" type="body"/>
          </p:nvPr>
        </p:nvSpPr>
        <p:spPr>
          <a:xfrm>
            <a:off x="6262545" y="2871890"/>
            <a:ext cx="4752033" cy="3320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96C3A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"/>
          <p:cNvSpPr txBox="1"/>
          <p:nvPr/>
        </p:nvSpPr>
        <p:spPr>
          <a:xfrm rot="5400000">
            <a:off x="-679350" y="63509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rgbClr val="09632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300">
              <a:solidFill>
                <a:srgbClr val="09632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slidesmania.co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2556373" y="5211100"/>
            <a:ext cx="9198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7200" u="none" cap="none" strike="noStrike">
                <a:solidFill>
                  <a:srgbClr val="194B46"/>
                </a:solidFill>
                <a:latin typeface="Oswald Light"/>
                <a:ea typeface="Oswald Light"/>
                <a:cs typeface="Oswald Light"/>
                <a:sym typeface="Oswald Light"/>
              </a:rPr>
              <a:t>HERE GOES YOUR TITLE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360741" y="2839265"/>
            <a:ext cx="3611491" cy="3647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Lorem ipsum dolor sit amet, consectetuer adipiscing elit. Aenean commodo ligula eget dolor. Aenean massa. Cum sociis natoque penatibus et magnis dis parturient montes, nascetur ridiculus mus.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Donec quam felis, ultricies nec, pellentesque eu, pretium quis, sem. Nulla consequat massa quis enim. Donec pede justo, fringilla vel, aliquet nec, vulputate eget, arcu.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235" name="Google Shape;235;p29"/>
          <p:cNvSpPr txBox="1"/>
          <p:nvPr>
            <p:ph idx="2" type="body"/>
          </p:nvPr>
        </p:nvSpPr>
        <p:spPr>
          <a:xfrm>
            <a:off x="3766457" y="721981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236" name="Google Shape;236;p29"/>
          <p:cNvSpPr txBox="1"/>
          <p:nvPr>
            <p:ph idx="3" type="body"/>
          </p:nvPr>
        </p:nvSpPr>
        <p:spPr>
          <a:xfrm>
            <a:off x="4313311" y="2839264"/>
            <a:ext cx="3611491" cy="3647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Lorem ipsum dolor sit amet, consectetuer adipiscing elit. Aenean commodo ligula eget dolor. Aenean massa. Cum sociis natoque penatibus et magnis dis parturient montes, nascetur ridiculus mus.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Donec quam felis, ultricies nec, pellentesque eu, pretium quis, sem. Nulla consequat massa quis enim. Donec pede justo, fringilla vel, aliquet nec, vulputate eget, arcu.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237" name="Google Shape;237;p29"/>
          <p:cNvSpPr txBox="1"/>
          <p:nvPr>
            <p:ph idx="4" type="body"/>
          </p:nvPr>
        </p:nvSpPr>
        <p:spPr>
          <a:xfrm>
            <a:off x="8265881" y="2839263"/>
            <a:ext cx="3611491" cy="3647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Lorem ipsum dolor sit amet, consectetuer adipiscing elit. Aenean commodo ligula eget dolor. Aenean massa. Cum sociis natoque penatibus et magnis dis parturient montes, nascetur ridiculus mus.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Donec quam felis, ultricies nec, pellentesque eu, pretium quis, sem. Nulla consequat massa quis enim. Donec pede justo, fringilla vel, aliquet nec, vulputate eget, arcu.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/>
          <p:nvPr/>
        </p:nvSpPr>
        <p:spPr>
          <a:xfrm>
            <a:off x="226140" y="5053469"/>
            <a:ext cx="994041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>
                <a:solidFill>
                  <a:srgbClr val="F7F2E3"/>
                </a:solidFill>
                <a:highlight>
                  <a:srgbClr val="09632F"/>
                </a:highlight>
                <a:latin typeface="Oswald Medium"/>
                <a:ea typeface="Oswald Medium"/>
                <a:cs typeface="Oswald Medium"/>
                <a:sym typeface="Oswald Medium"/>
              </a:rPr>
              <a:t>ADD IMAGES AS BACKGROUNDS TO INSPIRE YOUR AUDIENCE.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aeronave, globo&#10;&#10;Descripción generada automáticamente" id="247" name="Google Shape;247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12" l="0" r="0" t="311"/>
          <a:stretch/>
        </p:blipFill>
        <p:spPr>
          <a:xfrm>
            <a:off x="1131964" y="2488172"/>
            <a:ext cx="4157889" cy="232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6529322" y="1867686"/>
            <a:ext cx="4485256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36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249" name="Google Shape;249;p31"/>
          <p:cNvSpPr txBox="1"/>
          <p:nvPr>
            <p:ph idx="3" type="body"/>
          </p:nvPr>
        </p:nvSpPr>
        <p:spPr>
          <a:xfrm>
            <a:off x="6262545" y="2871890"/>
            <a:ext cx="4752033" cy="3320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200"/>
              <a:t>Lorem ipsum dolor sit amet, consectetuer adipiscing elit. Aenean commodo ligula eget dolor. Aenean massa. </a:t>
            </a:r>
            <a:endParaRPr sz="22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200"/>
              <a:t>Cum sociis natoque penatibus et magnis dis parturient montes, nascetur ridiculus mus.</a:t>
            </a:r>
            <a:endParaRPr sz="22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aeronave, globo&#10;&#10;Descripción generada automáticamente" id="254" name="Google Shape;254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3171" r="33170" t="0"/>
          <a:stretch/>
        </p:blipFill>
        <p:spPr>
          <a:xfrm>
            <a:off x="7329873" y="2120884"/>
            <a:ext cx="2216077" cy="370421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2007819" y="2120878"/>
            <a:ext cx="44853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36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256" name="Google Shape;256;p32"/>
          <p:cNvSpPr txBox="1"/>
          <p:nvPr>
            <p:ph idx="3" type="body"/>
          </p:nvPr>
        </p:nvSpPr>
        <p:spPr>
          <a:xfrm>
            <a:off x="1741113" y="3055114"/>
            <a:ext cx="47520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200"/>
              <a:t>Lorem ipsum dolor sit amet, consectetuer adipiscing elit. Aenean commodo ligula eget dolor. Aenean massa. </a:t>
            </a:r>
            <a:endParaRPr sz="22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200"/>
              <a:t>Cum sociis natoque penatibus et magnis dis parturient montes, nascetur ridiculus mus.</a:t>
            </a:r>
            <a:endParaRPr sz="22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aeronave, globo&#10;&#10;Descripción generada automáticamente" id="261" name="Google Shape;261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250" r="28251" t="0"/>
          <a:stretch/>
        </p:blipFill>
        <p:spPr>
          <a:xfrm>
            <a:off x="1604848" y="1951285"/>
            <a:ext cx="2924365" cy="378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6529322" y="1867686"/>
            <a:ext cx="4485256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36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263" name="Google Shape;263;p33"/>
          <p:cNvSpPr txBox="1"/>
          <p:nvPr>
            <p:ph idx="3" type="body"/>
          </p:nvPr>
        </p:nvSpPr>
        <p:spPr>
          <a:xfrm>
            <a:off x="6262545" y="2871890"/>
            <a:ext cx="4752033" cy="3320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200"/>
              <a:t>Lorem ipsum dolor sit amet, consectetuer adipiscing elit. Aenean commodo ligula eget dolor. Aenean massa. </a:t>
            </a:r>
            <a:endParaRPr sz="22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200"/>
              <a:t>Cum sociis natoque penatibus et magnis dis parturient montes, nascetur ridiculus mus.</a:t>
            </a:r>
            <a:endParaRPr sz="22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aeronave, globo&#10;&#10;Descripción generada automáticamente" id="268" name="Google Shape;268;p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45" l="0" r="0" t="346"/>
          <a:stretch/>
        </p:blipFill>
        <p:spPr>
          <a:xfrm>
            <a:off x="6827113" y="2915857"/>
            <a:ext cx="4157889" cy="232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>
            <p:ph idx="1" type="body"/>
          </p:nvPr>
        </p:nvSpPr>
        <p:spPr>
          <a:xfrm>
            <a:off x="1098244" y="2100190"/>
            <a:ext cx="44853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36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270" name="Google Shape;270;p34"/>
          <p:cNvSpPr txBox="1"/>
          <p:nvPr>
            <p:ph idx="3" type="body"/>
          </p:nvPr>
        </p:nvSpPr>
        <p:spPr>
          <a:xfrm>
            <a:off x="831463" y="2977277"/>
            <a:ext cx="4752000" cy="30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200"/>
              <a:t>Lorem ipsum dolor sit amet, consectetuer adipiscing elit. Aenean commodo ligula eget dolor. Aenean massa. </a:t>
            </a:r>
            <a:endParaRPr sz="22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200"/>
              <a:t>Cum sociis natoque penatibus et magnis dis parturient montes, nascetur ridiculus mus.</a:t>
            </a:r>
            <a:endParaRPr sz="22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3972934" y="759889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/>
              <a:t>ADD YOUR TITLE HERE</a:t>
            </a:r>
            <a:endParaRPr/>
          </a:p>
        </p:txBody>
      </p:sp>
      <p:sp>
        <p:nvSpPr>
          <p:cNvPr id="276" name="Google Shape;276;p35"/>
          <p:cNvSpPr txBox="1"/>
          <p:nvPr>
            <p:ph idx="2" type="body"/>
          </p:nvPr>
        </p:nvSpPr>
        <p:spPr>
          <a:xfrm>
            <a:off x="3131933" y="1823061"/>
            <a:ext cx="3342969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5400"/>
              <a:buNone/>
            </a:pPr>
            <a:r>
              <a:rPr b="1" lang="es-ES" sz="5400"/>
              <a:t>150.000</a:t>
            </a:r>
            <a:endParaRPr/>
          </a:p>
        </p:txBody>
      </p:sp>
      <p:sp>
        <p:nvSpPr>
          <p:cNvPr id="277" name="Google Shape;277;p35"/>
          <p:cNvSpPr txBox="1"/>
          <p:nvPr>
            <p:ph idx="3" type="body"/>
          </p:nvPr>
        </p:nvSpPr>
        <p:spPr>
          <a:xfrm>
            <a:off x="3131933" y="3371435"/>
            <a:ext cx="5855110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5400"/>
              <a:buNone/>
            </a:pPr>
            <a:r>
              <a:rPr b="1" lang="es-ES" sz="5400"/>
              <a:t>$ 987.654.321</a:t>
            </a:r>
            <a:endParaRPr/>
          </a:p>
        </p:txBody>
      </p:sp>
      <p:sp>
        <p:nvSpPr>
          <p:cNvPr id="278" name="Google Shape;278;p35"/>
          <p:cNvSpPr txBox="1"/>
          <p:nvPr>
            <p:ph idx="4" type="body"/>
          </p:nvPr>
        </p:nvSpPr>
        <p:spPr>
          <a:xfrm>
            <a:off x="3131933" y="4919809"/>
            <a:ext cx="2153378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5400"/>
              <a:buNone/>
            </a:pPr>
            <a:r>
              <a:rPr b="1" lang="es-ES" sz="5400"/>
              <a:t>99%</a:t>
            </a:r>
            <a:endParaRPr/>
          </a:p>
        </p:txBody>
      </p:sp>
      <p:grpSp>
        <p:nvGrpSpPr>
          <p:cNvPr id="279" name="Google Shape;279;p35"/>
          <p:cNvGrpSpPr/>
          <p:nvPr/>
        </p:nvGrpSpPr>
        <p:grpSpPr>
          <a:xfrm>
            <a:off x="1851977" y="3261059"/>
            <a:ext cx="910622" cy="979209"/>
            <a:chOff x="6499100" y="2091350"/>
            <a:chExt cx="261425" cy="266800"/>
          </a:xfrm>
        </p:grpSpPr>
        <p:sp>
          <p:nvSpPr>
            <p:cNvPr id="280" name="Google Shape;280;p35"/>
            <p:cNvSpPr/>
            <p:nvPr/>
          </p:nvSpPr>
          <p:spPr>
            <a:xfrm>
              <a:off x="6630675" y="2228750"/>
              <a:ext cx="129850" cy="129400"/>
            </a:xfrm>
            <a:custGeom>
              <a:rect b="b" l="l" r="r" t="t"/>
              <a:pathLst>
                <a:path extrusionOk="0" h="5176" w="5194">
                  <a:moveTo>
                    <a:pt x="5193" y="1"/>
                  </a:moveTo>
                  <a:lnTo>
                    <a:pt x="5193" y="1"/>
                  </a:lnTo>
                  <a:cubicBezTo>
                    <a:pt x="5193" y="1"/>
                    <a:pt x="3542" y="465"/>
                    <a:pt x="2469" y="465"/>
                  </a:cubicBezTo>
                  <a:cubicBezTo>
                    <a:pt x="2449" y="465"/>
                    <a:pt x="2429" y="465"/>
                    <a:pt x="2410" y="465"/>
                  </a:cubicBezTo>
                  <a:cubicBezTo>
                    <a:pt x="1250" y="483"/>
                    <a:pt x="340" y="1428"/>
                    <a:pt x="358" y="2588"/>
                  </a:cubicBezTo>
                  <a:cubicBezTo>
                    <a:pt x="358" y="2945"/>
                    <a:pt x="447" y="3302"/>
                    <a:pt x="625" y="3605"/>
                  </a:cubicBezTo>
                  <a:cubicBezTo>
                    <a:pt x="768" y="3444"/>
                    <a:pt x="947" y="3284"/>
                    <a:pt x="1125" y="3088"/>
                  </a:cubicBezTo>
                  <a:cubicBezTo>
                    <a:pt x="1589" y="2642"/>
                    <a:pt x="2071" y="2231"/>
                    <a:pt x="2570" y="1856"/>
                  </a:cubicBezTo>
                  <a:cubicBezTo>
                    <a:pt x="2606" y="1821"/>
                    <a:pt x="2642" y="1821"/>
                    <a:pt x="2677" y="1821"/>
                  </a:cubicBezTo>
                  <a:lnTo>
                    <a:pt x="2695" y="1821"/>
                  </a:lnTo>
                  <a:cubicBezTo>
                    <a:pt x="2767" y="1821"/>
                    <a:pt x="2820" y="1892"/>
                    <a:pt x="2820" y="1981"/>
                  </a:cubicBezTo>
                  <a:lnTo>
                    <a:pt x="661" y="4015"/>
                  </a:lnTo>
                  <a:cubicBezTo>
                    <a:pt x="661" y="4015"/>
                    <a:pt x="590" y="4105"/>
                    <a:pt x="554" y="4158"/>
                  </a:cubicBezTo>
                  <a:cubicBezTo>
                    <a:pt x="215" y="4551"/>
                    <a:pt x="1" y="4925"/>
                    <a:pt x="1" y="5175"/>
                  </a:cubicBezTo>
                  <a:lnTo>
                    <a:pt x="429" y="5175"/>
                  </a:lnTo>
                  <a:cubicBezTo>
                    <a:pt x="429" y="5015"/>
                    <a:pt x="697" y="4640"/>
                    <a:pt x="1089" y="4212"/>
                  </a:cubicBezTo>
                  <a:cubicBezTo>
                    <a:pt x="1446" y="4551"/>
                    <a:pt x="1928" y="4729"/>
                    <a:pt x="2410" y="4729"/>
                  </a:cubicBezTo>
                  <a:cubicBezTo>
                    <a:pt x="2767" y="4729"/>
                    <a:pt x="3123" y="4622"/>
                    <a:pt x="3427" y="4444"/>
                  </a:cubicBezTo>
                  <a:cubicBezTo>
                    <a:pt x="4997" y="3534"/>
                    <a:pt x="5193" y="1874"/>
                    <a:pt x="5193" y="1"/>
                  </a:cubicBezTo>
                  <a:close/>
                </a:path>
              </a:pathLst>
            </a:custGeom>
            <a:solidFill>
              <a:srgbClr val="F2EB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6499100" y="2185925"/>
              <a:ext cx="103500" cy="150350"/>
            </a:xfrm>
            <a:custGeom>
              <a:rect b="b" l="l" r="r" t="t"/>
              <a:pathLst>
                <a:path extrusionOk="0" h="6014" w="4140">
                  <a:moveTo>
                    <a:pt x="3052" y="1"/>
                  </a:moveTo>
                  <a:lnTo>
                    <a:pt x="821" y="608"/>
                  </a:lnTo>
                  <a:lnTo>
                    <a:pt x="1731" y="1143"/>
                  </a:lnTo>
                  <a:lnTo>
                    <a:pt x="357" y="3534"/>
                  </a:lnTo>
                  <a:cubicBezTo>
                    <a:pt x="36" y="4016"/>
                    <a:pt x="0" y="4640"/>
                    <a:pt x="286" y="5157"/>
                  </a:cubicBezTo>
                  <a:cubicBezTo>
                    <a:pt x="589" y="5675"/>
                    <a:pt x="1142" y="6014"/>
                    <a:pt x="1749" y="6014"/>
                  </a:cubicBezTo>
                  <a:lnTo>
                    <a:pt x="4140" y="6014"/>
                  </a:lnTo>
                  <a:lnTo>
                    <a:pt x="4140" y="4961"/>
                  </a:lnTo>
                  <a:lnTo>
                    <a:pt x="1749" y="4961"/>
                  </a:lnTo>
                  <a:cubicBezTo>
                    <a:pt x="1535" y="4943"/>
                    <a:pt x="1339" y="4818"/>
                    <a:pt x="1232" y="4622"/>
                  </a:cubicBezTo>
                  <a:cubicBezTo>
                    <a:pt x="1160" y="4444"/>
                    <a:pt x="1178" y="4230"/>
                    <a:pt x="1285" y="4087"/>
                  </a:cubicBezTo>
                  <a:lnTo>
                    <a:pt x="2677" y="1678"/>
                  </a:lnTo>
                  <a:lnTo>
                    <a:pt x="3640" y="2231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rgbClr val="F2EB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6577150" y="2091350"/>
              <a:ext cx="155700" cy="124050"/>
            </a:xfrm>
            <a:custGeom>
              <a:rect b="b" l="l" r="r" t="t"/>
              <a:pathLst>
                <a:path extrusionOk="0" h="4962" w="6228">
                  <a:moveTo>
                    <a:pt x="2522" y="1"/>
                  </a:moveTo>
                  <a:cubicBezTo>
                    <a:pt x="1935" y="1"/>
                    <a:pt x="1403" y="319"/>
                    <a:pt x="1125" y="840"/>
                  </a:cubicBezTo>
                  <a:lnTo>
                    <a:pt x="1" y="2927"/>
                  </a:lnTo>
                  <a:lnTo>
                    <a:pt x="947" y="3463"/>
                  </a:lnTo>
                  <a:lnTo>
                    <a:pt x="2053" y="1393"/>
                  </a:lnTo>
                  <a:cubicBezTo>
                    <a:pt x="2160" y="1215"/>
                    <a:pt x="2338" y="1090"/>
                    <a:pt x="2552" y="1090"/>
                  </a:cubicBezTo>
                  <a:cubicBezTo>
                    <a:pt x="2749" y="1090"/>
                    <a:pt x="2909" y="1215"/>
                    <a:pt x="2998" y="1393"/>
                  </a:cubicBezTo>
                  <a:lnTo>
                    <a:pt x="4390" y="3802"/>
                  </a:lnTo>
                  <a:lnTo>
                    <a:pt x="3409" y="4355"/>
                  </a:lnTo>
                  <a:lnTo>
                    <a:pt x="5639" y="4962"/>
                  </a:lnTo>
                  <a:lnTo>
                    <a:pt x="6228" y="2731"/>
                  </a:lnTo>
                  <a:lnTo>
                    <a:pt x="5336" y="3266"/>
                  </a:lnTo>
                  <a:lnTo>
                    <a:pt x="3944" y="876"/>
                  </a:lnTo>
                  <a:cubicBezTo>
                    <a:pt x="3676" y="340"/>
                    <a:pt x="3141" y="1"/>
                    <a:pt x="2570" y="1"/>
                  </a:cubicBezTo>
                  <a:cubicBezTo>
                    <a:pt x="2554" y="1"/>
                    <a:pt x="2538" y="1"/>
                    <a:pt x="2522" y="1"/>
                  </a:cubicBezTo>
                  <a:close/>
                </a:path>
              </a:pathLst>
            </a:custGeom>
            <a:solidFill>
              <a:srgbClr val="F2EB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35"/>
          <p:cNvSpPr/>
          <p:nvPr/>
        </p:nvSpPr>
        <p:spPr>
          <a:xfrm>
            <a:off x="1968492" y="4700813"/>
            <a:ext cx="677589" cy="977466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F2EB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35"/>
          <p:cNvGrpSpPr/>
          <p:nvPr/>
        </p:nvGrpSpPr>
        <p:grpSpPr>
          <a:xfrm>
            <a:off x="1796845" y="1902027"/>
            <a:ext cx="1020868" cy="804324"/>
            <a:chOff x="6871575" y="2111775"/>
            <a:chExt cx="293075" cy="219150"/>
          </a:xfrm>
        </p:grpSpPr>
        <p:sp>
          <p:nvSpPr>
            <p:cNvPr id="285" name="Google Shape;285;p35"/>
            <p:cNvSpPr/>
            <p:nvPr/>
          </p:nvSpPr>
          <p:spPr>
            <a:xfrm>
              <a:off x="6871575" y="2207800"/>
              <a:ext cx="293075" cy="123125"/>
            </a:xfrm>
            <a:custGeom>
              <a:rect b="b" l="l" r="r" t="t"/>
              <a:pathLst>
                <a:path extrusionOk="0" h="4925" w="11723">
                  <a:moveTo>
                    <a:pt x="11187" y="0"/>
                  </a:moveTo>
                  <a:cubicBezTo>
                    <a:pt x="11080" y="0"/>
                    <a:pt x="10991" y="36"/>
                    <a:pt x="10902" y="89"/>
                  </a:cubicBezTo>
                  <a:lnTo>
                    <a:pt x="8636" y="1392"/>
                  </a:lnTo>
                  <a:cubicBezTo>
                    <a:pt x="8654" y="1535"/>
                    <a:pt x="8654" y="1695"/>
                    <a:pt x="8636" y="1838"/>
                  </a:cubicBezTo>
                  <a:cubicBezTo>
                    <a:pt x="8529" y="2338"/>
                    <a:pt x="8047" y="2659"/>
                    <a:pt x="7547" y="2659"/>
                  </a:cubicBezTo>
                  <a:lnTo>
                    <a:pt x="5192" y="2659"/>
                  </a:lnTo>
                  <a:lnTo>
                    <a:pt x="5192" y="2141"/>
                  </a:lnTo>
                  <a:lnTo>
                    <a:pt x="7583" y="2141"/>
                  </a:lnTo>
                  <a:cubicBezTo>
                    <a:pt x="7886" y="2141"/>
                    <a:pt x="8118" y="1909"/>
                    <a:pt x="8118" y="1606"/>
                  </a:cubicBezTo>
                  <a:cubicBezTo>
                    <a:pt x="8118" y="1321"/>
                    <a:pt x="7886" y="1071"/>
                    <a:pt x="7583" y="1071"/>
                  </a:cubicBezTo>
                  <a:lnTo>
                    <a:pt x="4389" y="1071"/>
                  </a:lnTo>
                  <a:cubicBezTo>
                    <a:pt x="4175" y="1071"/>
                    <a:pt x="3961" y="1142"/>
                    <a:pt x="3765" y="1249"/>
                  </a:cubicBezTo>
                  <a:lnTo>
                    <a:pt x="0" y="3069"/>
                  </a:lnTo>
                  <a:lnTo>
                    <a:pt x="1874" y="4925"/>
                  </a:lnTo>
                  <a:cubicBezTo>
                    <a:pt x="2730" y="4068"/>
                    <a:pt x="3854" y="3729"/>
                    <a:pt x="5067" y="3729"/>
                  </a:cubicBezTo>
                  <a:lnTo>
                    <a:pt x="7547" y="3729"/>
                  </a:lnTo>
                  <a:cubicBezTo>
                    <a:pt x="7672" y="3729"/>
                    <a:pt x="7779" y="3694"/>
                    <a:pt x="7869" y="3622"/>
                  </a:cubicBezTo>
                  <a:lnTo>
                    <a:pt x="11526" y="964"/>
                  </a:lnTo>
                  <a:cubicBezTo>
                    <a:pt x="11633" y="839"/>
                    <a:pt x="11723" y="714"/>
                    <a:pt x="11723" y="536"/>
                  </a:cubicBezTo>
                  <a:cubicBezTo>
                    <a:pt x="11723" y="250"/>
                    <a:pt x="11491" y="0"/>
                    <a:pt x="11187" y="0"/>
                  </a:cubicBezTo>
                  <a:close/>
                </a:path>
              </a:pathLst>
            </a:custGeom>
            <a:solidFill>
              <a:srgbClr val="F2EB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947400" y="2111775"/>
              <a:ext cx="176225" cy="117000"/>
            </a:xfrm>
            <a:custGeom>
              <a:rect b="b" l="l" r="r" t="t"/>
              <a:pathLst>
                <a:path extrusionOk="0" h="4680" w="7049">
                  <a:moveTo>
                    <a:pt x="6398" y="0"/>
                  </a:moveTo>
                  <a:cubicBezTo>
                    <a:pt x="5848" y="0"/>
                    <a:pt x="4903" y="98"/>
                    <a:pt x="4300" y="701"/>
                  </a:cubicBezTo>
                  <a:cubicBezTo>
                    <a:pt x="3658" y="1325"/>
                    <a:pt x="3604" y="2360"/>
                    <a:pt x="3622" y="2878"/>
                  </a:cubicBezTo>
                  <a:cubicBezTo>
                    <a:pt x="3337" y="3092"/>
                    <a:pt x="3087" y="3377"/>
                    <a:pt x="2926" y="3716"/>
                  </a:cubicBezTo>
                  <a:cubicBezTo>
                    <a:pt x="2891" y="3663"/>
                    <a:pt x="2873" y="3609"/>
                    <a:pt x="2819" y="3556"/>
                  </a:cubicBezTo>
                  <a:cubicBezTo>
                    <a:pt x="2837" y="3128"/>
                    <a:pt x="2784" y="2289"/>
                    <a:pt x="2266" y="1771"/>
                  </a:cubicBezTo>
                  <a:cubicBezTo>
                    <a:pt x="1775" y="1280"/>
                    <a:pt x="993" y="1199"/>
                    <a:pt x="533" y="1199"/>
                  </a:cubicBezTo>
                  <a:cubicBezTo>
                    <a:pt x="309" y="1199"/>
                    <a:pt x="161" y="1218"/>
                    <a:pt x="161" y="1218"/>
                  </a:cubicBezTo>
                  <a:cubicBezTo>
                    <a:pt x="161" y="1218"/>
                    <a:pt x="0" y="2574"/>
                    <a:pt x="714" y="3306"/>
                  </a:cubicBezTo>
                  <a:cubicBezTo>
                    <a:pt x="1178" y="3770"/>
                    <a:pt x="1927" y="3859"/>
                    <a:pt x="2373" y="3877"/>
                  </a:cubicBezTo>
                  <a:cubicBezTo>
                    <a:pt x="2516" y="4020"/>
                    <a:pt x="2605" y="4234"/>
                    <a:pt x="2659" y="4430"/>
                  </a:cubicBezTo>
                  <a:cubicBezTo>
                    <a:pt x="2677" y="4466"/>
                    <a:pt x="2695" y="4555"/>
                    <a:pt x="2695" y="4680"/>
                  </a:cubicBezTo>
                  <a:lnTo>
                    <a:pt x="3248" y="4680"/>
                  </a:lnTo>
                  <a:cubicBezTo>
                    <a:pt x="3265" y="4394"/>
                    <a:pt x="3283" y="4234"/>
                    <a:pt x="3390" y="4020"/>
                  </a:cubicBezTo>
                  <a:cubicBezTo>
                    <a:pt x="3533" y="3698"/>
                    <a:pt x="3765" y="3431"/>
                    <a:pt x="4015" y="3270"/>
                  </a:cubicBezTo>
                  <a:cubicBezTo>
                    <a:pt x="4051" y="3271"/>
                    <a:pt x="4089" y="3272"/>
                    <a:pt x="4128" y="3272"/>
                  </a:cubicBezTo>
                  <a:cubicBezTo>
                    <a:pt x="4694" y="3272"/>
                    <a:pt x="5590" y="3142"/>
                    <a:pt x="6174" y="2574"/>
                  </a:cubicBezTo>
                  <a:cubicBezTo>
                    <a:pt x="7048" y="1682"/>
                    <a:pt x="6834" y="23"/>
                    <a:pt x="6834" y="23"/>
                  </a:cubicBezTo>
                  <a:cubicBezTo>
                    <a:pt x="6834" y="23"/>
                    <a:pt x="6661" y="0"/>
                    <a:pt x="6398" y="0"/>
                  </a:cubicBezTo>
                  <a:close/>
                </a:path>
              </a:pathLst>
            </a:custGeom>
            <a:solidFill>
              <a:srgbClr val="F2EB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36"/>
          <p:cNvGraphicFramePr/>
          <p:nvPr/>
        </p:nvGraphicFramePr>
        <p:xfrm>
          <a:off x="786882" y="2115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{962A8EA5-DCEE-4A5B-A545-16E73E0E5C9A}</a:tableStyleId>
              </a:tblPr>
              <a:tblGrid>
                <a:gridCol w="1215725"/>
                <a:gridCol w="2385875"/>
                <a:gridCol w="2443900"/>
                <a:gridCol w="2221475"/>
                <a:gridCol w="2351250"/>
              </a:tblGrid>
              <a:tr h="643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2000">
                          <a:solidFill>
                            <a:srgbClr val="F7F2E3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Title 1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B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2000">
                          <a:solidFill>
                            <a:srgbClr val="F7F2E3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Title 2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B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2000">
                          <a:solidFill>
                            <a:srgbClr val="F7F2E3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Title 3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B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2000">
                          <a:solidFill>
                            <a:srgbClr val="F7F2E3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Title 4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B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2000">
                          <a:solidFill>
                            <a:srgbClr val="F7F2E3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Title 5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94B46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Lorem ipsum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Aenean commodo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Donec quam felis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Cum sociis natoque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Aenean commodo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Aenean massa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Aenean massa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Cum sociis natoque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Aenean massa.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Donec pede justo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Cum sociis natoque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Donec quam felis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Cum sociis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Donec quam felis</a:t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</a:tr>
              <a:tr h="55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Donec pede justo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rgbClr val="396C3A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Donec pede justo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96C3A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9632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2E3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36"/>
          <p:cNvSpPr txBox="1"/>
          <p:nvPr/>
        </p:nvSpPr>
        <p:spPr>
          <a:xfrm>
            <a:off x="2917940" y="881835"/>
            <a:ext cx="6283096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F7F2E3"/>
                </a:solidFill>
                <a:highlight>
                  <a:srgbClr val="194B46"/>
                </a:highlight>
                <a:latin typeface="Oswald Medium"/>
                <a:ea typeface="Oswald Medium"/>
                <a:cs typeface="Oswald Medium"/>
                <a:sym typeface="Oswald Medium"/>
              </a:rPr>
              <a:t>ADD YOUR TABLES HERE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/>
        </p:nvSpPr>
        <p:spPr>
          <a:xfrm>
            <a:off x="3178591" y="3591889"/>
            <a:ext cx="540000" cy="540000"/>
          </a:xfrm>
          <a:prstGeom prst="ellipse">
            <a:avLst/>
          </a:prstGeom>
          <a:solidFill>
            <a:srgbClr val="BADB7C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4203490" y="5402857"/>
            <a:ext cx="252000" cy="252000"/>
          </a:xfrm>
          <a:prstGeom prst="ellipse">
            <a:avLst/>
          </a:prstGeom>
          <a:solidFill>
            <a:srgbClr val="BADB7C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5530854" y="3232354"/>
            <a:ext cx="360000" cy="360000"/>
          </a:xfrm>
          <a:prstGeom prst="ellipse">
            <a:avLst/>
          </a:prstGeom>
          <a:solidFill>
            <a:srgbClr val="BADB7C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8136701" y="3861889"/>
            <a:ext cx="468000" cy="468000"/>
          </a:xfrm>
          <a:prstGeom prst="ellipse">
            <a:avLst/>
          </a:prstGeom>
          <a:solidFill>
            <a:srgbClr val="BADB7C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8848926" y="5366858"/>
            <a:ext cx="504000" cy="504000"/>
          </a:xfrm>
          <a:prstGeom prst="ellipse">
            <a:avLst/>
          </a:prstGeom>
          <a:solidFill>
            <a:srgbClr val="BADB7C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9483210" y="3382455"/>
            <a:ext cx="23941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</a:t>
            </a:r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9949740" y="5186857"/>
            <a:ext cx="19276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</a:t>
            </a:r>
            <a:endParaRPr/>
          </a:p>
        </p:txBody>
      </p:sp>
      <p:sp>
        <p:nvSpPr>
          <p:cNvPr id="304" name="Google Shape;304;p37"/>
          <p:cNvSpPr/>
          <p:nvPr/>
        </p:nvSpPr>
        <p:spPr>
          <a:xfrm>
            <a:off x="5293304" y="5809982"/>
            <a:ext cx="34628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</a:t>
            </a:r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639735" y="3382455"/>
            <a:ext cx="20477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</a:t>
            </a:r>
            <a:endParaRPr/>
          </a:p>
        </p:txBody>
      </p:sp>
      <p:sp>
        <p:nvSpPr>
          <p:cNvPr id="306" name="Google Shape;306;p37"/>
          <p:cNvSpPr/>
          <p:nvPr/>
        </p:nvSpPr>
        <p:spPr>
          <a:xfrm>
            <a:off x="1440214" y="5027753"/>
            <a:ext cx="20477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</a:t>
            </a:r>
            <a:endParaRPr/>
          </a:p>
        </p:txBody>
      </p:sp>
      <p:cxnSp>
        <p:nvCxnSpPr>
          <p:cNvPr id="307" name="Google Shape;307;p37"/>
          <p:cNvCxnSpPr>
            <a:stCxn id="297" idx="2"/>
            <a:endCxn id="305" idx="0"/>
          </p:cNvCxnSpPr>
          <p:nvPr/>
        </p:nvCxnSpPr>
        <p:spPr>
          <a:xfrm rot="10800000">
            <a:off x="1663591" y="3382489"/>
            <a:ext cx="1515000" cy="479400"/>
          </a:xfrm>
          <a:prstGeom prst="bentConnector4">
            <a:avLst>
              <a:gd fmla="val 16209" name="adj1"/>
              <a:gd fmla="val 147691" name="adj2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37"/>
          <p:cNvCxnSpPr>
            <a:stCxn id="298" idx="2"/>
            <a:endCxn id="306" idx="0"/>
          </p:cNvCxnSpPr>
          <p:nvPr/>
        </p:nvCxnSpPr>
        <p:spPr>
          <a:xfrm rot="10800000">
            <a:off x="2464090" y="5027857"/>
            <a:ext cx="1739400" cy="501000"/>
          </a:xfrm>
          <a:prstGeom prst="bentConnector4">
            <a:avLst>
              <a:gd fmla="val 20569" name="adj1"/>
              <a:gd fmla="val 145649" name="adj2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37"/>
          <p:cNvCxnSpPr>
            <a:stCxn id="299" idx="2"/>
            <a:endCxn id="304" idx="1"/>
          </p:cNvCxnSpPr>
          <p:nvPr/>
        </p:nvCxnSpPr>
        <p:spPr>
          <a:xfrm flipH="1">
            <a:off x="5293254" y="3412354"/>
            <a:ext cx="237600" cy="2720700"/>
          </a:xfrm>
          <a:prstGeom prst="bentConnector3">
            <a:avLst>
              <a:gd fmla="val 196191" name="adj1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37"/>
          <p:cNvCxnSpPr>
            <a:stCxn id="300" idx="6"/>
            <a:endCxn id="302" idx="0"/>
          </p:cNvCxnSpPr>
          <p:nvPr/>
        </p:nvCxnSpPr>
        <p:spPr>
          <a:xfrm flipH="1" rot="10800000">
            <a:off x="8604701" y="3382489"/>
            <a:ext cx="2075700" cy="713400"/>
          </a:xfrm>
          <a:prstGeom prst="bentConnector4">
            <a:avLst>
              <a:gd fmla="val 21162" name="adj1"/>
              <a:gd fmla="val 132048" name="adj2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37"/>
          <p:cNvCxnSpPr>
            <a:stCxn id="301" idx="6"/>
            <a:endCxn id="303" idx="0"/>
          </p:cNvCxnSpPr>
          <p:nvPr/>
        </p:nvCxnSpPr>
        <p:spPr>
          <a:xfrm flipH="1" rot="10800000">
            <a:off x="9352926" y="5186858"/>
            <a:ext cx="1560600" cy="432000"/>
          </a:xfrm>
          <a:prstGeom prst="bentConnector4">
            <a:avLst>
              <a:gd fmla="val 19121" name="adj1"/>
              <a:gd fmla="val 152917" name="adj2"/>
            </a:avLst>
          </a:prstGeom>
          <a:noFill/>
          <a:ln cap="flat" cmpd="sng" w="2540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2" name="Google Shape;312;p37"/>
          <p:cNvSpPr txBox="1"/>
          <p:nvPr/>
        </p:nvSpPr>
        <p:spPr>
          <a:xfrm>
            <a:off x="5710854" y="470814"/>
            <a:ext cx="6283096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Font typeface="Arial"/>
              <a:buNone/>
            </a:pPr>
            <a:r>
              <a:rPr lang="es-ES" sz="3600">
                <a:solidFill>
                  <a:srgbClr val="F7F2E3"/>
                </a:solidFill>
                <a:highlight>
                  <a:srgbClr val="194B46"/>
                </a:highlight>
                <a:latin typeface="Oswald Medium"/>
                <a:ea typeface="Oswald Medium"/>
                <a:cs typeface="Oswald Medium"/>
                <a:sym typeface="Oswald Medium"/>
              </a:rPr>
              <a:t>ADD YOUR MAP HERE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477522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s-ES"/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 txBox="1"/>
          <p:nvPr>
            <p:ph idx="2" type="body"/>
          </p:nvPr>
        </p:nvSpPr>
        <p:spPr>
          <a:xfrm>
            <a:off x="5060233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s-ES"/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 txBox="1"/>
          <p:nvPr>
            <p:ph idx="3" type="body"/>
          </p:nvPr>
        </p:nvSpPr>
        <p:spPr>
          <a:xfrm>
            <a:off x="9653740" y="459812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s-ES"/>
              <a:t>Lorem ipsum dolor sit amet, consectetuer adipiscing elit. Aenean commodo ligula eget dolor.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20" name="Google Shape;320;p38"/>
          <p:cNvSpPr txBox="1"/>
          <p:nvPr>
            <p:ph idx="4" type="body"/>
          </p:nvPr>
        </p:nvSpPr>
        <p:spPr>
          <a:xfrm>
            <a:off x="2715183" y="1768059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s-ES"/>
              <a:t>Lorem ipsum dolor sit amet, consectetuer adipiscing elit. Aenean commodo ligula eget dolor. </a:t>
            </a:r>
            <a:endParaRPr/>
          </a:p>
        </p:txBody>
      </p:sp>
      <p:sp>
        <p:nvSpPr>
          <p:cNvPr id="321" name="Google Shape;321;p38"/>
          <p:cNvSpPr txBox="1"/>
          <p:nvPr>
            <p:ph idx="5" type="body"/>
          </p:nvPr>
        </p:nvSpPr>
        <p:spPr>
          <a:xfrm>
            <a:off x="7336347" y="1670487"/>
            <a:ext cx="1907462" cy="1963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1800"/>
              <a:buNone/>
            </a:pPr>
            <a:r>
              <a:rPr lang="es-ES"/>
              <a:t>Lorem ipsum dolor sit amet, consectetuer adipiscing elit. Aenean commodo ligula eget dolor. </a:t>
            </a:r>
            <a:endParaRPr/>
          </a:p>
        </p:txBody>
      </p:sp>
      <p:sp>
        <p:nvSpPr>
          <p:cNvPr id="322" name="Google Shape;322;p38"/>
          <p:cNvSpPr txBox="1"/>
          <p:nvPr>
            <p:ph idx="6" type="body"/>
          </p:nvPr>
        </p:nvSpPr>
        <p:spPr>
          <a:xfrm>
            <a:off x="540763" y="3176040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>
                <a:solidFill>
                  <a:srgbClr val="F7F2E3"/>
                </a:solidFill>
              </a:rPr>
              <a:t>2015</a:t>
            </a:r>
            <a:endParaRPr/>
          </a:p>
        </p:txBody>
      </p:sp>
      <p:sp>
        <p:nvSpPr>
          <p:cNvPr id="323" name="Google Shape;323;p38"/>
          <p:cNvSpPr txBox="1"/>
          <p:nvPr>
            <p:ph idx="7" type="body"/>
          </p:nvPr>
        </p:nvSpPr>
        <p:spPr>
          <a:xfrm>
            <a:off x="4983568" y="3191873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>
                <a:solidFill>
                  <a:srgbClr val="F7F2E3"/>
                </a:solidFill>
              </a:rPr>
              <a:t>2017</a:t>
            </a:r>
            <a:endParaRPr/>
          </a:p>
        </p:txBody>
      </p:sp>
      <p:sp>
        <p:nvSpPr>
          <p:cNvPr id="324" name="Google Shape;324;p38"/>
          <p:cNvSpPr txBox="1"/>
          <p:nvPr>
            <p:ph idx="8" type="body"/>
          </p:nvPr>
        </p:nvSpPr>
        <p:spPr>
          <a:xfrm>
            <a:off x="9533117" y="3218375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>
                <a:solidFill>
                  <a:srgbClr val="F7F2E3"/>
                </a:solidFill>
              </a:rPr>
              <a:t>2019</a:t>
            </a:r>
            <a:endParaRPr/>
          </a:p>
        </p:txBody>
      </p:sp>
      <p:sp>
        <p:nvSpPr>
          <p:cNvPr id="325" name="Google Shape;325;p38"/>
          <p:cNvSpPr txBox="1"/>
          <p:nvPr>
            <p:ph idx="9" type="body"/>
          </p:nvPr>
        </p:nvSpPr>
        <p:spPr>
          <a:xfrm>
            <a:off x="7314789" y="4647221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>
                <a:solidFill>
                  <a:srgbClr val="F7F2E3"/>
                </a:solidFill>
              </a:rPr>
              <a:t>2018</a:t>
            </a:r>
            <a:endParaRPr/>
          </a:p>
        </p:txBody>
      </p:sp>
      <p:sp>
        <p:nvSpPr>
          <p:cNvPr id="326" name="Google Shape;326;p38"/>
          <p:cNvSpPr txBox="1"/>
          <p:nvPr>
            <p:ph idx="13" type="body"/>
          </p:nvPr>
        </p:nvSpPr>
        <p:spPr>
          <a:xfrm>
            <a:off x="2708430" y="4641782"/>
            <a:ext cx="1979003" cy="450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2800"/>
              <a:buNone/>
            </a:pPr>
            <a:r>
              <a:rPr lang="es-ES">
                <a:solidFill>
                  <a:srgbClr val="F7F2E3"/>
                </a:solidFill>
              </a:rPr>
              <a:t>2016</a:t>
            </a:r>
            <a:endParaRPr/>
          </a:p>
        </p:txBody>
      </p:sp>
      <p:sp>
        <p:nvSpPr>
          <p:cNvPr id="327" name="Google Shape;327;p38"/>
          <p:cNvSpPr txBox="1"/>
          <p:nvPr>
            <p:ph idx="14" type="body"/>
          </p:nvPr>
        </p:nvSpPr>
        <p:spPr>
          <a:xfrm>
            <a:off x="4180091" y="277877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/>
              <a:t>ADD YOUR TIMELINE HERE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1"/>
          <p:cNvGraphicFramePr/>
          <p:nvPr/>
        </p:nvGraphicFramePr>
        <p:xfrm>
          <a:off x="3070166" y="21078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{A38183FC-0E34-4A50-B5ED-51F73260C98E}</a:tableStyleId>
              </a:tblPr>
              <a:tblGrid>
                <a:gridCol w="2270800"/>
                <a:gridCol w="5845625"/>
              </a:tblGrid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u="none" cap="none" strike="noStrike">
                          <a:solidFill>
                            <a:srgbClr val="F7F2E3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1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solidFill>
                            <a:srgbClr val="F7F2E3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We will talk about this first.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>
                          <a:solidFill>
                            <a:srgbClr val="F7F2E3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2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solidFill>
                            <a:srgbClr val="F7F2E3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We will talk about this second.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>
                          <a:solidFill>
                            <a:srgbClr val="F7F2E3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3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solidFill>
                            <a:srgbClr val="F7F2E3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We will talk about this third.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>
                          <a:solidFill>
                            <a:srgbClr val="F7F2E3"/>
                          </a:solidFill>
                          <a:latin typeface="Oswald Medium"/>
                          <a:ea typeface="Oswald Medium"/>
                          <a:cs typeface="Oswald Medium"/>
                          <a:sym typeface="Oswald Medium"/>
                        </a:rPr>
                        <a:t>4 pm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>
                          <a:solidFill>
                            <a:srgbClr val="F7F2E3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We will talk about this last.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" name="Google Shape;166;p21"/>
          <p:cNvSpPr/>
          <p:nvPr/>
        </p:nvSpPr>
        <p:spPr>
          <a:xfrm>
            <a:off x="886864" y="920615"/>
            <a:ext cx="50593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rPr>
              <a:t>ADD YOUR SCHEDULE HERE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"/>
          <p:cNvSpPr/>
          <p:nvPr/>
        </p:nvSpPr>
        <p:spPr>
          <a:xfrm>
            <a:off x="1081549" y="995515"/>
            <a:ext cx="10078064" cy="4874343"/>
          </a:xfrm>
          <a:prstGeom prst="frame">
            <a:avLst>
              <a:gd fmla="val 4219" name="adj1"/>
            </a:avLst>
          </a:prstGeom>
          <a:solidFill>
            <a:srgbClr val="F7F2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1684133" y="1899967"/>
            <a:ext cx="875071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7F2E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Presentation Template: </a:t>
            </a:r>
            <a:r>
              <a:rPr lang="es-ES" sz="3600" u="sng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SlidesMania</a:t>
            </a:r>
            <a:br>
              <a:rPr lang="es-ES" sz="720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sz="2800">
              <a:solidFill>
                <a:srgbClr val="F7F2E3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Fonts used: Questrial and </a:t>
            </a:r>
            <a:r>
              <a:rPr lang="es-ES" sz="2800">
                <a:solidFill>
                  <a:srgbClr val="F7F2E3"/>
                </a:solidFill>
                <a:latin typeface="Oswald"/>
                <a:ea typeface="Oswald"/>
                <a:cs typeface="Oswald"/>
                <a:sym typeface="Oswald"/>
              </a:rPr>
              <a:t>Oswald Medium</a:t>
            </a:r>
            <a:endParaRPr>
              <a:solidFill>
                <a:srgbClr val="F7F2E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Images: Unsplash</a:t>
            </a:r>
            <a:endParaRPr sz="2800">
              <a:solidFill>
                <a:srgbClr val="F7F2E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678427" y="2969342"/>
            <a:ext cx="8898194" cy="33081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400"/>
              <a:t>Lorem ipsum dolor sit amet, consectetuer adipiscing elit. Aenean commodo ligula eget dolor. Aenean massa. Cum sociis natoque penatibus et magnis dis parturient montes, nascetur ridiculus mus.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400"/>
              <a:t>Donec quam felis, ultricies nec, pellentesque eu, pretium quis, sem. Nulla consequat massa quis enim. Donec pede justo, fringilla vel, aliquet nec, vulputate eget, arcu.</a:t>
            </a:r>
            <a:endParaRPr sz="2400"/>
          </a:p>
        </p:txBody>
      </p:sp>
      <p:sp>
        <p:nvSpPr>
          <p:cNvPr id="172" name="Google Shape;172;p22"/>
          <p:cNvSpPr txBox="1"/>
          <p:nvPr>
            <p:ph idx="2" type="body"/>
          </p:nvPr>
        </p:nvSpPr>
        <p:spPr>
          <a:xfrm>
            <a:off x="3766457" y="721981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/>
              <a:t>ADD YOUR TITLE HERE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1558063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s-ES" sz="2000"/>
              <a:t>Lorem ipsum dolor sit amet, consectetuer adipiscing elit. Aenean commodo ligula eget dolor.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78" name="Google Shape;178;p23"/>
          <p:cNvSpPr txBox="1"/>
          <p:nvPr>
            <p:ph idx="2" type="body"/>
          </p:nvPr>
        </p:nvSpPr>
        <p:spPr>
          <a:xfrm>
            <a:off x="3868645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s-ES" sz="2000"/>
              <a:t>Lorem ipsum dolor sit amet, consectetuer adipiscing elit. Aenean commodo ligula eget dolor.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79" name="Google Shape;179;p23"/>
          <p:cNvSpPr txBox="1"/>
          <p:nvPr>
            <p:ph idx="3" type="body"/>
          </p:nvPr>
        </p:nvSpPr>
        <p:spPr>
          <a:xfrm>
            <a:off x="6179002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s-ES" sz="2000"/>
              <a:t>Lorem ipsum dolor sit amet, consectetuer adipiscing elit. Aenean commodo ligula eget dolor.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80" name="Google Shape;180;p23"/>
          <p:cNvSpPr txBox="1"/>
          <p:nvPr>
            <p:ph idx="4" type="body"/>
          </p:nvPr>
        </p:nvSpPr>
        <p:spPr>
          <a:xfrm>
            <a:off x="8489696" y="3576484"/>
            <a:ext cx="1800225" cy="238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rPr lang="es-ES" sz="2000"/>
              <a:t>Lorem ipsum dolor sit amet, consectetuer adipiscing elit. Aenean commodo ligula eget dolor.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7F2E3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181" name="Google Shape;181;p23"/>
          <p:cNvSpPr txBox="1"/>
          <p:nvPr>
            <p:ph idx="5" type="body"/>
          </p:nvPr>
        </p:nvSpPr>
        <p:spPr>
          <a:xfrm>
            <a:off x="2405444" y="372675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/>
              <a:t>ADD YOUR TITLE HERE</a:t>
            </a:r>
            <a:endParaRPr/>
          </a:p>
        </p:txBody>
      </p:sp>
      <p:grpSp>
        <p:nvGrpSpPr>
          <p:cNvPr id="182" name="Google Shape;182;p23"/>
          <p:cNvGrpSpPr/>
          <p:nvPr/>
        </p:nvGrpSpPr>
        <p:grpSpPr>
          <a:xfrm>
            <a:off x="4375660" y="2204452"/>
            <a:ext cx="786210" cy="820437"/>
            <a:chOff x="6499100" y="2091350"/>
            <a:chExt cx="261425" cy="266800"/>
          </a:xfrm>
        </p:grpSpPr>
        <p:sp>
          <p:nvSpPr>
            <p:cNvPr id="183" name="Google Shape;183;p23"/>
            <p:cNvSpPr/>
            <p:nvPr/>
          </p:nvSpPr>
          <p:spPr>
            <a:xfrm>
              <a:off x="6630675" y="2228750"/>
              <a:ext cx="129850" cy="129400"/>
            </a:xfrm>
            <a:custGeom>
              <a:rect b="b" l="l" r="r" t="t"/>
              <a:pathLst>
                <a:path extrusionOk="0" h="5176" w="5194">
                  <a:moveTo>
                    <a:pt x="5193" y="1"/>
                  </a:moveTo>
                  <a:lnTo>
                    <a:pt x="5193" y="1"/>
                  </a:lnTo>
                  <a:cubicBezTo>
                    <a:pt x="5193" y="1"/>
                    <a:pt x="3542" y="465"/>
                    <a:pt x="2469" y="465"/>
                  </a:cubicBezTo>
                  <a:cubicBezTo>
                    <a:pt x="2449" y="465"/>
                    <a:pt x="2429" y="465"/>
                    <a:pt x="2410" y="465"/>
                  </a:cubicBezTo>
                  <a:cubicBezTo>
                    <a:pt x="1250" y="483"/>
                    <a:pt x="340" y="1428"/>
                    <a:pt x="358" y="2588"/>
                  </a:cubicBezTo>
                  <a:cubicBezTo>
                    <a:pt x="358" y="2945"/>
                    <a:pt x="447" y="3302"/>
                    <a:pt x="625" y="3605"/>
                  </a:cubicBezTo>
                  <a:cubicBezTo>
                    <a:pt x="768" y="3444"/>
                    <a:pt x="947" y="3284"/>
                    <a:pt x="1125" y="3088"/>
                  </a:cubicBezTo>
                  <a:cubicBezTo>
                    <a:pt x="1589" y="2642"/>
                    <a:pt x="2071" y="2231"/>
                    <a:pt x="2570" y="1856"/>
                  </a:cubicBezTo>
                  <a:cubicBezTo>
                    <a:pt x="2606" y="1821"/>
                    <a:pt x="2642" y="1821"/>
                    <a:pt x="2677" y="1821"/>
                  </a:cubicBezTo>
                  <a:lnTo>
                    <a:pt x="2695" y="1821"/>
                  </a:lnTo>
                  <a:cubicBezTo>
                    <a:pt x="2767" y="1821"/>
                    <a:pt x="2820" y="1892"/>
                    <a:pt x="2820" y="1981"/>
                  </a:cubicBezTo>
                  <a:lnTo>
                    <a:pt x="661" y="4015"/>
                  </a:lnTo>
                  <a:cubicBezTo>
                    <a:pt x="661" y="4015"/>
                    <a:pt x="590" y="4105"/>
                    <a:pt x="554" y="4158"/>
                  </a:cubicBezTo>
                  <a:cubicBezTo>
                    <a:pt x="215" y="4551"/>
                    <a:pt x="1" y="4925"/>
                    <a:pt x="1" y="5175"/>
                  </a:cubicBezTo>
                  <a:lnTo>
                    <a:pt x="429" y="5175"/>
                  </a:lnTo>
                  <a:cubicBezTo>
                    <a:pt x="429" y="5015"/>
                    <a:pt x="697" y="4640"/>
                    <a:pt x="1089" y="4212"/>
                  </a:cubicBezTo>
                  <a:cubicBezTo>
                    <a:pt x="1446" y="4551"/>
                    <a:pt x="1928" y="4729"/>
                    <a:pt x="2410" y="4729"/>
                  </a:cubicBezTo>
                  <a:cubicBezTo>
                    <a:pt x="2767" y="4729"/>
                    <a:pt x="3123" y="4622"/>
                    <a:pt x="3427" y="4444"/>
                  </a:cubicBezTo>
                  <a:cubicBezTo>
                    <a:pt x="4997" y="3534"/>
                    <a:pt x="5193" y="1874"/>
                    <a:pt x="5193" y="1"/>
                  </a:cubicBezTo>
                  <a:close/>
                </a:path>
              </a:pathLst>
            </a:custGeom>
            <a:solidFill>
              <a:srgbClr val="F2EBE0"/>
            </a:solidFill>
            <a:ln cap="flat" cmpd="sng" w="19050">
              <a:solidFill>
                <a:srgbClr val="396C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6499100" y="2185925"/>
              <a:ext cx="103500" cy="150350"/>
            </a:xfrm>
            <a:custGeom>
              <a:rect b="b" l="l" r="r" t="t"/>
              <a:pathLst>
                <a:path extrusionOk="0" h="6014" w="4140">
                  <a:moveTo>
                    <a:pt x="3052" y="1"/>
                  </a:moveTo>
                  <a:lnTo>
                    <a:pt x="821" y="608"/>
                  </a:lnTo>
                  <a:lnTo>
                    <a:pt x="1731" y="1143"/>
                  </a:lnTo>
                  <a:lnTo>
                    <a:pt x="357" y="3534"/>
                  </a:lnTo>
                  <a:cubicBezTo>
                    <a:pt x="36" y="4016"/>
                    <a:pt x="0" y="4640"/>
                    <a:pt x="286" y="5157"/>
                  </a:cubicBezTo>
                  <a:cubicBezTo>
                    <a:pt x="589" y="5675"/>
                    <a:pt x="1142" y="6014"/>
                    <a:pt x="1749" y="6014"/>
                  </a:cubicBezTo>
                  <a:lnTo>
                    <a:pt x="4140" y="6014"/>
                  </a:lnTo>
                  <a:lnTo>
                    <a:pt x="4140" y="4961"/>
                  </a:lnTo>
                  <a:lnTo>
                    <a:pt x="1749" y="4961"/>
                  </a:lnTo>
                  <a:cubicBezTo>
                    <a:pt x="1535" y="4943"/>
                    <a:pt x="1339" y="4818"/>
                    <a:pt x="1232" y="4622"/>
                  </a:cubicBezTo>
                  <a:cubicBezTo>
                    <a:pt x="1160" y="4444"/>
                    <a:pt x="1178" y="4230"/>
                    <a:pt x="1285" y="4087"/>
                  </a:cubicBezTo>
                  <a:lnTo>
                    <a:pt x="2677" y="1678"/>
                  </a:lnTo>
                  <a:lnTo>
                    <a:pt x="3640" y="2231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rgbClr val="F2EBE0"/>
            </a:solidFill>
            <a:ln cap="flat" cmpd="sng" w="19050">
              <a:solidFill>
                <a:srgbClr val="396C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6577150" y="2091350"/>
              <a:ext cx="155700" cy="124050"/>
            </a:xfrm>
            <a:custGeom>
              <a:rect b="b" l="l" r="r" t="t"/>
              <a:pathLst>
                <a:path extrusionOk="0" h="4962" w="6228">
                  <a:moveTo>
                    <a:pt x="2522" y="1"/>
                  </a:moveTo>
                  <a:cubicBezTo>
                    <a:pt x="1935" y="1"/>
                    <a:pt x="1403" y="319"/>
                    <a:pt x="1125" y="840"/>
                  </a:cubicBezTo>
                  <a:lnTo>
                    <a:pt x="1" y="2927"/>
                  </a:lnTo>
                  <a:lnTo>
                    <a:pt x="947" y="3463"/>
                  </a:lnTo>
                  <a:lnTo>
                    <a:pt x="2053" y="1393"/>
                  </a:lnTo>
                  <a:cubicBezTo>
                    <a:pt x="2160" y="1215"/>
                    <a:pt x="2338" y="1090"/>
                    <a:pt x="2552" y="1090"/>
                  </a:cubicBezTo>
                  <a:cubicBezTo>
                    <a:pt x="2749" y="1090"/>
                    <a:pt x="2909" y="1215"/>
                    <a:pt x="2998" y="1393"/>
                  </a:cubicBezTo>
                  <a:lnTo>
                    <a:pt x="4390" y="3802"/>
                  </a:lnTo>
                  <a:lnTo>
                    <a:pt x="3409" y="4355"/>
                  </a:lnTo>
                  <a:lnTo>
                    <a:pt x="5639" y="4962"/>
                  </a:lnTo>
                  <a:lnTo>
                    <a:pt x="6228" y="2731"/>
                  </a:lnTo>
                  <a:lnTo>
                    <a:pt x="5336" y="3266"/>
                  </a:lnTo>
                  <a:lnTo>
                    <a:pt x="3944" y="876"/>
                  </a:lnTo>
                  <a:cubicBezTo>
                    <a:pt x="3676" y="340"/>
                    <a:pt x="3141" y="1"/>
                    <a:pt x="2570" y="1"/>
                  </a:cubicBezTo>
                  <a:cubicBezTo>
                    <a:pt x="2554" y="1"/>
                    <a:pt x="2538" y="1"/>
                    <a:pt x="2522" y="1"/>
                  </a:cubicBezTo>
                  <a:close/>
                </a:path>
              </a:pathLst>
            </a:custGeom>
            <a:solidFill>
              <a:srgbClr val="F2EBE0"/>
            </a:solidFill>
            <a:ln cap="flat" cmpd="sng" w="19050">
              <a:solidFill>
                <a:srgbClr val="396C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3"/>
          <p:cNvSpPr/>
          <p:nvPr/>
        </p:nvSpPr>
        <p:spPr>
          <a:xfrm>
            <a:off x="6713332" y="2205188"/>
            <a:ext cx="585014" cy="818976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solidFill>
            <a:srgbClr val="F2EBE0"/>
          </a:solidFill>
          <a:ln cap="flat" cmpd="sng" w="19050">
            <a:solidFill>
              <a:srgbClr val="396C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8975861" y="2266231"/>
            <a:ext cx="711025" cy="696895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rgbClr val="F2EBE0"/>
          </a:solidFill>
          <a:ln cap="flat" cmpd="sng" w="19050">
            <a:solidFill>
              <a:srgbClr val="396C3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2017490" y="2277728"/>
            <a:ext cx="881394" cy="673908"/>
            <a:chOff x="6871575" y="2111775"/>
            <a:chExt cx="293075" cy="219150"/>
          </a:xfrm>
        </p:grpSpPr>
        <p:sp>
          <p:nvSpPr>
            <p:cNvPr id="189" name="Google Shape;189;p23"/>
            <p:cNvSpPr/>
            <p:nvPr/>
          </p:nvSpPr>
          <p:spPr>
            <a:xfrm>
              <a:off x="6871575" y="2207800"/>
              <a:ext cx="293075" cy="123125"/>
            </a:xfrm>
            <a:custGeom>
              <a:rect b="b" l="l" r="r" t="t"/>
              <a:pathLst>
                <a:path extrusionOk="0" h="4925" w="11723">
                  <a:moveTo>
                    <a:pt x="11187" y="0"/>
                  </a:moveTo>
                  <a:cubicBezTo>
                    <a:pt x="11080" y="0"/>
                    <a:pt x="10991" y="36"/>
                    <a:pt x="10902" y="89"/>
                  </a:cubicBezTo>
                  <a:lnTo>
                    <a:pt x="8636" y="1392"/>
                  </a:lnTo>
                  <a:cubicBezTo>
                    <a:pt x="8654" y="1535"/>
                    <a:pt x="8654" y="1695"/>
                    <a:pt x="8636" y="1838"/>
                  </a:cubicBezTo>
                  <a:cubicBezTo>
                    <a:pt x="8529" y="2338"/>
                    <a:pt x="8047" y="2659"/>
                    <a:pt x="7547" y="2659"/>
                  </a:cubicBezTo>
                  <a:lnTo>
                    <a:pt x="5192" y="2659"/>
                  </a:lnTo>
                  <a:lnTo>
                    <a:pt x="5192" y="2141"/>
                  </a:lnTo>
                  <a:lnTo>
                    <a:pt x="7583" y="2141"/>
                  </a:lnTo>
                  <a:cubicBezTo>
                    <a:pt x="7886" y="2141"/>
                    <a:pt x="8118" y="1909"/>
                    <a:pt x="8118" y="1606"/>
                  </a:cubicBezTo>
                  <a:cubicBezTo>
                    <a:pt x="8118" y="1321"/>
                    <a:pt x="7886" y="1071"/>
                    <a:pt x="7583" y="1071"/>
                  </a:cubicBezTo>
                  <a:lnTo>
                    <a:pt x="4389" y="1071"/>
                  </a:lnTo>
                  <a:cubicBezTo>
                    <a:pt x="4175" y="1071"/>
                    <a:pt x="3961" y="1142"/>
                    <a:pt x="3765" y="1249"/>
                  </a:cubicBezTo>
                  <a:lnTo>
                    <a:pt x="0" y="3069"/>
                  </a:lnTo>
                  <a:lnTo>
                    <a:pt x="1874" y="4925"/>
                  </a:lnTo>
                  <a:cubicBezTo>
                    <a:pt x="2730" y="4068"/>
                    <a:pt x="3854" y="3729"/>
                    <a:pt x="5067" y="3729"/>
                  </a:cubicBezTo>
                  <a:lnTo>
                    <a:pt x="7547" y="3729"/>
                  </a:lnTo>
                  <a:cubicBezTo>
                    <a:pt x="7672" y="3729"/>
                    <a:pt x="7779" y="3694"/>
                    <a:pt x="7869" y="3622"/>
                  </a:cubicBezTo>
                  <a:lnTo>
                    <a:pt x="11526" y="964"/>
                  </a:lnTo>
                  <a:cubicBezTo>
                    <a:pt x="11633" y="839"/>
                    <a:pt x="11723" y="714"/>
                    <a:pt x="11723" y="536"/>
                  </a:cubicBezTo>
                  <a:cubicBezTo>
                    <a:pt x="11723" y="250"/>
                    <a:pt x="11491" y="0"/>
                    <a:pt x="11187" y="0"/>
                  </a:cubicBezTo>
                  <a:close/>
                </a:path>
              </a:pathLst>
            </a:custGeom>
            <a:solidFill>
              <a:srgbClr val="F2EBE0"/>
            </a:solidFill>
            <a:ln cap="flat" cmpd="sng" w="19050">
              <a:solidFill>
                <a:srgbClr val="396C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947400" y="2111775"/>
              <a:ext cx="176225" cy="117000"/>
            </a:xfrm>
            <a:custGeom>
              <a:rect b="b" l="l" r="r" t="t"/>
              <a:pathLst>
                <a:path extrusionOk="0" h="4680" w="7049">
                  <a:moveTo>
                    <a:pt x="6398" y="0"/>
                  </a:moveTo>
                  <a:cubicBezTo>
                    <a:pt x="5848" y="0"/>
                    <a:pt x="4903" y="98"/>
                    <a:pt x="4300" y="701"/>
                  </a:cubicBezTo>
                  <a:cubicBezTo>
                    <a:pt x="3658" y="1325"/>
                    <a:pt x="3604" y="2360"/>
                    <a:pt x="3622" y="2878"/>
                  </a:cubicBezTo>
                  <a:cubicBezTo>
                    <a:pt x="3337" y="3092"/>
                    <a:pt x="3087" y="3377"/>
                    <a:pt x="2926" y="3716"/>
                  </a:cubicBezTo>
                  <a:cubicBezTo>
                    <a:pt x="2891" y="3663"/>
                    <a:pt x="2873" y="3609"/>
                    <a:pt x="2819" y="3556"/>
                  </a:cubicBezTo>
                  <a:cubicBezTo>
                    <a:pt x="2837" y="3128"/>
                    <a:pt x="2784" y="2289"/>
                    <a:pt x="2266" y="1771"/>
                  </a:cubicBezTo>
                  <a:cubicBezTo>
                    <a:pt x="1775" y="1280"/>
                    <a:pt x="993" y="1199"/>
                    <a:pt x="533" y="1199"/>
                  </a:cubicBezTo>
                  <a:cubicBezTo>
                    <a:pt x="309" y="1199"/>
                    <a:pt x="161" y="1218"/>
                    <a:pt x="161" y="1218"/>
                  </a:cubicBezTo>
                  <a:cubicBezTo>
                    <a:pt x="161" y="1218"/>
                    <a:pt x="0" y="2574"/>
                    <a:pt x="714" y="3306"/>
                  </a:cubicBezTo>
                  <a:cubicBezTo>
                    <a:pt x="1178" y="3770"/>
                    <a:pt x="1927" y="3859"/>
                    <a:pt x="2373" y="3877"/>
                  </a:cubicBezTo>
                  <a:cubicBezTo>
                    <a:pt x="2516" y="4020"/>
                    <a:pt x="2605" y="4234"/>
                    <a:pt x="2659" y="4430"/>
                  </a:cubicBezTo>
                  <a:cubicBezTo>
                    <a:pt x="2677" y="4466"/>
                    <a:pt x="2695" y="4555"/>
                    <a:pt x="2695" y="4680"/>
                  </a:cubicBezTo>
                  <a:lnTo>
                    <a:pt x="3248" y="4680"/>
                  </a:lnTo>
                  <a:cubicBezTo>
                    <a:pt x="3265" y="4394"/>
                    <a:pt x="3283" y="4234"/>
                    <a:pt x="3390" y="4020"/>
                  </a:cubicBezTo>
                  <a:cubicBezTo>
                    <a:pt x="3533" y="3698"/>
                    <a:pt x="3765" y="3431"/>
                    <a:pt x="4015" y="3270"/>
                  </a:cubicBezTo>
                  <a:cubicBezTo>
                    <a:pt x="4051" y="3271"/>
                    <a:pt x="4089" y="3272"/>
                    <a:pt x="4128" y="3272"/>
                  </a:cubicBezTo>
                  <a:cubicBezTo>
                    <a:pt x="4694" y="3272"/>
                    <a:pt x="5590" y="3142"/>
                    <a:pt x="6174" y="2574"/>
                  </a:cubicBezTo>
                  <a:cubicBezTo>
                    <a:pt x="7048" y="1682"/>
                    <a:pt x="6834" y="23"/>
                    <a:pt x="6834" y="23"/>
                  </a:cubicBezTo>
                  <a:cubicBezTo>
                    <a:pt x="6834" y="23"/>
                    <a:pt x="6661" y="0"/>
                    <a:pt x="6398" y="0"/>
                  </a:cubicBezTo>
                  <a:close/>
                </a:path>
              </a:pathLst>
            </a:custGeom>
            <a:solidFill>
              <a:srgbClr val="F2EBE0"/>
            </a:solidFill>
            <a:ln cap="flat" cmpd="sng" w="19050">
              <a:solidFill>
                <a:srgbClr val="396C3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94735" y="2120169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Lorem ipsum dolor sit amet, consectetuer adipiscing elit. Aenean commodo ligula eget dolor. </a:t>
            </a:r>
            <a:endParaRPr sz="1900"/>
          </a:p>
        </p:txBody>
      </p:sp>
      <p:sp>
        <p:nvSpPr>
          <p:cNvPr id="196" name="Google Shape;196;p24"/>
          <p:cNvSpPr txBox="1"/>
          <p:nvPr>
            <p:ph idx="2" type="body"/>
          </p:nvPr>
        </p:nvSpPr>
        <p:spPr>
          <a:xfrm>
            <a:off x="4305918" y="2120901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Lorem ipsum dolor sit amet, consectetuer adipiscing elit. Aenean commodo ligula eget dolor.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197" name="Google Shape;197;p24"/>
          <p:cNvSpPr txBox="1"/>
          <p:nvPr>
            <p:ph idx="3" type="body"/>
          </p:nvPr>
        </p:nvSpPr>
        <p:spPr>
          <a:xfrm>
            <a:off x="7717101" y="2120169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Lorem ipsum dolor sit amet, consectetuer adipiscing elit. Aenean commodo ligula eget dolor.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198" name="Google Shape;198;p24"/>
          <p:cNvSpPr txBox="1"/>
          <p:nvPr>
            <p:ph idx="4" type="body"/>
          </p:nvPr>
        </p:nvSpPr>
        <p:spPr>
          <a:xfrm>
            <a:off x="894735" y="490469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Lorem ipsum dolor sit amet, consectetuer adipiscing elit. Aenean commodo ligula eget dolor.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199" name="Google Shape;199;p24"/>
          <p:cNvSpPr txBox="1"/>
          <p:nvPr>
            <p:ph idx="5" type="body"/>
          </p:nvPr>
        </p:nvSpPr>
        <p:spPr>
          <a:xfrm>
            <a:off x="4305918" y="4905422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Lorem ipsum dolor sit amet, consectetuer adipiscing elit. Aenean commodo ligula eget dolor.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200" name="Google Shape;200;p24"/>
          <p:cNvSpPr txBox="1"/>
          <p:nvPr>
            <p:ph idx="6" type="body"/>
          </p:nvPr>
        </p:nvSpPr>
        <p:spPr>
          <a:xfrm>
            <a:off x="7717101" y="4904690"/>
            <a:ext cx="2696690" cy="1457096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1900"/>
              <a:t>Lorem ipsum dolor sit amet, consectetuer adipiscing elit. Aenean commodo ligula eget dolor.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1900"/>
          </a:p>
        </p:txBody>
      </p:sp>
      <p:sp>
        <p:nvSpPr>
          <p:cNvPr id="201" name="Google Shape;201;p24"/>
          <p:cNvSpPr txBox="1"/>
          <p:nvPr>
            <p:ph idx="7" type="body"/>
          </p:nvPr>
        </p:nvSpPr>
        <p:spPr>
          <a:xfrm>
            <a:off x="3660251" y="476080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4B46"/>
              </a:buClr>
              <a:buSzPts val="3600"/>
              <a:buNone/>
            </a:pPr>
            <a:r>
              <a:rPr lang="es-ES"/>
              <a:t>ADD YOUR TITLE HERE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352" y="1033534"/>
            <a:ext cx="6055268" cy="481338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6621620" y="2155848"/>
            <a:ext cx="4363309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/>
              <a:t>ADD YOUR CHARTS HERE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453660" y="3694471"/>
            <a:ext cx="45312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 Aenean commodo ligula eget dolor.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741119" y="1910041"/>
            <a:ext cx="3064007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/>
              <a:t>ADD YOUR CHARTS HERE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741119" y="3429000"/>
            <a:ext cx="318195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strike="noStrike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 Aenean commodo ligula eget dolor.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071" y="991702"/>
            <a:ext cx="7071568" cy="469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577051" y="2792764"/>
            <a:ext cx="5292807" cy="374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000"/>
              <a:t>Lorem ipsum dolor sit amet, consectetuer adipiscing elit. Aenean commodo ligula eget dolor. Aenean massa. Cum sociis natoque penatibus et magnis dis parturient montes, nascetur ridiculus mus.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000"/>
              <a:t>Donec quam felis, ultricies nec, pellentesque eu, pretium quis, sem. Nulla consequat massa quis enim. Donec pede justo, fringilla vel, aliquet nec, vulputate eget, arcu.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21" name="Google Shape;221;p27"/>
          <p:cNvSpPr txBox="1"/>
          <p:nvPr>
            <p:ph idx="2" type="body"/>
          </p:nvPr>
        </p:nvSpPr>
        <p:spPr>
          <a:xfrm>
            <a:off x="3795953" y="712148"/>
            <a:ext cx="7381111" cy="75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3600"/>
              <a:buNone/>
            </a:pPr>
            <a:r>
              <a:rPr lang="es-ES"/>
              <a:t>ADDD YOUR TITLE HERE</a:t>
            </a:r>
            <a:endParaRPr/>
          </a:p>
        </p:txBody>
      </p:sp>
      <p:sp>
        <p:nvSpPr>
          <p:cNvPr id="222" name="Google Shape;222;p27"/>
          <p:cNvSpPr txBox="1"/>
          <p:nvPr>
            <p:ph idx="3" type="body"/>
          </p:nvPr>
        </p:nvSpPr>
        <p:spPr>
          <a:xfrm>
            <a:off x="6186354" y="2792764"/>
            <a:ext cx="5292807" cy="37403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000"/>
              <a:t>Lorem ipsum dolor sit amet, consectetuer adipiscing elit. Aenean commodo ligula eget dolor. Aenean massa. Cum sociis natoque penatibus et magnis dis parturient montes, nascetur ridiculus mus.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rPr lang="es-ES" sz="2000"/>
              <a:t>Donec quam felis, ultricies nec, pellentesque eu, pretium quis, sem. Nulla consequat massa quis enim. Donec pede justo, fringilla vel, aliquet nec, vulputate eget, arcu.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96C3A"/>
              </a:buClr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96C3A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verde, hierba, alubia&#10;&#10;Descripción generada automáticamente" id="227" name="Google Shape;227;p28"/>
          <p:cNvPicPr preferRelativeResize="0"/>
          <p:nvPr/>
        </p:nvPicPr>
        <p:blipFill rotWithShape="1">
          <a:blip r:embed="rId3">
            <a:alphaModFix/>
          </a:blip>
          <a:srcRect b="0" l="0" r="0" t="7428"/>
          <a:stretch/>
        </p:blipFill>
        <p:spPr>
          <a:xfrm>
            <a:off x="285135" y="254725"/>
            <a:ext cx="7846142" cy="634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614514" y="436846"/>
            <a:ext cx="5088196" cy="75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7F2E3"/>
              </a:buClr>
              <a:buSzPts val="4400"/>
              <a:buFont typeface="Arial"/>
              <a:buNone/>
            </a:pPr>
            <a:r>
              <a:rPr lang="es-ES" sz="4400">
                <a:solidFill>
                  <a:srgbClr val="F7F2E3"/>
                </a:solidFill>
                <a:latin typeface="Oswald Medium"/>
                <a:ea typeface="Oswald Medium"/>
                <a:cs typeface="Oswald Medium"/>
                <a:sym typeface="Oswald Medium"/>
              </a:rPr>
              <a:t>ADD YOUR IMAGES HERE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9119421" y="1195307"/>
            <a:ext cx="2330246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F7F2E3"/>
                </a:solidFill>
                <a:latin typeface="Questrial"/>
                <a:ea typeface="Questrial"/>
                <a:cs typeface="Questrial"/>
                <a:sym typeface="Questrial"/>
              </a:rPr>
              <a:t>Lorem ipsum dolor sit amet, consectetuer adipiscing elit. Aenean commodo ligula eget dolor. Aenean massa. Cum sociis natoque penatibus et magnis dis parturient montes, nascetur ridiculus mus.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strike="noStrike">
              <a:solidFill>
                <a:srgbClr val="F7F2E3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078_Burton_Template_SlidesMania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