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Ubuntu"/>
      <p:regular r:id="rId32"/>
      <p:bold r:id="rId33"/>
      <p:italic r:id="rId34"/>
      <p:boldItalic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Barlow Condensed"/>
      <p:regular r:id="rId44"/>
      <p:bold r:id="rId45"/>
      <p:italic r:id="rId46"/>
      <p:boldItalic r:id="rId47"/>
    </p:embeddedFont>
    <p:embeddedFont>
      <p:font typeface="Archivo Medium"/>
      <p:regular r:id="rId48"/>
      <p:bold r:id="rId49"/>
      <p:italic r:id="rId50"/>
      <p:boldItalic r:id="rId51"/>
    </p:embeddedFont>
    <p:embeddedFont>
      <p:font typeface="Archivo"/>
      <p:regular r:id="rId52"/>
      <p:bold r:id="rId53"/>
      <p:italic r:id="rId54"/>
      <p:boldItalic r:id="rId55"/>
    </p:embeddedFont>
    <p:embeddedFont>
      <p:font typeface="Hind Madurai"/>
      <p:regular r:id="rId56"/>
      <p:bold r:id="rId57"/>
    </p:embeddedFont>
    <p:embeddedFont>
      <p:font typeface="Homemade Apple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BarlowCondensed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BarlowCondensed-italic.fntdata"/><Relationship Id="rId45" Type="http://schemas.openxmlformats.org/officeDocument/2006/relationships/font" Target="fonts/Barlow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chivoMedium-regular.fntdata"/><Relationship Id="rId47" Type="http://schemas.openxmlformats.org/officeDocument/2006/relationships/font" Target="fonts/BarlowCondensed-boldItalic.fntdata"/><Relationship Id="rId49" Type="http://schemas.openxmlformats.org/officeDocument/2006/relationships/font" Target="fonts/Archiv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Ubuntu-bold.fntdata"/><Relationship Id="rId32" Type="http://schemas.openxmlformats.org/officeDocument/2006/relationships/font" Target="fonts/Ubuntu-regular.fntdata"/><Relationship Id="rId35" Type="http://schemas.openxmlformats.org/officeDocument/2006/relationships/font" Target="fonts/Ubuntu-boldItalic.fntdata"/><Relationship Id="rId34" Type="http://schemas.openxmlformats.org/officeDocument/2006/relationships/font" Target="fonts/Ubuntu-italic.fntdata"/><Relationship Id="rId37" Type="http://schemas.openxmlformats.org/officeDocument/2006/relationships/font" Target="fonts/Poppins-bold.fntdata"/><Relationship Id="rId36" Type="http://schemas.openxmlformats.org/officeDocument/2006/relationships/font" Target="fonts/Poppins-regular.fntdata"/><Relationship Id="rId39" Type="http://schemas.openxmlformats.org/officeDocument/2006/relationships/font" Target="fonts/Poppins-boldItalic.fntdata"/><Relationship Id="rId38" Type="http://schemas.openxmlformats.org/officeDocument/2006/relationships/font" Target="fonts/Poppins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chivoMedium-boldItalic.fntdata"/><Relationship Id="rId50" Type="http://schemas.openxmlformats.org/officeDocument/2006/relationships/font" Target="fonts/ArchivoMedium-italic.fntdata"/><Relationship Id="rId53" Type="http://schemas.openxmlformats.org/officeDocument/2006/relationships/font" Target="fonts/Archivo-bold.fntdata"/><Relationship Id="rId52" Type="http://schemas.openxmlformats.org/officeDocument/2006/relationships/font" Target="fonts/Archivo-regular.fntdata"/><Relationship Id="rId11" Type="http://schemas.openxmlformats.org/officeDocument/2006/relationships/slide" Target="slides/slide6.xml"/><Relationship Id="rId55" Type="http://schemas.openxmlformats.org/officeDocument/2006/relationships/font" Target="fonts/Archivo-boldItalic.fntdata"/><Relationship Id="rId10" Type="http://schemas.openxmlformats.org/officeDocument/2006/relationships/slide" Target="slides/slide5.xml"/><Relationship Id="rId54" Type="http://schemas.openxmlformats.org/officeDocument/2006/relationships/font" Target="fonts/Archivo-italic.fntdata"/><Relationship Id="rId13" Type="http://schemas.openxmlformats.org/officeDocument/2006/relationships/slide" Target="slides/slide8.xml"/><Relationship Id="rId57" Type="http://schemas.openxmlformats.org/officeDocument/2006/relationships/font" Target="fonts/HindMadurai-bold.fntdata"/><Relationship Id="rId12" Type="http://schemas.openxmlformats.org/officeDocument/2006/relationships/slide" Target="slides/slide7.xml"/><Relationship Id="rId56" Type="http://schemas.openxmlformats.org/officeDocument/2006/relationships/font" Target="fonts/HindMadurai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HomemadeAppl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d8ccc0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d8ccc0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fd8ccc01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fd8ccc01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05c9c3d7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05c9c3d7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fd8ccc01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fd8ccc01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fd8ccc01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fd8ccc01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fd8ccc01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fd8ccc01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fd8ccc017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fd8ccc017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fd8ccc01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fd8ccc01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fd8ccc01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fd8ccc01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d8ccc01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d8ccc01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d8ccc01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d8ccc01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fd8ccc017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fd8ccc01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fd8ccc01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fd8ccc01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6fd8ccc0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6fd8ccc0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fd8ccc01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6fd8ccc01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fda0906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fda0906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805c9c3d71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805c9c3d71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6fd8ccc01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6fd8ccc01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5c9c3d7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5c9c3d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d8ccc01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d8ccc01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d8ccc01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d8ccc01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d8ccc0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d8ccc0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d8ccc0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d8ccc0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d8ccc0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d8ccc0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d8ccc01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d8ccc01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5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5436274" y="426769"/>
            <a:ext cx="5994300" cy="6054075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96604" y="1297575"/>
            <a:ext cx="53976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96600" y="4083625"/>
            <a:ext cx="5397600" cy="661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537452" y="251811"/>
            <a:ext cx="3418933" cy="3504263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959525" y="5697228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">
  <p:cSld name="CUSTOM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587350" y="1750975"/>
            <a:ext cx="5248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6356150" y="1750975"/>
            <a:ext cx="5248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1"/>
          <p:cNvSpPr/>
          <p:nvPr/>
        </p:nvSpPr>
        <p:spPr>
          <a:xfrm>
            <a:off x="8715400" y="3914680"/>
            <a:ext cx="2360555" cy="2384095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 rot="3435257">
            <a:off x="9295842" y="4222473"/>
            <a:ext cx="2360434" cy="2383972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87" name="Google Shape;87;p11"/>
          <p:cNvSpPr/>
          <p:nvPr/>
        </p:nvSpPr>
        <p:spPr>
          <a:xfrm rot="10800000">
            <a:off x="9438455" y="3990773"/>
            <a:ext cx="2589842" cy="2654479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CUSTOM_9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1220410" y="60652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415600" y="1890000"/>
            <a:ext cx="3635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4278394" y="1890000"/>
            <a:ext cx="3635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8141188" y="1890000"/>
            <a:ext cx="3635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2"/>
          <p:cNvSpPr/>
          <p:nvPr/>
        </p:nvSpPr>
        <p:spPr>
          <a:xfrm>
            <a:off x="10287578" y="5282514"/>
            <a:ext cx="1216843" cy="1228977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95" name="Google Shape;95;p12"/>
          <p:cNvSpPr/>
          <p:nvPr/>
        </p:nvSpPr>
        <p:spPr>
          <a:xfrm rot="3434971">
            <a:off x="10586791" y="5441176"/>
            <a:ext cx="1216629" cy="1228761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96" name="Google Shape;96;p12"/>
          <p:cNvSpPr/>
          <p:nvPr/>
        </p:nvSpPr>
        <p:spPr>
          <a:xfrm rot="10800000">
            <a:off x="10661698" y="5323233"/>
            <a:ext cx="1333384" cy="1366663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CUSTOM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287475" y="6083375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sp>
        <p:nvSpPr>
          <p:cNvPr id="101" name="Google Shape;101;p13"/>
          <p:cNvSpPr/>
          <p:nvPr/>
        </p:nvSpPr>
        <p:spPr>
          <a:xfrm flipH="1" rot="10800000">
            <a:off x="211826" y="5094052"/>
            <a:ext cx="1521425" cy="1559397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0506876" y="195427"/>
            <a:ext cx="1521425" cy="1559397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CUSTOM_1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0873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2" type="subTitle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3" type="body"/>
          </p:nvPr>
        </p:nvSpPr>
        <p:spPr>
          <a:xfrm>
            <a:off x="272730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4" type="subTitle"/>
          </p:nvPr>
        </p:nvSpPr>
        <p:spPr>
          <a:xfrm>
            <a:off x="272730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5" type="body"/>
          </p:nvPr>
        </p:nvSpPr>
        <p:spPr>
          <a:xfrm>
            <a:off x="5045864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6" type="subTitle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7" type="body"/>
          </p:nvPr>
        </p:nvSpPr>
        <p:spPr>
          <a:xfrm>
            <a:off x="736442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736442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9" type="body"/>
          </p:nvPr>
        </p:nvSpPr>
        <p:spPr>
          <a:xfrm>
            <a:off x="968299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968299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4"/>
          <p:cNvSpPr/>
          <p:nvPr/>
        </p:nvSpPr>
        <p:spPr>
          <a:xfrm>
            <a:off x="2924202" y="1625485"/>
            <a:ext cx="1785702" cy="1803509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7" name="Google Shape;117;p14"/>
          <p:cNvSpPr/>
          <p:nvPr/>
        </p:nvSpPr>
        <p:spPr>
          <a:xfrm rot="3435262">
            <a:off x="454476" y="1535694"/>
            <a:ext cx="1785290" cy="1803093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 rot="4967202">
            <a:off x="5242854" y="1535722"/>
            <a:ext cx="1785446" cy="1803251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 rot="7939992">
            <a:off x="7624394" y="1387736"/>
            <a:ext cx="1785541" cy="1803346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 rot="10518111">
            <a:off x="9879805" y="1387654"/>
            <a:ext cx="1785708" cy="1803515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14"/>
          <p:cNvSpPr/>
          <p:nvPr/>
        </p:nvSpPr>
        <p:spPr>
          <a:xfrm flipH="1" rot="10800000">
            <a:off x="211826" y="5094052"/>
            <a:ext cx="1521425" cy="1559397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10506876" y="195427"/>
            <a:ext cx="1521425" cy="1559397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CUSTOM_1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5" name="Google Shape;125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6" name="Google Shape;126;p15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5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28" name="Google Shape;128;p15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29" name="Google Shape;129;p15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5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5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5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5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itle and text">
  <p:cSld name="CUSTOM_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11152" y="251811"/>
            <a:ext cx="3418933" cy="3504263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634800" y="593375"/>
            <a:ext cx="9880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850400" y="3072975"/>
            <a:ext cx="56649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2" name="Google Shape;22;p3"/>
          <p:cNvSpPr txBox="1"/>
          <p:nvPr>
            <p:ph idx="2" type="subTitle"/>
          </p:nvPr>
        </p:nvSpPr>
        <p:spPr>
          <a:xfrm>
            <a:off x="5850400" y="1729075"/>
            <a:ext cx="5664900" cy="9717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211150" y="1524798"/>
            <a:ext cx="4266743" cy="4309291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4" name="Google Shape;24;p3"/>
          <p:cNvSpPr/>
          <p:nvPr/>
        </p:nvSpPr>
        <p:spPr>
          <a:xfrm rot="3435799">
            <a:off x="1259872" y="2081025"/>
            <a:ext cx="4266450" cy="4308995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itle and text 1">
  <p:cSld name="CUSTOM_5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516952" y="251811"/>
            <a:ext cx="3418933" cy="3504263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669575"/>
            <a:ext cx="9880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3149175"/>
            <a:ext cx="56649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4"/>
          <p:cNvSpPr txBox="1"/>
          <p:nvPr>
            <p:ph idx="2" type="subTitle"/>
          </p:nvPr>
        </p:nvSpPr>
        <p:spPr>
          <a:xfrm>
            <a:off x="415600" y="1805275"/>
            <a:ext cx="5664900" cy="9717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 flipH="1" rot="10800000">
            <a:off x="211826" y="5094052"/>
            <a:ext cx="1521425" cy="1559397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0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8537452" y="251811"/>
            <a:ext cx="3418933" cy="3504263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15600" y="3281500"/>
            <a:ext cx="7899000" cy="281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7623828" y="2907955"/>
            <a:ext cx="3118235" cy="3149330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8" name="Google Shape;38;p5"/>
          <p:cNvSpPr/>
          <p:nvPr/>
        </p:nvSpPr>
        <p:spPr>
          <a:xfrm rot="3435608">
            <a:off x="8390412" y="3314453"/>
            <a:ext cx="3117819" cy="3148910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9" name="Google Shape;39;p5"/>
          <p:cNvSpPr/>
          <p:nvPr/>
        </p:nvSpPr>
        <p:spPr>
          <a:xfrm>
            <a:off x="9405075" y="5944550"/>
            <a:ext cx="2371220" cy="273081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490200" y="1592650"/>
            <a:ext cx="7725300" cy="84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2100"/>
              </a:spcBef>
              <a:spcAft>
                <a:spcPts val="21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8537452" y="251811"/>
            <a:ext cx="3418933" cy="3504263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Hind Madurai"/>
                <a:ea typeface="Hind Madurai"/>
                <a:cs typeface="Hind Madurai"/>
                <a:sym typeface="Hind Madura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ind Madurai"/>
                <a:ea typeface="Hind Madurai"/>
                <a:cs typeface="Hind Madurai"/>
                <a:sym typeface="Hind Madura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ind Madurai"/>
                <a:ea typeface="Hind Madurai"/>
                <a:cs typeface="Hind Madurai"/>
                <a:sym typeface="Hind Madura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ind Madurai"/>
                <a:ea typeface="Hind Madurai"/>
                <a:cs typeface="Hind Madurai"/>
                <a:sym typeface="Hind Madura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ind Madurai"/>
                <a:ea typeface="Hind Madurai"/>
                <a:cs typeface="Hind Madurai"/>
                <a:sym typeface="Hind Madura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ind Madurai"/>
                <a:ea typeface="Hind Madurai"/>
                <a:cs typeface="Hind Madurai"/>
                <a:sym typeface="Hind Madura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ind Madurai"/>
                <a:ea typeface="Hind Madurai"/>
                <a:cs typeface="Hind Madurai"/>
                <a:sym typeface="Hind Madura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ind Madurai"/>
                <a:ea typeface="Hind Madurai"/>
                <a:cs typeface="Hind Madurai"/>
                <a:sym typeface="Hind Madura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581500" y="4626750"/>
            <a:ext cx="3354600" cy="196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416855" y="4626750"/>
            <a:ext cx="3354600" cy="196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8225396" y="4626750"/>
            <a:ext cx="3354600" cy="196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4" type="subTitle"/>
          </p:nvPr>
        </p:nvSpPr>
        <p:spPr>
          <a:xfrm>
            <a:off x="528700" y="4050175"/>
            <a:ext cx="3460200" cy="599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"/>
            </a:lvl9pPr>
          </a:lstStyle>
          <a:p/>
        </p:txBody>
      </p:sp>
      <p:sp>
        <p:nvSpPr>
          <p:cNvPr id="48" name="Google Shape;48;p6"/>
          <p:cNvSpPr txBox="1"/>
          <p:nvPr>
            <p:ph idx="5" type="subTitle"/>
          </p:nvPr>
        </p:nvSpPr>
        <p:spPr>
          <a:xfrm>
            <a:off x="4364055" y="4050175"/>
            <a:ext cx="3460200" cy="599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"/>
            </a:lvl9pPr>
          </a:lstStyle>
          <a:p/>
        </p:txBody>
      </p:sp>
      <p:sp>
        <p:nvSpPr>
          <p:cNvPr id="49" name="Google Shape;49;p6"/>
          <p:cNvSpPr txBox="1"/>
          <p:nvPr>
            <p:ph idx="6" type="subTitle"/>
          </p:nvPr>
        </p:nvSpPr>
        <p:spPr>
          <a:xfrm>
            <a:off x="8172596" y="4050175"/>
            <a:ext cx="3460200" cy="599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"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285900" y="25180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">
  <p:cSld name="CUSTOM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2050725" y="9"/>
            <a:ext cx="8090554" cy="7789405"/>
            <a:chOff x="211150" y="1276022"/>
            <a:chExt cx="6147837" cy="5919001"/>
          </a:xfrm>
        </p:grpSpPr>
        <p:sp>
          <p:nvSpPr>
            <p:cNvPr id="53" name="Google Shape;53;p7"/>
            <p:cNvSpPr/>
            <p:nvPr/>
          </p:nvSpPr>
          <p:spPr>
            <a:xfrm>
              <a:off x="211150" y="1524798"/>
              <a:ext cx="4266743" cy="4309291"/>
            </a:xfrm>
            <a:custGeom>
              <a:rect b="b" l="l" r="r" t="t"/>
              <a:pathLst>
                <a:path extrusionOk="0" h="242163" w="239772">
                  <a:moveTo>
                    <a:pt x="138352" y="10135"/>
                  </a:moveTo>
                  <a:cubicBezTo>
                    <a:pt x="98698" y="23940"/>
                    <a:pt x="-7187" y="74245"/>
                    <a:pt x="386" y="112707"/>
                  </a:cubicBezTo>
                  <a:cubicBezTo>
                    <a:pt x="7959" y="151169"/>
                    <a:pt x="144134" y="254710"/>
                    <a:pt x="183788" y="240905"/>
                  </a:cubicBezTo>
                  <a:cubicBezTo>
                    <a:pt x="223442" y="227101"/>
                    <a:pt x="245885" y="68342"/>
                    <a:pt x="238312" y="29880"/>
                  </a:cubicBezTo>
                  <a:cubicBezTo>
                    <a:pt x="230739" y="-8582"/>
                    <a:pt x="178006" y="-3669"/>
                    <a:pt x="138352" y="10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4" name="Google Shape;54;p7"/>
            <p:cNvSpPr/>
            <p:nvPr/>
          </p:nvSpPr>
          <p:spPr>
            <a:xfrm rot="3435799">
              <a:off x="1259872" y="2081025"/>
              <a:ext cx="4266450" cy="4308995"/>
            </a:xfrm>
            <a:custGeom>
              <a:rect b="b" l="l" r="r" t="t"/>
              <a:pathLst>
                <a:path extrusionOk="0" h="242163" w="239772">
                  <a:moveTo>
                    <a:pt x="138352" y="10135"/>
                  </a:moveTo>
                  <a:cubicBezTo>
                    <a:pt x="98698" y="23940"/>
                    <a:pt x="-7187" y="74245"/>
                    <a:pt x="386" y="112707"/>
                  </a:cubicBezTo>
                  <a:cubicBezTo>
                    <a:pt x="7959" y="151169"/>
                    <a:pt x="144134" y="254710"/>
                    <a:pt x="183788" y="240905"/>
                  </a:cubicBezTo>
                  <a:cubicBezTo>
                    <a:pt x="223442" y="227101"/>
                    <a:pt x="245885" y="68342"/>
                    <a:pt x="238312" y="29880"/>
                  </a:cubicBezTo>
                  <a:cubicBezTo>
                    <a:pt x="230739" y="-8582"/>
                    <a:pt x="178006" y="-3669"/>
                    <a:pt x="138352" y="101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2279250" y="3047250"/>
            <a:ext cx="66891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>
            <a:off x="182277" y="201336"/>
            <a:ext cx="3418933" cy="3504263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8287675" y="5888928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">
  <p:cSld name="CUSTOM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8715400" y="3914680"/>
            <a:ext cx="2360555" cy="2384095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61" name="Google Shape;61;p8"/>
          <p:cNvSpPr/>
          <p:nvPr/>
        </p:nvSpPr>
        <p:spPr>
          <a:xfrm rot="3435257">
            <a:off x="9295842" y="4222473"/>
            <a:ext cx="2360434" cy="2383972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15600" y="2605500"/>
            <a:ext cx="8529900" cy="348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 rot="10800000">
            <a:off x="9438455" y="3990773"/>
            <a:ext cx="2589842" cy="2654479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2" type="subTitle"/>
          </p:nvPr>
        </p:nvSpPr>
        <p:spPr>
          <a:xfrm>
            <a:off x="490200" y="1592650"/>
            <a:ext cx="7725300" cy="84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r main point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5436274" y="426769"/>
            <a:ext cx="5994300" cy="6054075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9"/>
          <p:cNvSpPr/>
          <p:nvPr/>
        </p:nvSpPr>
        <p:spPr>
          <a:xfrm rot="3435856">
            <a:off x="5469662" y="772180"/>
            <a:ext cx="4092527" cy="4133338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2" name="Google Shape;72;p9"/>
          <p:cNvSpPr/>
          <p:nvPr/>
        </p:nvSpPr>
        <p:spPr>
          <a:xfrm>
            <a:off x="8537452" y="251811"/>
            <a:ext cx="3418933" cy="3504263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374250" y="3458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Google Shape;74;p9"/>
          <p:cNvSpPr/>
          <p:nvPr/>
        </p:nvSpPr>
        <p:spPr>
          <a:xfrm>
            <a:off x="8756925" y="567770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8516952" y="251811"/>
            <a:ext cx="3418933" cy="3504263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 flipH="1" rot="10800000">
            <a:off x="211826" y="5094052"/>
            <a:ext cx="1521425" cy="1559397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None/>
              <a:defRPr b="1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None/>
              <a:defRPr b="1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None/>
              <a:defRPr b="1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None/>
              <a:defRPr b="1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None/>
              <a:defRPr b="1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None/>
              <a:defRPr b="1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None/>
              <a:defRPr b="1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None/>
              <a:defRPr b="1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chivo"/>
              <a:buNone/>
              <a:defRPr b="1" sz="3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ind Madurai"/>
              <a:buChar char="●"/>
              <a:defRPr sz="24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ind Madurai"/>
              <a:buChar char="○"/>
              <a:defRPr sz="19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ind Madurai"/>
              <a:buChar char="■"/>
              <a:defRPr sz="19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ind Madurai"/>
              <a:buChar char="●"/>
              <a:defRPr sz="19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ind Madurai"/>
              <a:buChar char="○"/>
              <a:defRPr sz="19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ind Madurai"/>
              <a:buChar char="■"/>
              <a:defRPr sz="19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ind Madurai"/>
              <a:buChar char="●"/>
              <a:defRPr sz="19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ind Madurai"/>
              <a:buChar char="○"/>
              <a:defRPr sz="19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Hind Madurai"/>
              <a:buChar char="■"/>
              <a:defRPr sz="19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hyperlink" Target="https://unsplash.com/@jeshoots?utm_source=unsplash&amp;utm_medium=referral&amp;utm_content=creditCopyText" TargetMode="External"/><Relationship Id="rId5" Type="http://schemas.openxmlformats.org/officeDocument/2006/relationships/hyperlink" Target="https://unsplash.com/s/photos/online?utm_source=unsplash&amp;utm_medium=referral&amp;utm_content=creditCopyTex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unsplash.com/@matfelipe?utm_source=unsplash&amp;utm_medium=referral&amp;utm_content=creditCopyText" TargetMode="External"/><Relationship Id="rId5" Type="http://schemas.openxmlformats.org/officeDocument/2006/relationships/hyperlink" Target="https://unsplash.com/s/photos/business-woman?utm_source=unsplash&amp;utm_medium=referral&amp;utm_content=creditCopyTex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s://unsplash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ctrTitle"/>
          </p:nvPr>
        </p:nvSpPr>
        <p:spPr>
          <a:xfrm>
            <a:off x="796604" y="1297575"/>
            <a:ext cx="53976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Webinar or online PD title.</a:t>
            </a:r>
            <a:endParaRPr/>
          </a:p>
        </p:txBody>
      </p:sp>
      <p:sp>
        <p:nvSpPr>
          <p:cNvPr id="139" name="Google Shape;139;p16"/>
          <p:cNvSpPr txBox="1"/>
          <p:nvPr>
            <p:ph idx="1" type="subTitle"/>
          </p:nvPr>
        </p:nvSpPr>
        <p:spPr>
          <a:xfrm>
            <a:off x="796600" y="4083625"/>
            <a:ext cx="5397600" cy="66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your subtitle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columns, only text.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415600" y="2042400"/>
            <a:ext cx="3635100" cy="35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that pandas don’t hibernate?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When winter approaches, they head lower down their mountain homes to warmer temperatures, where they continue to chomp away on bamboo!</a:t>
            </a:r>
            <a:endParaRPr/>
          </a:p>
        </p:txBody>
      </p:sp>
      <p:sp>
        <p:nvSpPr>
          <p:cNvPr id="212" name="Google Shape;212;p25"/>
          <p:cNvSpPr txBox="1"/>
          <p:nvPr>
            <p:ph idx="2" type="body"/>
          </p:nvPr>
        </p:nvSpPr>
        <p:spPr>
          <a:xfrm>
            <a:off x="4278398" y="2042400"/>
            <a:ext cx="3635100" cy="35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that a cat uses its whiskers as feelers to determine if a space is too small to squeeze through?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Also, cats love to sleep. A fifteen-year-old cat has probably spent ten years of its life sleeping.</a:t>
            </a:r>
            <a:endParaRPr/>
          </a:p>
        </p:txBody>
      </p:sp>
      <p:sp>
        <p:nvSpPr>
          <p:cNvPr id="213" name="Google Shape;213;p25"/>
          <p:cNvSpPr txBox="1"/>
          <p:nvPr>
            <p:ph idx="3" type="body"/>
          </p:nvPr>
        </p:nvSpPr>
        <p:spPr>
          <a:xfrm>
            <a:off x="8141196" y="2042400"/>
            <a:ext cx="3635100" cy="35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that elephants can sense storms?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Elephants may be able to detect a thunderstorm from hundreds of miles away, and will head towards it, looking for water.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14000" y="62489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634800" y="821975"/>
            <a:ext cx="9880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column, with image.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5850400" y="3301575"/>
            <a:ext cx="56649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Images are a big part of any slideshow presentation. They help your audience connect with your ideas on a more emotional level.</a:t>
            </a:r>
            <a:endParaRPr/>
          </a:p>
        </p:txBody>
      </p:sp>
      <p:sp>
        <p:nvSpPr>
          <p:cNvPr id="221" name="Google Shape;221;p26"/>
          <p:cNvSpPr txBox="1"/>
          <p:nvPr>
            <p:ph idx="2" type="subTitle"/>
          </p:nvPr>
        </p:nvSpPr>
        <p:spPr>
          <a:xfrm>
            <a:off x="5850400" y="1957675"/>
            <a:ext cx="5664900" cy="97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images!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22573" r="17596" t="0"/>
          <a:stretch/>
        </p:blipFill>
        <p:spPr>
          <a:xfrm>
            <a:off x="1090700" y="1153975"/>
            <a:ext cx="3959425" cy="57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/>
          <p:nvPr/>
        </p:nvSpPr>
        <p:spPr>
          <a:xfrm>
            <a:off x="588800" y="6063228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415600" y="669575"/>
            <a:ext cx="9880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column, with image.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415600" y="3149175"/>
            <a:ext cx="56649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Images are a big part of any slideshow presentation. They help your audience connect with your ideas on a more emotional level.</a:t>
            </a:r>
            <a:endParaRPr/>
          </a:p>
        </p:txBody>
      </p:sp>
      <p:sp>
        <p:nvSpPr>
          <p:cNvPr id="230" name="Google Shape;230;p27"/>
          <p:cNvSpPr txBox="1"/>
          <p:nvPr>
            <p:ph idx="2" type="subTitle"/>
          </p:nvPr>
        </p:nvSpPr>
        <p:spPr>
          <a:xfrm>
            <a:off x="415600" y="1805275"/>
            <a:ext cx="5664900" cy="97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images!</a:t>
            </a:r>
            <a:endParaRPr/>
          </a:p>
        </p:txBody>
      </p:sp>
      <p:grpSp>
        <p:nvGrpSpPr>
          <p:cNvPr id="231" name="Google Shape;231;p27"/>
          <p:cNvGrpSpPr/>
          <p:nvPr/>
        </p:nvGrpSpPr>
        <p:grpSpPr>
          <a:xfrm>
            <a:off x="6232900" y="1805275"/>
            <a:ext cx="5555694" cy="4383275"/>
            <a:chOff x="6232900" y="1805275"/>
            <a:chExt cx="5555694" cy="4383275"/>
          </a:xfrm>
        </p:grpSpPr>
        <p:pic>
          <p:nvPicPr>
            <p:cNvPr id="232" name="Google Shape;232;p27"/>
            <p:cNvPicPr preferRelativeResize="0"/>
            <p:nvPr/>
          </p:nvPicPr>
          <p:blipFill rotWithShape="1">
            <a:blip r:embed="rId3">
              <a:alphaModFix/>
            </a:blip>
            <a:srcRect b="0" l="0" r="11016" t="0"/>
            <a:stretch/>
          </p:blipFill>
          <p:spPr>
            <a:xfrm>
              <a:off x="6232900" y="1805275"/>
              <a:ext cx="5555694" cy="41621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7"/>
            <p:cNvSpPr txBox="1"/>
            <p:nvPr/>
          </p:nvSpPr>
          <p:spPr>
            <a:xfrm>
              <a:off x="6232900" y="5891250"/>
              <a:ext cx="30000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11111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</a:rPr>
                <a:t>Photo by </a:t>
              </a:r>
              <a:r>
                <a:rPr lang="en" sz="1050" u="sng">
                  <a:solidFill>
                    <a:srgbClr val="767676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JESHOOTS.COM</a:t>
              </a:r>
              <a:r>
                <a:rPr lang="en" sz="1050">
                  <a:solidFill>
                    <a:srgbClr val="111111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</a:rPr>
                <a:t> on </a:t>
              </a:r>
              <a:r>
                <a:rPr lang="en" sz="1050" u="sng">
                  <a:solidFill>
                    <a:srgbClr val="767676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Unsplash</a:t>
              </a:r>
              <a:endParaRPr/>
            </a:p>
          </p:txBody>
        </p:sp>
      </p:grpSp>
      <p:sp>
        <p:nvSpPr>
          <p:cNvPr id="234" name="Google Shape;234;p27"/>
          <p:cNvSpPr/>
          <p:nvPr/>
        </p:nvSpPr>
        <p:spPr>
          <a:xfrm>
            <a:off x="414000" y="62489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415650" y="428992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</a:t>
            </a:r>
            <a:r>
              <a:rPr lang="en">
                <a:solidFill>
                  <a:schemeClr val="lt1"/>
                </a:solidFill>
                <a:highlight>
                  <a:schemeClr val="accent3"/>
                </a:highlight>
              </a:rPr>
              <a:t>map title.</a:t>
            </a:r>
            <a:endParaRPr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  <p:grpSp>
        <p:nvGrpSpPr>
          <p:cNvPr id="240" name="Google Shape;240;p28"/>
          <p:cNvGrpSpPr/>
          <p:nvPr/>
        </p:nvGrpSpPr>
        <p:grpSpPr>
          <a:xfrm>
            <a:off x="1284987" y="1831721"/>
            <a:ext cx="9214097" cy="4563220"/>
            <a:chOff x="275475" y="1342375"/>
            <a:chExt cx="7012250" cy="3021400"/>
          </a:xfrm>
        </p:grpSpPr>
        <p:sp>
          <p:nvSpPr>
            <p:cNvPr id="241" name="Google Shape;241;p28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807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28"/>
          <p:cNvSpPr txBox="1"/>
          <p:nvPr>
            <p:ph idx="1" type="subTitle"/>
          </p:nvPr>
        </p:nvSpPr>
        <p:spPr>
          <a:xfrm>
            <a:off x="298400" y="2772675"/>
            <a:ext cx="2225100" cy="235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You can use maps to show your offices or markets. Or as charts, highlighting the countries and adding your data.</a:t>
            </a:r>
            <a:endParaRPr sz="1800"/>
          </a:p>
        </p:txBody>
      </p:sp>
      <p:sp>
        <p:nvSpPr>
          <p:cNvPr id="453" name="Google Shape;453;p28"/>
          <p:cNvSpPr txBox="1"/>
          <p:nvPr>
            <p:ph idx="1" type="subTitle"/>
          </p:nvPr>
        </p:nvSpPr>
        <p:spPr>
          <a:xfrm>
            <a:off x="9814500" y="3585850"/>
            <a:ext cx="2225100" cy="235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You can double click on the desired country and change fill color.</a:t>
            </a:r>
            <a:endParaRPr sz="1800"/>
          </a:p>
        </p:txBody>
      </p:sp>
      <p:sp>
        <p:nvSpPr>
          <p:cNvPr id="454" name="Google Shape;454;p28"/>
          <p:cNvSpPr/>
          <p:nvPr/>
        </p:nvSpPr>
        <p:spPr>
          <a:xfrm>
            <a:off x="414000" y="62489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 txBox="1"/>
          <p:nvPr>
            <p:ph idx="1" type="body"/>
          </p:nvPr>
        </p:nvSpPr>
        <p:spPr>
          <a:xfrm>
            <a:off x="408750" y="3354451"/>
            <a:ext cx="2179500" cy="281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60" name="Google Shape;460;p29"/>
          <p:cNvSpPr txBox="1"/>
          <p:nvPr>
            <p:ph idx="2" type="subTitle"/>
          </p:nvPr>
        </p:nvSpPr>
        <p:spPr>
          <a:xfrm>
            <a:off x="408738" y="23091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</a:rPr>
              <a:t>2005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1" name="Google Shape;461;p29"/>
          <p:cNvSpPr txBox="1"/>
          <p:nvPr>
            <p:ph idx="3" type="body"/>
          </p:nvPr>
        </p:nvSpPr>
        <p:spPr>
          <a:xfrm>
            <a:off x="2727313" y="3354451"/>
            <a:ext cx="2179500" cy="281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62" name="Google Shape;462;p29"/>
          <p:cNvSpPr txBox="1"/>
          <p:nvPr>
            <p:ph idx="4" type="subTitle"/>
          </p:nvPr>
        </p:nvSpPr>
        <p:spPr>
          <a:xfrm>
            <a:off x="2727301" y="23091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</a:rPr>
              <a:t>2010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3" name="Google Shape;463;p29"/>
          <p:cNvSpPr txBox="1"/>
          <p:nvPr>
            <p:ph idx="5" type="body"/>
          </p:nvPr>
        </p:nvSpPr>
        <p:spPr>
          <a:xfrm>
            <a:off x="5045875" y="3354451"/>
            <a:ext cx="2179500" cy="281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64" name="Google Shape;464;p29"/>
          <p:cNvSpPr txBox="1"/>
          <p:nvPr>
            <p:ph idx="6" type="subTitle"/>
          </p:nvPr>
        </p:nvSpPr>
        <p:spPr>
          <a:xfrm>
            <a:off x="5045864" y="23091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</a:rPr>
              <a:t>2015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5" name="Google Shape;465;p29"/>
          <p:cNvSpPr txBox="1"/>
          <p:nvPr>
            <p:ph idx="7" type="body"/>
          </p:nvPr>
        </p:nvSpPr>
        <p:spPr>
          <a:xfrm>
            <a:off x="7364438" y="3354451"/>
            <a:ext cx="2179500" cy="281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66" name="Google Shape;466;p29"/>
          <p:cNvSpPr txBox="1"/>
          <p:nvPr>
            <p:ph idx="8" type="subTitle"/>
          </p:nvPr>
        </p:nvSpPr>
        <p:spPr>
          <a:xfrm>
            <a:off x="7364428" y="23091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2020</a:t>
            </a:r>
            <a:endParaRPr/>
          </a:p>
        </p:txBody>
      </p:sp>
      <p:sp>
        <p:nvSpPr>
          <p:cNvPr id="467" name="Google Shape;467;p29"/>
          <p:cNvSpPr txBox="1"/>
          <p:nvPr>
            <p:ph idx="9" type="body"/>
          </p:nvPr>
        </p:nvSpPr>
        <p:spPr>
          <a:xfrm>
            <a:off x="9683001" y="3354451"/>
            <a:ext cx="2179500" cy="281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68" name="Google Shape;468;p29"/>
          <p:cNvSpPr txBox="1"/>
          <p:nvPr>
            <p:ph idx="13" type="subTitle"/>
          </p:nvPr>
        </p:nvSpPr>
        <p:spPr>
          <a:xfrm>
            <a:off x="9606791" y="23091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469" name="Google Shape;469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timeline or </a:t>
            </a:r>
            <a:r>
              <a:rPr lang="en">
                <a:solidFill>
                  <a:schemeClr val="lt1"/>
                </a:solidFill>
                <a:highlight>
                  <a:schemeClr val="accent3"/>
                </a:highlight>
              </a:rPr>
              <a:t>process.</a:t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414000" y="62489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/>
          <p:nvPr/>
        </p:nvSpPr>
        <p:spPr>
          <a:xfrm>
            <a:off x="211150" y="1456245"/>
            <a:ext cx="3090661" cy="3121481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76" name="Google Shape;476;p30"/>
          <p:cNvSpPr/>
          <p:nvPr/>
        </p:nvSpPr>
        <p:spPr>
          <a:xfrm rot="3435926">
            <a:off x="970904" y="1859140"/>
            <a:ext cx="3090555" cy="3121374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77" name="Google Shape;477;p30"/>
          <p:cNvSpPr txBox="1"/>
          <p:nvPr>
            <p:ph idx="1" type="subTitle"/>
          </p:nvPr>
        </p:nvSpPr>
        <p:spPr>
          <a:xfrm>
            <a:off x="4832600" y="2838800"/>
            <a:ext cx="6506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You can create your own infographics using shapes and icons.</a:t>
            </a:r>
            <a:endParaRPr sz="1400"/>
          </a:p>
        </p:txBody>
      </p:sp>
      <p:grpSp>
        <p:nvGrpSpPr>
          <p:cNvPr id="478" name="Google Shape;478;p30"/>
          <p:cNvGrpSpPr/>
          <p:nvPr/>
        </p:nvGrpSpPr>
        <p:grpSpPr>
          <a:xfrm>
            <a:off x="6308488" y="1568673"/>
            <a:ext cx="437683" cy="918406"/>
            <a:chOff x="4880775" y="1837550"/>
            <a:chExt cx="146775" cy="299350"/>
          </a:xfrm>
        </p:grpSpPr>
        <p:sp>
          <p:nvSpPr>
            <p:cNvPr id="479" name="Google Shape;479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30"/>
          <p:cNvGrpSpPr/>
          <p:nvPr/>
        </p:nvGrpSpPr>
        <p:grpSpPr>
          <a:xfrm>
            <a:off x="6799171" y="1562524"/>
            <a:ext cx="437683" cy="918406"/>
            <a:chOff x="4880775" y="1837550"/>
            <a:chExt cx="146775" cy="299350"/>
          </a:xfrm>
        </p:grpSpPr>
        <p:sp>
          <p:nvSpPr>
            <p:cNvPr id="482" name="Google Shape;482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30"/>
          <p:cNvGrpSpPr/>
          <p:nvPr/>
        </p:nvGrpSpPr>
        <p:grpSpPr>
          <a:xfrm>
            <a:off x="7272119" y="1546577"/>
            <a:ext cx="437683" cy="918406"/>
            <a:chOff x="4880775" y="1837550"/>
            <a:chExt cx="146775" cy="299350"/>
          </a:xfrm>
        </p:grpSpPr>
        <p:sp>
          <p:nvSpPr>
            <p:cNvPr id="485" name="Google Shape;485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30"/>
          <p:cNvGrpSpPr/>
          <p:nvPr/>
        </p:nvGrpSpPr>
        <p:grpSpPr>
          <a:xfrm>
            <a:off x="7762801" y="1540429"/>
            <a:ext cx="437683" cy="918406"/>
            <a:chOff x="4880775" y="1837550"/>
            <a:chExt cx="146775" cy="299350"/>
          </a:xfrm>
        </p:grpSpPr>
        <p:sp>
          <p:nvSpPr>
            <p:cNvPr id="488" name="Google Shape;488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30"/>
          <p:cNvGrpSpPr/>
          <p:nvPr/>
        </p:nvGrpSpPr>
        <p:grpSpPr>
          <a:xfrm>
            <a:off x="8229838" y="1558874"/>
            <a:ext cx="437683" cy="918406"/>
            <a:chOff x="4880775" y="1837550"/>
            <a:chExt cx="146775" cy="299350"/>
          </a:xfrm>
        </p:grpSpPr>
        <p:sp>
          <p:nvSpPr>
            <p:cNvPr id="491" name="Google Shape;491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0"/>
          <p:cNvGrpSpPr/>
          <p:nvPr/>
        </p:nvGrpSpPr>
        <p:grpSpPr>
          <a:xfrm>
            <a:off x="8720520" y="1552725"/>
            <a:ext cx="437683" cy="918406"/>
            <a:chOff x="4880775" y="1837550"/>
            <a:chExt cx="146775" cy="299350"/>
          </a:xfrm>
        </p:grpSpPr>
        <p:sp>
          <p:nvSpPr>
            <p:cNvPr id="494" name="Google Shape;494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0"/>
          <p:cNvGrpSpPr/>
          <p:nvPr/>
        </p:nvGrpSpPr>
        <p:grpSpPr>
          <a:xfrm>
            <a:off x="9193468" y="1536778"/>
            <a:ext cx="437683" cy="918406"/>
            <a:chOff x="4880775" y="1837550"/>
            <a:chExt cx="146775" cy="299350"/>
          </a:xfrm>
        </p:grpSpPr>
        <p:sp>
          <p:nvSpPr>
            <p:cNvPr id="497" name="Google Shape;497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30"/>
          <p:cNvGrpSpPr/>
          <p:nvPr/>
        </p:nvGrpSpPr>
        <p:grpSpPr>
          <a:xfrm>
            <a:off x="9684150" y="1530630"/>
            <a:ext cx="437683" cy="918406"/>
            <a:chOff x="4880775" y="1837550"/>
            <a:chExt cx="146775" cy="299350"/>
          </a:xfrm>
        </p:grpSpPr>
        <p:sp>
          <p:nvSpPr>
            <p:cNvPr id="500" name="Google Shape;500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10191674" y="1546577"/>
            <a:ext cx="437683" cy="918406"/>
            <a:chOff x="4880775" y="1837550"/>
            <a:chExt cx="146775" cy="299350"/>
          </a:xfrm>
        </p:grpSpPr>
        <p:sp>
          <p:nvSpPr>
            <p:cNvPr id="503" name="Google Shape;503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30"/>
          <p:cNvGrpSpPr/>
          <p:nvPr/>
        </p:nvGrpSpPr>
        <p:grpSpPr>
          <a:xfrm>
            <a:off x="10682356" y="1540429"/>
            <a:ext cx="437683" cy="918406"/>
            <a:chOff x="4880775" y="1837550"/>
            <a:chExt cx="146775" cy="299350"/>
          </a:xfrm>
        </p:grpSpPr>
        <p:sp>
          <p:nvSpPr>
            <p:cNvPr id="506" name="Google Shape;506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30"/>
          <p:cNvGrpSpPr/>
          <p:nvPr/>
        </p:nvGrpSpPr>
        <p:grpSpPr>
          <a:xfrm>
            <a:off x="6318569" y="3925711"/>
            <a:ext cx="437683" cy="918406"/>
            <a:chOff x="4880775" y="1837550"/>
            <a:chExt cx="146775" cy="299350"/>
          </a:xfrm>
        </p:grpSpPr>
        <p:sp>
          <p:nvSpPr>
            <p:cNvPr id="509" name="Google Shape;509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30"/>
          <p:cNvGrpSpPr/>
          <p:nvPr/>
        </p:nvGrpSpPr>
        <p:grpSpPr>
          <a:xfrm>
            <a:off x="6809251" y="3919563"/>
            <a:ext cx="437683" cy="918406"/>
            <a:chOff x="4880775" y="1837550"/>
            <a:chExt cx="146775" cy="299350"/>
          </a:xfrm>
        </p:grpSpPr>
        <p:sp>
          <p:nvSpPr>
            <p:cNvPr id="512" name="Google Shape;512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30"/>
          <p:cNvGrpSpPr/>
          <p:nvPr/>
        </p:nvGrpSpPr>
        <p:grpSpPr>
          <a:xfrm>
            <a:off x="7282199" y="3903615"/>
            <a:ext cx="437683" cy="918406"/>
            <a:chOff x="4880775" y="1837550"/>
            <a:chExt cx="146775" cy="299350"/>
          </a:xfrm>
        </p:grpSpPr>
        <p:sp>
          <p:nvSpPr>
            <p:cNvPr id="515" name="Google Shape;515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30"/>
          <p:cNvGrpSpPr/>
          <p:nvPr/>
        </p:nvGrpSpPr>
        <p:grpSpPr>
          <a:xfrm>
            <a:off x="7772882" y="3897467"/>
            <a:ext cx="437683" cy="918406"/>
            <a:chOff x="4880775" y="1837550"/>
            <a:chExt cx="146775" cy="299350"/>
          </a:xfrm>
        </p:grpSpPr>
        <p:sp>
          <p:nvSpPr>
            <p:cNvPr id="518" name="Google Shape;518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30"/>
          <p:cNvGrpSpPr/>
          <p:nvPr/>
        </p:nvGrpSpPr>
        <p:grpSpPr>
          <a:xfrm>
            <a:off x="8239918" y="3915912"/>
            <a:ext cx="437683" cy="918406"/>
            <a:chOff x="4880775" y="1837550"/>
            <a:chExt cx="146775" cy="299350"/>
          </a:xfrm>
        </p:grpSpPr>
        <p:sp>
          <p:nvSpPr>
            <p:cNvPr id="521" name="Google Shape;521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30"/>
          <p:cNvGrpSpPr/>
          <p:nvPr/>
        </p:nvGrpSpPr>
        <p:grpSpPr>
          <a:xfrm>
            <a:off x="8730600" y="3909763"/>
            <a:ext cx="437683" cy="918406"/>
            <a:chOff x="4880775" y="1837550"/>
            <a:chExt cx="146775" cy="299350"/>
          </a:xfrm>
        </p:grpSpPr>
        <p:sp>
          <p:nvSpPr>
            <p:cNvPr id="524" name="Google Shape;524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30"/>
          <p:cNvGrpSpPr/>
          <p:nvPr/>
        </p:nvGrpSpPr>
        <p:grpSpPr>
          <a:xfrm>
            <a:off x="9203549" y="3893816"/>
            <a:ext cx="437683" cy="918406"/>
            <a:chOff x="4880775" y="1837550"/>
            <a:chExt cx="146775" cy="299350"/>
          </a:xfrm>
        </p:grpSpPr>
        <p:sp>
          <p:nvSpPr>
            <p:cNvPr id="527" name="Google Shape;527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30"/>
          <p:cNvGrpSpPr/>
          <p:nvPr/>
        </p:nvGrpSpPr>
        <p:grpSpPr>
          <a:xfrm>
            <a:off x="9694230" y="3887668"/>
            <a:ext cx="437683" cy="918406"/>
            <a:chOff x="4880775" y="1837550"/>
            <a:chExt cx="146775" cy="299350"/>
          </a:xfrm>
        </p:grpSpPr>
        <p:sp>
          <p:nvSpPr>
            <p:cNvPr id="530" name="Google Shape;530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30"/>
          <p:cNvGrpSpPr/>
          <p:nvPr/>
        </p:nvGrpSpPr>
        <p:grpSpPr>
          <a:xfrm>
            <a:off x="10201754" y="3903615"/>
            <a:ext cx="437683" cy="918406"/>
            <a:chOff x="4880775" y="1837550"/>
            <a:chExt cx="146775" cy="299350"/>
          </a:xfrm>
        </p:grpSpPr>
        <p:sp>
          <p:nvSpPr>
            <p:cNvPr id="533" name="Google Shape;533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0"/>
          <p:cNvGrpSpPr/>
          <p:nvPr/>
        </p:nvGrpSpPr>
        <p:grpSpPr>
          <a:xfrm>
            <a:off x="10692436" y="3897467"/>
            <a:ext cx="437683" cy="918406"/>
            <a:chOff x="4880775" y="1837550"/>
            <a:chExt cx="146775" cy="299350"/>
          </a:xfrm>
        </p:grpSpPr>
        <p:sp>
          <p:nvSpPr>
            <p:cNvPr id="536" name="Google Shape;536;p30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30"/>
          <p:cNvSpPr/>
          <p:nvPr/>
        </p:nvSpPr>
        <p:spPr>
          <a:xfrm>
            <a:off x="4805315" y="1356879"/>
            <a:ext cx="1138500" cy="117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80%</a:t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832611" y="3673453"/>
            <a:ext cx="1138500" cy="117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60%</a:t>
            </a:r>
            <a:endParaRPr/>
          </a:p>
        </p:txBody>
      </p:sp>
      <p:sp>
        <p:nvSpPr>
          <p:cNvPr id="540" name="Google Shape;540;p30"/>
          <p:cNvSpPr txBox="1"/>
          <p:nvPr>
            <p:ph idx="1" type="subTitle"/>
          </p:nvPr>
        </p:nvSpPr>
        <p:spPr>
          <a:xfrm>
            <a:off x="4832600" y="5121525"/>
            <a:ext cx="6506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Or copy/paste </a:t>
            </a:r>
            <a:r>
              <a:rPr lang="en" sz="1400"/>
              <a:t>infographics</a:t>
            </a:r>
            <a:r>
              <a:rPr lang="en" sz="1400"/>
              <a:t> from SlidesMania’s infographics sets</a:t>
            </a:r>
            <a:endParaRPr sz="1400"/>
          </a:p>
        </p:txBody>
      </p:sp>
      <p:sp>
        <p:nvSpPr>
          <p:cNvPr id="541" name="Google Shape;541;p30"/>
          <p:cNvSpPr/>
          <p:nvPr/>
        </p:nvSpPr>
        <p:spPr>
          <a:xfrm>
            <a:off x="211151" y="251803"/>
            <a:ext cx="2521463" cy="2584394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0"/>
          <p:cNvSpPr txBox="1"/>
          <p:nvPr>
            <p:ph type="title"/>
          </p:nvPr>
        </p:nvSpPr>
        <p:spPr>
          <a:xfrm>
            <a:off x="622700" y="2147950"/>
            <a:ext cx="3756900" cy="191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Add infographics.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543" name="Google Shape;543;p30"/>
          <p:cNvSpPr/>
          <p:nvPr/>
        </p:nvSpPr>
        <p:spPr>
          <a:xfrm>
            <a:off x="414000" y="62489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/>
          <p:nvPr>
            <p:ph type="title"/>
          </p:nvPr>
        </p:nvSpPr>
        <p:spPr>
          <a:xfrm>
            <a:off x="415600" y="440967"/>
            <a:ext cx="11360700" cy="763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This is the </a:t>
            </a:r>
            <a:r>
              <a:rPr lang="en">
                <a:solidFill>
                  <a:schemeClr val="lt1"/>
                </a:solidFill>
              </a:rPr>
              <a:t>process.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9" name="Google Shape;549;p31"/>
          <p:cNvSpPr/>
          <p:nvPr/>
        </p:nvSpPr>
        <p:spPr>
          <a:xfrm>
            <a:off x="9540766" y="2019422"/>
            <a:ext cx="1463100" cy="11382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6</a:t>
            </a:r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7869873" y="2019422"/>
            <a:ext cx="1448700" cy="1138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5</a:t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6184720" y="2019422"/>
            <a:ext cx="1448700" cy="11382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4</a:t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4499568" y="2019422"/>
            <a:ext cx="1448700" cy="11382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2814414" y="2019422"/>
            <a:ext cx="1448700" cy="1138200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1115001" y="2019422"/>
            <a:ext cx="1463100" cy="11382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1</a:t>
            </a:r>
            <a:endParaRPr/>
          </a:p>
        </p:txBody>
      </p:sp>
      <p:cxnSp>
        <p:nvCxnSpPr>
          <p:cNvPr id="555" name="Google Shape;555;p31"/>
          <p:cNvCxnSpPr/>
          <p:nvPr/>
        </p:nvCxnSpPr>
        <p:spPr>
          <a:xfrm flipH="1">
            <a:off x="1120425" y="1925050"/>
            <a:ext cx="16200" cy="375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4260000" dist="9525">
              <a:srgbClr val="000000">
                <a:alpha val="50000"/>
              </a:srgbClr>
            </a:outerShdw>
          </a:effectLst>
        </p:spPr>
      </p:cxnSp>
      <p:cxnSp>
        <p:nvCxnSpPr>
          <p:cNvPr id="556" name="Google Shape;556;p31"/>
          <p:cNvCxnSpPr/>
          <p:nvPr/>
        </p:nvCxnSpPr>
        <p:spPr>
          <a:xfrm flipH="1">
            <a:off x="2789032" y="1925050"/>
            <a:ext cx="16200" cy="375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4260000" dist="9525">
              <a:srgbClr val="000000">
                <a:alpha val="50000"/>
              </a:srgbClr>
            </a:outerShdw>
          </a:effectLst>
        </p:spPr>
      </p:cxnSp>
      <p:cxnSp>
        <p:nvCxnSpPr>
          <p:cNvPr id="557" name="Google Shape;557;p31"/>
          <p:cNvCxnSpPr/>
          <p:nvPr/>
        </p:nvCxnSpPr>
        <p:spPr>
          <a:xfrm flipH="1">
            <a:off x="4488242" y="1925050"/>
            <a:ext cx="16200" cy="375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4260000" dist="9525">
              <a:srgbClr val="000000">
                <a:alpha val="50000"/>
              </a:srgbClr>
            </a:outerShdw>
          </a:effectLst>
        </p:spPr>
      </p:cxnSp>
      <p:cxnSp>
        <p:nvCxnSpPr>
          <p:cNvPr id="558" name="Google Shape;558;p31"/>
          <p:cNvCxnSpPr/>
          <p:nvPr/>
        </p:nvCxnSpPr>
        <p:spPr>
          <a:xfrm flipH="1">
            <a:off x="6163211" y="1925050"/>
            <a:ext cx="16200" cy="375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4260000" dist="9525">
              <a:srgbClr val="000000">
                <a:alpha val="50000"/>
              </a:srgbClr>
            </a:outerShdw>
          </a:effectLst>
        </p:spPr>
      </p:cxnSp>
      <p:cxnSp>
        <p:nvCxnSpPr>
          <p:cNvPr id="559" name="Google Shape;559;p31"/>
          <p:cNvCxnSpPr/>
          <p:nvPr/>
        </p:nvCxnSpPr>
        <p:spPr>
          <a:xfrm flipH="1">
            <a:off x="7860819" y="1925050"/>
            <a:ext cx="16200" cy="375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4260000" dist="9525">
              <a:srgbClr val="000000">
                <a:alpha val="50000"/>
              </a:srgbClr>
            </a:outerShdw>
          </a:effectLst>
        </p:spPr>
      </p:cxnSp>
      <p:cxnSp>
        <p:nvCxnSpPr>
          <p:cNvPr id="560" name="Google Shape;560;p31"/>
          <p:cNvCxnSpPr/>
          <p:nvPr/>
        </p:nvCxnSpPr>
        <p:spPr>
          <a:xfrm flipH="1">
            <a:off x="9519525" y="1925050"/>
            <a:ext cx="16200" cy="375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4260000" dist="9525">
              <a:srgbClr val="000000">
                <a:alpha val="50000"/>
              </a:srgbClr>
            </a:outerShdw>
          </a:effectLst>
        </p:spPr>
      </p:cxnSp>
      <p:sp>
        <p:nvSpPr>
          <p:cNvPr id="561" name="Google Shape;561;p31"/>
          <p:cNvSpPr txBox="1"/>
          <p:nvPr>
            <p:ph idx="1" type="subTitle"/>
          </p:nvPr>
        </p:nvSpPr>
        <p:spPr>
          <a:xfrm>
            <a:off x="1238475" y="3396175"/>
            <a:ext cx="1448700" cy="26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  <p:sp>
        <p:nvSpPr>
          <p:cNvPr id="562" name="Google Shape;562;p31"/>
          <p:cNvSpPr txBox="1"/>
          <p:nvPr>
            <p:ph idx="1" type="subTitle"/>
          </p:nvPr>
        </p:nvSpPr>
        <p:spPr>
          <a:xfrm>
            <a:off x="2925343" y="3396175"/>
            <a:ext cx="1448700" cy="26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  <p:sp>
        <p:nvSpPr>
          <p:cNvPr id="563" name="Google Shape;563;p31"/>
          <p:cNvSpPr txBox="1"/>
          <p:nvPr>
            <p:ph idx="1" type="subTitle"/>
          </p:nvPr>
        </p:nvSpPr>
        <p:spPr>
          <a:xfrm>
            <a:off x="4612210" y="3396175"/>
            <a:ext cx="1448700" cy="26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  <p:sp>
        <p:nvSpPr>
          <p:cNvPr id="564" name="Google Shape;564;p31"/>
          <p:cNvSpPr txBox="1"/>
          <p:nvPr>
            <p:ph idx="1" type="subTitle"/>
          </p:nvPr>
        </p:nvSpPr>
        <p:spPr>
          <a:xfrm>
            <a:off x="6299077" y="3396175"/>
            <a:ext cx="1448700" cy="26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  <p:sp>
        <p:nvSpPr>
          <p:cNvPr id="565" name="Google Shape;565;p31"/>
          <p:cNvSpPr txBox="1"/>
          <p:nvPr>
            <p:ph idx="1" type="subTitle"/>
          </p:nvPr>
        </p:nvSpPr>
        <p:spPr>
          <a:xfrm>
            <a:off x="7985945" y="3396175"/>
            <a:ext cx="1448700" cy="26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  <p:sp>
        <p:nvSpPr>
          <p:cNvPr id="566" name="Google Shape;566;p31"/>
          <p:cNvSpPr txBox="1"/>
          <p:nvPr>
            <p:ph idx="1" type="subTitle"/>
          </p:nvPr>
        </p:nvSpPr>
        <p:spPr>
          <a:xfrm>
            <a:off x="9672813" y="3396175"/>
            <a:ext cx="1448700" cy="26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  <p:sp>
        <p:nvSpPr>
          <p:cNvPr id="567" name="Google Shape;567;p31"/>
          <p:cNvSpPr/>
          <p:nvPr/>
        </p:nvSpPr>
        <p:spPr>
          <a:xfrm>
            <a:off x="414000" y="62489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"/>
          <p:cNvSpPr txBox="1"/>
          <p:nvPr>
            <p:ph type="title"/>
          </p:nvPr>
        </p:nvSpPr>
        <p:spPr>
          <a:xfrm>
            <a:off x="415600" y="440967"/>
            <a:ext cx="11360700" cy="763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charts.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3" name="Google Shape;573;p32"/>
          <p:cNvSpPr txBox="1"/>
          <p:nvPr>
            <p:ph idx="1" type="subTitle"/>
          </p:nvPr>
        </p:nvSpPr>
        <p:spPr>
          <a:xfrm>
            <a:off x="6836250" y="2991925"/>
            <a:ext cx="48642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Insert charts straight from Excel or Google Sheets.</a:t>
            </a:r>
            <a:endParaRPr sz="1800"/>
          </a:p>
        </p:txBody>
      </p:sp>
      <p:grpSp>
        <p:nvGrpSpPr>
          <p:cNvPr id="574" name="Google Shape;574;p32"/>
          <p:cNvGrpSpPr/>
          <p:nvPr/>
        </p:nvGrpSpPr>
        <p:grpSpPr>
          <a:xfrm>
            <a:off x="1202102" y="1701444"/>
            <a:ext cx="4511448" cy="4511342"/>
            <a:chOff x="5195985" y="1136011"/>
            <a:chExt cx="1812336" cy="1800001"/>
          </a:xfrm>
        </p:grpSpPr>
        <p:sp>
          <p:nvSpPr>
            <p:cNvPr id="575" name="Google Shape;575;p32"/>
            <p:cNvSpPr/>
            <p:nvPr/>
          </p:nvSpPr>
          <p:spPr>
            <a:xfrm flipH="1" rot="5400000">
              <a:off x="5195985" y="1136012"/>
              <a:ext cx="1800000" cy="1800000"/>
            </a:xfrm>
            <a:prstGeom prst="blockArc">
              <a:avLst>
                <a:gd fmla="val 10762688" name="adj1"/>
                <a:gd fmla="val 21583624" name="adj2"/>
                <a:gd fmla="val 22588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 rot="-5400000">
              <a:off x="5208321" y="1136011"/>
              <a:ext cx="1800000" cy="1800000"/>
            </a:xfrm>
            <a:prstGeom prst="blockArc">
              <a:avLst>
                <a:gd fmla="val 10789048" name="adj1"/>
                <a:gd fmla="val 21576848" name="adj2"/>
                <a:gd fmla="val 22566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p32"/>
          <p:cNvSpPr txBox="1"/>
          <p:nvPr/>
        </p:nvSpPr>
        <p:spPr>
          <a:xfrm>
            <a:off x="1267516" y="3689020"/>
            <a:ext cx="9864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50%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4662029" y="3654096"/>
            <a:ext cx="9864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50%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79" name="Google Shape;579;p32"/>
          <p:cNvSpPr txBox="1"/>
          <p:nvPr/>
        </p:nvSpPr>
        <p:spPr>
          <a:xfrm>
            <a:off x="6836250" y="2681062"/>
            <a:ext cx="2927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TITLE A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580" name="Google Shape;580;p32"/>
          <p:cNvGrpSpPr/>
          <p:nvPr/>
        </p:nvGrpSpPr>
        <p:grpSpPr>
          <a:xfrm>
            <a:off x="9024585" y="1707947"/>
            <a:ext cx="467328" cy="933235"/>
            <a:chOff x="5511500" y="1822400"/>
            <a:chExt cx="149900" cy="299325"/>
          </a:xfrm>
        </p:grpSpPr>
        <p:sp>
          <p:nvSpPr>
            <p:cNvPr id="581" name="Google Shape;581;p32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2"/>
          <p:cNvGrpSpPr/>
          <p:nvPr/>
        </p:nvGrpSpPr>
        <p:grpSpPr>
          <a:xfrm>
            <a:off x="8502334" y="1707604"/>
            <a:ext cx="467328" cy="933235"/>
            <a:chOff x="5511500" y="1822400"/>
            <a:chExt cx="149900" cy="299325"/>
          </a:xfrm>
        </p:grpSpPr>
        <p:sp>
          <p:nvSpPr>
            <p:cNvPr id="584" name="Google Shape;584;p32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2"/>
          <p:cNvGrpSpPr/>
          <p:nvPr/>
        </p:nvGrpSpPr>
        <p:grpSpPr>
          <a:xfrm>
            <a:off x="7975205" y="1707947"/>
            <a:ext cx="467328" cy="933235"/>
            <a:chOff x="5511500" y="1822400"/>
            <a:chExt cx="149900" cy="299325"/>
          </a:xfrm>
        </p:grpSpPr>
        <p:sp>
          <p:nvSpPr>
            <p:cNvPr id="587" name="Google Shape;587;p32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2"/>
          <p:cNvGrpSpPr/>
          <p:nvPr/>
        </p:nvGrpSpPr>
        <p:grpSpPr>
          <a:xfrm>
            <a:off x="7452954" y="1707604"/>
            <a:ext cx="467328" cy="933235"/>
            <a:chOff x="5511500" y="1822400"/>
            <a:chExt cx="149900" cy="299325"/>
          </a:xfrm>
        </p:grpSpPr>
        <p:sp>
          <p:nvSpPr>
            <p:cNvPr id="590" name="Google Shape;590;p32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2"/>
          <p:cNvGrpSpPr/>
          <p:nvPr/>
        </p:nvGrpSpPr>
        <p:grpSpPr>
          <a:xfrm>
            <a:off x="6924557" y="1707604"/>
            <a:ext cx="467328" cy="933235"/>
            <a:chOff x="5511500" y="1822400"/>
            <a:chExt cx="149900" cy="299325"/>
          </a:xfrm>
        </p:grpSpPr>
        <p:sp>
          <p:nvSpPr>
            <p:cNvPr id="593" name="Google Shape;593;p32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2"/>
          <p:cNvGrpSpPr/>
          <p:nvPr/>
        </p:nvGrpSpPr>
        <p:grpSpPr>
          <a:xfrm>
            <a:off x="6924554" y="4142081"/>
            <a:ext cx="465614" cy="911281"/>
            <a:chOff x="4880775" y="1837550"/>
            <a:chExt cx="146775" cy="299350"/>
          </a:xfrm>
        </p:grpSpPr>
        <p:sp>
          <p:nvSpPr>
            <p:cNvPr id="596" name="Google Shape;596;p32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2"/>
          <p:cNvGrpSpPr/>
          <p:nvPr/>
        </p:nvGrpSpPr>
        <p:grpSpPr>
          <a:xfrm>
            <a:off x="7426824" y="4131092"/>
            <a:ext cx="465614" cy="911281"/>
            <a:chOff x="4880775" y="1837550"/>
            <a:chExt cx="146775" cy="299350"/>
          </a:xfrm>
        </p:grpSpPr>
        <p:sp>
          <p:nvSpPr>
            <p:cNvPr id="599" name="Google Shape;599;p32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2"/>
          <p:cNvGrpSpPr/>
          <p:nvPr/>
        </p:nvGrpSpPr>
        <p:grpSpPr>
          <a:xfrm>
            <a:off x="7944838" y="4131092"/>
            <a:ext cx="465614" cy="911281"/>
            <a:chOff x="4880775" y="1837550"/>
            <a:chExt cx="146775" cy="299350"/>
          </a:xfrm>
        </p:grpSpPr>
        <p:sp>
          <p:nvSpPr>
            <p:cNvPr id="602" name="Google Shape;602;p32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2"/>
          <p:cNvGrpSpPr/>
          <p:nvPr/>
        </p:nvGrpSpPr>
        <p:grpSpPr>
          <a:xfrm>
            <a:off x="8447108" y="4120103"/>
            <a:ext cx="465614" cy="911281"/>
            <a:chOff x="4880775" y="1837550"/>
            <a:chExt cx="146775" cy="299350"/>
          </a:xfrm>
        </p:grpSpPr>
        <p:sp>
          <p:nvSpPr>
            <p:cNvPr id="605" name="Google Shape;605;p32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2"/>
          <p:cNvGrpSpPr/>
          <p:nvPr/>
        </p:nvGrpSpPr>
        <p:grpSpPr>
          <a:xfrm>
            <a:off x="8967153" y="4131092"/>
            <a:ext cx="465614" cy="911281"/>
            <a:chOff x="4880775" y="1837550"/>
            <a:chExt cx="146775" cy="299350"/>
          </a:xfrm>
        </p:grpSpPr>
        <p:sp>
          <p:nvSpPr>
            <p:cNvPr id="608" name="Google Shape;608;p32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2"/>
          <p:cNvSpPr txBox="1"/>
          <p:nvPr/>
        </p:nvSpPr>
        <p:spPr>
          <a:xfrm>
            <a:off x="6836250" y="5151643"/>
            <a:ext cx="2927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TITLE B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11" name="Google Shape;611;p32"/>
          <p:cNvSpPr txBox="1"/>
          <p:nvPr>
            <p:ph idx="1" type="subTitle"/>
          </p:nvPr>
        </p:nvSpPr>
        <p:spPr>
          <a:xfrm>
            <a:off x="6836250" y="5424900"/>
            <a:ext cx="48642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Or create your own using shapes!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3"/>
          <p:cNvSpPr txBox="1"/>
          <p:nvPr>
            <p:ph type="title"/>
          </p:nvPr>
        </p:nvSpPr>
        <p:spPr>
          <a:xfrm>
            <a:off x="1634800" y="745775"/>
            <a:ext cx="9880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sp>
        <p:nvSpPr>
          <p:cNvPr id="617" name="Google Shape;617;p33"/>
          <p:cNvSpPr txBox="1"/>
          <p:nvPr>
            <p:ph idx="1" type="body"/>
          </p:nvPr>
        </p:nvSpPr>
        <p:spPr>
          <a:xfrm>
            <a:off x="5850400" y="3225375"/>
            <a:ext cx="5664900" cy="214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grpSp>
        <p:nvGrpSpPr>
          <p:cNvPr id="618" name="Google Shape;618;p33"/>
          <p:cNvGrpSpPr/>
          <p:nvPr/>
        </p:nvGrpSpPr>
        <p:grpSpPr>
          <a:xfrm>
            <a:off x="792331" y="1729071"/>
            <a:ext cx="4670652" cy="3905411"/>
            <a:chOff x="1295330" y="1868507"/>
            <a:chExt cx="4365503" cy="3647530"/>
          </a:xfrm>
        </p:grpSpPr>
        <p:grpSp>
          <p:nvGrpSpPr>
            <p:cNvPr id="619" name="Google Shape;619;p33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620" name="Google Shape;620;p33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621" name="Google Shape;621;p33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33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33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4" name="Google Shape;624;p33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625" name="Google Shape;625;p33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33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27" name="Google Shape;627;p33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8" name="Google Shape;628;p33"/>
          <p:cNvSpPr txBox="1"/>
          <p:nvPr>
            <p:ph idx="2" type="subTitle"/>
          </p:nvPr>
        </p:nvSpPr>
        <p:spPr>
          <a:xfrm>
            <a:off x="5850400" y="1881475"/>
            <a:ext cx="5664900" cy="97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Add some text here.</a:t>
            </a:r>
            <a:endParaRPr sz="4200"/>
          </a:p>
        </p:txBody>
      </p:sp>
      <p:sp>
        <p:nvSpPr>
          <p:cNvPr id="629" name="Google Shape;629;p33"/>
          <p:cNvSpPr/>
          <p:nvPr/>
        </p:nvSpPr>
        <p:spPr>
          <a:xfrm flipH="1" rot="10800000">
            <a:off x="10481076" y="5137752"/>
            <a:ext cx="1521425" cy="1559397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3"/>
          <p:cNvSpPr/>
          <p:nvPr/>
        </p:nvSpPr>
        <p:spPr>
          <a:xfrm>
            <a:off x="8345350" y="58993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4"/>
          <p:cNvSpPr/>
          <p:nvPr/>
        </p:nvSpPr>
        <p:spPr>
          <a:xfrm rot="3435463">
            <a:off x="6284914" y="919723"/>
            <a:ext cx="4683626" cy="4730331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36" name="Google Shape;636;p34"/>
          <p:cNvSpPr txBox="1"/>
          <p:nvPr>
            <p:ph type="title"/>
          </p:nvPr>
        </p:nvSpPr>
        <p:spPr>
          <a:xfrm>
            <a:off x="415600" y="974375"/>
            <a:ext cx="9880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sp>
        <p:nvSpPr>
          <p:cNvPr id="637" name="Google Shape;637;p34"/>
          <p:cNvSpPr txBox="1"/>
          <p:nvPr>
            <p:ph idx="1" type="body"/>
          </p:nvPr>
        </p:nvSpPr>
        <p:spPr>
          <a:xfrm>
            <a:off x="415600" y="3453975"/>
            <a:ext cx="5664900" cy="207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grpSp>
        <p:nvGrpSpPr>
          <p:cNvPr id="638" name="Google Shape;638;p34"/>
          <p:cNvGrpSpPr/>
          <p:nvPr/>
        </p:nvGrpSpPr>
        <p:grpSpPr>
          <a:xfrm>
            <a:off x="6097878" y="1817481"/>
            <a:ext cx="5721558" cy="2934812"/>
            <a:chOff x="3289100" y="2648488"/>
            <a:chExt cx="5622600" cy="2876421"/>
          </a:xfrm>
        </p:grpSpPr>
        <p:grpSp>
          <p:nvGrpSpPr>
            <p:cNvPr id="639" name="Google Shape;639;p34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640" name="Google Shape;640;p34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1" name="Google Shape;641;p34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642" name="Google Shape;642;p34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4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44" name="Google Shape;644;p34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5" name="Google Shape;645;p34"/>
          <p:cNvSpPr txBox="1"/>
          <p:nvPr>
            <p:ph idx="2" type="subTitle"/>
          </p:nvPr>
        </p:nvSpPr>
        <p:spPr>
          <a:xfrm>
            <a:off x="415600" y="2437550"/>
            <a:ext cx="5664900" cy="97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Add some text here.</a:t>
            </a:r>
            <a:endParaRPr sz="4200"/>
          </a:p>
        </p:txBody>
      </p:sp>
      <p:sp>
        <p:nvSpPr>
          <p:cNvPr id="646" name="Google Shape;646;p34"/>
          <p:cNvSpPr/>
          <p:nvPr/>
        </p:nvSpPr>
        <p:spPr>
          <a:xfrm>
            <a:off x="588800" y="6063228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634800" y="593375"/>
            <a:ext cx="9880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yourself.</a:t>
            </a:r>
            <a:endParaRPr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5850400" y="3072975"/>
            <a:ext cx="56649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146" name="Google Shape;146;p17"/>
          <p:cNvSpPr txBox="1"/>
          <p:nvPr>
            <p:ph idx="2" type="subTitle"/>
          </p:nvPr>
        </p:nvSpPr>
        <p:spPr>
          <a:xfrm>
            <a:off x="5850400" y="1729075"/>
            <a:ext cx="5664900" cy="97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HELLO! I’m...</a:t>
            </a:r>
            <a:endParaRPr b="1"/>
          </a:p>
        </p:txBody>
      </p:sp>
      <p:grpSp>
        <p:nvGrpSpPr>
          <p:cNvPr id="147" name="Google Shape;147;p17"/>
          <p:cNvGrpSpPr/>
          <p:nvPr/>
        </p:nvGrpSpPr>
        <p:grpSpPr>
          <a:xfrm>
            <a:off x="0" y="1661675"/>
            <a:ext cx="5217454" cy="5196325"/>
            <a:chOff x="0" y="1661675"/>
            <a:chExt cx="5217454" cy="5196325"/>
          </a:xfrm>
        </p:grpSpPr>
        <p:pic>
          <p:nvPicPr>
            <p:cNvPr id="148" name="Google Shape;14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7050" y="1661675"/>
              <a:ext cx="3710404" cy="519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7"/>
            <p:cNvSpPr txBox="1"/>
            <p:nvPr/>
          </p:nvSpPr>
          <p:spPr>
            <a:xfrm>
              <a:off x="0" y="6555800"/>
              <a:ext cx="30000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11111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</a:rPr>
                <a:t>Photo by </a:t>
              </a:r>
              <a:r>
                <a:rPr lang="en" sz="1050" u="sng">
                  <a:solidFill>
                    <a:srgbClr val="767676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Mateus Campos Felipe</a:t>
              </a:r>
              <a:r>
                <a:rPr lang="en" sz="1050">
                  <a:solidFill>
                    <a:srgbClr val="111111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</a:rPr>
                <a:t> on </a:t>
              </a:r>
              <a:r>
                <a:rPr lang="en" sz="1050" u="sng">
                  <a:solidFill>
                    <a:srgbClr val="767676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Unsplash</a:t>
              </a:r>
              <a:endParaRPr/>
            </a:p>
          </p:txBody>
        </p:sp>
      </p:grpSp>
      <p:sp>
        <p:nvSpPr>
          <p:cNvPr id="150" name="Google Shape;150;p17"/>
          <p:cNvSpPr/>
          <p:nvPr/>
        </p:nvSpPr>
        <p:spPr>
          <a:xfrm>
            <a:off x="588800" y="6063228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5"/>
          <p:cNvGrpSpPr/>
          <p:nvPr/>
        </p:nvGrpSpPr>
        <p:grpSpPr>
          <a:xfrm>
            <a:off x="1634798" y="893721"/>
            <a:ext cx="2798497" cy="5157974"/>
            <a:chOff x="8625436" y="1258061"/>
            <a:chExt cx="2388000" cy="4396500"/>
          </a:xfrm>
        </p:grpSpPr>
        <p:sp>
          <p:nvSpPr>
            <p:cNvPr id="652" name="Google Shape;652;p35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5" name="Google Shape;655;p35"/>
          <p:cNvSpPr txBox="1"/>
          <p:nvPr>
            <p:ph type="title"/>
          </p:nvPr>
        </p:nvSpPr>
        <p:spPr>
          <a:xfrm>
            <a:off x="1634800" y="745775"/>
            <a:ext cx="9880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sp>
        <p:nvSpPr>
          <p:cNvPr id="656" name="Google Shape;656;p35"/>
          <p:cNvSpPr txBox="1"/>
          <p:nvPr>
            <p:ph idx="1" type="body"/>
          </p:nvPr>
        </p:nvSpPr>
        <p:spPr>
          <a:xfrm>
            <a:off x="5850400" y="3225375"/>
            <a:ext cx="5664900" cy="214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sp>
        <p:nvSpPr>
          <p:cNvPr id="657" name="Google Shape;657;p35"/>
          <p:cNvSpPr txBox="1"/>
          <p:nvPr>
            <p:ph idx="2" type="subTitle"/>
          </p:nvPr>
        </p:nvSpPr>
        <p:spPr>
          <a:xfrm>
            <a:off x="5850400" y="1881475"/>
            <a:ext cx="5664900" cy="97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Add some text here.</a:t>
            </a:r>
            <a:endParaRPr sz="4200"/>
          </a:p>
        </p:txBody>
      </p:sp>
      <p:sp>
        <p:nvSpPr>
          <p:cNvPr id="658" name="Google Shape;658;p35"/>
          <p:cNvSpPr/>
          <p:nvPr/>
        </p:nvSpPr>
        <p:spPr>
          <a:xfrm flipH="1" rot="10800000">
            <a:off x="10481076" y="5137752"/>
            <a:ext cx="1521425" cy="1559397"/>
          </a:xfrm>
          <a:custGeom>
            <a:rect b="b" l="l" r="r" t="t"/>
            <a:pathLst>
              <a:path extrusionOk="0" h="3504263" w="3418933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5"/>
          <p:cNvSpPr/>
          <p:nvPr/>
        </p:nvSpPr>
        <p:spPr>
          <a:xfrm>
            <a:off x="8345350" y="58993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6"/>
          <p:cNvSpPr/>
          <p:nvPr/>
        </p:nvSpPr>
        <p:spPr>
          <a:xfrm rot="4896639">
            <a:off x="6513499" y="919777"/>
            <a:ext cx="4683712" cy="4730418"/>
          </a:xfrm>
          <a:custGeom>
            <a:rect b="b" l="l" r="r" t="t"/>
            <a:pathLst>
              <a:path extrusionOk="0" h="242163" w="239772">
                <a:moveTo>
                  <a:pt x="138352" y="10135"/>
                </a:moveTo>
                <a:cubicBezTo>
                  <a:pt x="98698" y="23940"/>
                  <a:pt x="-7187" y="74245"/>
                  <a:pt x="386" y="112707"/>
                </a:cubicBezTo>
                <a:cubicBezTo>
                  <a:pt x="7959" y="151169"/>
                  <a:pt x="144134" y="254710"/>
                  <a:pt x="183788" y="240905"/>
                </a:cubicBezTo>
                <a:cubicBezTo>
                  <a:pt x="223442" y="227101"/>
                  <a:pt x="245885" y="68342"/>
                  <a:pt x="238312" y="29880"/>
                </a:cubicBezTo>
                <a:cubicBezTo>
                  <a:pt x="230739" y="-8582"/>
                  <a:pt x="178006" y="-3669"/>
                  <a:pt x="138352" y="10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665" name="Google Shape;665;p36"/>
          <p:cNvGrpSpPr/>
          <p:nvPr/>
        </p:nvGrpSpPr>
        <p:grpSpPr>
          <a:xfrm>
            <a:off x="7464947" y="987203"/>
            <a:ext cx="3357720" cy="4918548"/>
            <a:chOff x="6953045" y="1252870"/>
            <a:chExt cx="3186600" cy="4559700"/>
          </a:xfrm>
        </p:grpSpPr>
        <p:sp>
          <p:nvSpPr>
            <p:cNvPr id="666" name="Google Shape;666;p36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00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9" name="Google Shape;669;p36"/>
          <p:cNvSpPr txBox="1"/>
          <p:nvPr>
            <p:ph type="title"/>
          </p:nvPr>
        </p:nvSpPr>
        <p:spPr>
          <a:xfrm>
            <a:off x="415600" y="974375"/>
            <a:ext cx="9880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sp>
        <p:nvSpPr>
          <p:cNvPr id="670" name="Google Shape;670;p36"/>
          <p:cNvSpPr txBox="1"/>
          <p:nvPr>
            <p:ph idx="1" type="body"/>
          </p:nvPr>
        </p:nvSpPr>
        <p:spPr>
          <a:xfrm>
            <a:off x="415600" y="3453975"/>
            <a:ext cx="5664900" cy="207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sp>
        <p:nvSpPr>
          <p:cNvPr id="671" name="Google Shape;671;p36"/>
          <p:cNvSpPr txBox="1"/>
          <p:nvPr>
            <p:ph idx="2" type="subTitle"/>
          </p:nvPr>
        </p:nvSpPr>
        <p:spPr>
          <a:xfrm>
            <a:off x="415600" y="2437550"/>
            <a:ext cx="5664900" cy="97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Add some text here.</a:t>
            </a:r>
            <a:endParaRPr sz="4200"/>
          </a:p>
        </p:txBody>
      </p:sp>
      <p:sp>
        <p:nvSpPr>
          <p:cNvPr id="672" name="Google Shape;672;p36"/>
          <p:cNvSpPr/>
          <p:nvPr/>
        </p:nvSpPr>
        <p:spPr>
          <a:xfrm>
            <a:off x="588800" y="6063228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7"/>
          <p:cNvSpPr txBox="1"/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678" name="Google Shape;678;p37"/>
          <p:cNvSpPr/>
          <p:nvPr/>
        </p:nvSpPr>
        <p:spPr>
          <a:xfrm>
            <a:off x="588800" y="6063228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8"/>
          <p:cNvSpPr txBox="1"/>
          <p:nvPr>
            <p:ph type="title"/>
          </p:nvPr>
        </p:nvSpPr>
        <p:spPr>
          <a:xfrm>
            <a:off x="415600" y="593375"/>
            <a:ext cx="3160200" cy="183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Editable Icons.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84" name="Google Shape;684;p38"/>
          <p:cNvGrpSpPr/>
          <p:nvPr/>
        </p:nvGrpSpPr>
        <p:grpSpPr>
          <a:xfrm>
            <a:off x="5374662" y="1066697"/>
            <a:ext cx="405160" cy="265644"/>
            <a:chOff x="4797800" y="1994125"/>
            <a:chExt cx="306475" cy="186025"/>
          </a:xfrm>
        </p:grpSpPr>
        <p:sp>
          <p:nvSpPr>
            <p:cNvPr id="685" name="Google Shape;685;p38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38"/>
          <p:cNvSpPr/>
          <p:nvPr/>
        </p:nvSpPr>
        <p:spPr>
          <a:xfrm>
            <a:off x="4817456" y="1083508"/>
            <a:ext cx="351487" cy="322978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4402368" y="996133"/>
            <a:ext cx="211156" cy="417262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>
            <a:off x="5929400" y="1067244"/>
            <a:ext cx="352082" cy="265644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>
            <a:off x="6432903" y="1022342"/>
            <a:ext cx="333805" cy="355465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/>
          <p:nvPr/>
        </p:nvSpPr>
        <p:spPr>
          <a:xfrm>
            <a:off x="7422217" y="1057621"/>
            <a:ext cx="299003" cy="294311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38"/>
          <p:cNvGrpSpPr/>
          <p:nvPr/>
        </p:nvGrpSpPr>
        <p:grpSpPr>
          <a:xfrm>
            <a:off x="7967948" y="1070847"/>
            <a:ext cx="352082" cy="266286"/>
            <a:chOff x="4250025" y="2848800"/>
            <a:chExt cx="266325" cy="186475"/>
          </a:xfrm>
        </p:grpSpPr>
        <p:sp>
          <p:nvSpPr>
            <p:cNvPr id="693" name="Google Shape;693;p38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8565296" y="1033255"/>
            <a:ext cx="343224" cy="342077"/>
            <a:chOff x="4707700" y="2822475"/>
            <a:chExt cx="259625" cy="239550"/>
          </a:xfrm>
        </p:grpSpPr>
        <p:sp>
          <p:nvSpPr>
            <p:cNvPr id="696" name="Google Shape;696;p38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38"/>
          <p:cNvSpPr/>
          <p:nvPr/>
        </p:nvSpPr>
        <p:spPr>
          <a:xfrm>
            <a:off x="9039251" y="1037232"/>
            <a:ext cx="340878" cy="335259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8"/>
          <p:cNvSpPr/>
          <p:nvPr/>
        </p:nvSpPr>
        <p:spPr>
          <a:xfrm>
            <a:off x="9562744" y="1071654"/>
            <a:ext cx="352082" cy="266286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38"/>
          <p:cNvGrpSpPr/>
          <p:nvPr/>
        </p:nvGrpSpPr>
        <p:grpSpPr>
          <a:xfrm>
            <a:off x="10200463" y="995020"/>
            <a:ext cx="351487" cy="417904"/>
            <a:chOff x="6425500" y="2795700"/>
            <a:chExt cx="265875" cy="292650"/>
          </a:xfrm>
        </p:grpSpPr>
        <p:sp>
          <p:nvSpPr>
            <p:cNvPr id="702" name="Google Shape;702;p38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38"/>
          <p:cNvSpPr/>
          <p:nvPr/>
        </p:nvSpPr>
        <p:spPr>
          <a:xfrm>
            <a:off x="10698147" y="1029287"/>
            <a:ext cx="352677" cy="351609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5" name="Google Shape;705;p38"/>
          <p:cNvGrpSpPr/>
          <p:nvPr/>
        </p:nvGrpSpPr>
        <p:grpSpPr>
          <a:xfrm>
            <a:off x="11278504" y="1052294"/>
            <a:ext cx="350297" cy="304271"/>
            <a:chOff x="5549875" y="2418425"/>
            <a:chExt cx="264975" cy="213075"/>
          </a:xfrm>
        </p:grpSpPr>
        <p:sp>
          <p:nvSpPr>
            <p:cNvPr id="706" name="Google Shape;706;p38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38"/>
          <p:cNvSpPr/>
          <p:nvPr/>
        </p:nvSpPr>
        <p:spPr>
          <a:xfrm>
            <a:off x="4424472" y="1690297"/>
            <a:ext cx="166936" cy="398769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38"/>
          <p:cNvGrpSpPr/>
          <p:nvPr/>
        </p:nvGrpSpPr>
        <p:grpSpPr>
          <a:xfrm>
            <a:off x="5374589" y="1727466"/>
            <a:ext cx="299598" cy="322978"/>
            <a:chOff x="3739275" y="2525850"/>
            <a:chExt cx="226625" cy="226175"/>
          </a:xfrm>
        </p:grpSpPr>
        <p:sp>
          <p:nvSpPr>
            <p:cNvPr id="710" name="Google Shape;710;p38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4847775" y="1699424"/>
            <a:ext cx="272464" cy="379063"/>
            <a:chOff x="4518575" y="2506200"/>
            <a:chExt cx="206100" cy="265450"/>
          </a:xfrm>
        </p:grpSpPr>
        <p:sp>
          <p:nvSpPr>
            <p:cNvPr id="715" name="Google Shape;715;p38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5928972" y="1727743"/>
            <a:ext cx="299631" cy="322978"/>
            <a:chOff x="4164375" y="1677425"/>
            <a:chExt cx="226650" cy="226175"/>
          </a:xfrm>
        </p:grpSpPr>
        <p:sp>
          <p:nvSpPr>
            <p:cNvPr id="725" name="Google Shape;725;p38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8"/>
          <p:cNvGrpSpPr/>
          <p:nvPr/>
        </p:nvGrpSpPr>
        <p:grpSpPr>
          <a:xfrm>
            <a:off x="6982938" y="1718512"/>
            <a:ext cx="299003" cy="322978"/>
            <a:chOff x="5226025" y="1677425"/>
            <a:chExt cx="226175" cy="226175"/>
          </a:xfrm>
        </p:grpSpPr>
        <p:sp>
          <p:nvSpPr>
            <p:cNvPr id="731" name="Google Shape;731;p38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38"/>
          <p:cNvGrpSpPr/>
          <p:nvPr/>
        </p:nvGrpSpPr>
        <p:grpSpPr>
          <a:xfrm>
            <a:off x="6456322" y="1718648"/>
            <a:ext cx="299003" cy="322978"/>
            <a:chOff x="4835275" y="1198350"/>
            <a:chExt cx="226175" cy="226175"/>
          </a:xfrm>
        </p:grpSpPr>
        <p:sp>
          <p:nvSpPr>
            <p:cNvPr id="734" name="Google Shape;734;p38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8"/>
          <p:cNvGrpSpPr/>
          <p:nvPr/>
        </p:nvGrpSpPr>
        <p:grpSpPr>
          <a:xfrm>
            <a:off x="8143150" y="1701782"/>
            <a:ext cx="347356" cy="375243"/>
            <a:chOff x="968775" y="1180050"/>
            <a:chExt cx="262750" cy="262775"/>
          </a:xfrm>
        </p:grpSpPr>
        <p:sp>
          <p:nvSpPr>
            <p:cNvPr id="737" name="Google Shape;737;p38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38"/>
          <p:cNvGrpSpPr/>
          <p:nvPr/>
        </p:nvGrpSpPr>
        <p:grpSpPr>
          <a:xfrm>
            <a:off x="7508052" y="1772039"/>
            <a:ext cx="386288" cy="234692"/>
            <a:chOff x="1678900" y="1231350"/>
            <a:chExt cx="292200" cy="164350"/>
          </a:xfrm>
        </p:grpSpPr>
        <p:sp>
          <p:nvSpPr>
            <p:cNvPr id="741" name="Google Shape;741;p38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38"/>
          <p:cNvSpPr/>
          <p:nvPr/>
        </p:nvSpPr>
        <p:spPr>
          <a:xfrm>
            <a:off x="8827032" y="1690315"/>
            <a:ext cx="245958" cy="380312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38"/>
          <p:cNvGrpSpPr/>
          <p:nvPr/>
        </p:nvGrpSpPr>
        <p:grpSpPr>
          <a:xfrm>
            <a:off x="9271286" y="1695086"/>
            <a:ext cx="322006" cy="369995"/>
            <a:chOff x="2405550" y="1181850"/>
            <a:chExt cx="243575" cy="259100"/>
          </a:xfrm>
        </p:grpSpPr>
        <p:sp>
          <p:nvSpPr>
            <p:cNvPr id="746" name="Google Shape;746;p38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38"/>
          <p:cNvSpPr/>
          <p:nvPr/>
        </p:nvSpPr>
        <p:spPr>
          <a:xfrm>
            <a:off x="9879421" y="1719255"/>
            <a:ext cx="299003" cy="322978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38"/>
          <p:cNvGrpSpPr/>
          <p:nvPr/>
        </p:nvGrpSpPr>
        <p:grpSpPr>
          <a:xfrm>
            <a:off x="10304474" y="1692783"/>
            <a:ext cx="286610" cy="374600"/>
            <a:chOff x="3086700" y="1180050"/>
            <a:chExt cx="216800" cy="262325"/>
          </a:xfrm>
        </p:grpSpPr>
        <p:sp>
          <p:nvSpPr>
            <p:cNvPr id="754" name="Google Shape;754;p38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0811068" y="1680360"/>
            <a:ext cx="228243" cy="399447"/>
            <a:chOff x="3741075" y="1171575"/>
            <a:chExt cx="172650" cy="279725"/>
          </a:xfrm>
        </p:grpSpPr>
        <p:sp>
          <p:nvSpPr>
            <p:cNvPr id="757" name="Google Shape;757;p38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38"/>
          <p:cNvSpPr/>
          <p:nvPr/>
        </p:nvSpPr>
        <p:spPr>
          <a:xfrm>
            <a:off x="11269466" y="1693439"/>
            <a:ext cx="350330" cy="375207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p38"/>
          <p:cNvGrpSpPr/>
          <p:nvPr/>
        </p:nvGrpSpPr>
        <p:grpSpPr>
          <a:xfrm>
            <a:off x="4332570" y="2459883"/>
            <a:ext cx="351520" cy="265679"/>
            <a:chOff x="952700" y="1101100"/>
            <a:chExt cx="265900" cy="186050"/>
          </a:xfrm>
        </p:grpSpPr>
        <p:sp>
          <p:nvSpPr>
            <p:cNvPr id="763" name="Google Shape;763;p38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38"/>
          <p:cNvSpPr/>
          <p:nvPr/>
        </p:nvSpPr>
        <p:spPr>
          <a:xfrm>
            <a:off x="4859037" y="2372855"/>
            <a:ext cx="246520" cy="379705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8"/>
          <p:cNvSpPr/>
          <p:nvPr/>
        </p:nvSpPr>
        <p:spPr>
          <a:xfrm>
            <a:off x="5280898" y="2401564"/>
            <a:ext cx="396303" cy="418261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8"/>
          <p:cNvSpPr/>
          <p:nvPr/>
        </p:nvSpPr>
        <p:spPr>
          <a:xfrm>
            <a:off x="5852514" y="2401635"/>
            <a:ext cx="360939" cy="315374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8"/>
          <p:cNvSpPr/>
          <p:nvPr/>
        </p:nvSpPr>
        <p:spPr>
          <a:xfrm>
            <a:off x="6461880" y="2441592"/>
            <a:ext cx="311397" cy="352930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0" name="Google Shape;770;p38"/>
          <p:cNvGrpSpPr/>
          <p:nvPr/>
        </p:nvGrpSpPr>
        <p:grpSpPr>
          <a:xfrm>
            <a:off x="7023846" y="2437467"/>
            <a:ext cx="317875" cy="360570"/>
            <a:chOff x="5583325" y="1073450"/>
            <a:chExt cx="240450" cy="252500"/>
          </a:xfrm>
        </p:grpSpPr>
        <p:sp>
          <p:nvSpPr>
            <p:cNvPr id="771" name="Google Shape;771;p38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38"/>
          <p:cNvGrpSpPr/>
          <p:nvPr/>
        </p:nvGrpSpPr>
        <p:grpSpPr>
          <a:xfrm>
            <a:off x="7507704" y="2426528"/>
            <a:ext cx="386850" cy="308983"/>
            <a:chOff x="1502275" y="3638775"/>
            <a:chExt cx="292625" cy="216375"/>
          </a:xfrm>
        </p:grpSpPr>
        <p:sp>
          <p:nvSpPr>
            <p:cNvPr id="776" name="Google Shape;776;p38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38"/>
          <p:cNvGrpSpPr/>
          <p:nvPr/>
        </p:nvGrpSpPr>
        <p:grpSpPr>
          <a:xfrm>
            <a:off x="8062743" y="2368342"/>
            <a:ext cx="354428" cy="379669"/>
            <a:chOff x="3171000" y="4021950"/>
            <a:chExt cx="268100" cy="265875"/>
          </a:xfrm>
        </p:grpSpPr>
        <p:sp>
          <p:nvSpPr>
            <p:cNvPr id="782" name="Google Shape;782;p38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38"/>
          <p:cNvSpPr/>
          <p:nvPr/>
        </p:nvSpPr>
        <p:spPr>
          <a:xfrm>
            <a:off x="8583507" y="2404635"/>
            <a:ext cx="394518" cy="426829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8"/>
          <p:cNvSpPr/>
          <p:nvPr/>
        </p:nvSpPr>
        <p:spPr>
          <a:xfrm>
            <a:off x="9137893" y="2388352"/>
            <a:ext cx="352082" cy="380455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6" name="Google Shape;786;p38"/>
          <p:cNvGrpSpPr/>
          <p:nvPr/>
        </p:nvGrpSpPr>
        <p:grpSpPr>
          <a:xfrm>
            <a:off x="9652023" y="2422451"/>
            <a:ext cx="334400" cy="361213"/>
            <a:chOff x="5684575" y="4038000"/>
            <a:chExt cx="252950" cy="252950"/>
          </a:xfrm>
        </p:grpSpPr>
        <p:sp>
          <p:nvSpPr>
            <p:cNvPr id="787" name="Google Shape;787;p38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8"/>
          <p:cNvGrpSpPr/>
          <p:nvPr/>
        </p:nvGrpSpPr>
        <p:grpSpPr>
          <a:xfrm>
            <a:off x="10245604" y="2378942"/>
            <a:ext cx="247115" cy="418511"/>
            <a:chOff x="1982675" y="3599525"/>
            <a:chExt cx="186925" cy="293075"/>
          </a:xfrm>
        </p:grpSpPr>
        <p:sp>
          <p:nvSpPr>
            <p:cNvPr id="794" name="Google Shape;794;p38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10751612" y="2378941"/>
            <a:ext cx="178106" cy="417904"/>
            <a:chOff x="2397075" y="3602200"/>
            <a:chExt cx="134725" cy="292650"/>
          </a:xfrm>
        </p:grpSpPr>
        <p:sp>
          <p:nvSpPr>
            <p:cNvPr id="800" name="Google Shape;800;p38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38"/>
          <p:cNvGrpSpPr/>
          <p:nvPr/>
        </p:nvGrpSpPr>
        <p:grpSpPr>
          <a:xfrm>
            <a:off x="4385744" y="3095939"/>
            <a:ext cx="246520" cy="401982"/>
            <a:chOff x="2717350" y="3603525"/>
            <a:chExt cx="186475" cy="281500"/>
          </a:xfrm>
        </p:grpSpPr>
        <p:sp>
          <p:nvSpPr>
            <p:cNvPr id="806" name="Google Shape;806;p38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8"/>
          <p:cNvSpPr/>
          <p:nvPr/>
        </p:nvSpPr>
        <p:spPr>
          <a:xfrm>
            <a:off x="11187559" y="2404885"/>
            <a:ext cx="387478" cy="351074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>
            <a:off x="4828667" y="3106773"/>
            <a:ext cx="332053" cy="380312"/>
            <a:chOff x="3927075" y="3612900"/>
            <a:chExt cx="251175" cy="266325"/>
          </a:xfrm>
        </p:grpSpPr>
        <p:sp>
          <p:nvSpPr>
            <p:cNvPr id="812" name="Google Shape;812;p38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38"/>
          <p:cNvGrpSpPr/>
          <p:nvPr/>
        </p:nvGrpSpPr>
        <p:grpSpPr>
          <a:xfrm>
            <a:off x="5356772" y="3169205"/>
            <a:ext cx="336152" cy="363747"/>
            <a:chOff x="4324975" y="3617800"/>
            <a:chExt cx="254275" cy="254725"/>
          </a:xfrm>
        </p:grpSpPr>
        <p:sp>
          <p:nvSpPr>
            <p:cNvPr id="815" name="Google Shape;815;p38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38"/>
          <p:cNvGrpSpPr/>
          <p:nvPr/>
        </p:nvGrpSpPr>
        <p:grpSpPr>
          <a:xfrm>
            <a:off x="5890430" y="3237999"/>
            <a:ext cx="399872" cy="228087"/>
            <a:chOff x="4728650" y="3665975"/>
            <a:chExt cx="302475" cy="159725"/>
          </a:xfrm>
        </p:grpSpPr>
        <p:sp>
          <p:nvSpPr>
            <p:cNvPr id="819" name="Google Shape;819;p38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6417097" y="3193122"/>
            <a:ext cx="382719" cy="296239"/>
            <a:chOff x="5164925" y="3642775"/>
            <a:chExt cx="289500" cy="207450"/>
          </a:xfrm>
        </p:grpSpPr>
        <p:sp>
          <p:nvSpPr>
            <p:cNvPr id="822" name="Google Shape;822;p38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38"/>
          <p:cNvSpPr/>
          <p:nvPr/>
        </p:nvSpPr>
        <p:spPr>
          <a:xfrm>
            <a:off x="7017868" y="3103030"/>
            <a:ext cx="360939" cy="389844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8"/>
          <p:cNvSpPr/>
          <p:nvPr/>
        </p:nvSpPr>
        <p:spPr>
          <a:xfrm>
            <a:off x="7521686" y="3136469"/>
            <a:ext cx="334367" cy="322978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8"/>
          <p:cNvSpPr/>
          <p:nvPr/>
        </p:nvSpPr>
        <p:spPr>
          <a:xfrm>
            <a:off x="7998906" y="3125204"/>
            <a:ext cx="318470" cy="345505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8"/>
          <p:cNvSpPr/>
          <p:nvPr/>
        </p:nvSpPr>
        <p:spPr>
          <a:xfrm>
            <a:off x="8579906" y="3047969"/>
            <a:ext cx="351487" cy="379705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8"/>
          <p:cNvSpPr/>
          <p:nvPr/>
        </p:nvSpPr>
        <p:spPr>
          <a:xfrm>
            <a:off x="9089258" y="3047666"/>
            <a:ext cx="351487" cy="380312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8"/>
          <p:cNvSpPr/>
          <p:nvPr/>
        </p:nvSpPr>
        <p:spPr>
          <a:xfrm>
            <a:off x="9598610" y="3039757"/>
            <a:ext cx="340283" cy="440181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8"/>
          <p:cNvSpPr/>
          <p:nvPr/>
        </p:nvSpPr>
        <p:spPr>
          <a:xfrm>
            <a:off x="10212601" y="3098905"/>
            <a:ext cx="298441" cy="360713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4" name="Google Shape;834;p38"/>
          <p:cNvGrpSpPr/>
          <p:nvPr/>
        </p:nvGrpSpPr>
        <p:grpSpPr>
          <a:xfrm>
            <a:off x="10737712" y="3103381"/>
            <a:ext cx="327294" cy="350538"/>
            <a:chOff x="5717150" y="2098500"/>
            <a:chExt cx="247575" cy="245475"/>
          </a:xfrm>
        </p:grpSpPr>
        <p:sp>
          <p:nvSpPr>
            <p:cNvPr id="835" name="Google Shape;835;p38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38"/>
          <p:cNvSpPr/>
          <p:nvPr/>
        </p:nvSpPr>
        <p:spPr>
          <a:xfrm>
            <a:off x="11287308" y="3033329"/>
            <a:ext cx="283106" cy="408979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8"/>
          <p:cNvSpPr/>
          <p:nvPr/>
        </p:nvSpPr>
        <p:spPr>
          <a:xfrm>
            <a:off x="4323385" y="3870053"/>
            <a:ext cx="369168" cy="265679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8"/>
          <p:cNvSpPr/>
          <p:nvPr/>
        </p:nvSpPr>
        <p:spPr>
          <a:xfrm>
            <a:off x="4843673" y="3849986"/>
            <a:ext cx="299036" cy="305806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1" name="Google Shape;841;p38"/>
          <p:cNvGrpSpPr/>
          <p:nvPr/>
        </p:nvGrpSpPr>
        <p:grpSpPr>
          <a:xfrm>
            <a:off x="5315202" y="3774760"/>
            <a:ext cx="352082" cy="332546"/>
            <a:chOff x="6435300" y="2742175"/>
            <a:chExt cx="266325" cy="232875"/>
          </a:xfrm>
        </p:grpSpPr>
        <p:sp>
          <p:nvSpPr>
            <p:cNvPr id="842" name="Google Shape;842;p38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6362140" y="3857698"/>
            <a:ext cx="333805" cy="360570"/>
            <a:chOff x="674800" y="2146225"/>
            <a:chExt cx="252500" cy="252500"/>
          </a:xfrm>
        </p:grpSpPr>
        <p:sp>
          <p:nvSpPr>
            <p:cNvPr id="845" name="Google Shape;845;p38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6889191" y="3869731"/>
            <a:ext cx="333805" cy="360570"/>
            <a:chOff x="2164225" y="2146225"/>
            <a:chExt cx="252500" cy="252500"/>
          </a:xfrm>
        </p:grpSpPr>
        <p:sp>
          <p:nvSpPr>
            <p:cNvPr id="850" name="Google Shape;850;p38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8"/>
          <p:cNvGrpSpPr/>
          <p:nvPr/>
        </p:nvGrpSpPr>
        <p:grpSpPr>
          <a:xfrm>
            <a:off x="5835101" y="3869526"/>
            <a:ext cx="334400" cy="361213"/>
            <a:chOff x="689975" y="1737200"/>
            <a:chExt cx="252950" cy="252950"/>
          </a:xfrm>
        </p:grpSpPr>
        <p:sp>
          <p:nvSpPr>
            <p:cNvPr id="855" name="Google Shape;855;p38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38"/>
          <p:cNvGrpSpPr/>
          <p:nvPr/>
        </p:nvGrpSpPr>
        <p:grpSpPr>
          <a:xfrm>
            <a:off x="7415962" y="3858920"/>
            <a:ext cx="334400" cy="360570"/>
            <a:chOff x="2961350" y="1740750"/>
            <a:chExt cx="252950" cy="252500"/>
          </a:xfrm>
        </p:grpSpPr>
        <p:sp>
          <p:nvSpPr>
            <p:cNvPr id="862" name="Google Shape;862;p38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38"/>
          <p:cNvSpPr/>
          <p:nvPr/>
        </p:nvSpPr>
        <p:spPr>
          <a:xfrm>
            <a:off x="7973630" y="3889567"/>
            <a:ext cx="333026" cy="359933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869" name="Google Shape;869;p38"/>
          <p:cNvGrpSpPr/>
          <p:nvPr/>
        </p:nvGrpSpPr>
        <p:grpSpPr>
          <a:xfrm>
            <a:off x="8499996" y="3804678"/>
            <a:ext cx="271902" cy="394342"/>
            <a:chOff x="4026550" y="3640100"/>
            <a:chExt cx="205675" cy="276150"/>
          </a:xfrm>
        </p:grpSpPr>
        <p:sp>
          <p:nvSpPr>
            <p:cNvPr id="870" name="Google Shape;870;p38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38"/>
          <p:cNvSpPr/>
          <p:nvPr/>
        </p:nvSpPr>
        <p:spPr>
          <a:xfrm>
            <a:off x="8993804" y="3874017"/>
            <a:ext cx="319032" cy="380312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38"/>
          <p:cNvGrpSpPr/>
          <p:nvPr/>
        </p:nvGrpSpPr>
        <p:grpSpPr>
          <a:xfrm>
            <a:off x="9536588" y="3908607"/>
            <a:ext cx="351487" cy="308841"/>
            <a:chOff x="853250" y="4006875"/>
            <a:chExt cx="265875" cy="216275"/>
          </a:xfrm>
        </p:grpSpPr>
        <p:sp>
          <p:nvSpPr>
            <p:cNvPr id="878" name="Google Shape;878;p38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8"/>
          <p:cNvGrpSpPr/>
          <p:nvPr/>
        </p:nvGrpSpPr>
        <p:grpSpPr>
          <a:xfrm>
            <a:off x="10714155" y="3872550"/>
            <a:ext cx="245925" cy="380955"/>
            <a:chOff x="1978675" y="3981800"/>
            <a:chExt cx="186025" cy="266775"/>
          </a:xfrm>
        </p:grpSpPr>
        <p:sp>
          <p:nvSpPr>
            <p:cNvPr id="881" name="Google Shape;881;p38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38"/>
          <p:cNvSpPr/>
          <p:nvPr/>
        </p:nvSpPr>
        <p:spPr>
          <a:xfrm>
            <a:off x="10111167" y="3895316"/>
            <a:ext cx="317875" cy="337686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Google Shape;884;p38"/>
          <p:cNvGrpSpPr/>
          <p:nvPr/>
        </p:nvGrpSpPr>
        <p:grpSpPr>
          <a:xfrm>
            <a:off x="11243889" y="3882444"/>
            <a:ext cx="333805" cy="361213"/>
            <a:chOff x="480325" y="3970200"/>
            <a:chExt cx="252500" cy="252950"/>
          </a:xfrm>
        </p:grpSpPr>
        <p:sp>
          <p:nvSpPr>
            <p:cNvPr id="885" name="Google Shape;885;p38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38"/>
          <p:cNvSpPr/>
          <p:nvPr/>
        </p:nvSpPr>
        <p:spPr>
          <a:xfrm>
            <a:off x="4411256" y="4522672"/>
            <a:ext cx="193442" cy="322978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38"/>
          <p:cNvGrpSpPr/>
          <p:nvPr/>
        </p:nvGrpSpPr>
        <p:grpSpPr>
          <a:xfrm>
            <a:off x="4819646" y="4500079"/>
            <a:ext cx="334400" cy="360570"/>
            <a:chOff x="5745250" y="4378350"/>
            <a:chExt cx="252950" cy="252500"/>
          </a:xfrm>
        </p:grpSpPr>
        <p:sp>
          <p:nvSpPr>
            <p:cNvPr id="892" name="Google Shape;892;p38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38"/>
          <p:cNvGrpSpPr/>
          <p:nvPr/>
        </p:nvGrpSpPr>
        <p:grpSpPr>
          <a:xfrm>
            <a:off x="5329145" y="4504541"/>
            <a:ext cx="334400" cy="361213"/>
            <a:chOff x="6130650" y="4381475"/>
            <a:chExt cx="252950" cy="252950"/>
          </a:xfrm>
        </p:grpSpPr>
        <p:sp>
          <p:nvSpPr>
            <p:cNvPr id="895" name="Google Shape;895;p38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38"/>
          <p:cNvSpPr/>
          <p:nvPr/>
        </p:nvSpPr>
        <p:spPr>
          <a:xfrm>
            <a:off x="5836159" y="4520494"/>
            <a:ext cx="323196" cy="331796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8" name="Google Shape;898;p38"/>
          <p:cNvGrpSpPr/>
          <p:nvPr/>
        </p:nvGrpSpPr>
        <p:grpSpPr>
          <a:xfrm>
            <a:off x="6336949" y="4528952"/>
            <a:ext cx="352082" cy="314053"/>
            <a:chOff x="6919750" y="1464650"/>
            <a:chExt cx="266325" cy="219925"/>
          </a:xfrm>
        </p:grpSpPr>
        <p:sp>
          <p:nvSpPr>
            <p:cNvPr id="899" name="Google Shape;899;p38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38"/>
          <p:cNvGrpSpPr/>
          <p:nvPr/>
        </p:nvGrpSpPr>
        <p:grpSpPr>
          <a:xfrm>
            <a:off x="6863137" y="4503260"/>
            <a:ext cx="366855" cy="356107"/>
            <a:chOff x="4759875" y="1027050"/>
            <a:chExt cx="277500" cy="249375"/>
          </a:xfrm>
        </p:grpSpPr>
        <p:sp>
          <p:nvSpPr>
            <p:cNvPr id="902" name="Google Shape;902;p38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8"/>
          <p:cNvGrpSpPr/>
          <p:nvPr/>
        </p:nvGrpSpPr>
        <p:grpSpPr>
          <a:xfrm>
            <a:off x="7404417" y="4486469"/>
            <a:ext cx="372738" cy="359499"/>
            <a:chOff x="3357900" y="1057675"/>
            <a:chExt cx="281950" cy="251750"/>
          </a:xfrm>
        </p:grpSpPr>
        <p:sp>
          <p:nvSpPr>
            <p:cNvPr id="908" name="Google Shape;908;p38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38"/>
          <p:cNvGrpSpPr/>
          <p:nvPr/>
        </p:nvGrpSpPr>
        <p:grpSpPr>
          <a:xfrm>
            <a:off x="7967589" y="4470761"/>
            <a:ext cx="191095" cy="421082"/>
            <a:chOff x="3783900" y="1046675"/>
            <a:chExt cx="144550" cy="294875"/>
          </a:xfrm>
        </p:grpSpPr>
        <p:sp>
          <p:nvSpPr>
            <p:cNvPr id="912" name="Google Shape;912;p38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4" name="Google Shape;914;p38"/>
          <p:cNvSpPr/>
          <p:nvPr/>
        </p:nvSpPr>
        <p:spPr>
          <a:xfrm>
            <a:off x="8492613" y="4496231"/>
            <a:ext cx="257162" cy="380312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5" name="Google Shape;915;p38"/>
          <p:cNvGrpSpPr/>
          <p:nvPr/>
        </p:nvGrpSpPr>
        <p:grpSpPr>
          <a:xfrm>
            <a:off x="8866854" y="4216562"/>
            <a:ext cx="552596" cy="706467"/>
            <a:chOff x="238550" y="1487175"/>
            <a:chExt cx="418000" cy="494725"/>
          </a:xfrm>
        </p:grpSpPr>
        <p:sp>
          <p:nvSpPr>
            <p:cNvPr id="916" name="Google Shape;916;p38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38"/>
          <p:cNvSpPr/>
          <p:nvPr/>
        </p:nvSpPr>
        <p:spPr>
          <a:xfrm>
            <a:off x="9536246" y="4636488"/>
            <a:ext cx="374490" cy="227730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8"/>
          <p:cNvSpPr/>
          <p:nvPr/>
        </p:nvSpPr>
        <p:spPr>
          <a:xfrm>
            <a:off x="10027706" y="4543007"/>
            <a:ext cx="352082" cy="394342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7" name="Google Shape;927;p38"/>
          <p:cNvGrpSpPr/>
          <p:nvPr/>
        </p:nvGrpSpPr>
        <p:grpSpPr>
          <a:xfrm>
            <a:off x="10619247" y="4558675"/>
            <a:ext cx="364707" cy="381097"/>
            <a:chOff x="6010925" y="3998175"/>
            <a:chExt cx="275875" cy="266875"/>
          </a:xfrm>
        </p:grpSpPr>
        <p:sp>
          <p:nvSpPr>
            <p:cNvPr id="928" name="Google Shape;928;p38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38"/>
          <p:cNvGrpSpPr/>
          <p:nvPr/>
        </p:nvGrpSpPr>
        <p:grpSpPr>
          <a:xfrm>
            <a:off x="11221444" y="4578420"/>
            <a:ext cx="352082" cy="322978"/>
            <a:chOff x="6866650" y="1038650"/>
            <a:chExt cx="266325" cy="226175"/>
          </a:xfrm>
        </p:grpSpPr>
        <p:sp>
          <p:nvSpPr>
            <p:cNvPr id="934" name="Google Shape;934;p38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38"/>
          <p:cNvGrpSpPr/>
          <p:nvPr/>
        </p:nvGrpSpPr>
        <p:grpSpPr>
          <a:xfrm>
            <a:off x="6958972" y="1054323"/>
            <a:ext cx="272497" cy="379669"/>
            <a:chOff x="2033075" y="2942475"/>
            <a:chExt cx="206125" cy="265875"/>
          </a:xfrm>
        </p:grpSpPr>
        <p:sp>
          <p:nvSpPr>
            <p:cNvPr id="938" name="Google Shape;938;p38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38"/>
          <p:cNvSpPr/>
          <p:nvPr/>
        </p:nvSpPr>
        <p:spPr>
          <a:xfrm>
            <a:off x="4323401" y="5182503"/>
            <a:ext cx="281917" cy="417262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38"/>
          <p:cNvGrpSpPr/>
          <p:nvPr/>
        </p:nvGrpSpPr>
        <p:grpSpPr>
          <a:xfrm>
            <a:off x="4820696" y="5220123"/>
            <a:ext cx="325576" cy="379669"/>
            <a:chOff x="3081775" y="1061400"/>
            <a:chExt cx="246275" cy="265875"/>
          </a:xfrm>
        </p:grpSpPr>
        <p:sp>
          <p:nvSpPr>
            <p:cNvPr id="946" name="Google Shape;946;p38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38"/>
          <p:cNvGrpSpPr/>
          <p:nvPr/>
        </p:nvGrpSpPr>
        <p:grpSpPr>
          <a:xfrm>
            <a:off x="5360405" y="5264189"/>
            <a:ext cx="369202" cy="341435"/>
            <a:chOff x="2847150" y="1805000"/>
            <a:chExt cx="279275" cy="239100"/>
          </a:xfrm>
        </p:grpSpPr>
        <p:sp>
          <p:nvSpPr>
            <p:cNvPr id="950" name="Google Shape;950;p38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38"/>
          <p:cNvSpPr/>
          <p:nvPr/>
        </p:nvSpPr>
        <p:spPr>
          <a:xfrm>
            <a:off x="5942715" y="5316476"/>
            <a:ext cx="386850" cy="199420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38"/>
          <p:cNvGrpSpPr/>
          <p:nvPr/>
        </p:nvGrpSpPr>
        <p:grpSpPr>
          <a:xfrm>
            <a:off x="6546207" y="5205849"/>
            <a:ext cx="352082" cy="380312"/>
            <a:chOff x="6435300" y="1095300"/>
            <a:chExt cx="266325" cy="266325"/>
          </a:xfrm>
        </p:grpSpPr>
        <p:sp>
          <p:nvSpPr>
            <p:cNvPr id="954" name="Google Shape;954;p38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7" name="Google Shape;957;p38"/>
          <p:cNvSpPr/>
          <p:nvPr/>
        </p:nvSpPr>
        <p:spPr>
          <a:xfrm>
            <a:off x="7110035" y="5220799"/>
            <a:ext cx="246520" cy="347182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7570784" y="5191144"/>
            <a:ext cx="312554" cy="323621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9" name="Google Shape;959;p38"/>
          <p:cNvGrpSpPr/>
          <p:nvPr/>
        </p:nvGrpSpPr>
        <p:grpSpPr>
          <a:xfrm>
            <a:off x="8099266" y="5200681"/>
            <a:ext cx="301350" cy="380312"/>
            <a:chOff x="4506525" y="1060950"/>
            <a:chExt cx="227950" cy="266325"/>
          </a:xfrm>
        </p:grpSpPr>
        <p:sp>
          <p:nvSpPr>
            <p:cNvPr id="960" name="Google Shape;960;p38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38"/>
          <p:cNvSpPr/>
          <p:nvPr/>
        </p:nvSpPr>
        <p:spPr>
          <a:xfrm>
            <a:off x="8558298" y="5329920"/>
            <a:ext cx="386883" cy="132875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8"/>
          <p:cNvSpPr/>
          <p:nvPr/>
        </p:nvSpPr>
        <p:spPr>
          <a:xfrm>
            <a:off x="9555013" y="5282108"/>
            <a:ext cx="307266" cy="375207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9" name="Google Shape;969;p38"/>
          <p:cNvGrpSpPr/>
          <p:nvPr/>
        </p:nvGrpSpPr>
        <p:grpSpPr>
          <a:xfrm>
            <a:off x="9104886" y="5282039"/>
            <a:ext cx="251246" cy="373279"/>
            <a:chOff x="867500" y="3647700"/>
            <a:chExt cx="190050" cy="261400"/>
          </a:xfrm>
        </p:grpSpPr>
        <p:sp>
          <p:nvSpPr>
            <p:cNvPr id="970" name="Google Shape;970;p38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>
            <a:off x="10061457" y="5247383"/>
            <a:ext cx="356775" cy="323014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8"/>
          <p:cNvSpPr/>
          <p:nvPr/>
        </p:nvSpPr>
        <p:spPr>
          <a:xfrm>
            <a:off x="10663262" y="5246062"/>
            <a:ext cx="306671" cy="379348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7" name="Google Shape;977;p38"/>
          <p:cNvGrpSpPr/>
          <p:nvPr/>
        </p:nvGrpSpPr>
        <p:grpSpPr>
          <a:xfrm>
            <a:off x="11247168" y="5235260"/>
            <a:ext cx="299598" cy="417262"/>
            <a:chOff x="3707175" y="1322350"/>
            <a:chExt cx="226625" cy="292200"/>
          </a:xfrm>
        </p:grpSpPr>
        <p:sp>
          <p:nvSpPr>
            <p:cNvPr id="978" name="Google Shape;978;p38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8"/>
          <p:cNvSpPr txBox="1"/>
          <p:nvPr>
            <p:ph idx="1" type="subTitle"/>
          </p:nvPr>
        </p:nvSpPr>
        <p:spPr>
          <a:xfrm>
            <a:off x="415600" y="3178600"/>
            <a:ext cx="3160200" cy="1169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Fonts Used: Hind Madurai and </a:t>
            </a: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Archivo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981" name="Google Shape;981;p38"/>
          <p:cNvSpPr/>
          <p:nvPr/>
        </p:nvSpPr>
        <p:spPr>
          <a:xfrm>
            <a:off x="588800" y="6063228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9"/>
          <p:cNvSpPr txBox="1"/>
          <p:nvPr>
            <p:ph idx="1" type="body"/>
          </p:nvPr>
        </p:nvSpPr>
        <p:spPr>
          <a:xfrm>
            <a:off x="415600" y="3215100"/>
            <a:ext cx="6630900" cy="121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Template: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SlidesMania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Images: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Credits.</a:t>
            </a:r>
            <a:endParaRPr/>
          </a:p>
        </p:txBody>
      </p:sp>
      <p:sp>
        <p:nvSpPr>
          <p:cNvPr id="988" name="Google Shape;988;p39"/>
          <p:cNvSpPr txBox="1"/>
          <p:nvPr>
            <p:ph idx="2" type="subTitle"/>
          </p:nvPr>
        </p:nvSpPr>
        <p:spPr>
          <a:xfrm>
            <a:off x="473591" y="2202250"/>
            <a:ext cx="6005400" cy="84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to: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0"/>
          <p:cNvSpPr txBox="1"/>
          <p:nvPr>
            <p:ph idx="1" type="body"/>
          </p:nvPr>
        </p:nvSpPr>
        <p:spPr>
          <a:xfrm>
            <a:off x="415600" y="1737600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to keep the Credits slide or mention SlidesMania and any other resources used in the footer of a slide.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You are not allowed to:</a:t>
            </a:r>
            <a:endParaRPr/>
          </a:p>
          <a:p>
            <a:pPr indent="-355600" lvl="0" marL="457200" rtl="0" algn="l"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Sublicense, sell or rent any of SlidesMania’s templates or modified versions of them.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Distribute SlidesMania’s presentation templates unless it has been expressly authorized by us.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Include SlidesMania’s content in an online or offline database or file.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Offer SlidesMania’s templates (or modified versions of them) for download.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Acquire the copyright of any of SlidesMania’s presentation templates.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415600" y="8219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guests? </a:t>
            </a:r>
            <a:r>
              <a:rPr lang="en">
                <a:solidFill>
                  <a:schemeClr val="lt1"/>
                </a:solidFill>
                <a:highlight>
                  <a:schemeClr val="accent3"/>
                </a:highlight>
              </a:rPr>
              <a:t>You can i</a:t>
            </a:r>
            <a:r>
              <a:rPr lang="en">
                <a:solidFill>
                  <a:schemeClr val="lt1"/>
                </a:solidFill>
                <a:highlight>
                  <a:schemeClr val="accent3"/>
                </a:highlight>
              </a:rPr>
              <a:t>ntroduce them here!</a:t>
            </a:r>
            <a:endParaRPr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581500" y="4626750"/>
            <a:ext cx="3354600" cy="196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  <a:p>
            <a:pPr indent="0" lvl="0" marL="0" rtl="0" algn="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2" type="body"/>
          </p:nvPr>
        </p:nvSpPr>
        <p:spPr>
          <a:xfrm>
            <a:off x="4416855" y="4626750"/>
            <a:ext cx="3354600" cy="196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  <a:p>
            <a:pPr indent="0" lvl="0" marL="0" rtl="0" algn="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>
            <p:ph idx="3" type="body"/>
          </p:nvPr>
        </p:nvSpPr>
        <p:spPr>
          <a:xfrm>
            <a:off x="8225396" y="4626750"/>
            <a:ext cx="3354600" cy="196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  <a:p>
            <a:pPr indent="0" lvl="0" marL="0" rtl="0" algn="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subTitle"/>
          </p:nvPr>
        </p:nvSpPr>
        <p:spPr>
          <a:xfrm>
            <a:off x="528700" y="4050175"/>
            <a:ext cx="3460200" cy="599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name here</a:t>
            </a:r>
            <a:endParaRPr/>
          </a:p>
        </p:txBody>
      </p:sp>
      <p:sp>
        <p:nvSpPr>
          <p:cNvPr id="160" name="Google Shape;160;p18"/>
          <p:cNvSpPr txBox="1"/>
          <p:nvPr>
            <p:ph idx="5" type="subTitle"/>
          </p:nvPr>
        </p:nvSpPr>
        <p:spPr>
          <a:xfrm>
            <a:off x="4364055" y="4050175"/>
            <a:ext cx="3460200" cy="599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name here</a:t>
            </a:r>
            <a:endParaRPr/>
          </a:p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8172596" y="4050175"/>
            <a:ext cx="3460200" cy="599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name here</a:t>
            </a:r>
            <a:endParaRPr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1265663" y="1932575"/>
            <a:ext cx="10926338" cy="4951675"/>
            <a:chOff x="1113263" y="1932575"/>
            <a:chExt cx="10926338" cy="4951675"/>
          </a:xfrm>
        </p:grpSpPr>
        <p:pic>
          <p:nvPicPr>
            <p:cNvPr id="163" name="Google Shape;163;p18"/>
            <p:cNvPicPr preferRelativeResize="0"/>
            <p:nvPr/>
          </p:nvPicPr>
          <p:blipFill rotWithShape="1">
            <a:blip r:embed="rId3">
              <a:alphaModFix/>
            </a:blip>
            <a:srcRect b="32560" l="0" r="0" t="0"/>
            <a:stretch/>
          </p:blipFill>
          <p:spPr>
            <a:xfrm>
              <a:off x="1113263" y="2195075"/>
              <a:ext cx="1833875" cy="1855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8"/>
            <p:cNvPicPr preferRelativeResize="0"/>
            <p:nvPr/>
          </p:nvPicPr>
          <p:blipFill rotWithShape="1">
            <a:blip r:embed="rId4">
              <a:alphaModFix/>
            </a:blip>
            <a:srcRect b="23402" l="0" r="0" t="11969"/>
            <a:stretch/>
          </p:blipFill>
          <p:spPr>
            <a:xfrm>
              <a:off x="4804125" y="2036475"/>
              <a:ext cx="2096050" cy="2032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8"/>
            <p:cNvPicPr preferRelativeResize="0"/>
            <p:nvPr/>
          </p:nvPicPr>
          <p:blipFill rotWithShape="1">
            <a:blip r:embed="rId5">
              <a:alphaModFix/>
            </a:blip>
            <a:srcRect b="14214" l="0" r="0" t="0"/>
            <a:stretch/>
          </p:blipFill>
          <p:spPr>
            <a:xfrm>
              <a:off x="8901650" y="1932575"/>
              <a:ext cx="1665932" cy="21437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8"/>
            <p:cNvSpPr txBox="1"/>
            <p:nvPr/>
          </p:nvSpPr>
          <p:spPr>
            <a:xfrm>
              <a:off x="9039600" y="6595650"/>
              <a:ext cx="30000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11111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</a:rPr>
                <a:t>Photos by  </a:t>
              </a:r>
              <a:r>
                <a:rPr lang="en" sz="1050" u="sng"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  <a:hlinkClick r:id="rId6"/>
                </a:rPr>
                <a:t>Unsplash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15600" y="2679625"/>
            <a:ext cx="6270300" cy="258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■"/>
            </a:pPr>
            <a:r>
              <a:rPr lang="en"/>
              <a:t>We will talk about this first.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■"/>
            </a:pPr>
            <a:r>
              <a:rPr lang="en"/>
              <a:t>We will talk about this second.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■"/>
            </a:pPr>
            <a:r>
              <a:rPr lang="en"/>
              <a:t>We will talk about this last.</a:t>
            </a:r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Webinar about?</a:t>
            </a:r>
            <a:endParaRPr/>
          </a:p>
        </p:txBody>
      </p:sp>
      <p:sp>
        <p:nvSpPr>
          <p:cNvPr id="173" name="Google Shape;173;p19"/>
          <p:cNvSpPr txBox="1"/>
          <p:nvPr>
            <p:ph idx="2" type="subTitle"/>
          </p:nvPr>
        </p:nvSpPr>
        <p:spPr>
          <a:xfrm>
            <a:off x="490200" y="1592650"/>
            <a:ext cx="7725300" cy="84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some text here.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2279250" y="3047250"/>
            <a:ext cx="66891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section title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15600" y="2815750"/>
            <a:ext cx="7488300" cy="241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keys to an effective presentation is keeping it simple, concentrate on your core message.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Make it easy for your audience to understand and respond.</a:t>
            </a:r>
            <a:endParaRPr/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column, only text.</a:t>
            </a:r>
            <a:endParaRPr/>
          </a:p>
        </p:txBody>
      </p:sp>
      <p:sp>
        <p:nvSpPr>
          <p:cNvPr id="185" name="Google Shape;185;p21"/>
          <p:cNvSpPr txBox="1"/>
          <p:nvPr>
            <p:ph idx="2" type="subTitle"/>
          </p:nvPr>
        </p:nvSpPr>
        <p:spPr>
          <a:xfrm>
            <a:off x="414000" y="1973650"/>
            <a:ext cx="7488300" cy="84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subtitle here.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14000" y="62489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653672" y="600200"/>
            <a:ext cx="5606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main point </a:t>
            </a:r>
            <a:r>
              <a:rPr lang="en">
                <a:solidFill>
                  <a:schemeClr val="lt1"/>
                </a:solidFill>
                <a:highlight>
                  <a:schemeClr val="accent3"/>
                </a:highlight>
              </a:rPr>
              <a:t>here.</a:t>
            </a:r>
            <a:endParaRPr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415600" y="1899025"/>
            <a:ext cx="11361000" cy="29286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3"/>
                </a:highlight>
              </a:rPr>
              <a:t>Great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Idea!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414000" y="62489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columns, only text.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587350" y="2131975"/>
            <a:ext cx="3649500" cy="37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Remember that most of our presentation templates allow you to change the colors by editing the master – this works both in PowerPoint and Google Slides – , so you can adapt them to your needs.</a:t>
            </a:r>
            <a:endParaRPr/>
          </a:p>
        </p:txBody>
      </p:sp>
      <p:sp>
        <p:nvSpPr>
          <p:cNvPr id="204" name="Google Shape;204;p24"/>
          <p:cNvSpPr txBox="1"/>
          <p:nvPr>
            <p:ph idx="2" type="body"/>
          </p:nvPr>
        </p:nvSpPr>
        <p:spPr>
          <a:xfrm>
            <a:off x="4598699" y="2131975"/>
            <a:ext cx="3649500" cy="37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Colors are emotional and evoke feelings. The right colors can help persuade and motivate, they can increase your audience's interest and improve learning comprehension and retention.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414000" y="6248953"/>
            <a:ext cx="3271372" cy="328699"/>
          </a:xfrm>
          <a:custGeom>
            <a:rect b="b" l="l" r="r" t="t"/>
            <a:pathLst>
              <a:path extrusionOk="0" h="22771" w="175127">
                <a:moveTo>
                  <a:pt x="0" y="22771"/>
                </a:moveTo>
                <a:cubicBezTo>
                  <a:pt x="2272" y="18985"/>
                  <a:pt x="8071" y="424"/>
                  <a:pt x="13631" y="53"/>
                </a:cubicBezTo>
                <a:cubicBezTo>
                  <a:pt x="19191" y="-318"/>
                  <a:pt x="27192" y="20373"/>
                  <a:pt x="33358" y="20546"/>
                </a:cubicBezTo>
                <a:cubicBezTo>
                  <a:pt x="39524" y="20719"/>
                  <a:pt x="44840" y="1019"/>
                  <a:pt x="50628" y="1092"/>
                </a:cubicBezTo>
                <a:cubicBezTo>
                  <a:pt x="56417" y="1165"/>
                  <a:pt x="62269" y="20983"/>
                  <a:pt x="68089" y="20983"/>
                </a:cubicBezTo>
                <a:cubicBezTo>
                  <a:pt x="73909" y="20983"/>
                  <a:pt x="79508" y="1201"/>
                  <a:pt x="85549" y="1092"/>
                </a:cubicBezTo>
                <a:cubicBezTo>
                  <a:pt x="91590" y="983"/>
                  <a:pt x="98232" y="20401"/>
                  <a:pt x="104337" y="20328"/>
                </a:cubicBezTo>
                <a:cubicBezTo>
                  <a:pt x="110442" y="20255"/>
                  <a:pt x="116262" y="692"/>
                  <a:pt x="122177" y="655"/>
                </a:cubicBezTo>
                <a:cubicBezTo>
                  <a:pt x="128092" y="619"/>
                  <a:pt x="134102" y="20218"/>
                  <a:pt x="139827" y="20109"/>
                </a:cubicBezTo>
                <a:cubicBezTo>
                  <a:pt x="145552" y="20000"/>
                  <a:pt x="150645" y="-36"/>
                  <a:pt x="156528" y="0"/>
                </a:cubicBezTo>
                <a:cubicBezTo>
                  <a:pt x="162411" y="37"/>
                  <a:pt x="172027" y="16940"/>
                  <a:pt x="175127" y="2032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434343"/>
      </a:lt2>
      <a:accent1>
        <a:srgbClr val="4E1F19"/>
      </a:accent1>
      <a:accent2>
        <a:srgbClr val="F38375"/>
      </a:accent2>
      <a:accent3>
        <a:srgbClr val="F7A399"/>
      </a:accent3>
      <a:accent4>
        <a:srgbClr val="FBC3BC"/>
      </a:accent4>
      <a:accent5>
        <a:srgbClr val="FFE3E0"/>
      </a:accent5>
      <a:accent6>
        <a:srgbClr val="D95A4A"/>
      </a:accent6>
      <a:hlink>
        <a:srgbClr val="8D37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