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Barlow Condensed" panose="00000506000000000000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Homemade Apple" panose="020B0604020202020204" charset="0"/>
      <p:regular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Poppins Light" panose="00000400000000000000" pitchFamily="2" charset="0"/>
      <p:regular r:id="rId36"/>
      <p:bold r:id="rId37"/>
      <p:italic r:id="rId38"/>
      <p:boldItalic r:id="rId39"/>
    </p:embeddedFont>
    <p:embeddedFont>
      <p:font typeface="Sarala" panose="020B0604020202020204" charset="0"/>
      <p:regular r:id="rId40"/>
      <p:bold r:id="rId41"/>
    </p:embeddedFont>
    <p:embeddedFont>
      <p:font typeface="Unica One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5a5c374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5a5c374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5a5c374d8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5a5c374d8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5a5c374d8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5a5c374d8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5a5c374d8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5a5c374d8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5a5c374d8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5a5c374d8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5a5c374d8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5a5c374d8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5a5c374d8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5a5c374d8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5a5c374d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65a5c374d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5a5c374d8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5a5c374d8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6ee8ba1b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6ee8ba1b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a5c374d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a5c374d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65a5c374d8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65a5c374d8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a5c374d8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a5c374d8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a5c374d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a5c374d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a5c374d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a5c374d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a5c374d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a5c374d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5a5c374d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6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5a5c374d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3F3F3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695166" y="0"/>
            <a:ext cx="3494236" cy="2090211"/>
          </a:xfrm>
          <a:custGeom>
            <a:avLst/>
            <a:gdLst/>
            <a:ahLst/>
            <a:cxnLst/>
            <a:rect l="l" t="t" r="r" b="b"/>
            <a:pathLst>
              <a:path w="2607639" h="1559859" extrusionOk="0">
                <a:moveTo>
                  <a:pt x="0" y="0"/>
                </a:moveTo>
                <a:lnTo>
                  <a:pt x="2607639" y="0"/>
                </a:lnTo>
                <a:lnTo>
                  <a:pt x="2607639" y="1212631"/>
                </a:lnTo>
                <a:lnTo>
                  <a:pt x="2511600" y="1284447"/>
                </a:lnTo>
                <a:cubicBezTo>
                  <a:pt x="2254223" y="1458328"/>
                  <a:pt x="1943950" y="1559859"/>
                  <a:pt x="1609964" y="1559859"/>
                </a:cubicBezTo>
                <a:cubicBezTo>
                  <a:pt x="774998" y="1559859"/>
                  <a:pt x="88244" y="925290"/>
                  <a:pt x="5661" y="112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4627" y="769858"/>
            <a:ext cx="5714762" cy="5318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351209" y="4960469"/>
            <a:ext cx="1678500" cy="1678500"/>
          </a:xfrm>
          <a:prstGeom prst="ellipse">
            <a:avLst/>
          </a:prstGeom>
          <a:solidFill>
            <a:srgbClr val="99C94B">
              <a:alpha val="8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10800000">
            <a:off x="299430" y="-2576"/>
            <a:ext cx="7011795" cy="5070623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7094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78775" y="535575"/>
            <a:ext cx="62979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25730" y="4601871"/>
            <a:ext cx="3119820" cy="2256117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8AB7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943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70943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or process">
  <p:cSld name="BLANK_4">
    <p:bg>
      <p:bgPr>
        <a:solidFill>
          <a:srgbClr val="F3F3F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 sz="40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2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>
                <a:solidFill>
                  <a:srgbClr val="709437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3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4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>
                <a:solidFill>
                  <a:srgbClr val="709437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body" idx="5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6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>
                <a:solidFill>
                  <a:srgbClr val="709437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7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8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>
                <a:solidFill>
                  <a:srgbClr val="709437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9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 sz="1900">
                <a:solidFill>
                  <a:srgbClr val="434343"/>
                </a:solidFill>
              </a:defRPr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3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None/>
              <a:defRPr sz="3200" b="1">
                <a:solidFill>
                  <a:srgbClr val="709437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None/>
              <a:defRPr sz="3200" b="1">
                <a:solidFill>
                  <a:srgbClr val="709437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943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70943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LANK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title"/>
          </p:nvPr>
        </p:nvSpPr>
        <p:spPr>
          <a:xfrm>
            <a:off x="4059976" y="1123500"/>
            <a:ext cx="77166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633663" y="2916549"/>
            <a:ext cx="487786" cy="3941461"/>
          </a:xfrm>
          <a:custGeom>
            <a:avLst/>
            <a:gdLst/>
            <a:ahLst/>
            <a:cxnLst/>
            <a:rect l="l" t="t" r="r" b="b"/>
            <a:pathLst>
              <a:path w="198691" h="1605483" extrusionOk="0">
                <a:moveTo>
                  <a:pt x="71819" y="15285"/>
                </a:moveTo>
                <a:lnTo>
                  <a:pt x="0" y="1605483"/>
                </a:lnTo>
                <a:lnTo>
                  <a:pt x="198692" y="1605483"/>
                </a:lnTo>
                <a:lnTo>
                  <a:pt x="109061" y="14808"/>
                </a:lnTo>
                <a:cubicBezTo>
                  <a:pt x="106714" y="4550"/>
                  <a:pt x="96498" y="-1860"/>
                  <a:pt x="86242" y="483"/>
                </a:cubicBezTo>
                <a:cubicBezTo>
                  <a:pt x="78944" y="2159"/>
                  <a:pt x="73302" y="7950"/>
                  <a:pt x="71819" y="15285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633663" y="2916549"/>
            <a:ext cx="487786" cy="3941461"/>
          </a:xfrm>
          <a:custGeom>
            <a:avLst/>
            <a:gdLst/>
            <a:ahLst/>
            <a:cxnLst/>
            <a:rect l="l" t="t" r="r" b="b"/>
            <a:pathLst>
              <a:path w="198691" h="1605483" extrusionOk="0">
                <a:moveTo>
                  <a:pt x="71819" y="15285"/>
                </a:moveTo>
                <a:lnTo>
                  <a:pt x="0" y="1605483"/>
                </a:lnTo>
                <a:lnTo>
                  <a:pt x="198692" y="1605483"/>
                </a:lnTo>
                <a:lnTo>
                  <a:pt x="109061" y="14808"/>
                </a:lnTo>
                <a:cubicBezTo>
                  <a:pt x="106714" y="4550"/>
                  <a:pt x="96498" y="-1860"/>
                  <a:pt x="86242" y="483"/>
                </a:cubicBezTo>
                <a:cubicBezTo>
                  <a:pt x="78944" y="2159"/>
                  <a:pt x="73302" y="7950"/>
                  <a:pt x="71819" y="15285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192692" y="2871066"/>
            <a:ext cx="695904" cy="839480"/>
          </a:xfrm>
          <a:custGeom>
            <a:avLst/>
            <a:gdLst/>
            <a:ahLst/>
            <a:cxnLst/>
            <a:rect l="l" t="t" r="r" b="b"/>
            <a:pathLst>
              <a:path w="283464" h="341947" extrusionOk="0">
                <a:moveTo>
                  <a:pt x="269272" y="0"/>
                </a:moveTo>
                <a:lnTo>
                  <a:pt x="128492" y="86868"/>
                </a:lnTo>
                <a:lnTo>
                  <a:pt x="0" y="330613"/>
                </a:lnTo>
                <a:lnTo>
                  <a:pt x="32099" y="341948"/>
                </a:lnTo>
                <a:lnTo>
                  <a:pt x="283464" y="35909"/>
                </a:lnTo>
                <a:lnTo>
                  <a:pt x="269272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192692" y="2871066"/>
            <a:ext cx="695904" cy="839480"/>
          </a:xfrm>
          <a:custGeom>
            <a:avLst/>
            <a:gdLst/>
            <a:ahLst/>
            <a:cxnLst/>
            <a:rect l="l" t="t" r="r" b="b"/>
            <a:pathLst>
              <a:path w="283464" h="341947" extrusionOk="0">
                <a:moveTo>
                  <a:pt x="269272" y="0"/>
                </a:moveTo>
                <a:lnTo>
                  <a:pt x="128492" y="86868"/>
                </a:lnTo>
                <a:lnTo>
                  <a:pt x="0" y="330613"/>
                </a:lnTo>
                <a:lnTo>
                  <a:pt x="32099" y="341948"/>
                </a:lnTo>
                <a:lnTo>
                  <a:pt x="283464" y="35909"/>
                </a:lnTo>
                <a:lnTo>
                  <a:pt x="269272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292530" y="2054354"/>
            <a:ext cx="602366" cy="894666"/>
          </a:xfrm>
          <a:custGeom>
            <a:avLst/>
            <a:gdLst/>
            <a:ahLst/>
            <a:cxnLst/>
            <a:rect l="l" t="t" r="r" b="b"/>
            <a:pathLst>
              <a:path w="245363" h="364426" extrusionOk="0">
                <a:moveTo>
                  <a:pt x="245364" y="362807"/>
                </a:moveTo>
                <a:lnTo>
                  <a:pt x="209360" y="201359"/>
                </a:lnTo>
                <a:lnTo>
                  <a:pt x="21241" y="0"/>
                </a:lnTo>
                <a:lnTo>
                  <a:pt x="0" y="26670"/>
                </a:lnTo>
                <a:lnTo>
                  <a:pt x="206788" y="364426"/>
                </a:lnTo>
                <a:lnTo>
                  <a:pt x="245364" y="36280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292530" y="2054354"/>
            <a:ext cx="602366" cy="894666"/>
          </a:xfrm>
          <a:custGeom>
            <a:avLst/>
            <a:gdLst/>
            <a:ahLst/>
            <a:cxnLst/>
            <a:rect l="l" t="t" r="r" b="b"/>
            <a:pathLst>
              <a:path w="245363" h="364426" extrusionOk="0">
                <a:moveTo>
                  <a:pt x="245364" y="362807"/>
                </a:moveTo>
                <a:lnTo>
                  <a:pt x="209360" y="201359"/>
                </a:lnTo>
                <a:lnTo>
                  <a:pt x="21241" y="0"/>
                </a:lnTo>
                <a:lnTo>
                  <a:pt x="0" y="26670"/>
                </a:lnTo>
                <a:lnTo>
                  <a:pt x="206788" y="364426"/>
                </a:lnTo>
                <a:lnTo>
                  <a:pt x="245364" y="36280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797331" y="2872701"/>
            <a:ext cx="1040581" cy="251375"/>
          </a:xfrm>
          <a:custGeom>
            <a:avLst/>
            <a:gdLst/>
            <a:ahLst/>
            <a:cxnLst/>
            <a:rect l="l" t="t" r="r" b="b"/>
            <a:pathLst>
              <a:path w="423862" h="102393" extrusionOk="0">
                <a:moveTo>
                  <a:pt x="0" y="31337"/>
                </a:moveTo>
                <a:lnTo>
                  <a:pt x="149447" y="102394"/>
                </a:lnTo>
                <a:lnTo>
                  <a:pt x="423863" y="77914"/>
                </a:lnTo>
                <a:lnTo>
                  <a:pt x="415957" y="44767"/>
                </a:lnTo>
                <a:lnTo>
                  <a:pt x="22479" y="0"/>
                </a:lnTo>
                <a:lnTo>
                  <a:pt x="0" y="3133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797331" y="2872701"/>
            <a:ext cx="1040581" cy="251375"/>
          </a:xfrm>
          <a:custGeom>
            <a:avLst/>
            <a:gdLst/>
            <a:ahLst/>
            <a:cxnLst/>
            <a:rect l="l" t="t" r="r" b="b"/>
            <a:pathLst>
              <a:path w="423862" h="102393" extrusionOk="0">
                <a:moveTo>
                  <a:pt x="0" y="31337"/>
                </a:moveTo>
                <a:lnTo>
                  <a:pt x="149447" y="102394"/>
                </a:lnTo>
                <a:lnTo>
                  <a:pt x="423863" y="77914"/>
                </a:lnTo>
                <a:lnTo>
                  <a:pt x="415957" y="44767"/>
                </a:lnTo>
                <a:lnTo>
                  <a:pt x="22479" y="0"/>
                </a:lnTo>
                <a:lnTo>
                  <a:pt x="0" y="3133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2203447" y="1452909"/>
            <a:ext cx="669092" cy="5406464"/>
          </a:xfrm>
          <a:custGeom>
            <a:avLst/>
            <a:gdLst/>
            <a:ahLst/>
            <a:cxnLst/>
            <a:rect l="l" t="t" r="r" b="b"/>
            <a:pathLst>
              <a:path w="198691" h="1605483" extrusionOk="0">
                <a:moveTo>
                  <a:pt x="71819" y="15285"/>
                </a:moveTo>
                <a:lnTo>
                  <a:pt x="0" y="1605483"/>
                </a:lnTo>
                <a:lnTo>
                  <a:pt x="198692" y="1605483"/>
                </a:lnTo>
                <a:lnTo>
                  <a:pt x="109061" y="14808"/>
                </a:lnTo>
                <a:cubicBezTo>
                  <a:pt x="106714" y="4550"/>
                  <a:pt x="96498" y="-1860"/>
                  <a:pt x="86242" y="483"/>
                </a:cubicBezTo>
                <a:cubicBezTo>
                  <a:pt x="78944" y="2159"/>
                  <a:pt x="73302" y="7950"/>
                  <a:pt x="71819" y="15285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2203447" y="1452909"/>
            <a:ext cx="669092" cy="5406464"/>
          </a:xfrm>
          <a:custGeom>
            <a:avLst/>
            <a:gdLst/>
            <a:ahLst/>
            <a:cxnLst/>
            <a:rect l="l" t="t" r="r" b="b"/>
            <a:pathLst>
              <a:path w="198691" h="1605483" extrusionOk="0">
                <a:moveTo>
                  <a:pt x="71819" y="15285"/>
                </a:moveTo>
                <a:lnTo>
                  <a:pt x="0" y="1605483"/>
                </a:lnTo>
                <a:lnTo>
                  <a:pt x="198692" y="1605483"/>
                </a:lnTo>
                <a:lnTo>
                  <a:pt x="109061" y="14808"/>
                </a:lnTo>
                <a:cubicBezTo>
                  <a:pt x="106714" y="4550"/>
                  <a:pt x="96498" y="-1860"/>
                  <a:pt x="86242" y="483"/>
                </a:cubicBezTo>
                <a:cubicBezTo>
                  <a:pt x="78944" y="2159"/>
                  <a:pt x="73302" y="7950"/>
                  <a:pt x="71819" y="15285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1598728" y="1390536"/>
            <a:ext cx="954565" cy="1151507"/>
          </a:xfrm>
          <a:custGeom>
            <a:avLst/>
            <a:gdLst/>
            <a:ahLst/>
            <a:cxnLst/>
            <a:rect l="l" t="t" r="r" b="b"/>
            <a:pathLst>
              <a:path w="283464" h="341947" extrusionOk="0">
                <a:moveTo>
                  <a:pt x="269272" y="0"/>
                </a:moveTo>
                <a:lnTo>
                  <a:pt x="128492" y="86868"/>
                </a:lnTo>
                <a:lnTo>
                  <a:pt x="0" y="330613"/>
                </a:lnTo>
                <a:lnTo>
                  <a:pt x="32099" y="341948"/>
                </a:lnTo>
                <a:lnTo>
                  <a:pt x="283464" y="35909"/>
                </a:lnTo>
                <a:lnTo>
                  <a:pt x="269272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/>
          <p:nvPr/>
        </p:nvSpPr>
        <p:spPr>
          <a:xfrm>
            <a:off x="1598728" y="1390536"/>
            <a:ext cx="954565" cy="1151507"/>
          </a:xfrm>
          <a:custGeom>
            <a:avLst/>
            <a:gdLst/>
            <a:ahLst/>
            <a:cxnLst/>
            <a:rect l="l" t="t" r="r" b="b"/>
            <a:pathLst>
              <a:path w="283464" h="341947" extrusionOk="0">
                <a:moveTo>
                  <a:pt x="269272" y="0"/>
                </a:moveTo>
                <a:lnTo>
                  <a:pt x="128492" y="86868"/>
                </a:lnTo>
                <a:lnTo>
                  <a:pt x="0" y="330613"/>
                </a:lnTo>
                <a:lnTo>
                  <a:pt x="32099" y="341948"/>
                </a:lnTo>
                <a:lnTo>
                  <a:pt x="283464" y="35909"/>
                </a:lnTo>
                <a:lnTo>
                  <a:pt x="269272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1735639" y="270546"/>
            <a:ext cx="826260" cy="1227205"/>
          </a:xfrm>
          <a:custGeom>
            <a:avLst/>
            <a:gdLst/>
            <a:ahLst/>
            <a:cxnLst/>
            <a:rect l="l" t="t" r="r" b="b"/>
            <a:pathLst>
              <a:path w="245363" h="364426" extrusionOk="0">
                <a:moveTo>
                  <a:pt x="245364" y="362807"/>
                </a:moveTo>
                <a:lnTo>
                  <a:pt x="209360" y="201359"/>
                </a:lnTo>
                <a:lnTo>
                  <a:pt x="21241" y="0"/>
                </a:lnTo>
                <a:lnTo>
                  <a:pt x="0" y="26670"/>
                </a:lnTo>
                <a:lnTo>
                  <a:pt x="206788" y="364426"/>
                </a:lnTo>
                <a:lnTo>
                  <a:pt x="245364" y="36280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1735639" y="270546"/>
            <a:ext cx="826260" cy="1227205"/>
          </a:xfrm>
          <a:custGeom>
            <a:avLst/>
            <a:gdLst/>
            <a:ahLst/>
            <a:cxnLst/>
            <a:rect l="l" t="t" r="r" b="b"/>
            <a:pathLst>
              <a:path w="245363" h="364426" extrusionOk="0">
                <a:moveTo>
                  <a:pt x="245364" y="362807"/>
                </a:moveTo>
                <a:lnTo>
                  <a:pt x="209360" y="201359"/>
                </a:lnTo>
                <a:lnTo>
                  <a:pt x="21241" y="0"/>
                </a:lnTo>
                <a:lnTo>
                  <a:pt x="0" y="26670"/>
                </a:lnTo>
                <a:lnTo>
                  <a:pt x="206788" y="364426"/>
                </a:lnTo>
                <a:lnTo>
                  <a:pt x="245364" y="36280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2427891" y="1392778"/>
            <a:ext cx="1427355" cy="344808"/>
          </a:xfrm>
          <a:custGeom>
            <a:avLst/>
            <a:gdLst/>
            <a:ahLst/>
            <a:cxnLst/>
            <a:rect l="l" t="t" r="r" b="b"/>
            <a:pathLst>
              <a:path w="423862" h="102393" extrusionOk="0">
                <a:moveTo>
                  <a:pt x="0" y="31337"/>
                </a:moveTo>
                <a:lnTo>
                  <a:pt x="149447" y="102394"/>
                </a:lnTo>
                <a:lnTo>
                  <a:pt x="423863" y="77914"/>
                </a:lnTo>
                <a:lnTo>
                  <a:pt x="415957" y="44767"/>
                </a:lnTo>
                <a:lnTo>
                  <a:pt x="22479" y="0"/>
                </a:lnTo>
                <a:lnTo>
                  <a:pt x="0" y="3133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427891" y="1392778"/>
            <a:ext cx="1427355" cy="344808"/>
          </a:xfrm>
          <a:custGeom>
            <a:avLst/>
            <a:gdLst/>
            <a:ahLst/>
            <a:cxnLst/>
            <a:rect l="l" t="t" r="r" b="b"/>
            <a:pathLst>
              <a:path w="423862" h="102393" extrusionOk="0">
                <a:moveTo>
                  <a:pt x="0" y="31337"/>
                </a:moveTo>
                <a:lnTo>
                  <a:pt x="149447" y="102394"/>
                </a:lnTo>
                <a:lnTo>
                  <a:pt x="423863" y="77914"/>
                </a:lnTo>
                <a:lnTo>
                  <a:pt x="415957" y="44767"/>
                </a:lnTo>
                <a:lnTo>
                  <a:pt x="22479" y="0"/>
                </a:lnTo>
                <a:lnTo>
                  <a:pt x="0" y="3133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354004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354004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sMania">
  <p:cSld name="BLANK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7" name="Google Shape;13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8" name="Google Shape;138;p14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4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40" name="Google Shape;140;p14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1" name="Google Shape;141;p14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4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4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4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4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3F3F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622636" y="215075"/>
            <a:ext cx="6946845" cy="6173373"/>
          </a:xfrm>
          <a:custGeom>
            <a:avLst/>
            <a:gdLst/>
            <a:ahLst/>
            <a:cxnLst/>
            <a:rect l="l" t="t" r="r" b="b"/>
            <a:pathLst>
              <a:path w="2416294" h="2147260" extrusionOk="0">
                <a:moveTo>
                  <a:pt x="674692" y="179458"/>
                </a:moveTo>
                <a:cubicBezTo>
                  <a:pt x="606955" y="239359"/>
                  <a:pt x="550101" y="311711"/>
                  <a:pt x="476661" y="364516"/>
                </a:cubicBezTo>
                <a:cubicBezTo>
                  <a:pt x="342840" y="460594"/>
                  <a:pt x="157302" y="489804"/>
                  <a:pt x="60528" y="623494"/>
                </a:cubicBezTo>
                <a:cubicBezTo>
                  <a:pt x="-42079" y="765107"/>
                  <a:pt x="148" y="965620"/>
                  <a:pt x="80728" y="1120859"/>
                </a:cubicBezTo>
                <a:cubicBezTo>
                  <a:pt x="161307" y="1276097"/>
                  <a:pt x="276626" y="1416883"/>
                  <a:pt x="317678" y="1586662"/>
                </a:cubicBezTo>
                <a:cubicBezTo>
                  <a:pt x="335091" y="1657969"/>
                  <a:pt x="338574" y="1732715"/>
                  <a:pt x="363910" y="1801584"/>
                </a:cubicBezTo>
                <a:cubicBezTo>
                  <a:pt x="433127" y="1989647"/>
                  <a:pt x="643131" y="2084984"/>
                  <a:pt x="839769" y="2123729"/>
                </a:cubicBezTo>
                <a:cubicBezTo>
                  <a:pt x="958049" y="2146932"/>
                  <a:pt x="1080507" y="2156857"/>
                  <a:pt x="1199134" y="2135395"/>
                </a:cubicBezTo>
                <a:cubicBezTo>
                  <a:pt x="1312059" y="2114978"/>
                  <a:pt x="1419585" y="2066526"/>
                  <a:pt x="1533990" y="2057950"/>
                </a:cubicBezTo>
                <a:cubicBezTo>
                  <a:pt x="1642562" y="2049810"/>
                  <a:pt x="1754616" y="2077845"/>
                  <a:pt x="1859138" y="2047546"/>
                </a:cubicBezTo>
                <a:cubicBezTo>
                  <a:pt x="1911378" y="2032440"/>
                  <a:pt x="1958394" y="2003490"/>
                  <a:pt x="2000708" y="1969578"/>
                </a:cubicBezTo>
                <a:cubicBezTo>
                  <a:pt x="2080591" y="1905628"/>
                  <a:pt x="2146805" y="1819912"/>
                  <a:pt x="2169659" y="1720178"/>
                </a:cubicBezTo>
                <a:cubicBezTo>
                  <a:pt x="2187856" y="1640730"/>
                  <a:pt x="2177844" y="1557800"/>
                  <a:pt x="2184678" y="1476610"/>
                </a:cubicBezTo>
                <a:cubicBezTo>
                  <a:pt x="2195692" y="1345533"/>
                  <a:pt x="2249978" y="1222595"/>
                  <a:pt x="2302870" y="1102227"/>
                </a:cubicBezTo>
                <a:cubicBezTo>
                  <a:pt x="2355763" y="981858"/>
                  <a:pt x="2408351" y="857702"/>
                  <a:pt x="2415577" y="726363"/>
                </a:cubicBezTo>
                <a:cubicBezTo>
                  <a:pt x="2422804" y="595024"/>
                  <a:pt x="2375614" y="452845"/>
                  <a:pt x="2265693" y="380667"/>
                </a:cubicBezTo>
                <a:cubicBezTo>
                  <a:pt x="2160343" y="311363"/>
                  <a:pt x="2021342" y="307009"/>
                  <a:pt x="1905370" y="261822"/>
                </a:cubicBezTo>
                <a:cubicBezTo>
                  <a:pt x="1808901" y="224253"/>
                  <a:pt x="1720225" y="172231"/>
                  <a:pt x="1628979" y="124171"/>
                </a:cubicBezTo>
                <a:cubicBezTo>
                  <a:pt x="1446402" y="28006"/>
                  <a:pt x="1234222" y="-25148"/>
                  <a:pt x="1028528" y="11812"/>
                </a:cubicBezTo>
                <a:cubicBezTo>
                  <a:pt x="898626" y="35189"/>
                  <a:pt x="774122" y="91608"/>
                  <a:pt x="674692" y="179458"/>
                </a:cubicBezTo>
                <a:close/>
              </a:path>
            </a:pathLst>
          </a:custGeom>
          <a:solidFill>
            <a:srgbClr val="7094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7679204" y="573718"/>
            <a:ext cx="1682400" cy="1682400"/>
          </a:xfrm>
          <a:prstGeom prst="ellipse">
            <a:avLst/>
          </a:prstGeom>
          <a:solidFill>
            <a:srgbClr val="E9EAEC">
              <a:alpha val="709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10800000">
            <a:off x="1405055" y="9"/>
            <a:ext cx="3119820" cy="2256117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99C94B">
              <a:alpha val="782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26350" y="2867800"/>
            <a:ext cx="60960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844905" y="4601784"/>
            <a:ext cx="3119820" cy="2256117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FFFFFF">
              <a:alpha val="603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8435599" y="4247052"/>
            <a:ext cx="2141400" cy="2141400"/>
          </a:xfrm>
          <a:prstGeom prst="ellipse">
            <a:avLst/>
          </a:prstGeom>
          <a:solidFill>
            <a:srgbClr val="99C94B">
              <a:alpha val="782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946425" y="593375"/>
            <a:ext cx="6066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946425" y="2372149"/>
            <a:ext cx="6066600" cy="37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013051" y="1752604"/>
            <a:ext cx="3719700" cy="3719700"/>
          </a:xfrm>
          <a:prstGeom prst="ellipse">
            <a:avLst/>
          </a:prstGeom>
          <a:solidFill>
            <a:srgbClr val="EDF6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4"/>
          <p:cNvGrpSpPr/>
          <p:nvPr/>
        </p:nvGrpSpPr>
        <p:grpSpPr>
          <a:xfrm>
            <a:off x="8558558" y="2467634"/>
            <a:ext cx="2628674" cy="2289640"/>
            <a:chOff x="1138171" y="1235822"/>
            <a:chExt cx="2628674" cy="2289640"/>
          </a:xfrm>
        </p:grpSpPr>
        <p:sp>
          <p:nvSpPr>
            <p:cNvPr id="33" name="Google Shape;33;p4"/>
            <p:cNvSpPr/>
            <p:nvPr/>
          </p:nvSpPr>
          <p:spPr>
            <a:xfrm>
              <a:off x="1183807" y="1236710"/>
              <a:ext cx="2537386" cy="2287856"/>
            </a:xfrm>
            <a:custGeom>
              <a:avLst/>
              <a:gdLst/>
              <a:ahLst/>
              <a:cxnLst/>
              <a:rect l="l" t="t" r="r" b="b"/>
              <a:pathLst>
                <a:path w="2537386" h="2287856" extrusionOk="0">
                  <a:moveTo>
                    <a:pt x="2427902" y="1949601"/>
                  </a:moveTo>
                  <a:cubicBezTo>
                    <a:pt x="2525539" y="1809696"/>
                    <a:pt x="2559944" y="1635228"/>
                    <a:pt x="2522738" y="1468730"/>
                  </a:cubicBezTo>
                  <a:cubicBezTo>
                    <a:pt x="2510663" y="1416342"/>
                    <a:pt x="2491621" y="1365812"/>
                    <a:pt x="2478385" y="1313703"/>
                  </a:cubicBezTo>
                  <a:cubicBezTo>
                    <a:pt x="2409882" y="1043962"/>
                    <a:pt x="2498960" y="744404"/>
                    <a:pt x="2390143" y="488225"/>
                  </a:cubicBezTo>
                  <a:cubicBezTo>
                    <a:pt x="2321733" y="327021"/>
                    <a:pt x="2175159" y="201206"/>
                    <a:pt x="2005456" y="158014"/>
                  </a:cubicBezTo>
                  <a:cubicBezTo>
                    <a:pt x="1836867" y="115148"/>
                    <a:pt x="1657458" y="150909"/>
                    <a:pt x="1486083" y="121139"/>
                  </a:cubicBezTo>
                  <a:cubicBezTo>
                    <a:pt x="1366074" y="100239"/>
                    <a:pt x="1253868" y="47944"/>
                    <a:pt x="1135531" y="18964"/>
                  </a:cubicBezTo>
                  <a:cubicBezTo>
                    <a:pt x="1017194" y="-10016"/>
                    <a:pt x="882974" y="-12246"/>
                    <a:pt x="783818" y="58719"/>
                  </a:cubicBezTo>
                  <a:cubicBezTo>
                    <a:pt x="662323" y="145800"/>
                    <a:pt x="631903" y="311602"/>
                    <a:pt x="546401" y="434165"/>
                  </a:cubicBezTo>
                  <a:cubicBezTo>
                    <a:pt x="469910" y="543817"/>
                    <a:pt x="351805" y="615293"/>
                    <a:pt x="244521" y="695175"/>
                  </a:cubicBezTo>
                  <a:cubicBezTo>
                    <a:pt x="137238" y="775057"/>
                    <a:pt x="32881" y="875374"/>
                    <a:pt x="6640" y="1006343"/>
                  </a:cubicBezTo>
                  <a:cubicBezTo>
                    <a:pt x="-26938" y="1175674"/>
                    <a:pt x="78720" y="1346353"/>
                    <a:pt x="59771" y="1517913"/>
                  </a:cubicBezTo>
                  <a:cubicBezTo>
                    <a:pt x="51597" y="1591897"/>
                    <a:pt x="20434" y="1662165"/>
                    <a:pt x="14396" y="1736195"/>
                  </a:cubicBezTo>
                  <a:cubicBezTo>
                    <a:pt x="2600" y="1881284"/>
                    <a:pt x="91399" y="2020938"/>
                    <a:pt x="210850" y="2104117"/>
                  </a:cubicBezTo>
                  <a:cubicBezTo>
                    <a:pt x="330302" y="2187297"/>
                    <a:pt x="476365" y="2222640"/>
                    <a:pt x="620292" y="2244422"/>
                  </a:cubicBezTo>
                  <a:cubicBezTo>
                    <a:pt x="871688" y="2282459"/>
                    <a:pt x="1126939" y="2284084"/>
                    <a:pt x="1381122" y="2285617"/>
                  </a:cubicBezTo>
                  <a:lnTo>
                    <a:pt x="1745282" y="2287846"/>
                  </a:lnTo>
                  <a:cubicBezTo>
                    <a:pt x="1894736" y="2288775"/>
                    <a:pt x="1968719" y="2226216"/>
                    <a:pt x="2097738" y="2181027"/>
                  </a:cubicBezTo>
                  <a:cubicBezTo>
                    <a:pt x="2230472" y="2134816"/>
                    <a:pt x="2345187" y="2066731"/>
                    <a:pt x="2427902" y="19496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38171" y="1235822"/>
              <a:ext cx="2628674" cy="22896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4"/>
          <p:cNvSpPr/>
          <p:nvPr/>
        </p:nvSpPr>
        <p:spPr>
          <a:xfrm flipH="1">
            <a:off x="2766" y="0"/>
            <a:ext cx="2809731" cy="1680748"/>
          </a:xfrm>
          <a:custGeom>
            <a:avLst/>
            <a:gdLst/>
            <a:ahLst/>
            <a:cxnLst/>
            <a:rect l="l" t="t" r="r" b="b"/>
            <a:pathLst>
              <a:path w="2607639" h="1559859" extrusionOk="0">
                <a:moveTo>
                  <a:pt x="0" y="0"/>
                </a:moveTo>
                <a:lnTo>
                  <a:pt x="2607639" y="0"/>
                </a:lnTo>
                <a:lnTo>
                  <a:pt x="2607639" y="1212631"/>
                </a:lnTo>
                <a:lnTo>
                  <a:pt x="2511600" y="1284447"/>
                </a:lnTo>
                <a:cubicBezTo>
                  <a:pt x="2254223" y="1458328"/>
                  <a:pt x="1943950" y="1559859"/>
                  <a:pt x="1609964" y="1559859"/>
                </a:cubicBezTo>
                <a:cubicBezTo>
                  <a:pt x="774998" y="1559859"/>
                  <a:pt x="88244" y="925290"/>
                  <a:pt x="5661" y="112112"/>
                </a:cubicBezTo>
                <a:close/>
              </a:path>
            </a:pathLst>
          </a:custGeom>
          <a:solidFill>
            <a:srgbClr val="FFFFFF">
              <a:alpha val="525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9313" y="4850049"/>
            <a:ext cx="2776640" cy="2007944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8AB744">
              <a:alpha val="75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/>
          <p:nvPr/>
        </p:nvSpPr>
        <p:spPr>
          <a:xfrm rot="5400000">
            <a:off x="-226734" y="4061122"/>
            <a:ext cx="1637906" cy="1184461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99C94B">
              <a:alpha val="8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3F3F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 flipH="1">
            <a:off x="-2760" y="0"/>
            <a:ext cx="3605061" cy="2156505"/>
          </a:xfrm>
          <a:custGeom>
            <a:avLst/>
            <a:gdLst/>
            <a:ahLst/>
            <a:cxnLst/>
            <a:rect l="l" t="t" r="r" b="b"/>
            <a:pathLst>
              <a:path w="2607639" h="1559859" extrusionOk="0">
                <a:moveTo>
                  <a:pt x="0" y="0"/>
                </a:moveTo>
                <a:lnTo>
                  <a:pt x="2607639" y="0"/>
                </a:lnTo>
                <a:lnTo>
                  <a:pt x="2607639" y="1212631"/>
                </a:lnTo>
                <a:lnTo>
                  <a:pt x="2511600" y="1284447"/>
                </a:lnTo>
                <a:cubicBezTo>
                  <a:pt x="2254223" y="1458328"/>
                  <a:pt x="1943950" y="1559859"/>
                  <a:pt x="1609964" y="1559859"/>
                </a:cubicBezTo>
                <a:cubicBezTo>
                  <a:pt x="774998" y="1559859"/>
                  <a:pt x="88244" y="925290"/>
                  <a:pt x="5661" y="112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737325" y="593375"/>
            <a:ext cx="7039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None/>
              <a:defRPr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None/>
              <a:defRPr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None/>
              <a:defRPr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None/>
              <a:defRPr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None/>
              <a:defRPr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None/>
              <a:defRPr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None/>
              <a:defRPr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7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737325" y="2434775"/>
            <a:ext cx="3304500" cy="365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  <a:defRPr sz="2100">
                <a:solidFill>
                  <a:srgbClr val="434343"/>
                </a:solidFill>
              </a:defRPr>
            </a:lvl1pPr>
            <a:lvl2pPr marL="914400" lvl="1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  <a:defRPr sz="2100">
                <a:solidFill>
                  <a:srgbClr val="434343"/>
                </a:solidFill>
              </a:defRPr>
            </a:lvl2pPr>
            <a:lvl3pPr marL="1371600" lvl="2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■"/>
              <a:defRPr sz="2100">
                <a:solidFill>
                  <a:srgbClr val="434343"/>
                </a:solidFill>
              </a:defRPr>
            </a:lvl3pPr>
            <a:lvl4pPr marL="1828800" lvl="3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  <a:defRPr sz="2100">
                <a:solidFill>
                  <a:srgbClr val="434343"/>
                </a:solidFill>
              </a:defRPr>
            </a:lvl4pPr>
            <a:lvl5pPr marL="2286000" lvl="4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  <a:defRPr sz="2100">
                <a:solidFill>
                  <a:srgbClr val="434343"/>
                </a:solidFill>
              </a:defRPr>
            </a:lvl5pPr>
            <a:lvl6pPr marL="2743200" lvl="5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■"/>
              <a:defRPr sz="2100">
                <a:solidFill>
                  <a:srgbClr val="434343"/>
                </a:solidFill>
              </a:defRPr>
            </a:lvl6pPr>
            <a:lvl7pPr marL="3200400" lvl="6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  <a:defRPr sz="2100">
                <a:solidFill>
                  <a:srgbClr val="434343"/>
                </a:solidFill>
              </a:defRPr>
            </a:lvl7pPr>
            <a:lvl8pPr marL="3657600" lvl="7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  <a:defRPr sz="2100">
                <a:solidFill>
                  <a:srgbClr val="434343"/>
                </a:solidFill>
              </a:defRPr>
            </a:lvl8pPr>
            <a:lvl9pPr marL="4114800" lvl="8" indent="-3619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2100"/>
              <a:buChar char="■"/>
              <a:defRPr sz="2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8472079" y="2434775"/>
            <a:ext cx="3304500" cy="365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  <a:defRPr sz="2100">
                <a:solidFill>
                  <a:srgbClr val="434343"/>
                </a:solidFill>
              </a:defRPr>
            </a:lvl1pPr>
            <a:lvl2pPr marL="914400" lvl="1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  <a:defRPr sz="2100">
                <a:solidFill>
                  <a:srgbClr val="434343"/>
                </a:solidFill>
              </a:defRPr>
            </a:lvl2pPr>
            <a:lvl3pPr marL="1371600" lvl="2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■"/>
              <a:defRPr sz="2100">
                <a:solidFill>
                  <a:srgbClr val="434343"/>
                </a:solidFill>
              </a:defRPr>
            </a:lvl3pPr>
            <a:lvl4pPr marL="1828800" lvl="3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  <a:defRPr sz="2100">
                <a:solidFill>
                  <a:srgbClr val="434343"/>
                </a:solidFill>
              </a:defRPr>
            </a:lvl4pPr>
            <a:lvl5pPr marL="2286000" lvl="4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  <a:defRPr sz="2100">
                <a:solidFill>
                  <a:srgbClr val="434343"/>
                </a:solidFill>
              </a:defRPr>
            </a:lvl5pPr>
            <a:lvl6pPr marL="2743200" lvl="5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■"/>
              <a:defRPr sz="2100">
                <a:solidFill>
                  <a:srgbClr val="434343"/>
                </a:solidFill>
              </a:defRPr>
            </a:lvl6pPr>
            <a:lvl7pPr marL="3200400" lvl="6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  <a:defRPr sz="2100">
                <a:solidFill>
                  <a:srgbClr val="434343"/>
                </a:solidFill>
              </a:defRPr>
            </a:lvl7pPr>
            <a:lvl8pPr marL="3657600" lvl="7" indent="-3619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100"/>
              <a:buChar char="○"/>
              <a:defRPr sz="2100">
                <a:solidFill>
                  <a:srgbClr val="434343"/>
                </a:solidFill>
              </a:defRPr>
            </a:lvl8pPr>
            <a:lvl9pPr marL="4114800" lvl="8" indent="-3619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2100"/>
              <a:buChar char="■"/>
              <a:defRPr sz="2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9775" y="1248732"/>
            <a:ext cx="4111097" cy="365209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415599" y="4206449"/>
            <a:ext cx="1494900" cy="1494900"/>
          </a:xfrm>
          <a:prstGeom prst="ellipse">
            <a:avLst/>
          </a:prstGeom>
          <a:solidFill>
            <a:srgbClr val="99C94B">
              <a:alpha val="8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1082088" y="4900819"/>
            <a:ext cx="2706444" cy="1957181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8AB744">
              <a:alpha val="75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943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70943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15601" y="1536625"/>
            <a:ext cx="2774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3550972" y="1536625"/>
            <a:ext cx="2774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686356" y="1536625"/>
            <a:ext cx="2774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 flipH="1">
            <a:off x="11287587" y="4222943"/>
            <a:ext cx="325853" cy="2632992"/>
          </a:xfrm>
          <a:custGeom>
            <a:avLst/>
            <a:gdLst/>
            <a:ahLst/>
            <a:cxnLst/>
            <a:rect l="l" t="t" r="r" b="b"/>
            <a:pathLst>
              <a:path w="198691" h="1605483" extrusionOk="0">
                <a:moveTo>
                  <a:pt x="71819" y="15285"/>
                </a:moveTo>
                <a:lnTo>
                  <a:pt x="0" y="1605483"/>
                </a:lnTo>
                <a:lnTo>
                  <a:pt x="198692" y="1605483"/>
                </a:lnTo>
                <a:lnTo>
                  <a:pt x="109061" y="14808"/>
                </a:lnTo>
                <a:cubicBezTo>
                  <a:pt x="106714" y="4550"/>
                  <a:pt x="96498" y="-1860"/>
                  <a:pt x="86242" y="483"/>
                </a:cubicBezTo>
                <a:cubicBezTo>
                  <a:pt x="78944" y="2159"/>
                  <a:pt x="73302" y="7950"/>
                  <a:pt x="71819" y="15285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/>
          <p:nvPr/>
        </p:nvSpPr>
        <p:spPr>
          <a:xfrm flipH="1">
            <a:off x="11287587" y="4222943"/>
            <a:ext cx="325853" cy="2632992"/>
          </a:xfrm>
          <a:custGeom>
            <a:avLst/>
            <a:gdLst/>
            <a:ahLst/>
            <a:cxnLst/>
            <a:rect l="l" t="t" r="r" b="b"/>
            <a:pathLst>
              <a:path w="198691" h="1605483" extrusionOk="0">
                <a:moveTo>
                  <a:pt x="71819" y="15285"/>
                </a:moveTo>
                <a:lnTo>
                  <a:pt x="0" y="1605483"/>
                </a:lnTo>
                <a:lnTo>
                  <a:pt x="198692" y="1605483"/>
                </a:lnTo>
                <a:lnTo>
                  <a:pt x="109061" y="14808"/>
                </a:lnTo>
                <a:cubicBezTo>
                  <a:pt x="106714" y="4550"/>
                  <a:pt x="96498" y="-1860"/>
                  <a:pt x="86242" y="483"/>
                </a:cubicBezTo>
                <a:cubicBezTo>
                  <a:pt x="78944" y="2159"/>
                  <a:pt x="73302" y="7950"/>
                  <a:pt x="71819" y="15285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 flipH="1">
            <a:off x="11443268" y="4192546"/>
            <a:ext cx="464881" cy="560793"/>
          </a:xfrm>
          <a:custGeom>
            <a:avLst/>
            <a:gdLst/>
            <a:ahLst/>
            <a:cxnLst/>
            <a:rect l="l" t="t" r="r" b="b"/>
            <a:pathLst>
              <a:path w="283464" h="341947" extrusionOk="0">
                <a:moveTo>
                  <a:pt x="269272" y="0"/>
                </a:moveTo>
                <a:lnTo>
                  <a:pt x="128492" y="86868"/>
                </a:lnTo>
                <a:lnTo>
                  <a:pt x="0" y="330613"/>
                </a:lnTo>
                <a:lnTo>
                  <a:pt x="32099" y="341948"/>
                </a:lnTo>
                <a:lnTo>
                  <a:pt x="283464" y="35909"/>
                </a:lnTo>
                <a:lnTo>
                  <a:pt x="269272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 flipH="1">
            <a:off x="11443268" y="4192546"/>
            <a:ext cx="464881" cy="560793"/>
          </a:xfrm>
          <a:custGeom>
            <a:avLst/>
            <a:gdLst/>
            <a:ahLst/>
            <a:cxnLst/>
            <a:rect l="l" t="t" r="r" b="b"/>
            <a:pathLst>
              <a:path w="283464" h="341947" extrusionOk="0">
                <a:moveTo>
                  <a:pt x="269272" y="0"/>
                </a:moveTo>
                <a:lnTo>
                  <a:pt x="128492" y="86868"/>
                </a:lnTo>
                <a:lnTo>
                  <a:pt x="0" y="330613"/>
                </a:lnTo>
                <a:lnTo>
                  <a:pt x="32099" y="341948"/>
                </a:lnTo>
                <a:lnTo>
                  <a:pt x="283464" y="35909"/>
                </a:lnTo>
                <a:lnTo>
                  <a:pt x="269272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 flipH="1">
            <a:off x="11439030" y="3646724"/>
            <a:ext cx="402395" cy="597659"/>
          </a:xfrm>
          <a:custGeom>
            <a:avLst/>
            <a:gdLst/>
            <a:ahLst/>
            <a:cxnLst/>
            <a:rect l="l" t="t" r="r" b="b"/>
            <a:pathLst>
              <a:path w="245363" h="364426" extrusionOk="0">
                <a:moveTo>
                  <a:pt x="245364" y="362807"/>
                </a:moveTo>
                <a:lnTo>
                  <a:pt x="209360" y="201359"/>
                </a:lnTo>
                <a:lnTo>
                  <a:pt x="21241" y="0"/>
                </a:lnTo>
                <a:lnTo>
                  <a:pt x="0" y="26670"/>
                </a:lnTo>
                <a:lnTo>
                  <a:pt x="206788" y="364426"/>
                </a:lnTo>
                <a:lnTo>
                  <a:pt x="245364" y="36280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 flipH="1">
            <a:off x="11439030" y="3646724"/>
            <a:ext cx="402395" cy="597659"/>
          </a:xfrm>
          <a:custGeom>
            <a:avLst/>
            <a:gdLst/>
            <a:ahLst/>
            <a:cxnLst/>
            <a:rect l="l" t="t" r="r" b="b"/>
            <a:pathLst>
              <a:path w="245363" h="364426" extrusionOk="0">
                <a:moveTo>
                  <a:pt x="245364" y="362807"/>
                </a:moveTo>
                <a:lnTo>
                  <a:pt x="209360" y="201359"/>
                </a:lnTo>
                <a:lnTo>
                  <a:pt x="21241" y="0"/>
                </a:lnTo>
                <a:lnTo>
                  <a:pt x="0" y="26670"/>
                </a:lnTo>
                <a:lnTo>
                  <a:pt x="206788" y="364426"/>
                </a:lnTo>
                <a:lnTo>
                  <a:pt x="245364" y="36280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 flipH="1">
            <a:off x="10808924" y="4193638"/>
            <a:ext cx="695134" cy="167925"/>
          </a:xfrm>
          <a:custGeom>
            <a:avLst/>
            <a:gdLst/>
            <a:ahLst/>
            <a:cxnLst/>
            <a:rect l="l" t="t" r="r" b="b"/>
            <a:pathLst>
              <a:path w="423862" h="102393" extrusionOk="0">
                <a:moveTo>
                  <a:pt x="0" y="31337"/>
                </a:moveTo>
                <a:lnTo>
                  <a:pt x="149447" y="102394"/>
                </a:lnTo>
                <a:lnTo>
                  <a:pt x="423863" y="77914"/>
                </a:lnTo>
                <a:lnTo>
                  <a:pt x="415957" y="44767"/>
                </a:lnTo>
                <a:lnTo>
                  <a:pt x="22479" y="0"/>
                </a:lnTo>
                <a:lnTo>
                  <a:pt x="0" y="3133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 flipH="1">
            <a:off x="10808924" y="4193638"/>
            <a:ext cx="695134" cy="167925"/>
          </a:xfrm>
          <a:custGeom>
            <a:avLst/>
            <a:gdLst/>
            <a:ahLst/>
            <a:cxnLst/>
            <a:rect l="l" t="t" r="r" b="b"/>
            <a:pathLst>
              <a:path w="423862" h="102393" extrusionOk="0">
                <a:moveTo>
                  <a:pt x="0" y="31337"/>
                </a:moveTo>
                <a:lnTo>
                  <a:pt x="149447" y="102394"/>
                </a:lnTo>
                <a:lnTo>
                  <a:pt x="423863" y="77914"/>
                </a:lnTo>
                <a:lnTo>
                  <a:pt x="415957" y="44767"/>
                </a:lnTo>
                <a:lnTo>
                  <a:pt x="22479" y="0"/>
                </a:lnTo>
                <a:lnTo>
                  <a:pt x="0" y="3133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 flipH="1">
            <a:off x="10117271" y="3244768"/>
            <a:ext cx="447055" cy="3612337"/>
          </a:xfrm>
          <a:custGeom>
            <a:avLst/>
            <a:gdLst/>
            <a:ahLst/>
            <a:cxnLst/>
            <a:rect l="l" t="t" r="r" b="b"/>
            <a:pathLst>
              <a:path w="198691" h="1605483" extrusionOk="0">
                <a:moveTo>
                  <a:pt x="71819" y="15285"/>
                </a:moveTo>
                <a:lnTo>
                  <a:pt x="0" y="1605483"/>
                </a:lnTo>
                <a:lnTo>
                  <a:pt x="198692" y="1605483"/>
                </a:lnTo>
                <a:lnTo>
                  <a:pt x="109061" y="14808"/>
                </a:lnTo>
                <a:cubicBezTo>
                  <a:pt x="106714" y="4550"/>
                  <a:pt x="96498" y="-1860"/>
                  <a:pt x="86242" y="483"/>
                </a:cubicBezTo>
                <a:cubicBezTo>
                  <a:pt x="78944" y="2159"/>
                  <a:pt x="73302" y="7950"/>
                  <a:pt x="71819" y="15285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 flipH="1">
            <a:off x="10117271" y="3244768"/>
            <a:ext cx="447055" cy="3612337"/>
          </a:xfrm>
          <a:custGeom>
            <a:avLst/>
            <a:gdLst/>
            <a:ahLst/>
            <a:cxnLst/>
            <a:rect l="l" t="t" r="r" b="b"/>
            <a:pathLst>
              <a:path w="198691" h="1605483" extrusionOk="0">
                <a:moveTo>
                  <a:pt x="71819" y="15285"/>
                </a:moveTo>
                <a:lnTo>
                  <a:pt x="0" y="1605483"/>
                </a:lnTo>
                <a:lnTo>
                  <a:pt x="198692" y="1605483"/>
                </a:lnTo>
                <a:lnTo>
                  <a:pt x="109061" y="14808"/>
                </a:lnTo>
                <a:cubicBezTo>
                  <a:pt x="106714" y="4550"/>
                  <a:pt x="96498" y="-1860"/>
                  <a:pt x="86242" y="483"/>
                </a:cubicBezTo>
                <a:cubicBezTo>
                  <a:pt x="78944" y="2159"/>
                  <a:pt x="73302" y="7950"/>
                  <a:pt x="71819" y="15285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/>
          <p:nvPr/>
        </p:nvSpPr>
        <p:spPr>
          <a:xfrm flipH="1">
            <a:off x="10330676" y="3203083"/>
            <a:ext cx="637794" cy="769381"/>
          </a:xfrm>
          <a:custGeom>
            <a:avLst/>
            <a:gdLst/>
            <a:ahLst/>
            <a:cxnLst/>
            <a:rect l="l" t="t" r="r" b="b"/>
            <a:pathLst>
              <a:path w="283464" h="341947" extrusionOk="0">
                <a:moveTo>
                  <a:pt x="269272" y="0"/>
                </a:moveTo>
                <a:lnTo>
                  <a:pt x="128492" y="86868"/>
                </a:lnTo>
                <a:lnTo>
                  <a:pt x="0" y="330613"/>
                </a:lnTo>
                <a:lnTo>
                  <a:pt x="32099" y="341948"/>
                </a:lnTo>
                <a:lnTo>
                  <a:pt x="283464" y="35909"/>
                </a:lnTo>
                <a:lnTo>
                  <a:pt x="269272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 flipH="1">
            <a:off x="10330676" y="3203083"/>
            <a:ext cx="637794" cy="769381"/>
          </a:xfrm>
          <a:custGeom>
            <a:avLst/>
            <a:gdLst/>
            <a:ahLst/>
            <a:cxnLst/>
            <a:rect l="l" t="t" r="r" b="b"/>
            <a:pathLst>
              <a:path w="283464" h="341947" extrusionOk="0">
                <a:moveTo>
                  <a:pt x="269272" y="0"/>
                </a:moveTo>
                <a:lnTo>
                  <a:pt x="128492" y="86868"/>
                </a:lnTo>
                <a:lnTo>
                  <a:pt x="0" y="330613"/>
                </a:lnTo>
                <a:lnTo>
                  <a:pt x="32099" y="341948"/>
                </a:lnTo>
                <a:lnTo>
                  <a:pt x="283464" y="35909"/>
                </a:lnTo>
                <a:lnTo>
                  <a:pt x="269272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 flipH="1">
            <a:off x="10324903" y="2454574"/>
            <a:ext cx="552067" cy="819958"/>
          </a:xfrm>
          <a:custGeom>
            <a:avLst/>
            <a:gdLst/>
            <a:ahLst/>
            <a:cxnLst/>
            <a:rect l="l" t="t" r="r" b="b"/>
            <a:pathLst>
              <a:path w="245363" h="364426" extrusionOk="0">
                <a:moveTo>
                  <a:pt x="245364" y="362807"/>
                </a:moveTo>
                <a:lnTo>
                  <a:pt x="209360" y="201359"/>
                </a:lnTo>
                <a:lnTo>
                  <a:pt x="21241" y="0"/>
                </a:lnTo>
                <a:lnTo>
                  <a:pt x="0" y="26670"/>
                </a:lnTo>
                <a:lnTo>
                  <a:pt x="206788" y="364426"/>
                </a:lnTo>
                <a:lnTo>
                  <a:pt x="245364" y="36280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 flipH="1">
            <a:off x="10324903" y="2454574"/>
            <a:ext cx="552067" cy="819958"/>
          </a:xfrm>
          <a:custGeom>
            <a:avLst/>
            <a:gdLst/>
            <a:ahLst/>
            <a:cxnLst/>
            <a:rect l="l" t="t" r="r" b="b"/>
            <a:pathLst>
              <a:path w="245363" h="364426" extrusionOk="0">
                <a:moveTo>
                  <a:pt x="245364" y="362807"/>
                </a:moveTo>
                <a:lnTo>
                  <a:pt x="209360" y="201359"/>
                </a:lnTo>
                <a:lnTo>
                  <a:pt x="21241" y="0"/>
                </a:lnTo>
                <a:lnTo>
                  <a:pt x="0" y="26670"/>
                </a:lnTo>
                <a:lnTo>
                  <a:pt x="206788" y="364426"/>
                </a:lnTo>
                <a:lnTo>
                  <a:pt x="245364" y="36280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/>
          <p:nvPr/>
        </p:nvSpPr>
        <p:spPr>
          <a:xfrm flipH="1">
            <a:off x="9460636" y="3204581"/>
            <a:ext cx="953690" cy="230384"/>
          </a:xfrm>
          <a:custGeom>
            <a:avLst/>
            <a:gdLst/>
            <a:ahLst/>
            <a:cxnLst/>
            <a:rect l="l" t="t" r="r" b="b"/>
            <a:pathLst>
              <a:path w="423862" h="102393" extrusionOk="0">
                <a:moveTo>
                  <a:pt x="0" y="31337"/>
                </a:moveTo>
                <a:lnTo>
                  <a:pt x="149447" y="102394"/>
                </a:lnTo>
                <a:lnTo>
                  <a:pt x="423863" y="77914"/>
                </a:lnTo>
                <a:lnTo>
                  <a:pt x="415957" y="44767"/>
                </a:lnTo>
                <a:lnTo>
                  <a:pt x="22479" y="0"/>
                </a:lnTo>
                <a:lnTo>
                  <a:pt x="0" y="3133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/>
          <p:nvPr/>
        </p:nvSpPr>
        <p:spPr>
          <a:xfrm flipH="1">
            <a:off x="9460636" y="3204581"/>
            <a:ext cx="953690" cy="230384"/>
          </a:xfrm>
          <a:custGeom>
            <a:avLst/>
            <a:gdLst/>
            <a:ahLst/>
            <a:cxnLst/>
            <a:rect l="l" t="t" r="r" b="b"/>
            <a:pathLst>
              <a:path w="423862" h="102393" extrusionOk="0">
                <a:moveTo>
                  <a:pt x="0" y="31337"/>
                </a:moveTo>
                <a:lnTo>
                  <a:pt x="149447" y="102394"/>
                </a:lnTo>
                <a:lnTo>
                  <a:pt x="423863" y="77914"/>
                </a:lnTo>
                <a:lnTo>
                  <a:pt x="415957" y="44767"/>
                </a:lnTo>
                <a:lnTo>
                  <a:pt x="22479" y="0"/>
                </a:lnTo>
                <a:lnTo>
                  <a:pt x="0" y="31337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8F4D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415601" y="740800"/>
            <a:ext cx="54756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415601" y="1852800"/>
            <a:ext cx="503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957888" y="588169"/>
            <a:ext cx="5538900" cy="5538900"/>
          </a:xfrm>
          <a:prstGeom prst="ellipse">
            <a:avLst/>
          </a:prstGeom>
          <a:solidFill>
            <a:srgbClr val="E9EA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8" descr="Dibujo animado de una person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7095" y="1366932"/>
            <a:ext cx="3092739" cy="38720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5525789" y="4709368"/>
            <a:ext cx="1682400" cy="1682400"/>
          </a:xfrm>
          <a:prstGeom prst="ellipse">
            <a:avLst/>
          </a:prstGeom>
          <a:solidFill>
            <a:srgbClr val="99C94B">
              <a:alpha val="8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8695166" y="0"/>
            <a:ext cx="3494236" cy="2090211"/>
          </a:xfrm>
          <a:custGeom>
            <a:avLst/>
            <a:gdLst/>
            <a:ahLst/>
            <a:cxnLst/>
            <a:rect l="l" t="t" r="r" b="b"/>
            <a:pathLst>
              <a:path w="2607639" h="1559859" extrusionOk="0">
                <a:moveTo>
                  <a:pt x="0" y="0"/>
                </a:moveTo>
                <a:lnTo>
                  <a:pt x="2607639" y="0"/>
                </a:lnTo>
                <a:lnTo>
                  <a:pt x="2607639" y="1212631"/>
                </a:lnTo>
                <a:lnTo>
                  <a:pt x="2511600" y="1284447"/>
                </a:lnTo>
                <a:cubicBezTo>
                  <a:pt x="2254223" y="1458328"/>
                  <a:pt x="1943950" y="1559859"/>
                  <a:pt x="1609964" y="1559859"/>
                </a:cubicBezTo>
                <a:cubicBezTo>
                  <a:pt x="774998" y="1559859"/>
                  <a:pt x="88244" y="925290"/>
                  <a:pt x="5661" y="112112"/>
                </a:cubicBezTo>
                <a:close/>
              </a:path>
            </a:pathLst>
          </a:custGeom>
          <a:solidFill>
            <a:srgbClr val="FFFFFF">
              <a:alpha val="525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bg>
      <p:bgPr>
        <a:solidFill>
          <a:srgbClr val="F3F3F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 flipH="1">
            <a:off x="-2760" y="0"/>
            <a:ext cx="3605061" cy="2156505"/>
          </a:xfrm>
          <a:custGeom>
            <a:avLst/>
            <a:gdLst/>
            <a:ahLst/>
            <a:cxnLst/>
            <a:rect l="l" t="t" r="r" b="b"/>
            <a:pathLst>
              <a:path w="2607639" h="1559859" extrusionOk="0">
                <a:moveTo>
                  <a:pt x="0" y="0"/>
                </a:moveTo>
                <a:lnTo>
                  <a:pt x="2607639" y="0"/>
                </a:lnTo>
                <a:lnTo>
                  <a:pt x="2607639" y="1212631"/>
                </a:lnTo>
                <a:lnTo>
                  <a:pt x="2511600" y="1284447"/>
                </a:lnTo>
                <a:cubicBezTo>
                  <a:pt x="2254223" y="1458328"/>
                  <a:pt x="1943950" y="1559859"/>
                  <a:pt x="1609964" y="1559859"/>
                </a:cubicBezTo>
                <a:cubicBezTo>
                  <a:pt x="774998" y="1559859"/>
                  <a:pt x="88244" y="925290"/>
                  <a:pt x="5661" y="112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5616028" y="740800"/>
            <a:ext cx="61209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 sz="3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5616028" y="1852800"/>
            <a:ext cx="61209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81000" rtl="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81000" rtl="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2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986" y="1032281"/>
            <a:ext cx="4812775" cy="40376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/>
          <p:nvPr/>
        </p:nvSpPr>
        <p:spPr>
          <a:xfrm>
            <a:off x="412789" y="4601868"/>
            <a:ext cx="1682400" cy="1682400"/>
          </a:xfrm>
          <a:prstGeom prst="ellipse">
            <a:avLst/>
          </a:prstGeom>
          <a:solidFill>
            <a:srgbClr val="99C94B">
              <a:alpha val="8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2738530" y="4601871"/>
            <a:ext cx="3119820" cy="2256117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8AB744">
              <a:alpha val="75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943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70943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3F3F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7080550" y="857425"/>
            <a:ext cx="4539900" cy="5121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400"/>
              <a:buNone/>
              <a:defRPr sz="64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5920" y="550119"/>
            <a:ext cx="6380252" cy="566749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0"/>
          <p:cNvSpPr/>
          <p:nvPr/>
        </p:nvSpPr>
        <p:spPr>
          <a:xfrm rot="10800000">
            <a:off x="10027771" y="-47788"/>
            <a:ext cx="2090279" cy="1511598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7094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9771600" y="808307"/>
            <a:ext cx="1434900" cy="1434900"/>
          </a:xfrm>
          <a:prstGeom prst="ellipse">
            <a:avLst/>
          </a:prstGeom>
          <a:solidFill>
            <a:srgbClr val="99C94B">
              <a:alpha val="782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943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70943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094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Unica One"/>
              <a:buNone/>
              <a:defRPr sz="4800" b="1">
                <a:solidFill>
                  <a:srgbClr val="FFFFFF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rala"/>
              <a:buChar char="●"/>
              <a:defRPr sz="24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marL="914400" lvl="1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rala"/>
              <a:buChar char="○"/>
              <a:defRPr sz="24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marL="1371600" lvl="2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rala"/>
              <a:buChar char="■"/>
              <a:defRPr sz="24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marL="1828800" lvl="3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rala"/>
              <a:buChar char="●"/>
              <a:defRPr sz="24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marL="2286000" lvl="4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rala"/>
              <a:buChar char="○"/>
              <a:defRPr sz="24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marL="2743200" lvl="5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rala"/>
              <a:buChar char="■"/>
              <a:defRPr sz="24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marL="3200400" lvl="6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rala"/>
              <a:buChar char="●"/>
              <a:defRPr sz="24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marL="3657600" lvl="7" indent="-381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arala"/>
              <a:buChar char="○"/>
              <a:defRPr sz="24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marL="4114800" lvl="8" indent="-3810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FFFF"/>
              </a:buClr>
              <a:buSzPts val="2400"/>
              <a:buFont typeface="Sarala"/>
              <a:buChar char="■"/>
              <a:defRPr sz="24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30575" y="62068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DF6D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EDF6D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ctrTitle"/>
          </p:nvPr>
        </p:nvSpPr>
        <p:spPr>
          <a:xfrm>
            <a:off x="778775" y="535575"/>
            <a:ext cx="62979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HERE GOES YOUR PRESENTATION TITLE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15" y="-47775"/>
            <a:ext cx="1220983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/>
          <p:nvPr/>
        </p:nvSpPr>
        <p:spPr>
          <a:xfrm>
            <a:off x="546376" y="684228"/>
            <a:ext cx="5394000" cy="53940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973275" y="2037775"/>
            <a:ext cx="4540200" cy="717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709437"/>
                </a:solidFill>
              </a:rPr>
              <a:t>Add images!</a:t>
            </a:r>
            <a:endParaRPr sz="4800">
              <a:solidFill>
                <a:srgbClr val="709437"/>
              </a:solidFill>
            </a:endParaRPr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973275" y="2829050"/>
            <a:ext cx="4540200" cy="24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rgbClr val="434343"/>
                </a:solidFill>
              </a:rPr>
              <a:t>Images are a big part of any slideshow presentation. They help your audience connect with your ideas on a more emotional level.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7" name="Google Shape;207;p24"/>
          <p:cNvSpPr/>
          <p:nvPr/>
        </p:nvSpPr>
        <p:spPr>
          <a:xfrm rot="10800000">
            <a:off x="9629994" y="-48067"/>
            <a:ext cx="2488056" cy="1799253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7094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9325601" y="971089"/>
            <a:ext cx="1707600" cy="1707600"/>
          </a:xfrm>
          <a:prstGeom prst="ellipse">
            <a:avLst/>
          </a:prstGeom>
          <a:solidFill>
            <a:srgbClr val="99C94B">
              <a:alpha val="782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744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15579" y="458892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goes your map title.</a:t>
            </a:r>
            <a:endParaRPr/>
          </a:p>
        </p:txBody>
      </p:sp>
      <p:grpSp>
        <p:nvGrpSpPr>
          <p:cNvPr id="214" name="Google Shape;214;p25"/>
          <p:cNvGrpSpPr/>
          <p:nvPr/>
        </p:nvGrpSpPr>
        <p:grpSpPr>
          <a:xfrm>
            <a:off x="2199387" y="1831721"/>
            <a:ext cx="9214097" cy="4563220"/>
            <a:chOff x="275475" y="1342375"/>
            <a:chExt cx="7012250" cy="3021400"/>
          </a:xfrm>
        </p:grpSpPr>
        <p:sp>
          <p:nvSpPr>
            <p:cNvPr id="215" name="Google Shape;215;p25"/>
            <p:cNvSpPr/>
            <p:nvPr/>
          </p:nvSpPr>
          <p:spPr>
            <a:xfrm>
              <a:off x="4871175" y="2237375"/>
              <a:ext cx="257375" cy="209425"/>
            </a:xfrm>
            <a:custGeom>
              <a:avLst/>
              <a:gdLst/>
              <a:ahLst/>
              <a:cxnLst/>
              <a:rect l="l" t="t" r="r" b="b"/>
              <a:pathLst>
                <a:path w="10295" h="8377" extrusionOk="0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3951650" y="3212825"/>
              <a:ext cx="249075" cy="306150"/>
            </a:xfrm>
            <a:custGeom>
              <a:avLst/>
              <a:gdLst/>
              <a:ahLst/>
              <a:cxnLst/>
              <a:rect l="l" t="t" r="r" b="b"/>
              <a:pathLst>
                <a:path w="9963" h="12246" extrusionOk="0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073750" y="2143225"/>
              <a:ext cx="34275" cy="68200"/>
            </a:xfrm>
            <a:custGeom>
              <a:avLst/>
              <a:gdLst/>
              <a:ahLst/>
              <a:cxnLst/>
              <a:rect l="l" t="t" r="r" b="b"/>
              <a:pathLst>
                <a:path w="1371" h="2728" extrusionOk="0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728800" y="2520950"/>
              <a:ext cx="92750" cy="80775"/>
            </a:xfrm>
            <a:custGeom>
              <a:avLst/>
              <a:gdLst/>
              <a:ahLst/>
              <a:cxnLst/>
              <a:rect l="l" t="t" r="r" b="b"/>
              <a:pathLst>
                <a:path w="3710" h="3231" extrusionOk="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2369900" y="3607675"/>
              <a:ext cx="310150" cy="748675"/>
            </a:xfrm>
            <a:custGeom>
              <a:avLst/>
              <a:gdLst/>
              <a:ahLst/>
              <a:cxnLst/>
              <a:rect l="l" t="t" r="r" b="b"/>
              <a:pathLst>
                <a:path w="12406" h="29947" extrusionOk="0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521975" y="2175175"/>
              <a:ext cx="63650" cy="56500"/>
            </a:xfrm>
            <a:custGeom>
              <a:avLst/>
              <a:gdLst/>
              <a:ahLst/>
              <a:cxnLst/>
              <a:rect l="l" t="t" r="r" b="b"/>
              <a:pathLst>
                <a:path w="2546" h="2260" extrusionOk="0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901700" y="3354050"/>
              <a:ext cx="798875" cy="747525"/>
            </a:xfrm>
            <a:custGeom>
              <a:avLst/>
              <a:gdLst/>
              <a:ahLst/>
              <a:cxnLst/>
              <a:rect l="l" t="t" r="r" b="b"/>
              <a:pathLst>
                <a:path w="31955" h="29901" extrusionOk="0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3889450" y="2003125"/>
              <a:ext cx="130975" cy="57950"/>
            </a:xfrm>
            <a:custGeom>
              <a:avLst/>
              <a:gdLst/>
              <a:ahLst/>
              <a:cxnLst/>
              <a:rect l="l" t="t" r="r" b="b"/>
              <a:pathLst>
                <a:path w="5239" h="2318" extrusionOk="0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546500" y="2161475"/>
              <a:ext cx="104725" cy="81050"/>
            </a:xfrm>
            <a:custGeom>
              <a:avLst/>
              <a:gdLst/>
              <a:ahLst/>
              <a:cxnLst/>
              <a:rect l="l" t="t" r="r" b="b"/>
              <a:pathLst>
                <a:path w="4189" h="3242" extrusionOk="0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302575" y="3165450"/>
              <a:ext cx="34825" cy="48250"/>
            </a:xfrm>
            <a:custGeom>
              <a:avLst/>
              <a:gdLst/>
              <a:ahLst/>
              <a:cxnLst/>
              <a:rect l="l" t="t" r="r" b="b"/>
              <a:pathLst>
                <a:path w="1393" h="1930" extrusionOk="0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3764775" y="1949775"/>
              <a:ext cx="63350" cy="42825"/>
            </a:xfrm>
            <a:custGeom>
              <a:avLst/>
              <a:gdLst/>
              <a:ahLst/>
              <a:cxnLst/>
              <a:rect l="l" t="t" r="r" b="b"/>
              <a:pathLst>
                <a:path w="2534" h="1713" extrusionOk="0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3736525" y="2834500"/>
              <a:ext cx="60500" cy="138400"/>
            </a:xfrm>
            <a:custGeom>
              <a:avLst/>
              <a:gdLst/>
              <a:ahLst/>
              <a:cxnLst/>
              <a:rect l="l" t="t" r="r" b="b"/>
              <a:pathLst>
                <a:path w="2420" h="5536" extrusionOk="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612125" y="2769175"/>
              <a:ext cx="152375" cy="124975"/>
            </a:xfrm>
            <a:custGeom>
              <a:avLst/>
              <a:gdLst/>
              <a:ahLst/>
              <a:cxnLst/>
              <a:rect l="l" t="t" r="r" b="b"/>
              <a:pathLst>
                <a:path w="6095" h="4999" extrusionOk="0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5438375" y="2512125"/>
              <a:ext cx="102725" cy="130975"/>
            </a:xfrm>
            <a:custGeom>
              <a:avLst/>
              <a:gdLst/>
              <a:ahLst/>
              <a:cxnLst/>
              <a:rect l="l" t="t" r="r" b="b"/>
              <a:pathLst>
                <a:path w="4109" h="5239" extrusionOk="0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126250" y="2109550"/>
              <a:ext cx="111850" cy="65925"/>
            </a:xfrm>
            <a:custGeom>
              <a:avLst/>
              <a:gdLst/>
              <a:ahLst/>
              <a:cxnLst/>
              <a:rect l="l" t="t" r="r" b="b"/>
              <a:pathLst>
                <a:path w="4474" h="2637" extrusionOk="0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004425" y="2087575"/>
              <a:ext cx="71075" cy="56800"/>
            </a:xfrm>
            <a:custGeom>
              <a:avLst/>
              <a:gdLst/>
              <a:ahLst/>
              <a:cxnLst/>
              <a:rect l="l" t="t" r="r" b="b"/>
              <a:pathLst>
                <a:path w="2843" h="2272" extrusionOk="0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117700" y="1848775"/>
              <a:ext cx="158350" cy="104450"/>
            </a:xfrm>
            <a:custGeom>
              <a:avLst/>
              <a:gdLst/>
              <a:ahLst/>
              <a:cxnLst/>
              <a:rect l="l" t="t" r="r" b="b"/>
              <a:pathLst>
                <a:path w="6334" h="4178" extrusionOk="0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953075" y="2692425"/>
              <a:ext cx="29125" cy="59375"/>
            </a:xfrm>
            <a:custGeom>
              <a:avLst/>
              <a:gdLst/>
              <a:ahLst/>
              <a:cxnLst/>
              <a:rect l="l" t="t" r="r" b="b"/>
              <a:pathLst>
                <a:path w="1165" h="2375" extrusionOk="0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335100" y="3333800"/>
              <a:ext cx="250800" cy="297300"/>
            </a:xfrm>
            <a:custGeom>
              <a:avLst/>
              <a:gdLst/>
              <a:ahLst/>
              <a:cxnLst/>
              <a:rect l="l" t="t" r="r" b="b"/>
              <a:pathLst>
                <a:path w="10032" h="11892" extrusionOk="0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242375" y="2993125"/>
              <a:ext cx="784625" cy="885325"/>
            </a:xfrm>
            <a:custGeom>
              <a:avLst/>
              <a:gdLst/>
              <a:ahLst/>
              <a:cxnLst/>
              <a:rect l="l" t="t" r="r" b="b"/>
              <a:pathLst>
                <a:path w="31385" h="35413" extrusionOk="0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807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6007825" y="2988575"/>
              <a:ext cx="23725" cy="32825"/>
            </a:xfrm>
            <a:custGeom>
              <a:avLst/>
              <a:gdLst/>
              <a:ahLst/>
              <a:cxnLst/>
              <a:rect l="l" t="t" r="r" b="b"/>
              <a:pathLst>
                <a:path w="949" h="1313" extrusionOk="0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43775" y="2469900"/>
              <a:ext cx="64800" cy="36250"/>
            </a:xfrm>
            <a:custGeom>
              <a:avLst/>
              <a:gdLst/>
              <a:ahLst/>
              <a:cxnLst/>
              <a:rect l="l" t="t" r="r" b="b"/>
              <a:pathLst>
                <a:path w="2592" h="1450" extrusionOk="0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4109700" y="3512675"/>
              <a:ext cx="189175" cy="208300"/>
            </a:xfrm>
            <a:custGeom>
              <a:avLst/>
              <a:gdLst/>
              <a:ahLst/>
              <a:cxnLst/>
              <a:rect l="l" t="t" r="r" b="b"/>
              <a:pathLst>
                <a:path w="7567" h="8332" extrusionOk="0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4010425" y="2859325"/>
              <a:ext cx="258775" cy="201175"/>
            </a:xfrm>
            <a:custGeom>
              <a:avLst/>
              <a:gdLst/>
              <a:ahLst/>
              <a:cxnLst/>
              <a:rect l="l" t="t" r="r" b="b"/>
              <a:pathLst>
                <a:path w="10351" h="8047" extrusionOk="0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465200" y="1347225"/>
              <a:ext cx="1519000" cy="811125"/>
            </a:xfrm>
            <a:custGeom>
              <a:avLst/>
              <a:gdLst/>
              <a:ahLst/>
              <a:cxnLst/>
              <a:rect l="l" t="t" r="r" b="b"/>
              <a:pathLst>
                <a:path w="60760" h="32445" extrusionOk="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3828675" y="2029950"/>
              <a:ext cx="78200" cy="45675"/>
            </a:xfrm>
            <a:custGeom>
              <a:avLst/>
              <a:gdLst/>
              <a:ahLst/>
              <a:cxnLst/>
              <a:rect l="l" t="t" r="r" b="b"/>
              <a:pathLst>
                <a:path w="3128" h="1827" extrusionOk="0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2331975" y="3510975"/>
              <a:ext cx="267625" cy="852800"/>
            </a:xfrm>
            <a:custGeom>
              <a:avLst/>
              <a:gdLst/>
              <a:ahLst/>
              <a:cxnLst/>
              <a:rect l="l" t="t" r="r" b="b"/>
              <a:pathLst>
                <a:path w="10705" h="34112" extrusionOk="0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5085725" y="1906425"/>
              <a:ext cx="1024275" cy="792875"/>
            </a:xfrm>
            <a:custGeom>
              <a:avLst/>
              <a:gdLst/>
              <a:ahLst/>
              <a:cxnLst/>
              <a:rect l="l" t="t" r="r" b="b"/>
              <a:pathLst>
                <a:path w="40971" h="31715" extrusionOk="0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3549350" y="2873300"/>
              <a:ext cx="120725" cy="140400"/>
            </a:xfrm>
            <a:custGeom>
              <a:avLst/>
              <a:gdLst/>
              <a:ahLst/>
              <a:cxnLst/>
              <a:rect l="l" t="t" r="r" b="b"/>
              <a:pathLst>
                <a:path w="4829" h="5616" extrusionOk="0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3891450" y="2820250"/>
              <a:ext cx="150950" cy="252800"/>
            </a:xfrm>
            <a:custGeom>
              <a:avLst/>
              <a:gdLst/>
              <a:ahLst/>
              <a:cxnLst/>
              <a:rect l="l" t="t" r="r" b="b"/>
              <a:pathLst>
                <a:path w="6038" h="10112" extrusionOk="0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3965050" y="2992850"/>
              <a:ext cx="381200" cy="420000"/>
            </a:xfrm>
            <a:custGeom>
              <a:avLst/>
              <a:gdLst/>
              <a:ahLst/>
              <a:cxnLst/>
              <a:rect l="l" t="t" r="r" b="b"/>
              <a:pathLst>
                <a:path w="15248" h="16800" extrusionOk="0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3943375" y="3027375"/>
              <a:ext cx="147525" cy="198875"/>
            </a:xfrm>
            <a:custGeom>
              <a:avLst/>
              <a:gdLst/>
              <a:ahLst/>
              <a:cxnLst/>
              <a:rect l="l" t="t" r="r" b="b"/>
              <a:pathLst>
                <a:path w="5901" h="7955" extrusionOk="0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2138250" y="2829950"/>
              <a:ext cx="242825" cy="379750"/>
            </a:xfrm>
            <a:custGeom>
              <a:avLst/>
              <a:gdLst/>
              <a:ahLst/>
              <a:cxnLst/>
              <a:rect l="l" t="t" r="r" b="b"/>
              <a:pathLst>
                <a:path w="9713" h="15190" extrusionOk="0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2008150" y="2857625"/>
              <a:ext cx="65650" cy="67625"/>
            </a:xfrm>
            <a:custGeom>
              <a:avLst/>
              <a:gdLst/>
              <a:ahLst/>
              <a:cxnLst/>
              <a:rect l="l" t="t" r="r" b="b"/>
              <a:pathLst>
                <a:path w="2626" h="2705" extrusionOk="0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2054075" y="2586000"/>
              <a:ext cx="207450" cy="75650"/>
            </a:xfrm>
            <a:custGeom>
              <a:avLst/>
              <a:gdLst/>
              <a:ahLst/>
              <a:cxnLst/>
              <a:rect l="l" t="t" r="r" b="b"/>
              <a:pathLst>
                <a:path w="8298" h="3026" extrusionOk="0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933950" y="1957475"/>
              <a:ext cx="116425" cy="56525"/>
            </a:xfrm>
            <a:custGeom>
              <a:avLst/>
              <a:gdLst/>
              <a:ahLst/>
              <a:cxnLst/>
              <a:rect l="l" t="t" r="r" b="b"/>
              <a:pathLst>
                <a:path w="4657" h="2261" extrusionOk="0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824100" y="1873900"/>
              <a:ext cx="156675" cy="167775"/>
            </a:xfrm>
            <a:custGeom>
              <a:avLst/>
              <a:gdLst/>
              <a:ahLst/>
              <a:cxnLst/>
              <a:rect l="l" t="t" r="r" b="b"/>
              <a:pathLst>
                <a:path w="6267" h="6711" extrusionOk="0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551075" y="2824225"/>
              <a:ext cx="32550" cy="39975"/>
            </a:xfrm>
            <a:custGeom>
              <a:avLst/>
              <a:gdLst/>
              <a:ahLst/>
              <a:cxnLst/>
              <a:rect l="l" t="t" r="r" b="b"/>
              <a:pathLst>
                <a:path w="1302" h="1599" extrusionOk="0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3855200" y="1815675"/>
              <a:ext cx="77350" cy="62225"/>
            </a:xfrm>
            <a:custGeom>
              <a:avLst/>
              <a:gdLst/>
              <a:ahLst/>
              <a:cxnLst/>
              <a:rect l="l" t="t" r="r" b="b"/>
              <a:pathLst>
                <a:path w="3094" h="2489" extrusionOk="0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301725" y="2660750"/>
              <a:ext cx="71625" cy="52250"/>
            </a:xfrm>
            <a:custGeom>
              <a:avLst/>
              <a:gdLst/>
              <a:ahLst/>
              <a:cxnLst/>
              <a:rect l="l" t="t" r="r" b="b"/>
              <a:pathLst>
                <a:path w="2865" h="2090" extrusionOk="0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3553075" y="2269025"/>
              <a:ext cx="402875" cy="410600"/>
            </a:xfrm>
            <a:custGeom>
              <a:avLst/>
              <a:gdLst/>
              <a:ahLst/>
              <a:cxnLst/>
              <a:rect l="l" t="t" r="r" b="b"/>
              <a:pathLst>
                <a:path w="16115" h="16424" extrusionOk="0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098875" y="3081000"/>
              <a:ext cx="114725" cy="143550"/>
            </a:xfrm>
            <a:custGeom>
              <a:avLst/>
              <a:gdLst/>
              <a:ahLst/>
              <a:cxnLst/>
              <a:rect l="l" t="t" r="r" b="b"/>
              <a:pathLst>
                <a:path w="4589" h="5742" extrusionOk="0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4196425" y="2395425"/>
              <a:ext cx="248250" cy="217700"/>
            </a:xfrm>
            <a:custGeom>
              <a:avLst/>
              <a:gdLst/>
              <a:ahLst/>
              <a:cxnLst/>
              <a:rect l="l" t="t" r="r" b="b"/>
              <a:pathLst>
                <a:path w="9930" h="8708" extrusionOk="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4442375" y="2703850"/>
              <a:ext cx="136400" cy="125550"/>
            </a:xfrm>
            <a:custGeom>
              <a:avLst/>
              <a:gdLst/>
              <a:ahLst/>
              <a:cxnLst/>
              <a:rect l="l" t="t" r="r" b="b"/>
              <a:pathLst>
                <a:path w="5456" h="5022" extrusionOk="0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098000" y="1776025"/>
              <a:ext cx="76500" cy="44825"/>
            </a:xfrm>
            <a:custGeom>
              <a:avLst/>
              <a:gdLst/>
              <a:ahLst/>
              <a:cxnLst/>
              <a:rect l="l" t="t" r="r" b="b"/>
              <a:pathLst>
                <a:path w="3060" h="1793" extrusionOk="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4380175" y="2772875"/>
              <a:ext cx="296175" cy="261650"/>
            </a:xfrm>
            <a:custGeom>
              <a:avLst/>
              <a:gdLst/>
              <a:ahLst/>
              <a:cxnLst/>
              <a:rect l="l" t="t" r="r" b="b"/>
              <a:pathLst>
                <a:path w="11847" h="10466" extrusionOk="0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022100" y="1565475"/>
              <a:ext cx="189775" cy="205450"/>
            </a:xfrm>
            <a:custGeom>
              <a:avLst/>
              <a:gdLst/>
              <a:ahLst/>
              <a:cxnLst/>
              <a:rect l="l" t="t" r="r" b="b"/>
              <a:pathLst>
                <a:path w="7591" h="8218" extrusionOk="0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7224100" y="3476725"/>
              <a:ext cx="63625" cy="50250"/>
            </a:xfrm>
            <a:custGeom>
              <a:avLst/>
              <a:gdLst/>
              <a:ahLst/>
              <a:cxnLst/>
              <a:rect l="l" t="t" r="r" b="b"/>
              <a:pathLst>
                <a:path w="2545" h="2010" extrusionOk="0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3897425" y="3059625"/>
              <a:ext cx="113300" cy="142950"/>
            </a:xfrm>
            <a:custGeom>
              <a:avLst/>
              <a:gdLst/>
              <a:ahLst/>
              <a:cxnLst/>
              <a:rect l="l" t="t" r="r" b="b"/>
              <a:pathLst>
                <a:path w="4532" h="5718" extrusionOk="0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3593575" y="1796275"/>
              <a:ext cx="156375" cy="186625"/>
            </a:xfrm>
            <a:custGeom>
              <a:avLst/>
              <a:gdLst/>
              <a:ahLst/>
              <a:cxnLst/>
              <a:rect l="l" t="t" r="r" b="b"/>
              <a:pathLst>
                <a:path w="6255" h="7465" extrusionOk="0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445800" y="2124375"/>
              <a:ext cx="131825" cy="54825"/>
            </a:xfrm>
            <a:custGeom>
              <a:avLst/>
              <a:gdLst/>
              <a:ahLst/>
              <a:cxnLst/>
              <a:rect l="l" t="t" r="r" b="b"/>
              <a:pathLst>
                <a:path w="5273" h="2193" extrusionOk="0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3656350" y="2860475"/>
              <a:ext cx="85900" cy="144950"/>
            </a:xfrm>
            <a:custGeom>
              <a:avLst/>
              <a:gdLst/>
              <a:ahLst/>
              <a:cxnLst/>
              <a:rect l="l" t="t" r="r" b="b"/>
              <a:pathLst>
                <a:path w="3436" h="5798" extrusionOk="0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3419550" y="2826525"/>
              <a:ext cx="145250" cy="119850"/>
            </a:xfrm>
            <a:custGeom>
              <a:avLst/>
              <a:gdLst/>
              <a:ahLst/>
              <a:cxnLst/>
              <a:rect l="l" t="t" r="r" b="b"/>
              <a:pathLst>
                <a:path w="5810" h="4794" extrusionOk="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3386450" y="2797425"/>
              <a:ext cx="59650" cy="16850"/>
            </a:xfrm>
            <a:custGeom>
              <a:avLst/>
              <a:gdLst/>
              <a:ahLst/>
              <a:cxnLst/>
              <a:rect l="l" t="t" r="r" b="b"/>
              <a:pathLst>
                <a:path w="2386" h="674" extrusionOk="0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3389300" y="2825675"/>
              <a:ext cx="59375" cy="35950"/>
            </a:xfrm>
            <a:custGeom>
              <a:avLst/>
              <a:gdLst/>
              <a:ahLst/>
              <a:cxnLst/>
              <a:rect l="l" t="t" r="r" b="b"/>
              <a:pathLst>
                <a:path w="2375" h="1438" extrusionOk="0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3907700" y="3060175"/>
              <a:ext cx="39675" cy="28850"/>
            </a:xfrm>
            <a:custGeom>
              <a:avLst/>
              <a:gdLst/>
              <a:ahLst/>
              <a:cxnLst/>
              <a:rect l="l" t="t" r="r" b="b"/>
              <a:pathLst>
                <a:path w="1587" h="1154" extrusionOk="0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4094300" y="2162625"/>
              <a:ext cx="123275" cy="157225"/>
            </a:xfrm>
            <a:custGeom>
              <a:avLst/>
              <a:gdLst/>
              <a:ahLst/>
              <a:cxnLst/>
              <a:rect l="l" t="t" r="r" b="b"/>
              <a:pathLst>
                <a:path w="4931" h="6289" extrusionOk="0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2778475" y="1342375"/>
              <a:ext cx="794300" cy="424550"/>
            </a:xfrm>
            <a:custGeom>
              <a:avLst/>
              <a:gdLst/>
              <a:ahLst/>
              <a:cxnLst/>
              <a:rect l="l" t="t" r="r" b="b"/>
              <a:pathLst>
                <a:path w="31772" h="16982" extrusionOk="0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1890025" y="2707825"/>
              <a:ext cx="82475" cy="92750"/>
            </a:xfrm>
            <a:custGeom>
              <a:avLst/>
              <a:gdLst/>
              <a:ahLst/>
              <a:cxnLst/>
              <a:rect l="l" t="t" r="r" b="b"/>
              <a:pathLst>
                <a:path w="3299" h="3710" extrusionOk="0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2492600" y="2922100"/>
              <a:ext cx="95875" cy="161225"/>
            </a:xfrm>
            <a:custGeom>
              <a:avLst/>
              <a:gdLst/>
              <a:ahLst/>
              <a:cxnLst/>
              <a:rect l="l" t="t" r="r" b="b"/>
              <a:pathLst>
                <a:path w="3835" h="6449" extrusionOk="0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947100" y="2748925"/>
              <a:ext cx="124400" cy="68775"/>
            </a:xfrm>
            <a:custGeom>
              <a:avLst/>
              <a:gdLst/>
              <a:ahLst/>
              <a:cxnLst/>
              <a:rect l="l" t="t" r="r" b="b"/>
              <a:pathLst>
                <a:path w="4976" h="2751" extrusionOk="0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3966475" y="2059325"/>
              <a:ext cx="102725" cy="88475"/>
            </a:xfrm>
            <a:custGeom>
              <a:avLst/>
              <a:gdLst/>
              <a:ahLst/>
              <a:cxnLst/>
              <a:rect l="l" t="t" r="r" b="b"/>
              <a:pathLst>
                <a:path w="4109" h="3539" extrusionOk="0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251225" y="2660475"/>
              <a:ext cx="58225" cy="42525"/>
            </a:xfrm>
            <a:custGeom>
              <a:avLst/>
              <a:gdLst/>
              <a:ahLst/>
              <a:cxnLst/>
              <a:rect l="l" t="t" r="r" b="b"/>
              <a:pathLst>
                <a:path w="2329" h="1701" extrusionOk="0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4009275" y="2012550"/>
              <a:ext cx="113000" cy="63350"/>
            </a:xfrm>
            <a:custGeom>
              <a:avLst/>
              <a:gdLst/>
              <a:ahLst/>
              <a:cxnLst/>
              <a:rect l="l" t="t" r="r" b="b"/>
              <a:pathLst>
                <a:path w="4520" h="2534" extrusionOk="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628375" y="2987725"/>
              <a:ext cx="917850" cy="359500"/>
            </a:xfrm>
            <a:custGeom>
              <a:avLst/>
              <a:gdLst/>
              <a:ahLst/>
              <a:cxnLst/>
              <a:rect l="l" t="t" r="r" b="b"/>
              <a:pathLst>
                <a:path w="36714" h="14380" extrusionOk="0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054350" y="2306700"/>
              <a:ext cx="552950" cy="624825"/>
            </a:xfrm>
            <a:custGeom>
              <a:avLst/>
              <a:gdLst/>
              <a:ahLst/>
              <a:cxnLst/>
              <a:rect l="l" t="t" r="r" b="b"/>
              <a:pathLst>
                <a:path w="22118" h="24993" extrusionOk="0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50225" y="1870750"/>
              <a:ext cx="68775" cy="74775"/>
            </a:xfrm>
            <a:custGeom>
              <a:avLst/>
              <a:gdLst/>
              <a:ahLst/>
              <a:cxnLst/>
              <a:rect l="l" t="t" r="r" b="b"/>
              <a:pathLst>
                <a:path w="2751" h="2991" extrusionOk="0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538525" y="2209700"/>
              <a:ext cx="412575" cy="333525"/>
            </a:xfrm>
            <a:custGeom>
              <a:avLst/>
              <a:gdLst/>
              <a:ahLst/>
              <a:cxnLst/>
              <a:rect l="l" t="t" r="r" b="b"/>
              <a:pathLst>
                <a:path w="16503" h="13341" extrusionOk="0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4458925" y="2262750"/>
              <a:ext cx="197150" cy="189200"/>
            </a:xfrm>
            <a:custGeom>
              <a:avLst/>
              <a:gdLst/>
              <a:ahLst/>
              <a:cxnLst/>
              <a:rect l="l" t="t" r="r" b="b"/>
              <a:pathLst>
                <a:path w="7886" h="7568" extrusionOk="0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353350" y="1635650"/>
              <a:ext cx="161225" cy="60525"/>
            </a:xfrm>
            <a:custGeom>
              <a:avLst/>
              <a:gdLst/>
              <a:ahLst/>
              <a:cxnLst/>
              <a:rect l="l" t="t" r="r" b="b"/>
              <a:pathLst>
                <a:path w="6449" h="2421" extrusionOk="0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377875" y="2357200"/>
              <a:ext cx="26000" cy="85600"/>
            </a:xfrm>
            <a:custGeom>
              <a:avLst/>
              <a:gdLst/>
              <a:ahLst/>
              <a:cxnLst/>
              <a:rect l="l" t="t" r="r" b="b"/>
              <a:pathLst>
                <a:path w="1040" h="3424" extrusionOk="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842650" y="2045925"/>
              <a:ext cx="219725" cy="234550"/>
            </a:xfrm>
            <a:custGeom>
              <a:avLst/>
              <a:gdLst/>
              <a:ahLst/>
              <a:cxnLst/>
              <a:rect l="l" t="t" r="r" b="b"/>
              <a:pathLst>
                <a:path w="8789" h="9382" extrusionOk="0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174750" y="2691850"/>
              <a:ext cx="41400" cy="18575"/>
            </a:xfrm>
            <a:custGeom>
              <a:avLst/>
              <a:gdLst/>
              <a:ahLst/>
              <a:cxnLst/>
              <a:rect l="l" t="t" r="r" b="b"/>
              <a:pathLst>
                <a:path w="1656" h="743" extrusionOk="0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4394425" y="2355200"/>
              <a:ext cx="75350" cy="94450"/>
            </a:xfrm>
            <a:custGeom>
              <a:avLst/>
              <a:gdLst/>
              <a:ahLst/>
              <a:cxnLst/>
              <a:rect l="l" t="t" r="r" b="b"/>
              <a:pathLst>
                <a:path w="3014" h="3778" extrusionOk="0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6182725" y="2080450"/>
              <a:ext cx="189475" cy="327850"/>
            </a:xfrm>
            <a:custGeom>
              <a:avLst/>
              <a:gdLst/>
              <a:ahLst/>
              <a:cxnLst/>
              <a:rect l="l" t="t" r="r" b="b"/>
              <a:pathLst>
                <a:path w="7579" h="13114" extrusionOk="0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4538525" y="1865050"/>
              <a:ext cx="710700" cy="323275"/>
            </a:xfrm>
            <a:custGeom>
              <a:avLst/>
              <a:gdLst/>
              <a:ahLst/>
              <a:cxnLst/>
              <a:rect l="l" t="t" r="r" b="b"/>
              <a:pathLst>
                <a:path w="28428" h="12931" extrusionOk="0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4400700" y="2987150"/>
              <a:ext cx="158675" cy="231125"/>
            </a:xfrm>
            <a:custGeom>
              <a:avLst/>
              <a:gdLst/>
              <a:ahLst/>
              <a:cxnLst/>
              <a:rect l="l" t="t" r="r" b="b"/>
              <a:pathLst>
                <a:path w="6347" h="9245" extrusionOk="0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005550" y="2130100"/>
              <a:ext cx="179775" cy="89325"/>
            </a:xfrm>
            <a:custGeom>
              <a:avLst/>
              <a:gdLst/>
              <a:ahLst/>
              <a:cxnLst/>
              <a:rect l="l" t="t" r="r" b="b"/>
              <a:pathLst>
                <a:path w="7191" h="3573" extrusionOk="0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5756200" y="2781725"/>
              <a:ext cx="105000" cy="92475"/>
            </a:xfrm>
            <a:custGeom>
              <a:avLst/>
              <a:gdLst/>
              <a:ahLst/>
              <a:cxnLst/>
              <a:rect l="l" t="t" r="r" b="b"/>
              <a:pathLst>
                <a:path w="4200" h="3699" extrusionOk="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077175" y="2234525"/>
              <a:ext cx="84175" cy="97575"/>
            </a:xfrm>
            <a:custGeom>
              <a:avLst/>
              <a:gdLst/>
              <a:ahLst/>
              <a:cxnLst/>
              <a:rect l="l" t="t" r="r" b="b"/>
              <a:pathLst>
                <a:path w="3367" h="3903" extrusionOk="0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4620100" y="2429950"/>
              <a:ext cx="37125" cy="35125"/>
            </a:xfrm>
            <a:custGeom>
              <a:avLst/>
              <a:gdLst/>
              <a:ahLst/>
              <a:cxnLst/>
              <a:rect l="l" t="t" r="r" b="b"/>
              <a:pathLst>
                <a:path w="1485" h="1405" extrusionOk="0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5691150" y="2602275"/>
              <a:ext cx="164075" cy="194600"/>
            </a:xfrm>
            <a:custGeom>
              <a:avLst/>
              <a:gdLst/>
              <a:ahLst/>
              <a:cxnLst/>
              <a:rect l="l" t="t" r="r" b="b"/>
              <a:pathLst>
                <a:path w="6563" h="7784" extrusionOk="0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390150" y="2326375"/>
              <a:ext cx="25125" cy="35125"/>
            </a:xfrm>
            <a:custGeom>
              <a:avLst/>
              <a:gdLst/>
              <a:ahLst/>
              <a:cxnLst/>
              <a:rect l="l" t="t" r="r" b="b"/>
              <a:pathLst>
                <a:path w="1005" h="1405" extrusionOk="0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492575" y="2918100"/>
              <a:ext cx="77925" cy="95325"/>
            </a:xfrm>
            <a:custGeom>
              <a:avLst/>
              <a:gdLst/>
              <a:ahLst/>
              <a:cxnLst/>
              <a:rect l="l" t="t" r="r" b="b"/>
              <a:pathLst>
                <a:path w="3117" h="3813" extrusionOk="0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902575" y="2360625"/>
              <a:ext cx="311000" cy="307300"/>
            </a:xfrm>
            <a:custGeom>
              <a:avLst/>
              <a:gdLst/>
              <a:ahLst/>
              <a:cxnLst/>
              <a:rect l="l" t="t" r="r" b="b"/>
              <a:pathLst>
                <a:path w="12440" h="12292" extrusionOk="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313675" y="2889275"/>
              <a:ext cx="42550" cy="87625"/>
            </a:xfrm>
            <a:custGeom>
              <a:avLst/>
              <a:gdLst/>
              <a:ahLst/>
              <a:cxnLst/>
              <a:rect l="l" t="t" r="r" b="b"/>
              <a:pathLst>
                <a:path w="1702" h="3505" extrusionOk="0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4240950" y="3762025"/>
              <a:ext cx="45950" cy="45400"/>
            </a:xfrm>
            <a:custGeom>
              <a:avLst/>
              <a:gdLst/>
              <a:ahLst/>
              <a:cxnLst/>
              <a:rect l="l" t="t" r="r" b="b"/>
              <a:pathLst>
                <a:path w="1838" h="1816" extrusionOk="0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070900" y="1843925"/>
              <a:ext cx="94750" cy="52825"/>
            </a:xfrm>
            <a:custGeom>
              <a:avLst/>
              <a:gdLst/>
              <a:ahLst/>
              <a:cxnLst/>
              <a:rect l="l" t="t" r="r" b="b"/>
              <a:pathLst>
                <a:path w="3790" h="2113" extrusionOk="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3820400" y="1979175"/>
              <a:ext cx="9725" cy="15125"/>
            </a:xfrm>
            <a:custGeom>
              <a:avLst/>
              <a:gdLst/>
              <a:ahLst/>
              <a:cxnLst/>
              <a:rect l="l" t="t" r="r" b="b"/>
              <a:pathLst>
                <a:path w="389" h="605" extrusionOk="0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068900" y="1810550"/>
              <a:ext cx="119275" cy="49950"/>
            </a:xfrm>
            <a:custGeom>
              <a:avLst/>
              <a:gdLst/>
              <a:ahLst/>
              <a:cxnLst/>
              <a:rect l="l" t="t" r="r" b="b"/>
              <a:pathLst>
                <a:path w="4771" h="1998" extrusionOk="0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387025" y="2300700"/>
              <a:ext cx="313000" cy="325550"/>
            </a:xfrm>
            <a:custGeom>
              <a:avLst/>
              <a:gdLst/>
              <a:ahLst/>
              <a:cxnLst/>
              <a:rect l="l" t="t" r="r" b="b"/>
              <a:pathLst>
                <a:path w="12520" h="13022" extrusionOk="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189875" y="2015975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4569600" y="3385425"/>
              <a:ext cx="153250" cy="307875"/>
            </a:xfrm>
            <a:custGeom>
              <a:avLst/>
              <a:gdLst/>
              <a:ahLst/>
              <a:cxnLst/>
              <a:rect l="l" t="t" r="r" b="b"/>
              <a:pathLst>
                <a:path w="6130" h="12315" extrusionOk="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1486900" y="2369750"/>
              <a:ext cx="529250" cy="412575"/>
            </a:xfrm>
            <a:custGeom>
              <a:avLst/>
              <a:gdLst/>
              <a:ahLst/>
              <a:cxnLst/>
              <a:rect l="l" t="t" r="r" b="b"/>
              <a:pathLst>
                <a:path w="21170" h="16503" extrusionOk="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096575" y="2151500"/>
              <a:ext cx="45950" cy="32825"/>
            </a:xfrm>
            <a:custGeom>
              <a:avLst/>
              <a:gdLst/>
              <a:ahLst/>
              <a:cxnLst/>
              <a:rect l="l" t="t" r="r" b="b"/>
              <a:pathLst>
                <a:path w="1838" h="1313" extrusionOk="0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3479450" y="2545500"/>
              <a:ext cx="326425" cy="337525"/>
            </a:xfrm>
            <a:custGeom>
              <a:avLst/>
              <a:gdLst/>
              <a:ahLst/>
              <a:cxnLst/>
              <a:rect l="l" t="t" r="r" b="b"/>
              <a:pathLst>
                <a:path w="13057" h="13501" extrusionOk="0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533650" y="2469325"/>
              <a:ext cx="174925" cy="417425"/>
            </a:xfrm>
            <a:custGeom>
              <a:avLst/>
              <a:gdLst/>
              <a:ahLst/>
              <a:cxnLst/>
              <a:rect l="l" t="t" r="r" b="b"/>
              <a:pathLst>
                <a:path w="6997" h="16697" extrusionOk="0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057775" y="2124950"/>
              <a:ext cx="33400" cy="36275"/>
            </a:xfrm>
            <a:custGeom>
              <a:avLst/>
              <a:gdLst/>
              <a:ahLst/>
              <a:cxnLst/>
              <a:rect l="l" t="t" r="r" b="b"/>
              <a:pathLst>
                <a:path w="1336" h="1451" extrusionOk="0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5255200" y="1937225"/>
              <a:ext cx="593450" cy="230275"/>
            </a:xfrm>
            <a:custGeom>
              <a:avLst/>
              <a:gdLst/>
              <a:ahLst/>
              <a:cxnLst/>
              <a:rect l="l" t="t" r="r" b="b"/>
              <a:pathLst>
                <a:path w="23738" h="9211" extrusionOk="0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320550" y="3346350"/>
              <a:ext cx="210275" cy="372625"/>
            </a:xfrm>
            <a:custGeom>
              <a:avLst/>
              <a:gdLst/>
              <a:ahLst/>
              <a:cxnLst/>
              <a:rect l="l" t="t" r="r" b="b"/>
              <a:pathLst>
                <a:path w="8411" h="14905" extrusionOk="0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3386175" y="2490425"/>
              <a:ext cx="239400" cy="290175"/>
            </a:xfrm>
            <a:custGeom>
              <a:avLst/>
              <a:gdLst/>
              <a:ahLst/>
              <a:cxnLst/>
              <a:rect l="l" t="t" r="r" b="b"/>
              <a:pathLst>
                <a:path w="9576" h="11607" extrusionOk="0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371050" y="3321525"/>
              <a:ext cx="59350" cy="172050"/>
            </a:xfrm>
            <a:custGeom>
              <a:avLst/>
              <a:gdLst/>
              <a:ahLst/>
              <a:cxnLst/>
              <a:rect l="l" t="t" r="r" b="b"/>
              <a:pathLst>
                <a:path w="2374" h="6882" extrusionOk="0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5723100" y="2954900"/>
              <a:ext cx="383475" cy="139550"/>
            </a:xfrm>
            <a:custGeom>
              <a:avLst/>
              <a:gdLst/>
              <a:ahLst/>
              <a:cxnLst/>
              <a:rect l="l" t="t" r="r" b="b"/>
              <a:pathLst>
                <a:path w="15339" h="5582" extrusionOk="0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3953650" y="3496700"/>
              <a:ext cx="263350" cy="274775"/>
            </a:xfrm>
            <a:custGeom>
              <a:avLst/>
              <a:gdLst/>
              <a:ahLst/>
              <a:cxnLst/>
              <a:rect l="l" t="t" r="r" b="b"/>
              <a:pathLst>
                <a:path w="10534" h="10991" extrusionOk="0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3727100" y="2579450"/>
              <a:ext cx="307025" cy="268200"/>
            </a:xfrm>
            <a:custGeom>
              <a:avLst/>
              <a:gdLst/>
              <a:ahLst/>
              <a:cxnLst/>
              <a:rect l="l" t="t" r="r" b="b"/>
              <a:pathLst>
                <a:path w="12281" h="10728" extrusionOk="0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775325" y="2797425"/>
              <a:ext cx="236250" cy="218550"/>
            </a:xfrm>
            <a:custGeom>
              <a:avLst/>
              <a:gdLst/>
              <a:ahLst/>
              <a:cxnLst/>
              <a:rect l="l" t="t" r="r" b="b"/>
              <a:pathLst>
                <a:path w="9450" h="8742" extrusionOk="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977050" y="2771450"/>
              <a:ext cx="94450" cy="97325"/>
            </a:xfrm>
            <a:custGeom>
              <a:avLst/>
              <a:gdLst/>
              <a:ahLst/>
              <a:cxnLst/>
              <a:rect l="l" t="t" r="r" b="b"/>
              <a:pathLst>
                <a:path w="3778" h="3893" extrusionOk="0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3778450" y="1905550"/>
              <a:ext cx="63375" cy="58800"/>
            </a:xfrm>
            <a:custGeom>
              <a:avLst/>
              <a:gdLst/>
              <a:ahLst/>
              <a:cxnLst/>
              <a:rect l="l" t="t" r="r" b="b"/>
              <a:pathLst>
                <a:path w="2535" h="2352" extrusionOk="0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3799850" y="1383450"/>
              <a:ext cx="372075" cy="424550"/>
            </a:xfrm>
            <a:custGeom>
              <a:avLst/>
              <a:gdLst/>
              <a:ahLst/>
              <a:cxnLst/>
              <a:rect l="l" t="t" r="r" b="b"/>
              <a:pathLst>
                <a:path w="14883" h="16982" extrusionOk="0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5268050" y="2421950"/>
              <a:ext cx="165500" cy="91050"/>
            </a:xfrm>
            <a:custGeom>
              <a:avLst/>
              <a:gdLst/>
              <a:ahLst/>
              <a:cxnLst/>
              <a:rect l="l" t="t" r="r" b="b"/>
              <a:pathLst>
                <a:path w="6620" h="3642" extrusionOk="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6693125" y="3893550"/>
              <a:ext cx="362375" cy="274500"/>
            </a:xfrm>
            <a:custGeom>
              <a:avLst/>
              <a:gdLst/>
              <a:ahLst/>
              <a:cxnLst/>
              <a:rect l="l" t="t" r="r" b="b"/>
              <a:pathLst>
                <a:path w="14495" h="10980" extrusionOk="0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4746775" y="2513250"/>
              <a:ext cx="147250" cy="221150"/>
            </a:xfrm>
            <a:custGeom>
              <a:avLst/>
              <a:gdLst/>
              <a:ahLst/>
              <a:cxnLst/>
              <a:rect l="l" t="t" r="r" b="b"/>
              <a:pathLst>
                <a:path w="5890" h="8846" extrusionOk="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4893150" y="2268750"/>
              <a:ext cx="296175" cy="305875"/>
            </a:xfrm>
            <a:custGeom>
              <a:avLst/>
              <a:gdLst/>
              <a:ahLst/>
              <a:cxnLst/>
              <a:rect l="l" t="t" r="r" b="b"/>
              <a:pathLst>
                <a:path w="11847" h="12235" extrusionOk="0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2063775" y="2894125"/>
              <a:ext cx="114150" cy="54250"/>
            </a:xfrm>
            <a:custGeom>
              <a:avLst/>
              <a:gdLst/>
              <a:ahLst/>
              <a:cxnLst/>
              <a:rect l="l" t="t" r="r" b="b"/>
              <a:pathLst>
                <a:path w="4566" h="2170" extrusionOk="0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091450" y="3113250"/>
              <a:ext cx="264225" cy="415150"/>
            </a:xfrm>
            <a:custGeom>
              <a:avLst/>
              <a:gdLst/>
              <a:ahLst/>
              <a:cxnLst/>
              <a:rect l="l" t="t" r="r" b="b"/>
              <a:pathLst>
                <a:path w="10569" h="16606" extrusionOk="0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6061750" y="2692150"/>
              <a:ext cx="189200" cy="293600"/>
            </a:xfrm>
            <a:custGeom>
              <a:avLst/>
              <a:gdLst/>
              <a:ahLst/>
              <a:cxnLst/>
              <a:rect l="l" t="t" r="r" b="b"/>
              <a:pathLst>
                <a:path w="7568" h="11744" extrusionOk="0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6537350" y="3168875"/>
              <a:ext cx="304175" cy="184900"/>
            </a:xfrm>
            <a:custGeom>
              <a:avLst/>
              <a:gdLst/>
              <a:ahLst/>
              <a:cxnLst/>
              <a:rect l="l" t="t" r="r" b="b"/>
              <a:pathLst>
                <a:path w="12167" h="7396" extrusionOk="0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3959925" y="1876450"/>
              <a:ext cx="177200" cy="127000"/>
            </a:xfrm>
            <a:custGeom>
              <a:avLst/>
              <a:gdLst/>
              <a:ahLst/>
              <a:cxnLst/>
              <a:rect l="l" t="t" r="r" b="b"/>
              <a:pathLst>
                <a:path w="7088" h="5080" extrusionOk="0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6017825" y="2136950"/>
              <a:ext cx="90750" cy="119275"/>
            </a:xfrm>
            <a:custGeom>
              <a:avLst/>
              <a:gdLst/>
              <a:ahLst/>
              <a:cxnLst/>
              <a:rect l="l" t="t" r="r" b="b"/>
              <a:pathLst>
                <a:path w="3630" h="4771" extrusionOk="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3544225" y="2152350"/>
              <a:ext cx="59950" cy="123275"/>
            </a:xfrm>
            <a:custGeom>
              <a:avLst/>
              <a:gdLst/>
              <a:ahLst/>
              <a:cxnLst/>
              <a:rect l="l" t="t" r="r" b="b"/>
              <a:pathLst>
                <a:path w="2398" h="4931" extrusionOk="0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2492025" y="3550900"/>
              <a:ext cx="169500" cy="186625"/>
            </a:xfrm>
            <a:custGeom>
              <a:avLst/>
              <a:gdLst/>
              <a:ahLst/>
              <a:cxnLst/>
              <a:rect l="l" t="t" r="r" b="b"/>
              <a:pathLst>
                <a:path w="6780" h="7465" extrusionOk="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4390150" y="2374025"/>
              <a:ext cx="10875" cy="26850"/>
            </a:xfrm>
            <a:custGeom>
              <a:avLst/>
              <a:gdLst/>
              <a:ahLst/>
              <a:cxnLst/>
              <a:rect l="l" t="t" r="r" b="b"/>
              <a:pathLst>
                <a:path w="435" h="1074" extrusionOk="0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4709975" y="2519525"/>
              <a:ext cx="17425" cy="35400"/>
            </a:xfrm>
            <a:custGeom>
              <a:avLst/>
              <a:gdLst/>
              <a:ahLst/>
              <a:cxnLst/>
              <a:rect l="l" t="t" r="r" b="b"/>
              <a:pathLst>
                <a:path w="697" h="1416" extrusionOk="0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4082300" y="2021400"/>
              <a:ext cx="171225" cy="100150"/>
            </a:xfrm>
            <a:custGeom>
              <a:avLst/>
              <a:gdLst/>
              <a:ahLst/>
              <a:cxnLst/>
              <a:rect l="l" t="t" r="r" b="b"/>
              <a:pathLst>
                <a:path w="6849" h="4006" extrusionOk="0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4052075" y="1374325"/>
              <a:ext cx="2474475" cy="802875"/>
            </a:xfrm>
            <a:custGeom>
              <a:avLst/>
              <a:gdLst/>
              <a:ahLst/>
              <a:cxnLst/>
              <a:rect l="l" t="t" r="r" b="b"/>
              <a:pathLst>
                <a:path w="98979" h="32115" extrusionOk="0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4302575" y="3138075"/>
              <a:ext cx="36525" cy="40250"/>
            </a:xfrm>
            <a:custGeom>
              <a:avLst/>
              <a:gdLst/>
              <a:ahLst/>
              <a:cxnLst/>
              <a:rect l="l" t="t" r="r" b="b"/>
              <a:pathLst>
                <a:path w="1461" h="1610" extrusionOk="0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3386175" y="2484725"/>
              <a:ext cx="167200" cy="151225"/>
            </a:xfrm>
            <a:custGeom>
              <a:avLst/>
              <a:gdLst/>
              <a:ahLst/>
              <a:cxnLst/>
              <a:rect l="l" t="t" r="r" b="b"/>
              <a:pathLst>
                <a:path w="6688" h="6049" extrusionOk="0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4391300" y="2382575"/>
              <a:ext cx="421975" cy="358950"/>
            </a:xfrm>
            <a:custGeom>
              <a:avLst/>
              <a:gdLst/>
              <a:ahLst/>
              <a:cxnLst/>
              <a:rect l="l" t="t" r="r" b="b"/>
              <a:pathLst>
                <a:path w="16879" h="14358" extrusionOk="0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4157925" y="2613100"/>
              <a:ext cx="321850" cy="303325"/>
            </a:xfrm>
            <a:custGeom>
              <a:avLst/>
              <a:gdLst/>
              <a:ahLst/>
              <a:cxnLst/>
              <a:rect l="l" t="t" r="r" b="b"/>
              <a:pathLst>
                <a:path w="12874" h="12133" extrusionOk="0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4198425" y="2834225"/>
              <a:ext cx="229425" cy="198300"/>
            </a:xfrm>
            <a:custGeom>
              <a:avLst/>
              <a:gdLst/>
              <a:ahLst/>
              <a:cxnLst/>
              <a:rect l="l" t="t" r="r" b="b"/>
              <a:pathLst>
                <a:path w="9177" h="7932" extrusionOk="0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3371325" y="2735800"/>
              <a:ext cx="121850" cy="96450"/>
            </a:xfrm>
            <a:custGeom>
              <a:avLst/>
              <a:gdLst/>
              <a:ahLst/>
              <a:cxnLst/>
              <a:rect l="l" t="t" r="r" b="b"/>
              <a:pathLst>
                <a:path w="4874" h="3858" extrusionOk="0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3456650" y="2884150"/>
              <a:ext cx="60500" cy="74200"/>
            </a:xfrm>
            <a:custGeom>
              <a:avLst/>
              <a:gdLst/>
              <a:ahLst/>
              <a:cxnLst/>
              <a:rect l="l" t="t" r="r" b="b"/>
              <a:pathLst>
                <a:path w="2420" h="2968" extrusionOk="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930550" y="2784875"/>
              <a:ext cx="47375" cy="28825"/>
            </a:xfrm>
            <a:custGeom>
              <a:avLst/>
              <a:gdLst/>
              <a:ahLst/>
              <a:cxnLst/>
              <a:rect l="l" t="t" r="r" b="b"/>
              <a:pathLst>
                <a:path w="1895" h="1153" extrusionOk="0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4057500" y="2067050"/>
              <a:ext cx="81050" cy="86175"/>
            </a:xfrm>
            <a:custGeom>
              <a:avLst/>
              <a:gdLst/>
              <a:ahLst/>
              <a:cxnLst/>
              <a:rect l="l" t="t" r="r" b="b"/>
              <a:pathLst>
                <a:path w="3242" h="3447" extrusionOk="0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2559075" y="2975175"/>
              <a:ext cx="82750" cy="95875"/>
            </a:xfrm>
            <a:custGeom>
              <a:avLst/>
              <a:gdLst/>
              <a:ahLst/>
              <a:cxnLst/>
              <a:rect l="l" t="t" r="r" b="b"/>
              <a:pathLst>
                <a:path w="3310" h="3835" extrusionOk="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018125" y="1991425"/>
              <a:ext cx="98150" cy="40250"/>
            </a:xfrm>
            <a:custGeom>
              <a:avLst/>
              <a:gdLst/>
              <a:ahLst/>
              <a:cxnLst/>
              <a:rect l="l" t="t" r="r" b="b"/>
              <a:pathLst>
                <a:path w="3926" h="1610" extrusionOk="0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3965900" y="2051625"/>
              <a:ext cx="50525" cy="31125"/>
            </a:xfrm>
            <a:custGeom>
              <a:avLst/>
              <a:gdLst/>
              <a:ahLst/>
              <a:cxnLst/>
              <a:rect l="l" t="t" r="r" b="b"/>
              <a:pathLst>
                <a:path w="2021" h="1245" extrusionOk="0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3899725" y="1585450"/>
              <a:ext cx="181750" cy="280475"/>
            </a:xfrm>
            <a:custGeom>
              <a:avLst/>
              <a:gdLst/>
              <a:ahLst/>
              <a:cxnLst/>
              <a:rect l="l" t="t" r="r" b="b"/>
              <a:pathLst>
                <a:path w="7270" h="11219" extrusionOk="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4317400" y="3694425"/>
              <a:ext cx="27125" cy="37100"/>
            </a:xfrm>
            <a:custGeom>
              <a:avLst/>
              <a:gdLst/>
              <a:ahLst/>
              <a:cxnLst/>
              <a:rect l="l" t="t" r="r" b="b"/>
              <a:pathLst>
                <a:path w="1085" h="1484" extrusionOk="0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4398425" y="2266175"/>
              <a:ext cx="115875" cy="113000"/>
            </a:xfrm>
            <a:custGeom>
              <a:avLst/>
              <a:gdLst/>
              <a:ahLst/>
              <a:cxnLst/>
              <a:rect l="l" t="t" r="r" b="b"/>
              <a:pathLst>
                <a:path w="4635" h="4520" extrusionOk="0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3990150" y="2580875"/>
              <a:ext cx="204875" cy="362650"/>
            </a:xfrm>
            <a:custGeom>
              <a:avLst/>
              <a:gdLst/>
              <a:ahLst/>
              <a:cxnLst/>
              <a:rect l="l" t="t" r="r" b="b"/>
              <a:pathLst>
                <a:path w="8195" h="14506" extrusionOk="0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3720250" y="2862175"/>
              <a:ext cx="38550" cy="115300"/>
            </a:xfrm>
            <a:custGeom>
              <a:avLst/>
              <a:gdLst/>
              <a:ahLst/>
              <a:cxnLst/>
              <a:rect l="l" t="t" r="r" b="b"/>
              <a:pathLst>
                <a:path w="1542" h="4612" extrusionOk="0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5643225" y="2649050"/>
              <a:ext cx="173475" cy="334125"/>
            </a:xfrm>
            <a:custGeom>
              <a:avLst/>
              <a:gdLst/>
              <a:ahLst/>
              <a:cxnLst/>
              <a:rect l="l" t="t" r="r" b="b"/>
              <a:pathLst>
                <a:path w="6939" h="13365" extrusionOk="0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4972475" y="2181450"/>
              <a:ext cx="151225" cy="96450"/>
            </a:xfrm>
            <a:custGeom>
              <a:avLst/>
              <a:gdLst/>
              <a:ahLst/>
              <a:cxnLst/>
              <a:rect l="l" t="t" r="r" b="b"/>
              <a:pathLst>
                <a:path w="6049" h="3858" extrusionOk="0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4682025" y="2141800"/>
              <a:ext cx="283625" cy="169775"/>
            </a:xfrm>
            <a:custGeom>
              <a:avLst/>
              <a:gdLst/>
              <a:ahLst/>
              <a:cxnLst/>
              <a:rect l="l" t="t" r="r" b="b"/>
              <a:pathLst>
                <a:path w="11345" h="6791" extrusionOk="0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6216675" y="3299850"/>
              <a:ext cx="48250" cy="25400"/>
            </a:xfrm>
            <a:custGeom>
              <a:avLst/>
              <a:gdLst/>
              <a:ahLst/>
              <a:cxnLst/>
              <a:rect l="l" t="t" r="r" b="b"/>
              <a:pathLst>
                <a:path w="1930" h="1016" extrusionOk="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864050" y="2263900"/>
              <a:ext cx="75925" cy="160375"/>
            </a:xfrm>
            <a:custGeom>
              <a:avLst/>
              <a:gdLst/>
              <a:ahLst/>
              <a:cxnLst/>
              <a:rect l="l" t="t" r="r" b="b"/>
              <a:pathLst>
                <a:path w="3037" h="6415" extrusionOk="0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4199275" y="2155475"/>
              <a:ext cx="360100" cy="143550"/>
            </a:xfrm>
            <a:custGeom>
              <a:avLst/>
              <a:gdLst/>
              <a:ahLst/>
              <a:cxnLst/>
              <a:rect l="l" t="t" r="r" b="b"/>
              <a:pathLst>
                <a:path w="14404" h="5742" extrusionOk="0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6070875" y="2538075"/>
              <a:ext cx="28850" cy="75625"/>
            </a:xfrm>
            <a:custGeom>
              <a:avLst/>
              <a:gdLst/>
              <a:ahLst/>
              <a:cxnLst/>
              <a:rect l="l" t="t" r="r" b="b"/>
              <a:pathLst>
                <a:path w="1154" h="3025" extrusionOk="0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4313700" y="3135225"/>
              <a:ext cx="211725" cy="242825"/>
            </a:xfrm>
            <a:custGeom>
              <a:avLst/>
              <a:gdLst/>
              <a:ahLst/>
              <a:cxnLst/>
              <a:rect l="l" t="t" r="r" b="b"/>
              <a:pathLst>
                <a:path w="8469" h="9713" extrusionOk="0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4313975" y="3015675"/>
              <a:ext cx="109575" cy="128975"/>
            </a:xfrm>
            <a:custGeom>
              <a:avLst/>
              <a:gdLst/>
              <a:ahLst/>
              <a:cxnLst/>
              <a:rect l="l" t="t" r="r" b="b"/>
              <a:pathLst>
                <a:path w="4383" h="5159" extrusionOk="0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4109700" y="1931225"/>
              <a:ext cx="313850" cy="175775"/>
            </a:xfrm>
            <a:custGeom>
              <a:avLst/>
              <a:gdLst/>
              <a:ahLst/>
              <a:cxnLst/>
              <a:rect l="l" t="t" r="r" b="b"/>
              <a:pathLst>
                <a:path w="12554" h="7031" extrusionOk="0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2610425" y="3795125"/>
              <a:ext cx="97300" cy="109875"/>
            </a:xfrm>
            <a:custGeom>
              <a:avLst/>
              <a:gdLst/>
              <a:ahLst/>
              <a:cxnLst/>
              <a:rect l="l" t="t" r="r" b="b"/>
              <a:pathLst>
                <a:path w="3892" h="4395" extrusionOk="0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586475" y="1543225"/>
              <a:ext cx="1932400" cy="1139800"/>
            </a:xfrm>
            <a:custGeom>
              <a:avLst/>
              <a:gdLst/>
              <a:ahLst/>
              <a:cxnLst/>
              <a:rect l="l" t="t" r="r" b="b"/>
              <a:pathLst>
                <a:path w="77296" h="45592" extrusionOk="0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4725950" y="2079875"/>
              <a:ext cx="338975" cy="188625"/>
            </a:xfrm>
            <a:custGeom>
              <a:avLst/>
              <a:gdLst/>
              <a:ahLst/>
              <a:cxnLst/>
              <a:rect l="l" t="t" r="r" b="b"/>
              <a:pathLst>
                <a:path w="13559" h="7545" extrusionOk="0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2257775" y="2836225"/>
              <a:ext cx="269925" cy="259650"/>
            </a:xfrm>
            <a:custGeom>
              <a:avLst/>
              <a:gdLst/>
              <a:ahLst/>
              <a:cxnLst/>
              <a:rect l="l" t="t" r="r" b="b"/>
              <a:pathLst>
                <a:path w="10797" h="10386" extrusionOk="0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5724250" y="2582300"/>
              <a:ext cx="172625" cy="334400"/>
            </a:xfrm>
            <a:custGeom>
              <a:avLst/>
              <a:gdLst/>
              <a:ahLst/>
              <a:cxnLst/>
              <a:rect l="l" t="t" r="r" b="b"/>
              <a:pathLst>
                <a:path w="6905" h="13376" extrusionOk="0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7026375" y="3443925"/>
              <a:ext cx="18575" cy="45100"/>
            </a:xfrm>
            <a:custGeom>
              <a:avLst/>
              <a:gdLst/>
              <a:ahLst/>
              <a:cxnLst/>
              <a:rect l="l" t="t" r="r" b="b"/>
              <a:pathLst>
                <a:path w="743" h="1804" extrusionOk="0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4566475" y="2681025"/>
              <a:ext cx="206300" cy="145525"/>
            </a:xfrm>
            <a:custGeom>
              <a:avLst/>
              <a:gdLst/>
              <a:ahLst/>
              <a:cxnLst/>
              <a:rect l="l" t="t" r="r" b="b"/>
              <a:pathLst>
                <a:path w="8252" h="5821" extrusionOk="0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4037225" y="3613400"/>
              <a:ext cx="321850" cy="288750"/>
            </a:xfrm>
            <a:custGeom>
              <a:avLst/>
              <a:gdLst/>
              <a:ahLst/>
              <a:cxnLst/>
              <a:rect l="l" t="t" r="r" b="b"/>
              <a:pathLst>
                <a:path w="12874" h="11550" extrusionOk="0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4155075" y="3299275"/>
              <a:ext cx="233975" cy="220275"/>
            </a:xfrm>
            <a:custGeom>
              <a:avLst/>
              <a:gdLst/>
              <a:ahLst/>
              <a:cxnLst/>
              <a:rect l="l" t="t" r="r" b="b"/>
              <a:pathLst>
                <a:path w="9359" h="8811" extrusionOk="0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4220675" y="3463900"/>
              <a:ext cx="150950" cy="153800"/>
            </a:xfrm>
            <a:custGeom>
              <a:avLst/>
              <a:gdLst/>
              <a:ahLst/>
              <a:cxnLst/>
              <a:rect l="l" t="t" r="r" b="b"/>
              <a:pathLst>
                <a:path w="6038" h="6152" extrusionOk="0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4542225" y="2839350"/>
              <a:ext cx="197750" cy="311025"/>
            </a:xfrm>
            <a:custGeom>
              <a:avLst/>
              <a:gdLst/>
              <a:ahLst/>
              <a:cxnLst/>
              <a:rect l="l" t="t" r="r" b="b"/>
              <a:pathLst>
                <a:path w="7910" h="12441" extrusionOk="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2628975" y="2981450"/>
              <a:ext cx="58225" cy="84175"/>
            </a:xfrm>
            <a:custGeom>
              <a:avLst/>
              <a:gdLst/>
              <a:ahLst/>
              <a:cxnLst/>
              <a:rect l="l" t="t" r="r" b="b"/>
              <a:pathLst>
                <a:path w="2329" h="3367" extrusionOk="0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3640650" y="1956900"/>
              <a:ext cx="255375" cy="215450"/>
            </a:xfrm>
            <a:custGeom>
              <a:avLst/>
              <a:gdLst/>
              <a:ahLst/>
              <a:cxnLst/>
              <a:rect l="l" t="t" r="r" b="b"/>
              <a:pathLst>
                <a:path w="10215" h="8618" extrusionOk="0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3550500" y="2120100"/>
              <a:ext cx="250800" cy="176350"/>
            </a:xfrm>
            <a:custGeom>
              <a:avLst/>
              <a:gdLst/>
              <a:ahLst/>
              <a:cxnLst/>
              <a:rect l="l" t="t" r="r" b="b"/>
              <a:pathLst>
                <a:path w="10032" h="7054" extrusionOk="0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2326825" y="2825950"/>
              <a:ext cx="3450" cy="4300"/>
            </a:xfrm>
            <a:custGeom>
              <a:avLst/>
              <a:gdLst/>
              <a:ahLst/>
              <a:cxnLst/>
              <a:rect l="l" t="t" r="r" b="b"/>
              <a:pathLst>
                <a:path w="138" h="172" extrusionOk="0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2474325" y="2697550"/>
              <a:ext cx="3450" cy="2025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3747075" y="2144350"/>
              <a:ext cx="6025" cy="4600"/>
            </a:xfrm>
            <a:custGeom>
              <a:avLst/>
              <a:gdLst/>
              <a:ahLst/>
              <a:cxnLst/>
              <a:rect l="l" t="t" r="r" b="b"/>
              <a:pathLst>
                <a:path w="241" h="184" extrusionOk="0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2497150" y="2710400"/>
              <a:ext cx="3750" cy="16000"/>
            </a:xfrm>
            <a:custGeom>
              <a:avLst/>
              <a:gdLst/>
              <a:ahLst/>
              <a:cxnLst/>
              <a:rect l="l" t="t" r="r" b="b"/>
              <a:pathLst>
                <a:path w="150" h="640" extrusionOk="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2187025" y="2500700"/>
              <a:ext cx="108150" cy="136700"/>
            </a:xfrm>
            <a:custGeom>
              <a:avLst/>
              <a:gdLst/>
              <a:ahLst/>
              <a:cxnLst/>
              <a:rect l="l" t="t" r="r" b="b"/>
              <a:pathLst>
                <a:path w="4326" h="5468" extrusionOk="0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2482900" y="2377725"/>
              <a:ext cx="4300" cy="2900"/>
            </a:xfrm>
            <a:custGeom>
              <a:avLst/>
              <a:gdLst/>
              <a:ahLst/>
              <a:cxnLst/>
              <a:rect l="l" t="t" r="r" b="b"/>
              <a:pathLst>
                <a:path w="172" h="116" extrusionOk="0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2535100" y="2809975"/>
              <a:ext cx="4300" cy="6025"/>
            </a:xfrm>
            <a:custGeom>
              <a:avLst/>
              <a:gdLst/>
              <a:ahLst/>
              <a:cxnLst/>
              <a:rect l="l" t="t" r="r" b="b"/>
              <a:pathLst>
                <a:path w="172" h="241" extrusionOk="0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4582175" y="3370025"/>
              <a:ext cx="25700" cy="22850"/>
            </a:xfrm>
            <a:custGeom>
              <a:avLst/>
              <a:gdLst/>
              <a:ahLst/>
              <a:cxnLst/>
              <a:rect l="l" t="t" r="r" b="b"/>
              <a:pathLst>
                <a:path w="1028" h="914" extrusionOk="0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5"/>
            <p:cNvSpPr/>
            <p:nvPr/>
          </p:nvSpPr>
          <p:spPr>
            <a:xfrm>
              <a:off x="3219825" y="2722100"/>
              <a:ext cx="52250" cy="53950"/>
            </a:xfrm>
            <a:custGeom>
              <a:avLst/>
              <a:gdLst/>
              <a:ahLst/>
              <a:cxnLst/>
              <a:rect l="l" t="t" r="r" b="b"/>
              <a:pathLst>
                <a:path w="2090" h="2158" extrusionOk="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2116850" y="2663600"/>
              <a:ext cx="33975" cy="11150"/>
            </a:xfrm>
            <a:custGeom>
              <a:avLst/>
              <a:gdLst/>
              <a:ahLst/>
              <a:cxnLst/>
              <a:rect l="l" t="t" r="r" b="b"/>
              <a:pathLst>
                <a:path w="1359" h="446" extrusionOk="0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2502300" y="2757475"/>
              <a:ext cx="4300" cy="9150"/>
            </a:xfrm>
            <a:custGeom>
              <a:avLst/>
              <a:gdLst/>
              <a:ahLst/>
              <a:cxnLst/>
              <a:rect l="l" t="t" r="r" b="b"/>
              <a:pathLst>
                <a:path w="172" h="366" extrusionOk="0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671775" y="4270150"/>
              <a:ext cx="55925" cy="22575"/>
            </a:xfrm>
            <a:custGeom>
              <a:avLst/>
              <a:gdLst/>
              <a:ahLst/>
              <a:cxnLst/>
              <a:rect l="l" t="t" r="r" b="b"/>
              <a:pathLst>
                <a:path w="2237" h="903" extrusionOk="0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3605000" y="1719250"/>
              <a:ext cx="16275" cy="19425"/>
            </a:xfrm>
            <a:custGeom>
              <a:avLst/>
              <a:gdLst/>
              <a:ahLst/>
              <a:cxnLst/>
              <a:rect l="l" t="t" r="r" b="b"/>
              <a:pathLst>
                <a:path w="651" h="777" extrusionOk="0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2490875" y="2834500"/>
              <a:ext cx="4025" cy="5175"/>
            </a:xfrm>
            <a:custGeom>
              <a:avLst/>
              <a:gdLst/>
              <a:ahLst/>
              <a:cxnLst/>
              <a:rect l="l" t="t" r="r" b="b"/>
              <a:pathLst>
                <a:path w="161" h="207" extrusionOk="0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5953900" y="2600000"/>
              <a:ext cx="8875" cy="8850"/>
            </a:xfrm>
            <a:custGeom>
              <a:avLst/>
              <a:gdLst/>
              <a:ahLst/>
              <a:cxnLst/>
              <a:rect l="l" t="t" r="r" b="b"/>
              <a:pathLst>
                <a:path w="355" h="354" extrusionOk="0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2478900" y="2717250"/>
              <a:ext cx="5725" cy="7150"/>
            </a:xfrm>
            <a:custGeom>
              <a:avLst/>
              <a:gdLst/>
              <a:ahLst/>
              <a:cxnLst/>
              <a:rect l="l" t="t" r="r" b="b"/>
              <a:pathLst>
                <a:path w="229" h="286" extrusionOk="0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2507725" y="2792275"/>
              <a:ext cx="4000" cy="8600"/>
            </a:xfrm>
            <a:custGeom>
              <a:avLst/>
              <a:gdLst/>
              <a:ahLst/>
              <a:cxnLst/>
              <a:rect l="l" t="t" r="r" b="b"/>
              <a:pathLst>
                <a:path w="160" h="344" extrusionOk="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3889450" y="2042500"/>
              <a:ext cx="2300" cy="4875"/>
            </a:xfrm>
            <a:custGeom>
              <a:avLst/>
              <a:gdLst/>
              <a:ahLst/>
              <a:cxnLst/>
              <a:rect l="l" t="t" r="r" b="b"/>
              <a:pathLst>
                <a:path w="92" h="195" extrusionOk="0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5191300" y="3015675"/>
              <a:ext cx="2300" cy="23125"/>
            </a:xfrm>
            <a:custGeom>
              <a:avLst/>
              <a:gdLst/>
              <a:ahLst/>
              <a:cxnLst/>
              <a:rect l="l" t="t" r="r" b="b"/>
              <a:pathLst>
                <a:path w="92" h="925" extrusionOk="0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988150" y="2293000"/>
              <a:ext cx="7450" cy="6300"/>
            </a:xfrm>
            <a:custGeom>
              <a:avLst/>
              <a:gdLst/>
              <a:ahLst/>
              <a:cxnLst/>
              <a:rect l="l" t="t" r="r" b="b"/>
              <a:pathLst>
                <a:path w="298" h="252" extrusionOk="0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2489750" y="2730650"/>
              <a:ext cx="1450" cy="2875"/>
            </a:xfrm>
            <a:custGeom>
              <a:avLst/>
              <a:gdLst/>
              <a:ahLst/>
              <a:cxnLst/>
              <a:rect l="l" t="t" r="r" b="b"/>
              <a:pathLst>
                <a:path w="58" h="115" extrusionOk="0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4848925" y="3565450"/>
              <a:ext cx="9725" cy="12300"/>
            </a:xfrm>
            <a:custGeom>
              <a:avLst/>
              <a:gdLst/>
              <a:ahLst/>
              <a:cxnLst/>
              <a:rect l="l" t="t" r="r" b="b"/>
              <a:pathLst>
                <a:path w="389" h="492" extrusionOk="0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6873450" y="3546050"/>
              <a:ext cx="149525" cy="80200"/>
            </a:xfrm>
            <a:custGeom>
              <a:avLst/>
              <a:gdLst/>
              <a:ahLst/>
              <a:cxnLst/>
              <a:rect l="l" t="t" r="r" b="b"/>
              <a:pathLst>
                <a:path w="5981" h="3208" extrusionOk="0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7066600" y="3123225"/>
              <a:ext cx="1175" cy="1450"/>
            </a:xfrm>
            <a:custGeom>
              <a:avLst/>
              <a:gdLst/>
              <a:ahLst/>
              <a:cxnLst/>
              <a:rect l="l" t="t" r="r" b="b"/>
              <a:pathLst>
                <a:path w="47" h="58" extrusionOk="0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1214425" y="3663900"/>
              <a:ext cx="1750" cy="2300"/>
            </a:xfrm>
            <a:custGeom>
              <a:avLst/>
              <a:gdLst/>
              <a:ahLst/>
              <a:cxnLst/>
              <a:rect l="l" t="t" r="r" b="b"/>
              <a:pathLst>
                <a:path w="70" h="92" extrusionOk="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2379600" y="2691850"/>
              <a:ext cx="52250" cy="13150"/>
            </a:xfrm>
            <a:custGeom>
              <a:avLst/>
              <a:gdLst/>
              <a:ahLst/>
              <a:cxnLst/>
              <a:rect l="l" t="t" r="r" b="b"/>
              <a:pathLst>
                <a:path w="2090" h="526" extrusionOk="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721700" y="3311250"/>
              <a:ext cx="309875" cy="274775"/>
            </a:xfrm>
            <a:custGeom>
              <a:avLst/>
              <a:gdLst/>
              <a:ahLst/>
              <a:cxnLst/>
              <a:rect l="l" t="t" r="r" b="b"/>
              <a:pathLst>
                <a:path w="12395" h="10991" extrusionOk="0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5798700" y="3079300"/>
              <a:ext cx="6875" cy="4025"/>
            </a:xfrm>
            <a:custGeom>
              <a:avLst/>
              <a:gdLst/>
              <a:ahLst/>
              <a:cxnLst/>
              <a:rect l="l" t="t" r="r" b="b"/>
              <a:pathLst>
                <a:path w="275" h="161" extrusionOk="0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6833800" y="3262175"/>
              <a:ext cx="212850" cy="118425"/>
            </a:xfrm>
            <a:custGeom>
              <a:avLst/>
              <a:gdLst/>
              <a:ahLst/>
              <a:cxnLst/>
              <a:rect l="l" t="t" r="r" b="b"/>
              <a:pathLst>
                <a:path w="8514" h="4737" extrusionOk="0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3851225" y="3073600"/>
              <a:ext cx="19700" cy="37675"/>
            </a:xfrm>
            <a:custGeom>
              <a:avLst/>
              <a:gdLst/>
              <a:ahLst/>
              <a:cxnLst/>
              <a:rect l="l" t="t" r="r" b="b"/>
              <a:pathLst>
                <a:path w="788" h="1507" extrusionOk="0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474625" y="2702125"/>
              <a:ext cx="2025" cy="1175"/>
            </a:xfrm>
            <a:custGeom>
              <a:avLst/>
              <a:gdLst/>
              <a:ahLst/>
              <a:cxnLst/>
              <a:rect l="l" t="t" r="r" b="b"/>
              <a:pathLst>
                <a:path w="81" h="47" extrusionOk="0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4830100" y="3215675"/>
              <a:ext cx="3150" cy="5150"/>
            </a:xfrm>
            <a:custGeom>
              <a:avLst/>
              <a:gdLst/>
              <a:ahLst/>
              <a:cxnLst/>
              <a:rect l="l" t="t" r="r" b="b"/>
              <a:pathLst>
                <a:path w="126" h="206" extrusionOk="0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2301725" y="2613975"/>
              <a:ext cx="13725" cy="4875"/>
            </a:xfrm>
            <a:custGeom>
              <a:avLst/>
              <a:gdLst/>
              <a:ahLst/>
              <a:cxnLst/>
              <a:rect l="l" t="t" r="r" b="b"/>
              <a:pathLst>
                <a:path w="549" h="195" extrusionOk="0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275475" y="3533500"/>
              <a:ext cx="13725" cy="65375"/>
            </a:xfrm>
            <a:custGeom>
              <a:avLst/>
              <a:gdLst/>
              <a:ahLst/>
              <a:cxnLst/>
              <a:rect l="l" t="t" r="r" b="b"/>
              <a:pathLst>
                <a:path w="549" h="2615" extrusionOk="0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2486325" y="2855050"/>
              <a:ext cx="28825" cy="28550"/>
            </a:xfrm>
            <a:custGeom>
              <a:avLst/>
              <a:gdLst/>
              <a:ahLst/>
              <a:cxnLst/>
              <a:rect l="l" t="t" r="r" b="b"/>
              <a:pathLst>
                <a:path w="1153" h="1142" extrusionOk="0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2500575" y="2809125"/>
              <a:ext cx="5450" cy="15125"/>
            </a:xfrm>
            <a:custGeom>
              <a:avLst/>
              <a:gdLst/>
              <a:ahLst/>
              <a:cxnLst/>
              <a:rect l="l" t="t" r="r" b="b"/>
              <a:pathLst>
                <a:path w="218" h="605" extrusionOk="0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2444375" y="2686725"/>
              <a:ext cx="8875" cy="8000"/>
            </a:xfrm>
            <a:custGeom>
              <a:avLst/>
              <a:gdLst/>
              <a:ahLst/>
              <a:cxnLst/>
              <a:rect l="l" t="t" r="r" b="b"/>
              <a:pathLst>
                <a:path w="355" h="320" extrusionOk="0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2437825" y="2695000"/>
              <a:ext cx="7425" cy="15425"/>
            </a:xfrm>
            <a:custGeom>
              <a:avLst/>
              <a:gdLst/>
              <a:ahLst/>
              <a:cxnLst/>
              <a:rect l="l" t="t" r="r" b="b"/>
              <a:pathLst>
                <a:path w="297" h="617" extrusionOk="0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4331675" y="2302700"/>
              <a:ext cx="40825" cy="24850"/>
            </a:xfrm>
            <a:custGeom>
              <a:avLst/>
              <a:gdLst/>
              <a:ahLst/>
              <a:cxnLst/>
              <a:rect l="l" t="t" r="r" b="b"/>
              <a:pathLst>
                <a:path w="1633" h="994" extrusionOk="0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4806425" y="3585425"/>
              <a:ext cx="12000" cy="11450"/>
            </a:xfrm>
            <a:custGeom>
              <a:avLst/>
              <a:gdLst/>
              <a:ahLst/>
              <a:cxnLst/>
              <a:rect l="l" t="t" r="r" b="b"/>
              <a:pathLst>
                <a:path w="480" h="458" extrusionOk="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4617550" y="3399400"/>
              <a:ext cx="3725" cy="7450"/>
            </a:xfrm>
            <a:custGeom>
              <a:avLst/>
              <a:gdLst/>
              <a:ahLst/>
              <a:cxnLst/>
              <a:rect l="l" t="t" r="r" b="b"/>
              <a:pathLst>
                <a:path w="149" h="298" extrusionOk="0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2506275" y="2774600"/>
              <a:ext cx="7175" cy="10300"/>
            </a:xfrm>
            <a:custGeom>
              <a:avLst/>
              <a:gdLst/>
              <a:ahLst/>
              <a:cxnLst/>
              <a:rect l="l" t="t" r="r" b="b"/>
              <a:pathLst>
                <a:path w="287" h="412" extrusionOk="0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2497450" y="2737500"/>
              <a:ext cx="12000" cy="14300"/>
            </a:xfrm>
            <a:custGeom>
              <a:avLst/>
              <a:gdLst/>
              <a:ahLst/>
              <a:cxnLst/>
              <a:rect l="l" t="t" r="r" b="b"/>
              <a:pathLst>
                <a:path w="480" h="572" extrusionOk="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360200" y="2833075"/>
              <a:ext cx="3175" cy="6025"/>
            </a:xfrm>
            <a:custGeom>
              <a:avLst/>
              <a:gdLst/>
              <a:ahLst/>
              <a:cxnLst/>
              <a:rect l="l" t="t" r="r" b="b"/>
              <a:pathLst>
                <a:path w="127" h="241" extrusionOk="0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3369625" y="2448500"/>
              <a:ext cx="92750" cy="36525"/>
            </a:xfrm>
            <a:custGeom>
              <a:avLst/>
              <a:gdLst/>
              <a:ahLst/>
              <a:cxnLst/>
              <a:rect l="l" t="t" r="r" b="b"/>
              <a:pathLst>
                <a:path w="3710" h="1461" extrusionOk="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rgbClr val="709437"/>
            </a:solidFill>
            <a:ln w="9525" cap="flat" cmpd="sng">
              <a:solidFill>
                <a:srgbClr val="709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25"/>
          <p:cNvSpPr/>
          <p:nvPr/>
        </p:nvSpPr>
        <p:spPr>
          <a:xfrm>
            <a:off x="5238225" y="4522200"/>
            <a:ext cx="451427" cy="555418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5"/>
          <p:cNvSpPr/>
          <p:nvPr/>
        </p:nvSpPr>
        <p:spPr>
          <a:xfrm>
            <a:off x="10127025" y="4988375"/>
            <a:ext cx="451427" cy="555418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"/>
          <p:cNvSpPr/>
          <p:nvPr/>
        </p:nvSpPr>
        <p:spPr>
          <a:xfrm>
            <a:off x="4344725" y="2597750"/>
            <a:ext cx="451427" cy="555418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>
            <a:off x="4613875" y="2935025"/>
            <a:ext cx="5618115" cy="2241200"/>
          </a:xfrm>
          <a:custGeom>
            <a:avLst/>
            <a:gdLst/>
            <a:ahLst/>
            <a:cxnLst/>
            <a:rect l="l" t="t" r="r" b="b"/>
            <a:pathLst>
              <a:path w="231890" h="89648" extrusionOk="0">
                <a:moveTo>
                  <a:pt x="0" y="0"/>
                </a:moveTo>
                <a:cubicBezTo>
                  <a:pt x="6574" y="3287"/>
                  <a:pt x="33568" y="6973"/>
                  <a:pt x="39445" y="19723"/>
                </a:cubicBezTo>
                <a:cubicBezTo>
                  <a:pt x="45322" y="32473"/>
                  <a:pt x="23907" y="73213"/>
                  <a:pt x="35262" y="76500"/>
                </a:cubicBezTo>
                <a:cubicBezTo>
                  <a:pt x="46618" y="79787"/>
                  <a:pt x="74807" y="37255"/>
                  <a:pt x="107578" y="39446"/>
                </a:cubicBezTo>
                <a:cubicBezTo>
                  <a:pt x="140349" y="41637"/>
                  <a:pt x="211171" y="81281"/>
                  <a:pt x="231890" y="89648"/>
                </a:cubicBezTo>
              </a:path>
            </a:pathLst>
          </a:custGeom>
          <a:noFill/>
          <a:ln w="38100" cap="flat" cmpd="sng">
            <a:solidFill>
              <a:srgbClr val="E8F4D4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430" name="Google Shape;430;p25"/>
          <p:cNvSpPr txBox="1"/>
          <p:nvPr/>
        </p:nvSpPr>
        <p:spPr>
          <a:xfrm>
            <a:off x="567800" y="2702463"/>
            <a:ext cx="2629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Sarala"/>
                <a:ea typeface="Sarala"/>
                <a:cs typeface="Sarala"/>
                <a:sym typeface="Sarala"/>
              </a:rPr>
              <a:t>You can use maps to show your offices or markets. Or as charts, highlighting the countries and adding your data. </a:t>
            </a:r>
            <a:endParaRPr sz="2400">
              <a:solidFill>
                <a:srgbClr val="FFFFFF"/>
              </a:solidFill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>
            <a:spLocks noGrp="1"/>
          </p:cNvSpPr>
          <p:nvPr>
            <p:ph type="title"/>
          </p:nvPr>
        </p:nvSpPr>
        <p:spPr>
          <a:xfrm>
            <a:off x="415604" y="517167"/>
            <a:ext cx="11361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434343"/>
                </a:solidFill>
              </a:rPr>
              <a:t>Here goes your timeline or process.</a:t>
            </a:r>
            <a:endParaRPr sz="4800">
              <a:solidFill>
                <a:srgbClr val="434343"/>
              </a:solidFill>
            </a:endParaRPr>
          </a:p>
        </p:txBody>
      </p:sp>
      <p:sp>
        <p:nvSpPr>
          <p:cNvPr id="436" name="Google Shape;436;p26"/>
          <p:cNvSpPr txBox="1">
            <a:spLocks noGrp="1"/>
          </p:cNvSpPr>
          <p:nvPr>
            <p:ph type="body" idx="1"/>
          </p:nvPr>
        </p:nvSpPr>
        <p:spPr>
          <a:xfrm>
            <a:off x="484950" y="3754751"/>
            <a:ext cx="2179500" cy="279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rgbClr val="434343"/>
                </a:solidFill>
              </a:rPr>
              <a:t>Lorem ipsum dolor sit amet, consectetuer adipiscing elit. Aenean commodo ligula eget dolor.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37" name="Google Shape;437;p26"/>
          <p:cNvSpPr txBox="1">
            <a:spLocks noGrp="1"/>
          </p:cNvSpPr>
          <p:nvPr>
            <p:ph type="subTitle" idx="2"/>
          </p:nvPr>
        </p:nvSpPr>
        <p:spPr>
          <a:xfrm>
            <a:off x="408738" y="29949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4800">
                <a:solidFill>
                  <a:srgbClr val="709437"/>
                </a:solidFill>
                <a:latin typeface="Unica One"/>
                <a:ea typeface="Unica One"/>
                <a:cs typeface="Unica One"/>
                <a:sym typeface="Unica One"/>
              </a:rPr>
              <a:t>2000</a:t>
            </a:r>
            <a:endParaRPr sz="4800">
              <a:solidFill>
                <a:srgbClr val="709437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38" name="Google Shape;438;p26"/>
          <p:cNvSpPr txBox="1">
            <a:spLocks noGrp="1"/>
          </p:cNvSpPr>
          <p:nvPr>
            <p:ph type="body" idx="3"/>
          </p:nvPr>
        </p:nvSpPr>
        <p:spPr>
          <a:xfrm>
            <a:off x="2803513" y="3754751"/>
            <a:ext cx="2179500" cy="279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rgbClr val="434343"/>
                </a:solidFill>
              </a:rPr>
              <a:t>Lorem ipsum dolor sit amet, consectetuer adipiscing elit. Aenean commodo ligula eget dolor.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39" name="Google Shape;439;p26"/>
          <p:cNvSpPr txBox="1">
            <a:spLocks noGrp="1"/>
          </p:cNvSpPr>
          <p:nvPr>
            <p:ph type="subTitle" idx="4"/>
          </p:nvPr>
        </p:nvSpPr>
        <p:spPr>
          <a:xfrm>
            <a:off x="2727301" y="29949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4800">
                <a:solidFill>
                  <a:srgbClr val="709437"/>
                </a:solidFill>
                <a:latin typeface="Unica One"/>
                <a:ea typeface="Unica One"/>
                <a:cs typeface="Unica One"/>
                <a:sym typeface="Unica One"/>
              </a:rPr>
              <a:t>2005</a:t>
            </a:r>
            <a:endParaRPr sz="4800">
              <a:solidFill>
                <a:srgbClr val="709437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5"/>
          </p:nvPr>
        </p:nvSpPr>
        <p:spPr>
          <a:xfrm>
            <a:off x="5122075" y="3754751"/>
            <a:ext cx="2179500" cy="279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rgbClr val="434343"/>
                </a:solidFill>
              </a:rPr>
              <a:t>Lorem ipsum dolor sit amet, consectetuer adipiscing elit. Aenean commodo ligula eget dolor.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41" name="Google Shape;441;p26"/>
          <p:cNvSpPr txBox="1">
            <a:spLocks noGrp="1"/>
          </p:cNvSpPr>
          <p:nvPr>
            <p:ph type="subTitle" idx="6"/>
          </p:nvPr>
        </p:nvSpPr>
        <p:spPr>
          <a:xfrm>
            <a:off x="5045864" y="29949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4800">
                <a:solidFill>
                  <a:srgbClr val="709437"/>
                </a:solidFill>
                <a:latin typeface="Unica One"/>
                <a:ea typeface="Unica One"/>
                <a:cs typeface="Unica One"/>
                <a:sym typeface="Unica One"/>
              </a:rPr>
              <a:t>2010</a:t>
            </a:r>
            <a:endParaRPr sz="4800">
              <a:solidFill>
                <a:srgbClr val="709437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42" name="Google Shape;442;p26"/>
          <p:cNvSpPr txBox="1">
            <a:spLocks noGrp="1"/>
          </p:cNvSpPr>
          <p:nvPr>
            <p:ph type="body" idx="7"/>
          </p:nvPr>
        </p:nvSpPr>
        <p:spPr>
          <a:xfrm>
            <a:off x="7440638" y="3754751"/>
            <a:ext cx="2179500" cy="279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rgbClr val="434343"/>
                </a:solidFill>
              </a:rPr>
              <a:t>Lorem ipsum dolor sit amet, consectetuer adipiscing elit. Aenean commodo ligula eget dolor.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43" name="Google Shape;443;p26"/>
          <p:cNvSpPr txBox="1">
            <a:spLocks noGrp="1"/>
          </p:cNvSpPr>
          <p:nvPr>
            <p:ph type="subTitle" idx="8"/>
          </p:nvPr>
        </p:nvSpPr>
        <p:spPr>
          <a:xfrm>
            <a:off x="7364428" y="29949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4800">
                <a:solidFill>
                  <a:srgbClr val="709437"/>
                </a:solidFill>
                <a:latin typeface="Unica One"/>
                <a:ea typeface="Unica One"/>
                <a:cs typeface="Unica One"/>
                <a:sym typeface="Unica One"/>
              </a:rPr>
              <a:t>2015</a:t>
            </a:r>
            <a:endParaRPr sz="4800">
              <a:solidFill>
                <a:srgbClr val="709437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44" name="Google Shape;444;p26"/>
          <p:cNvSpPr txBox="1">
            <a:spLocks noGrp="1"/>
          </p:cNvSpPr>
          <p:nvPr>
            <p:ph type="body" idx="9"/>
          </p:nvPr>
        </p:nvSpPr>
        <p:spPr>
          <a:xfrm>
            <a:off x="9759201" y="3754751"/>
            <a:ext cx="2179500" cy="279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>
                <a:solidFill>
                  <a:srgbClr val="434343"/>
                </a:solidFill>
              </a:rPr>
              <a:t>Lorem ipsum dolor sit amet, consectetuer adipiscing elit. Aenean commodo ligula eget dolor.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45" name="Google Shape;445;p26"/>
          <p:cNvSpPr txBox="1">
            <a:spLocks noGrp="1"/>
          </p:cNvSpPr>
          <p:nvPr>
            <p:ph type="subTitle" idx="13"/>
          </p:nvPr>
        </p:nvSpPr>
        <p:spPr>
          <a:xfrm>
            <a:off x="9682991" y="2994933"/>
            <a:ext cx="2179500" cy="62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4800">
                <a:solidFill>
                  <a:srgbClr val="709437"/>
                </a:solidFill>
                <a:latin typeface="Unica One"/>
                <a:ea typeface="Unica One"/>
                <a:cs typeface="Unica One"/>
                <a:sym typeface="Unica One"/>
              </a:rPr>
              <a:t>2020</a:t>
            </a:r>
            <a:endParaRPr sz="4800">
              <a:solidFill>
                <a:srgbClr val="709437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5593738" y="1937531"/>
            <a:ext cx="1083758" cy="1046828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99C94B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7690912" y="1767561"/>
            <a:ext cx="1259718" cy="1216799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99C94B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9964048" y="1585490"/>
            <a:ext cx="1448223" cy="1398870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99C94B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3275175" y="2121366"/>
            <a:ext cx="893458" cy="862993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99C94B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1103275" y="2220861"/>
            <a:ext cx="790441" cy="763499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99C94B">
              <a:alpha val="858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/>
          <p:nvPr/>
        </p:nvSpPr>
        <p:spPr>
          <a:xfrm>
            <a:off x="5619653" y="-260693"/>
            <a:ext cx="7379400" cy="7379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7"/>
          <p:cNvSpPr txBox="1">
            <a:spLocks noGrp="1"/>
          </p:cNvSpPr>
          <p:nvPr>
            <p:ph type="title"/>
          </p:nvPr>
        </p:nvSpPr>
        <p:spPr>
          <a:xfrm>
            <a:off x="354000" y="2027548"/>
            <a:ext cx="5393700" cy="1161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Add your title here.</a:t>
            </a:r>
            <a:endParaRPr sz="4800"/>
          </a:p>
        </p:txBody>
      </p:sp>
      <p:sp>
        <p:nvSpPr>
          <p:cNvPr id="457" name="Google Shape;457;p27"/>
          <p:cNvSpPr txBox="1">
            <a:spLocks noGrp="1"/>
          </p:cNvSpPr>
          <p:nvPr>
            <p:ph type="subTitle" idx="1"/>
          </p:nvPr>
        </p:nvSpPr>
        <p:spPr>
          <a:xfrm>
            <a:off x="354004" y="33056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If you are presenting a website, an internet product or an app, you can place a screenshot of it here.</a:t>
            </a:r>
            <a:endParaRPr sz="2400"/>
          </a:p>
        </p:txBody>
      </p:sp>
      <p:grpSp>
        <p:nvGrpSpPr>
          <p:cNvPr id="458" name="Google Shape;458;p27"/>
          <p:cNvGrpSpPr/>
          <p:nvPr/>
        </p:nvGrpSpPr>
        <p:grpSpPr>
          <a:xfrm>
            <a:off x="7051381" y="1552621"/>
            <a:ext cx="4670652" cy="3905411"/>
            <a:chOff x="1295330" y="1868507"/>
            <a:chExt cx="4365503" cy="3647530"/>
          </a:xfrm>
        </p:grpSpPr>
        <p:grpSp>
          <p:nvGrpSpPr>
            <p:cNvPr id="459" name="Google Shape;459;p27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460" name="Google Shape;460;p27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461" name="Google Shape;461;p27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name="adj" fmla="val 142327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27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name="adj" fmla="val 15083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27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name="adj" fmla="val 142327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4" name="Google Shape;464;p27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465" name="Google Shape;465;p27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name="adj" fmla="val 3377"/>
                  </a:avLst>
                </a:prstGeom>
                <a:solidFill>
                  <a:srgbClr val="262626"/>
                </a:solidFill>
                <a:ln w="12700" cap="flat" cmpd="sng">
                  <a:solidFill>
                    <a:srgbClr val="39353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27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name="adj1" fmla="val 19571"/>
                    <a:gd name="adj2" fmla="val 0"/>
                  </a:avLst>
                </a:prstGeom>
                <a:solidFill>
                  <a:srgbClr val="FFFFFF"/>
                </a:solidFill>
                <a:ln w="12700" cap="flat" cmpd="sng">
                  <a:solidFill>
                    <a:srgbClr val="C6CFD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67" name="Google Shape;467;p27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27"/>
          <p:cNvSpPr/>
          <p:nvPr/>
        </p:nvSpPr>
        <p:spPr>
          <a:xfrm>
            <a:off x="11400337" y="3904725"/>
            <a:ext cx="912909" cy="2386996"/>
          </a:xfrm>
          <a:custGeom>
            <a:avLst/>
            <a:gdLst/>
            <a:ahLst/>
            <a:cxnLst/>
            <a:rect l="l" t="t" r="r" b="b"/>
            <a:pathLst>
              <a:path w="374143" h="892335" extrusionOk="0">
                <a:moveTo>
                  <a:pt x="374143" y="611049"/>
                </a:moveTo>
                <a:cubicBezTo>
                  <a:pt x="347416" y="678495"/>
                  <a:pt x="310897" y="741627"/>
                  <a:pt x="265749" y="798405"/>
                </a:cubicBezTo>
                <a:cubicBezTo>
                  <a:pt x="239565" y="831314"/>
                  <a:pt x="210037" y="861413"/>
                  <a:pt x="177642" y="888226"/>
                </a:cubicBezTo>
                <a:cubicBezTo>
                  <a:pt x="155811" y="891903"/>
                  <a:pt x="133637" y="893122"/>
                  <a:pt x="111539" y="891846"/>
                </a:cubicBezTo>
                <a:cubicBezTo>
                  <a:pt x="29052" y="886512"/>
                  <a:pt x="-3999" y="816598"/>
                  <a:pt x="382" y="741446"/>
                </a:cubicBezTo>
                <a:cubicBezTo>
                  <a:pt x="3763" y="697079"/>
                  <a:pt x="17775" y="654187"/>
                  <a:pt x="41244" y="616383"/>
                </a:cubicBezTo>
                <a:cubicBezTo>
                  <a:pt x="50769" y="599238"/>
                  <a:pt x="62009" y="582474"/>
                  <a:pt x="73058" y="565424"/>
                </a:cubicBezTo>
                <a:cubicBezTo>
                  <a:pt x="90831" y="539002"/>
                  <a:pt x="106738" y="511379"/>
                  <a:pt x="120683" y="482747"/>
                </a:cubicBezTo>
                <a:cubicBezTo>
                  <a:pt x="128998" y="466964"/>
                  <a:pt x="134170" y="449724"/>
                  <a:pt x="135923" y="431979"/>
                </a:cubicBezTo>
                <a:cubicBezTo>
                  <a:pt x="137352" y="402927"/>
                  <a:pt x="122778" y="375686"/>
                  <a:pt x="110396" y="349397"/>
                </a:cubicBezTo>
                <a:cubicBezTo>
                  <a:pt x="73058" y="270149"/>
                  <a:pt x="51532" y="181852"/>
                  <a:pt x="60771" y="94794"/>
                </a:cubicBezTo>
                <a:cubicBezTo>
                  <a:pt x="63723" y="66219"/>
                  <a:pt x="71439" y="35548"/>
                  <a:pt x="93727" y="17451"/>
                </a:cubicBezTo>
                <a:cubicBezTo>
                  <a:pt x="112777" y="1925"/>
                  <a:pt x="139352" y="-1599"/>
                  <a:pt x="164022" y="591"/>
                </a:cubicBezTo>
                <a:cubicBezTo>
                  <a:pt x="185539" y="1191"/>
                  <a:pt x="206322" y="8516"/>
                  <a:pt x="223458" y="21546"/>
                </a:cubicBezTo>
                <a:cubicBezTo>
                  <a:pt x="242508" y="37739"/>
                  <a:pt x="250985" y="63075"/>
                  <a:pt x="254700" y="87745"/>
                </a:cubicBezTo>
                <a:cubicBezTo>
                  <a:pt x="264225" y="149277"/>
                  <a:pt x="247651" y="212713"/>
                  <a:pt x="258415" y="274054"/>
                </a:cubicBezTo>
                <a:cubicBezTo>
                  <a:pt x="259605" y="284284"/>
                  <a:pt x="263234" y="294085"/>
                  <a:pt x="268987" y="302629"/>
                </a:cubicBezTo>
                <a:cubicBezTo>
                  <a:pt x="283846" y="322536"/>
                  <a:pt x="313564" y="323775"/>
                  <a:pt x="333281" y="339110"/>
                </a:cubicBezTo>
                <a:cubicBezTo>
                  <a:pt x="361856" y="361398"/>
                  <a:pt x="360618" y="405118"/>
                  <a:pt x="350521" y="440075"/>
                </a:cubicBezTo>
                <a:cubicBezTo>
                  <a:pt x="340425" y="475032"/>
                  <a:pt x="324232" y="510750"/>
                  <a:pt x="332519" y="546183"/>
                </a:cubicBezTo>
                <a:cubicBezTo>
                  <a:pt x="338329" y="571330"/>
                  <a:pt x="356046" y="591522"/>
                  <a:pt x="374143" y="611049"/>
                </a:cubicBezTo>
                <a:close/>
              </a:path>
            </a:pathLst>
          </a:custGeom>
          <a:gradFill>
            <a:gsLst>
              <a:gs pos="0">
                <a:srgbClr val="9DD04D"/>
              </a:gs>
              <a:gs pos="100000">
                <a:srgbClr val="70943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10473900" y="4115803"/>
            <a:ext cx="1501166" cy="2592102"/>
          </a:xfrm>
          <a:custGeom>
            <a:avLst/>
            <a:gdLst/>
            <a:ahLst/>
            <a:cxnLst/>
            <a:rect l="l" t="t" r="r" b="b"/>
            <a:pathLst>
              <a:path w="615232" h="969010" extrusionOk="0">
                <a:moveTo>
                  <a:pt x="615192" y="717932"/>
                </a:moveTo>
                <a:lnTo>
                  <a:pt x="614620" y="722409"/>
                </a:lnTo>
                <a:cubicBezTo>
                  <a:pt x="588436" y="755317"/>
                  <a:pt x="558909" y="785416"/>
                  <a:pt x="526514" y="812229"/>
                </a:cubicBezTo>
                <a:lnTo>
                  <a:pt x="526514" y="812229"/>
                </a:lnTo>
                <a:cubicBezTo>
                  <a:pt x="471936" y="855178"/>
                  <a:pt x="412233" y="891173"/>
                  <a:pt x="348778" y="919386"/>
                </a:cubicBezTo>
                <a:cubicBezTo>
                  <a:pt x="310678" y="937007"/>
                  <a:pt x="272578" y="953104"/>
                  <a:pt x="233620" y="969011"/>
                </a:cubicBezTo>
                <a:cubicBezTo>
                  <a:pt x="179899" y="922053"/>
                  <a:pt x="167612" y="819278"/>
                  <a:pt x="182852" y="746316"/>
                </a:cubicBezTo>
                <a:cubicBezTo>
                  <a:pt x="193901" y="692786"/>
                  <a:pt x="212856" y="638589"/>
                  <a:pt x="202664" y="584963"/>
                </a:cubicBezTo>
                <a:cubicBezTo>
                  <a:pt x="193139" y="535338"/>
                  <a:pt x="160087" y="494094"/>
                  <a:pt x="128750" y="454566"/>
                </a:cubicBezTo>
                <a:cubicBezTo>
                  <a:pt x="75315" y="387224"/>
                  <a:pt x="22261" y="315310"/>
                  <a:pt x="4925" y="231204"/>
                </a:cubicBezTo>
                <a:cubicBezTo>
                  <a:pt x="-12410" y="147099"/>
                  <a:pt x="15879" y="47277"/>
                  <a:pt x="91984" y="7272"/>
                </a:cubicBezTo>
                <a:cubicBezTo>
                  <a:pt x="100347" y="2195"/>
                  <a:pt x="110015" y="-320"/>
                  <a:pt x="119797" y="33"/>
                </a:cubicBezTo>
                <a:cubicBezTo>
                  <a:pt x="130350" y="2128"/>
                  <a:pt x="140075" y="7224"/>
                  <a:pt x="147800" y="14701"/>
                </a:cubicBezTo>
                <a:cubicBezTo>
                  <a:pt x="224876" y="78414"/>
                  <a:pt x="278721" y="165815"/>
                  <a:pt x="300962" y="263304"/>
                </a:cubicBezTo>
                <a:cubicBezTo>
                  <a:pt x="319155" y="343885"/>
                  <a:pt x="324870" y="444279"/>
                  <a:pt x="399070" y="480569"/>
                </a:cubicBezTo>
                <a:cubicBezTo>
                  <a:pt x="406537" y="484141"/>
                  <a:pt x="414310" y="487008"/>
                  <a:pt x="422311" y="489141"/>
                </a:cubicBezTo>
                <a:cubicBezTo>
                  <a:pt x="447552" y="496285"/>
                  <a:pt x="474698" y="498666"/>
                  <a:pt x="498511" y="508763"/>
                </a:cubicBezTo>
                <a:cubicBezTo>
                  <a:pt x="561566" y="535814"/>
                  <a:pt x="588236" y="609252"/>
                  <a:pt x="608048" y="674974"/>
                </a:cubicBezTo>
                <a:cubicBezTo>
                  <a:pt x="613163" y="688700"/>
                  <a:pt x="615583" y="703292"/>
                  <a:pt x="615192" y="717932"/>
                </a:cubicBezTo>
                <a:close/>
              </a:path>
            </a:pathLst>
          </a:custGeom>
          <a:solidFill>
            <a:srgbClr val="9DD0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7"/>
          <p:cNvSpPr/>
          <p:nvPr/>
        </p:nvSpPr>
        <p:spPr>
          <a:xfrm rot="10800000" flipH="1">
            <a:off x="0" y="1134"/>
            <a:ext cx="1848493" cy="1336749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DBE5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7"/>
          <p:cNvSpPr/>
          <p:nvPr/>
        </p:nvSpPr>
        <p:spPr>
          <a:xfrm flipH="1">
            <a:off x="806784" y="757822"/>
            <a:ext cx="1269600" cy="1269600"/>
          </a:xfrm>
          <a:prstGeom prst="ellipse">
            <a:avLst/>
          </a:prstGeom>
          <a:solidFill>
            <a:srgbClr val="99C94B">
              <a:alpha val="782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/>
          <p:nvPr/>
        </p:nvSpPr>
        <p:spPr>
          <a:xfrm>
            <a:off x="5619653" y="-260693"/>
            <a:ext cx="7379400" cy="7379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7" name="Google Shape;477;p28"/>
          <p:cNvGrpSpPr/>
          <p:nvPr/>
        </p:nvGrpSpPr>
        <p:grpSpPr>
          <a:xfrm>
            <a:off x="6448578" y="1862306"/>
            <a:ext cx="5721558" cy="2934812"/>
            <a:chOff x="3289100" y="2648488"/>
            <a:chExt cx="5622600" cy="2876421"/>
          </a:xfrm>
        </p:grpSpPr>
        <p:grpSp>
          <p:nvGrpSpPr>
            <p:cNvPr id="478" name="Google Shape;478;p28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479" name="Google Shape;479;p28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name="adj" fmla="val 4487"/>
                </a:avLst>
              </a:prstGeom>
              <a:solidFill>
                <a:srgbClr val="262626"/>
              </a:solidFill>
              <a:ln w="381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0" name="Google Shape;480;p28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481" name="Google Shape;481;p28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28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83" name="Google Shape;483;p28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8"/>
          <p:cNvSpPr/>
          <p:nvPr/>
        </p:nvSpPr>
        <p:spPr>
          <a:xfrm>
            <a:off x="11400337" y="3904725"/>
            <a:ext cx="912909" cy="2386996"/>
          </a:xfrm>
          <a:custGeom>
            <a:avLst/>
            <a:gdLst/>
            <a:ahLst/>
            <a:cxnLst/>
            <a:rect l="l" t="t" r="r" b="b"/>
            <a:pathLst>
              <a:path w="374143" h="892335" extrusionOk="0">
                <a:moveTo>
                  <a:pt x="374143" y="611049"/>
                </a:moveTo>
                <a:cubicBezTo>
                  <a:pt x="347416" y="678495"/>
                  <a:pt x="310897" y="741627"/>
                  <a:pt x="265749" y="798405"/>
                </a:cubicBezTo>
                <a:cubicBezTo>
                  <a:pt x="239565" y="831314"/>
                  <a:pt x="210037" y="861413"/>
                  <a:pt x="177642" y="888226"/>
                </a:cubicBezTo>
                <a:cubicBezTo>
                  <a:pt x="155811" y="891903"/>
                  <a:pt x="133637" y="893122"/>
                  <a:pt x="111539" y="891846"/>
                </a:cubicBezTo>
                <a:cubicBezTo>
                  <a:pt x="29052" y="886512"/>
                  <a:pt x="-3999" y="816598"/>
                  <a:pt x="382" y="741446"/>
                </a:cubicBezTo>
                <a:cubicBezTo>
                  <a:pt x="3763" y="697079"/>
                  <a:pt x="17775" y="654187"/>
                  <a:pt x="41244" y="616383"/>
                </a:cubicBezTo>
                <a:cubicBezTo>
                  <a:pt x="50769" y="599238"/>
                  <a:pt x="62009" y="582474"/>
                  <a:pt x="73058" y="565424"/>
                </a:cubicBezTo>
                <a:cubicBezTo>
                  <a:pt x="90831" y="539002"/>
                  <a:pt x="106738" y="511379"/>
                  <a:pt x="120683" y="482747"/>
                </a:cubicBezTo>
                <a:cubicBezTo>
                  <a:pt x="128998" y="466964"/>
                  <a:pt x="134170" y="449724"/>
                  <a:pt x="135923" y="431979"/>
                </a:cubicBezTo>
                <a:cubicBezTo>
                  <a:pt x="137352" y="402927"/>
                  <a:pt x="122778" y="375686"/>
                  <a:pt x="110396" y="349397"/>
                </a:cubicBezTo>
                <a:cubicBezTo>
                  <a:pt x="73058" y="270149"/>
                  <a:pt x="51532" y="181852"/>
                  <a:pt x="60771" y="94794"/>
                </a:cubicBezTo>
                <a:cubicBezTo>
                  <a:pt x="63723" y="66219"/>
                  <a:pt x="71439" y="35548"/>
                  <a:pt x="93727" y="17451"/>
                </a:cubicBezTo>
                <a:cubicBezTo>
                  <a:pt x="112777" y="1925"/>
                  <a:pt x="139352" y="-1599"/>
                  <a:pt x="164022" y="591"/>
                </a:cubicBezTo>
                <a:cubicBezTo>
                  <a:pt x="185539" y="1191"/>
                  <a:pt x="206322" y="8516"/>
                  <a:pt x="223458" y="21546"/>
                </a:cubicBezTo>
                <a:cubicBezTo>
                  <a:pt x="242508" y="37739"/>
                  <a:pt x="250985" y="63075"/>
                  <a:pt x="254700" y="87745"/>
                </a:cubicBezTo>
                <a:cubicBezTo>
                  <a:pt x="264225" y="149277"/>
                  <a:pt x="247651" y="212713"/>
                  <a:pt x="258415" y="274054"/>
                </a:cubicBezTo>
                <a:cubicBezTo>
                  <a:pt x="259605" y="284284"/>
                  <a:pt x="263234" y="294085"/>
                  <a:pt x="268987" y="302629"/>
                </a:cubicBezTo>
                <a:cubicBezTo>
                  <a:pt x="283846" y="322536"/>
                  <a:pt x="313564" y="323775"/>
                  <a:pt x="333281" y="339110"/>
                </a:cubicBezTo>
                <a:cubicBezTo>
                  <a:pt x="361856" y="361398"/>
                  <a:pt x="360618" y="405118"/>
                  <a:pt x="350521" y="440075"/>
                </a:cubicBezTo>
                <a:cubicBezTo>
                  <a:pt x="340425" y="475032"/>
                  <a:pt x="324232" y="510750"/>
                  <a:pt x="332519" y="546183"/>
                </a:cubicBezTo>
                <a:cubicBezTo>
                  <a:pt x="338329" y="571330"/>
                  <a:pt x="356046" y="591522"/>
                  <a:pt x="374143" y="611049"/>
                </a:cubicBezTo>
                <a:close/>
              </a:path>
            </a:pathLst>
          </a:custGeom>
          <a:gradFill>
            <a:gsLst>
              <a:gs pos="0">
                <a:srgbClr val="9DD04D"/>
              </a:gs>
              <a:gs pos="100000">
                <a:srgbClr val="70943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10473900" y="4115803"/>
            <a:ext cx="1501166" cy="2592102"/>
          </a:xfrm>
          <a:custGeom>
            <a:avLst/>
            <a:gdLst/>
            <a:ahLst/>
            <a:cxnLst/>
            <a:rect l="l" t="t" r="r" b="b"/>
            <a:pathLst>
              <a:path w="615232" h="969010" extrusionOk="0">
                <a:moveTo>
                  <a:pt x="615192" y="717932"/>
                </a:moveTo>
                <a:lnTo>
                  <a:pt x="614620" y="722409"/>
                </a:lnTo>
                <a:cubicBezTo>
                  <a:pt x="588436" y="755317"/>
                  <a:pt x="558909" y="785416"/>
                  <a:pt x="526514" y="812229"/>
                </a:cubicBezTo>
                <a:lnTo>
                  <a:pt x="526514" y="812229"/>
                </a:lnTo>
                <a:cubicBezTo>
                  <a:pt x="471936" y="855178"/>
                  <a:pt x="412233" y="891173"/>
                  <a:pt x="348778" y="919386"/>
                </a:cubicBezTo>
                <a:cubicBezTo>
                  <a:pt x="310678" y="937007"/>
                  <a:pt x="272578" y="953104"/>
                  <a:pt x="233620" y="969011"/>
                </a:cubicBezTo>
                <a:cubicBezTo>
                  <a:pt x="179899" y="922053"/>
                  <a:pt x="167612" y="819278"/>
                  <a:pt x="182852" y="746316"/>
                </a:cubicBezTo>
                <a:cubicBezTo>
                  <a:pt x="193901" y="692786"/>
                  <a:pt x="212856" y="638589"/>
                  <a:pt x="202664" y="584963"/>
                </a:cubicBezTo>
                <a:cubicBezTo>
                  <a:pt x="193139" y="535338"/>
                  <a:pt x="160087" y="494094"/>
                  <a:pt x="128750" y="454566"/>
                </a:cubicBezTo>
                <a:cubicBezTo>
                  <a:pt x="75315" y="387224"/>
                  <a:pt x="22261" y="315310"/>
                  <a:pt x="4925" y="231204"/>
                </a:cubicBezTo>
                <a:cubicBezTo>
                  <a:pt x="-12410" y="147099"/>
                  <a:pt x="15879" y="47277"/>
                  <a:pt x="91984" y="7272"/>
                </a:cubicBezTo>
                <a:cubicBezTo>
                  <a:pt x="100347" y="2195"/>
                  <a:pt x="110015" y="-320"/>
                  <a:pt x="119797" y="33"/>
                </a:cubicBezTo>
                <a:cubicBezTo>
                  <a:pt x="130350" y="2128"/>
                  <a:pt x="140075" y="7224"/>
                  <a:pt x="147800" y="14701"/>
                </a:cubicBezTo>
                <a:cubicBezTo>
                  <a:pt x="224876" y="78414"/>
                  <a:pt x="278721" y="165815"/>
                  <a:pt x="300962" y="263304"/>
                </a:cubicBezTo>
                <a:cubicBezTo>
                  <a:pt x="319155" y="343885"/>
                  <a:pt x="324870" y="444279"/>
                  <a:pt x="399070" y="480569"/>
                </a:cubicBezTo>
                <a:cubicBezTo>
                  <a:pt x="406537" y="484141"/>
                  <a:pt x="414310" y="487008"/>
                  <a:pt x="422311" y="489141"/>
                </a:cubicBezTo>
                <a:cubicBezTo>
                  <a:pt x="447552" y="496285"/>
                  <a:pt x="474698" y="498666"/>
                  <a:pt x="498511" y="508763"/>
                </a:cubicBezTo>
                <a:cubicBezTo>
                  <a:pt x="561566" y="535814"/>
                  <a:pt x="588236" y="609252"/>
                  <a:pt x="608048" y="674974"/>
                </a:cubicBezTo>
                <a:cubicBezTo>
                  <a:pt x="613163" y="688700"/>
                  <a:pt x="615583" y="703292"/>
                  <a:pt x="615192" y="717932"/>
                </a:cubicBezTo>
                <a:close/>
              </a:path>
            </a:pathLst>
          </a:custGeom>
          <a:solidFill>
            <a:srgbClr val="9DD0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8"/>
          <p:cNvSpPr txBox="1">
            <a:spLocks noGrp="1"/>
          </p:cNvSpPr>
          <p:nvPr>
            <p:ph type="title"/>
          </p:nvPr>
        </p:nvSpPr>
        <p:spPr>
          <a:xfrm>
            <a:off x="354000" y="2027548"/>
            <a:ext cx="5393700" cy="1161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Add your title here.</a:t>
            </a:r>
            <a:endParaRPr sz="4800"/>
          </a:p>
        </p:txBody>
      </p:sp>
      <p:sp>
        <p:nvSpPr>
          <p:cNvPr id="487" name="Google Shape;487;p28"/>
          <p:cNvSpPr txBox="1">
            <a:spLocks noGrp="1"/>
          </p:cNvSpPr>
          <p:nvPr>
            <p:ph type="subTitle" idx="1"/>
          </p:nvPr>
        </p:nvSpPr>
        <p:spPr>
          <a:xfrm>
            <a:off x="354004" y="33056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If you are presenting a website, an internet product or an app, you can place a screenshot of it here.</a:t>
            </a:r>
            <a:endParaRPr sz="2400"/>
          </a:p>
        </p:txBody>
      </p:sp>
      <p:sp>
        <p:nvSpPr>
          <p:cNvPr id="488" name="Google Shape;488;p28"/>
          <p:cNvSpPr/>
          <p:nvPr/>
        </p:nvSpPr>
        <p:spPr>
          <a:xfrm rot="10800000" flipH="1">
            <a:off x="0" y="1134"/>
            <a:ext cx="1848493" cy="1336749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DBE5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 flipH="1">
            <a:off x="806784" y="757822"/>
            <a:ext cx="1269600" cy="1269600"/>
          </a:xfrm>
          <a:prstGeom prst="ellipse">
            <a:avLst/>
          </a:prstGeom>
          <a:solidFill>
            <a:srgbClr val="99C94B">
              <a:alpha val="782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"/>
          <p:cNvSpPr/>
          <p:nvPr/>
        </p:nvSpPr>
        <p:spPr>
          <a:xfrm>
            <a:off x="5619653" y="-260693"/>
            <a:ext cx="7379400" cy="7379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p29"/>
          <p:cNvGrpSpPr/>
          <p:nvPr/>
        </p:nvGrpSpPr>
        <p:grpSpPr>
          <a:xfrm>
            <a:off x="7910098" y="784634"/>
            <a:ext cx="2798497" cy="5157974"/>
            <a:chOff x="8625436" y="1258061"/>
            <a:chExt cx="2388000" cy="4396500"/>
          </a:xfrm>
        </p:grpSpPr>
        <p:sp>
          <p:nvSpPr>
            <p:cNvPr id="496" name="Google Shape;496;p29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name="adj" fmla="val 4487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29"/>
          <p:cNvSpPr/>
          <p:nvPr/>
        </p:nvSpPr>
        <p:spPr>
          <a:xfrm>
            <a:off x="11400337" y="3904725"/>
            <a:ext cx="912909" cy="2386996"/>
          </a:xfrm>
          <a:custGeom>
            <a:avLst/>
            <a:gdLst/>
            <a:ahLst/>
            <a:cxnLst/>
            <a:rect l="l" t="t" r="r" b="b"/>
            <a:pathLst>
              <a:path w="374143" h="892335" extrusionOk="0">
                <a:moveTo>
                  <a:pt x="374143" y="611049"/>
                </a:moveTo>
                <a:cubicBezTo>
                  <a:pt x="347416" y="678495"/>
                  <a:pt x="310897" y="741627"/>
                  <a:pt x="265749" y="798405"/>
                </a:cubicBezTo>
                <a:cubicBezTo>
                  <a:pt x="239565" y="831314"/>
                  <a:pt x="210037" y="861413"/>
                  <a:pt x="177642" y="888226"/>
                </a:cubicBezTo>
                <a:cubicBezTo>
                  <a:pt x="155811" y="891903"/>
                  <a:pt x="133637" y="893122"/>
                  <a:pt x="111539" y="891846"/>
                </a:cubicBezTo>
                <a:cubicBezTo>
                  <a:pt x="29052" y="886512"/>
                  <a:pt x="-3999" y="816598"/>
                  <a:pt x="382" y="741446"/>
                </a:cubicBezTo>
                <a:cubicBezTo>
                  <a:pt x="3763" y="697079"/>
                  <a:pt x="17775" y="654187"/>
                  <a:pt x="41244" y="616383"/>
                </a:cubicBezTo>
                <a:cubicBezTo>
                  <a:pt x="50769" y="599238"/>
                  <a:pt x="62009" y="582474"/>
                  <a:pt x="73058" y="565424"/>
                </a:cubicBezTo>
                <a:cubicBezTo>
                  <a:pt x="90831" y="539002"/>
                  <a:pt x="106738" y="511379"/>
                  <a:pt x="120683" y="482747"/>
                </a:cubicBezTo>
                <a:cubicBezTo>
                  <a:pt x="128998" y="466964"/>
                  <a:pt x="134170" y="449724"/>
                  <a:pt x="135923" y="431979"/>
                </a:cubicBezTo>
                <a:cubicBezTo>
                  <a:pt x="137352" y="402927"/>
                  <a:pt x="122778" y="375686"/>
                  <a:pt x="110396" y="349397"/>
                </a:cubicBezTo>
                <a:cubicBezTo>
                  <a:pt x="73058" y="270149"/>
                  <a:pt x="51532" y="181852"/>
                  <a:pt x="60771" y="94794"/>
                </a:cubicBezTo>
                <a:cubicBezTo>
                  <a:pt x="63723" y="66219"/>
                  <a:pt x="71439" y="35548"/>
                  <a:pt x="93727" y="17451"/>
                </a:cubicBezTo>
                <a:cubicBezTo>
                  <a:pt x="112777" y="1925"/>
                  <a:pt x="139352" y="-1599"/>
                  <a:pt x="164022" y="591"/>
                </a:cubicBezTo>
                <a:cubicBezTo>
                  <a:pt x="185539" y="1191"/>
                  <a:pt x="206322" y="8516"/>
                  <a:pt x="223458" y="21546"/>
                </a:cubicBezTo>
                <a:cubicBezTo>
                  <a:pt x="242508" y="37739"/>
                  <a:pt x="250985" y="63075"/>
                  <a:pt x="254700" y="87745"/>
                </a:cubicBezTo>
                <a:cubicBezTo>
                  <a:pt x="264225" y="149277"/>
                  <a:pt x="247651" y="212713"/>
                  <a:pt x="258415" y="274054"/>
                </a:cubicBezTo>
                <a:cubicBezTo>
                  <a:pt x="259605" y="284284"/>
                  <a:pt x="263234" y="294085"/>
                  <a:pt x="268987" y="302629"/>
                </a:cubicBezTo>
                <a:cubicBezTo>
                  <a:pt x="283846" y="322536"/>
                  <a:pt x="313564" y="323775"/>
                  <a:pt x="333281" y="339110"/>
                </a:cubicBezTo>
                <a:cubicBezTo>
                  <a:pt x="361856" y="361398"/>
                  <a:pt x="360618" y="405118"/>
                  <a:pt x="350521" y="440075"/>
                </a:cubicBezTo>
                <a:cubicBezTo>
                  <a:pt x="340425" y="475032"/>
                  <a:pt x="324232" y="510750"/>
                  <a:pt x="332519" y="546183"/>
                </a:cubicBezTo>
                <a:cubicBezTo>
                  <a:pt x="338329" y="571330"/>
                  <a:pt x="356046" y="591522"/>
                  <a:pt x="374143" y="611049"/>
                </a:cubicBezTo>
                <a:close/>
              </a:path>
            </a:pathLst>
          </a:custGeom>
          <a:gradFill>
            <a:gsLst>
              <a:gs pos="0">
                <a:srgbClr val="9DD04D"/>
              </a:gs>
              <a:gs pos="100000">
                <a:srgbClr val="70943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9"/>
          <p:cNvSpPr/>
          <p:nvPr/>
        </p:nvSpPr>
        <p:spPr>
          <a:xfrm>
            <a:off x="10473900" y="4115803"/>
            <a:ext cx="1501166" cy="2592102"/>
          </a:xfrm>
          <a:custGeom>
            <a:avLst/>
            <a:gdLst/>
            <a:ahLst/>
            <a:cxnLst/>
            <a:rect l="l" t="t" r="r" b="b"/>
            <a:pathLst>
              <a:path w="615232" h="969010" extrusionOk="0">
                <a:moveTo>
                  <a:pt x="615192" y="717932"/>
                </a:moveTo>
                <a:lnTo>
                  <a:pt x="614620" y="722409"/>
                </a:lnTo>
                <a:cubicBezTo>
                  <a:pt x="588436" y="755317"/>
                  <a:pt x="558909" y="785416"/>
                  <a:pt x="526514" y="812229"/>
                </a:cubicBezTo>
                <a:lnTo>
                  <a:pt x="526514" y="812229"/>
                </a:lnTo>
                <a:cubicBezTo>
                  <a:pt x="471936" y="855178"/>
                  <a:pt x="412233" y="891173"/>
                  <a:pt x="348778" y="919386"/>
                </a:cubicBezTo>
                <a:cubicBezTo>
                  <a:pt x="310678" y="937007"/>
                  <a:pt x="272578" y="953104"/>
                  <a:pt x="233620" y="969011"/>
                </a:cubicBezTo>
                <a:cubicBezTo>
                  <a:pt x="179899" y="922053"/>
                  <a:pt x="167612" y="819278"/>
                  <a:pt x="182852" y="746316"/>
                </a:cubicBezTo>
                <a:cubicBezTo>
                  <a:pt x="193901" y="692786"/>
                  <a:pt x="212856" y="638589"/>
                  <a:pt x="202664" y="584963"/>
                </a:cubicBezTo>
                <a:cubicBezTo>
                  <a:pt x="193139" y="535338"/>
                  <a:pt x="160087" y="494094"/>
                  <a:pt x="128750" y="454566"/>
                </a:cubicBezTo>
                <a:cubicBezTo>
                  <a:pt x="75315" y="387224"/>
                  <a:pt x="22261" y="315310"/>
                  <a:pt x="4925" y="231204"/>
                </a:cubicBezTo>
                <a:cubicBezTo>
                  <a:pt x="-12410" y="147099"/>
                  <a:pt x="15879" y="47277"/>
                  <a:pt x="91984" y="7272"/>
                </a:cubicBezTo>
                <a:cubicBezTo>
                  <a:pt x="100347" y="2195"/>
                  <a:pt x="110015" y="-320"/>
                  <a:pt x="119797" y="33"/>
                </a:cubicBezTo>
                <a:cubicBezTo>
                  <a:pt x="130350" y="2128"/>
                  <a:pt x="140075" y="7224"/>
                  <a:pt x="147800" y="14701"/>
                </a:cubicBezTo>
                <a:cubicBezTo>
                  <a:pt x="224876" y="78414"/>
                  <a:pt x="278721" y="165815"/>
                  <a:pt x="300962" y="263304"/>
                </a:cubicBezTo>
                <a:cubicBezTo>
                  <a:pt x="319155" y="343885"/>
                  <a:pt x="324870" y="444279"/>
                  <a:pt x="399070" y="480569"/>
                </a:cubicBezTo>
                <a:cubicBezTo>
                  <a:pt x="406537" y="484141"/>
                  <a:pt x="414310" y="487008"/>
                  <a:pt x="422311" y="489141"/>
                </a:cubicBezTo>
                <a:cubicBezTo>
                  <a:pt x="447552" y="496285"/>
                  <a:pt x="474698" y="498666"/>
                  <a:pt x="498511" y="508763"/>
                </a:cubicBezTo>
                <a:cubicBezTo>
                  <a:pt x="561566" y="535814"/>
                  <a:pt x="588236" y="609252"/>
                  <a:pt x="608048" y="674974"/>
                </a:cubicBezTo>
                <a:cubicBezTo>
                  <a:pt x="613163" y="688700"/>
                  <a:pt x="615583" y="703292"/>
                  <a:pt x="615192" y="717932"/>
                </a:cubicBezTo>
                <a:close/>
              </a:path>
            </a:pathLst>
          </a:custGeom>
          <a:solidFill>
            <a:srgbClr val="9DD0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9"/>
          <p:cNvSpPr txBox="1">
            <a:spLocks noGrp="1"/>
          </p:cNvSpPr>
          <p:nvPr>
            <p:ph type="title"/>
          </p:nvPr>
        </p:nvSpPr>
        <p:spPr>
          <a:xfrm>
            <a:off x="354000" y="2027548"/>
            <a:ext cx="5393700" cy="1161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Add your title here.</a:t>
            </a:r>
            <a:endParaRPr sz="4800"/>
          </a:p>
        </p:txBody>
      </p:sp>
      <p:sp>
        <p:nvSpPr>
          <p:cNvPr id="502" name="Google Shape;502;p29"/>
          <p:cNvSpPr txBox="1">
            <a:spLocks noGrp="1"/>
          </p:cNvSpPr>
          <p:nvPr>
            <p:ph type="subTitle" idx="1"/>
          </p:nvPr>
        </p:nvSpPr>
        <p:spPr>
          <a:xfrm>
            <a:off x="354004" y="33056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If you are presenting a website, an internet product or an app, you can place a screenshot of it here.</a:t>
            </a:r>
            <a:endParaRPr sz="2400"/>
          </a:p>
        </p:txBody>
      </p:sp>
      <p:sp>
        <p:nvSpPr>
          <p:cNvPr id="503" name="Google Shape;503;p29"/>
          <p:cNvSpPr/>
          <p:nvPr/>
        </p:nvSpPr>
        <p:spPr>
          <a:xfrm rot="10800000" flipH="1">
            <a:off x="0" y="1134"/>
            <a:ext cx="1848493" cy="1336749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DBE5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9"/>
          <p:cNvSpPr/>
          <p:nvPr/>
        </p:nvSpPr>
        <p:spPr>
          <a:xfrm flipH="1">
            <a:off x="806784" y="757822"/>
            <a:ext cx="1269600" cy="1269600"/>
          </a:xfrm>
          <a:prstGeom prst="ellipse">
            <a:avLst/>
          </a:prstGeom>
          <a:solidFill>
            <a:srgbClr val="99C94B">
              <a:alpha val="782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/>
          <p:nvPr/>
        </p:nvSpPr>
        <p:spPr>
          <a:xfrm>
            <a:off x="5619653" y="-260693"/>
            <a:ext cx="7379400" cy="7379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30"/>
          <p:cNvGrpSpPr/>
          <p:nvPr/>
        </p:nvGrpSpPr>
        <p:grpSpPr>
          <a:xfrm>
            <a:off x="7464947" y="987203"/>
            <a:ext cx="3357720" cy="4918548"/>
            <a:chOff x="6953045" y="1252870"/>
            <a:chExt cx="3186600" cy="4559700"/>
          </a:xfrm>
        </p:grpSpPr>
        <p:sp>
          <p:nvSpPr>
            <p:cNvPr id="511" name="Google Shape;511;p30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name="adj" fmla="val 4487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00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30"/>
          <p:cNvSpPr/>
          <p:nvPr/>
        </p:nvSpPr>
        <p:spPr>
          <a:xfrm>
            <a:off x="11400337" y="3904725"/>
            <a:ext cx="912909" cy="2386996"/>
          </a:xfrm>
          <a:custGeom>
            <a:avLst/>
            <a:gdLst/>
            <a:ahLst/>
            <a:cxnLst/>
            <a:rect l="l" t="t" r="r" b="b"/>
            <a:pathLst>
              <a:path w="374143" h="892335" extrusionOk="0">
                <a:moveTo>
                  <a:pt x="374143" y="611049"/>
                </a:moveTo>
                <a:cubicBezTo>
                  <a:pt x="347416" y="678495"/>
                  <a:pt x="310897" y="741627"/>
                  <a:pt x="265749" y="798405"/>
                </a:cubicBezTo>
                <a:cubicBezTo>
                  <a:pt x="239565" y="831314"/>
                  <a:pt x="210037" y="861413"/>
                  <a:pt x="177642" y="888226"/>
                </a:cubicBezTo>
                <a:cubicBezTo>
                  <a:pt x="155811" y="891903"/>
                  <a:pt x="133637" y="893122"/>
                  <a:pt x="111539" y="891846"/>
                </a:cubicBezTo>
                <a:cubicBezTo>
                  <a:pt x="29052" y="886512"/>
                  <a:pt x="-3999" y="816598"/>
                  <a:pt x="382" y="741446"/>
                </a:cubicBezTo>
                <a:cubicBezTo>
                  <a:pt x="3763" y="697079"/>
                  <a:pt x="17775" y="654187"/>
                  <a:pt x="41244" y="616383"/>
                </a:cubicBezTo>
                <a:cubicBezTo>
                  <a:pt x="50769" y="599238"/>
                  <a:pt x="62009" y="582474"/>
                  <a:pt x="73058" y="565424"/>
                </a:cubicBezTo>
                <a:cubicBezTo>
                  <a:pt x="90831" y="539002"/>
                  <a:pt x="106738" y="511379"/>
                  <a:pt x="120683" y="482747"/>
                </a:cubicBezTo>
                <a:cubicBezTo>
                  <a:pt x="128998" y="466964"/>
                  <a:pt x="134170" y="449724"/>
                  <a:pt x="135923" y="431979"/>
                </a:cubicBezTo>
                <a:cubicBezTo>
                  <a:pt x="137352" y="402927"/>
                  <a:pt x="122778" y="375686"/>
                  <a:pt x="110396" y="349397"/>
                </a:cubicBezTo>
                <a:cubicBezTo>
                  <a:pt x="73058" y="270149"/>
                  <a:pt x="51532" y="181852"/>
                  <a:pt x="60771" y="94794"/>
                </a:cubicBezTo>
                <a:cubicBezTo>
                  <a:pt x="63723" y="66219"/>
                  <a:pt x="71439" y="35548"/>
                  <a:pt x="93727" y="17451"/>
                </a:cubicBezTo>
                <a:cubicBezTo>
                  <a:pt x="112777" y="1925"/>
                  <a:pt x="139352" y="-1599"/>
                  <a:pt x="164022" y="591"/>
                </a:cubicBezTo>
                <a:cubicBezTo>
                  <a:pt x="185539" y="1191"/>
                  <a:pt x="206322" y="8516"/>
                  <a:pt x="223458" y="21546"/>
                </a:cubicBezTo>
                <a:cubicBezTo>
                  <a:pt x="242508" y="37739"/>
                  <a:pt x="250985" y="63075"/>
                  <a:pt x="254700" y="87745"/>
                </a:cubicBezTo>
                <a:cubicBezTo>
                  <a:pt x="264225" y="149277"/>
                  <a:pt x="247651" y="212713"/>
                  <a:pt x="258415" y="274054"/>
                </a:cubicBezTo>
                <a:cubicBezTo>
                  <a:pt x="259605" y="284284"/>
                  <a:pt x="263234" y="294085"/>
                  <a:pt x="268987" y="302629"/>
                </a:cubicBezTo>
                <a:cubicBezTo>
                  <a:pt x="283846" y="322536"/>
                  <a:pt x="313564" y="323775"/>
                  <a:pt x="333281" y="339110"/>
                </a:cubicBezTo>
                <a:cubicBezTo>
                  <a:pt x="361856" y="361398"/>
                  <a:pt x="360618" y="405118"/>
                  <a:pt x="350521" y="440075"/>
                </a:cubicBezTo>
                <a:cubicBezTo>
                  <a:pt x="340425" y="475032"/>
                  <a:pt x="324232" y="510750"/>
                  <a:pt x="332519" y="546183"/>
                </a:cubicBezTo>
                <a:cubicBezTo>
                  <a:pt x="338329" y="571330"/>
                  <a:pt x="356046" y="591522"/>
                  <a:pt x="374143" y="611049"/>
                </a:cubicBezTo>
                <a:close/>
              </a:path>
            </a:pathLst>
          </a:custGeom>
          <a:gradFill>
            <a:gsLst>
              <a:gs pos="0">
                <a:srgbClr val="9DD04D"/>
              </a:gs>
              <a:gs pos="100000">
                <a:srgbClr val="709437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0"/>
          <p:cNvSpPr/>
          <p:nvPr/>
        </p:nvSpPr>
        <p:spPr>
          <a:xfrm>
            <a:off x="10473900" y="4115803"/>
            <a:ext cx="1501166" cy="2592102"/>
          </a:xfrm>
          <a:custGeom>
            <a:avLst/>
            <a:gdLst/>
            <a:ahLst/>
            <a:cxnLst/>
            <a:rect l="l" t="t" r="r" b="b"/>
            <a:pathLst>
              <a:path w="615232" h="969010" extrusionOk="0">
                <a:moveTo>
                  <a:pt x="615192" y="717932"/>
                </a:moveTo>
                <a:lnTo>
                  <a:pt x="614620" y="722409"/>
                </a:lnTo>
                <a:cubicBezTo>
                  <a:pt x="588436" y="755317"/>
                  <a:pt x="558909" y="785416"/>
                  <a:pt x="526514" y="812229"/>
                </a:cubicBezTo>
                <a:lnTo>
                  <a:pt x="526514" y="812229"/>
                </a:lnTo>
                <a:cubicBezTo>
                  <a:pt x="471936" y="855178"/>
                  <a:pt x="412233" y="891173"/>
                  <a:pt x="348778" y="919386"/>
                </a:cubicBezTo>
                <a:cubicBezTo>
                  <a:pt x="310678" y="937007"/>
                  <a:pt x="272578" y="953104"/>
                  <a:pt x="233620" y="969011"/>
                </a:cubicBezTo>
                <a:cubicBezTo>
                  <a:pt x="179899" y="922053"/>
                  <a:pt x="167612" y="819278"/>
                  <a:pt x="182852" y="746316"/>
                </a:cubicBezTo>
                <a:cubicBezTo>
                  <a:pt x="193901" y="692786"/>
                  <a:pt x="212856" y="638589"/>
                  <a:pt x="202664" y="584963"/>
                </a:cubicBezTo>
                <a:cubicBezTo>
                  <a:pt x="193139" y="535338"/>
                  <a:pt x="160087" y="494094"/>
                  <a:pt x="128750" y="454566"/>
                </a:cubicBezTo>
                <a:cubicBezTo>
                  <a:pt x="75315" y="387224"/>
                  <a:pt x="22261" y="315310"/>
                  <a:pt x="4925" y="231204"/>
                </a:cubicBezTo>
                <a:cubicBezTo>
                  <a:pt x="-12410" y="147099"/>
                  <a:pt x="15879" y="47277"/>
                  <a:pt x="91984" y="7272"/>
                </a:cubicBezTo>
                <a:cubicBezTo>
                  <a:pt x="100347" y="2195"/>
                  <a:pt x="110015" y="-320"/>
                  <a:pt x="119797" y="33"/>
                </a:cubicBezTo>
                <a:cubicBezTo>
                  <a:pt x="130350" y="2128"/>
                  <a:pt x="140075" y="7224"/>
                  <a:pt x="147800" y="14701"/>
                </a:cubicBezTo>
                <a:cubicBezTo>
                  <a:pt x="224876" y="78414"/>
                  <a:pt x="278721" y="165815"/>
                  <a:pt x="300962" y="263304"/>
                </a:cubicBezTo>
                <a:cubicBezTo>
                  <a:pt x="319155" y="343885"/>
                  <a:pt x="324870" y="444279"/>
                  <a:pt x="399070" y="480569"/>
                </a:cubicBezTo>
                <a:cubicBezTo>
                  <a:pt x="406537" y="484141"/>
                  <a:pt x="414310" y="487008"/>
                  <a:pt x="422311" y="489141"/>
                </a:cubicBezTo>
                <a:cubicBezTo>
                  <a:pt x="447552" y="496285"/>
                  <a:pt x="474698" y="498666"/>
                  <a:pt x="498511" y="508763"/>
                </a:cubicBezTo>
                <a:cubicBezTo>
                  <a:pt x="561566" y="535814"/>
                  <a:pt x="588236" y="609252"/>
                  <a:pt x="608048" y="674974"/>
                </a:cubicBezTo>
                <a:cubicBezTo>
                  <a:pt x="613163" y="688700"/>
                  <a:pt x="615583" y="703292"/>
                  <a:pt x="615192" y="717932"/>
                </a:cubicBezTo>
                <a:close/>
              </a:path>
            </a:pathLst>
          </a:custGeom>
          <a:solidFill>
            <a:srgbClr val="9DD0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0"/>
          <p:cNvSpPr txBox="1">
            <a:spLocks noGrp="1"/>
          </p:cNvSpPr>
          <p:nvPr>
            <p:ph type="title"/>
          </p:nvPr>
        </p:nvSpPr>
        <p:spPr>
          <a:xfrm>
            <a:off x="354000" y="2027548"/>
            <a:ext cx="5393700" cy="1161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Add your title here.</a:t>
            </a:r>
            <a:endParaRPr sz="4800"/>
          </a:p>
        </p:txBody>
      </p:sp>
      <p:sp>
        <p:nvSpPr>
          <p:cNvPr id="517" name="Google Shape;517;p30"/>
          <p:cNvSpPr txBox="1">
            <a:spLocks noGrp="1"/>
          </p:cNvSpPr>
          <p:nvPr>
            <p:ph type="subTitle" idx="1"/>
          </p:nvPr>
        </p:nvSpPr>
        <p:spPr>
          <a:xfrm>
            <a:off x="354004" y="33056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If you are presenting a website, an internet product or an app, you can place a screenshot of it here.</a:t>
            </a:r>
            <a:endParaRPr sz="2400"/>
          </a:p>
        </p:txBody>
      </p:sp>
      <p:sp>
        <p:nvSpPr>
          <p:cNvPr id="518" name="Google Shape;518;p30"/>
          <p:cNvSpPr/>
          <p:nvPr/>
        </p:nvSpPr>
        <p:spPr>
          <a:xfrm rot="10800000" flipH="1">
            <a:off x="0" y="1134"/>
            <a:ext cx="1848493" cy="1336749"/>
          </a:xfrm>
          <a:custGeom>
            <a:avLst/>
            <a:gdLst/>
            <a:ahLst/>
            <a:cxnLst/>
            <a:rect l="l" t="t" r="r" b="b"/>
            <a:pathLst>
              <a:path w="3119820" h="2256117" extrusionOk="0">
                <a:moveTo>
                  <a:pt x="1559910" y="0"/>
                </a:moveTo>
                <a:cubicBezTo>
                  <a:pt x="2421425" y="0"/>
                  <a:pt x="3119820" y="698395"/>
                  <a:pt x="3119820" y="1559910"/>
                </a:cubicBezTo>
                <a:cubicBezTo>
                  <a:pt x="3119820" y="1775289"/>
                  <a:pt x="3076170" y="1980473"/>
                  <a:pt x="2997235" y="2167098"/>
                </a:cubicBezTo>
                <a:lnTo>
                  <a:pt x="2954352" y="2256117"/>
                </a:lnTo>
                <a:lnTo>
                  <a:pt x="165469" y="2256117"/>
                </a:lnTo>
                <a:lnTo>
                  <a:pt x="122586" y="2167098"/>
                </a:lnTo>
                <a:cubicBezTo>
                  <a:pt x="43650" y="1980473"/>
                  <a:pt x="0" y="1775289"/>
                  <a:pt x="0" y="1559910"/>
                </a:cubicBezTo>
                <a:cubicBezTo>
                  <a:pt x="0" y="698395"/>
                  <a:pt x="698395" y="0"/>
                  <a:pt x="1559910" y="0"/>
                </a:cubicBezTo>
                <a:close/>
              </a:path>
            </a:pathLst>
          </a:custGeom>
          <a:solidFill>
            <a:srgbClr val="DBE5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0"/>
          <p:cNvSpPr/>
          <p:nvPr/>
        </p:nvSpPr>
        <p:spPr>
          <a:xfrm flipH="1">
            <a:off x="806784" y="757822"/>
            <a:ext cx="1269600" cy="1269600"/>
          </a:xfrm>
          <a:prstGeom prst="ellipse">
            <a:avLst/>
          </a:prstGeom>
          <a:solidFill>
            <a:srgbClr val="99C94B">
              <a:alpha val="782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>
            <a:spLocks noGrp="1"/>
          </p:cNvSpPr>
          <p:nvPr>
            <p:ph type="title"/>
          </p:nvPr>
        </p:nvSpPr>
        <p:spPr>
          <a:xfrm>
            <a:off x="4059976" y="1123500"/>
            <a:ext cx="77166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xfrm>
            <a:off x="851650" y="1126775"/>
            <a:ext cx="3242100" cy="168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Editable Icons</a:t>
            </a:r>
            <a:endParaRPr/>
          </a:p>
        </p:txBody>
      </p:sp>
      <p:grpSp>
        <p:nvGrpSpPr>
          <p:cNvPr id="530" name="Google Shape;530;p32"/>
          <p:cNvGrpSpPr/>
          <p:nvPr/>
        </p:nvGrpSpPr>
        <p:grpSpPr>
          <a:xfrm>
            <a:off x="5651812" y="1424197"/>
            <a:ext cx="405160" cy="265644"/>
            <a:chOff x="4797800" y="1994125"/>
            <a:chExt cx="306475" cy="186025"/>
          </a:xfrm>
        </p:grpSpPr>
        <p:sp>
          <p:nvSpPr>
            <p:cNvPr id="531" name="Google Shape;531;p32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32"/>
          <p:cNvSpPr/>
          <p:nvPr/>
        </p:nvSpPr>
        <p:spPr>
          <a:xfrm>
            <a:off x="5094606" y="1441008"/>
            <a:ext cx="351487" cy="322978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2"/>
          <p:cNvSpPr/>
          <p:nvPr/>
        </p:nvSpPr>
        <p:spPr>
          <a:xfrm>
            <a:off x="4679518" y="1353633"/>
            <a:ext cx="211156" cy="417262"/>
          </a:xfrm>
          <a:custGeom>
            <a:avLst/>
            <a:gdLst/>
            <a:ahLst/>
            <a:cxnLst/>
            <a:rect l="l" t="t" r="r" b="b"/>
            <a:pathLst>
              <a:path w="6389" h="11688" extrusionOk="0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2"/>
          <p:cNvSpPr/>
          <p:nvPr/>
        </p:nvSpPr>
        <p:spPr>
          <a:xfrm>
            <a:off x="6206550" y="1424744"/>
            <a:ext cx="352082" cy="265644"/>
          </a:xfrm>
          <a:custGeom>
            <a:avLst/>
            <a:gdLst/>
            <a:ahLst/>
            <a:cxnLst/>
            <a:rect l="l" t="t" r="r" b="b"/>
            <a:pathLst>
              <a:path w="10653" h="7441" extrusionOk="0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2"/>
          <p:cNvSpPr/>
          <p:nvPr/>
        </p:nvSpPr>
        <p:spPr>
          <a:xfrm>
            <a:off x="6710053" y="1379842"/>
            <a:ext cx="333805" cy="355465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2"/>
          <p:cNvSpPr/>
          <p:nvPr/>
        </p:nvSpPr>
        <p:spPr>
          <a:xfrm>
            <a:off x="7699367" y="1415121"/>
            <a:ext cx="299003" cy="294311"/>
          </a:xfrm>
          <a:custGeom>
            <a:avLst/>
            <a:gdLst/>
            <a:ahLst/>
            <a:cxnLst/>
            <a:rect l="l" t="t" r="r" b="b"/>
            <a:pathLst>
              <a:path w="9047" h="8244" extrusionOk="0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2"/>
          <p:cNvGrpSpPr/>
          <p:nvPr/>
        </p:nvGrpSpPr>
        <p:grpSpPr>
          <a:xfrm>
            <a:off x="8245098" y="1428347"/>
            <a:ext cx="352082" cy="266286"/>
            <a:chOff x="4250025" y="2848800"/>
            <a:chExt cx="266325" cy="186475"/>
          </a:xfrm>
        </p:grpSpPr>
        <p:sp>
          <p:nvSpPr>
            <p:cNvPr id="539" name="Google Shape;539;p32"/>
            <p:cNvSpPr/>
            <p:nvPr/>
          </p:nvSpPr>
          <p:spPr>
            <a:xfrm>
              <a:off x="4250025" y="2848800"/>
              <a:ext cx="166425" cy="149900"/>
            </a:xfrm>
            <a:custGeom>
              <a:avLst/>
              <a:gdLst/>
              <a:ahLst/>
              <a:cxnLst/>
              <a:rect l="l" t="t" r="r" b="b"/>
              <a:pathLst>
                <a:path w="6657" h="5996" extrusionOk="0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4349950" y="2885375"/>
              <a:ext cx="166400" cy="149900"/>
            </a:xfrm>
            <a:custGeom>
              <a:avLst/>
              <a:gdLst/>
              <a:ahLst/>
              <a:cxnLst/>
              <a:rect l="l" t="t" r="r" b="b"/>
              <a:pathLst>
                <a:path w="6656" h="5996" extrusionOk="0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2"/>
          <p:cNvGrpSpPr/>
          <p:nvPr/>
        </p:nvGrpSpPr>
        <p:grpSpPr>
          <a:xfrm>
            <a:off x="8842446" y="1390755"/>
            <a:ext cx="343224" cy="342077"/>
            <a:chOff x="4707700" y="2822475"/>
            <a:chExt cx="259625" cy="239550"/>
          </a:xfrm>
        </p:grpSpPr>
        <p:sp>
          <p:nvSpPr>
            <p:cNvPr id="542" name="Google Shape;542;p32"/>
            <p:cNvSpPr/>
            <p:nvPr/>
          </p:nvSpPr>
          <p:spPr>
            <a:xfrm>
              <a:off x="4707700" y="2822475"/>
              <a:ext cx="259625" cy="176225"/>
            </a:xfrm>
            <a:custGeom>
              <a:avLst/>
              <a:gdLst/>
              <a:ahLst/>
              <a:cxnLst/>
              <a:rect l="l" t="t" r="r" b="b"/>
              <a:pathLst>
                <a:path w="10385" h="7049" extrusionOk="0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4754525" y="29919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719750" y="3031675"/>
              <a:ext cx="29900" cy="30350"/>
            </a:xfrm>
            <a:custGeom>
              <a:avLst/>
              <a:gdLst/>
              <a:ahLst/>
              <a:cxnLst/>
              <a:rect l="l" t="t" r="r" b="b"/>
              <a:pathLst>
                <a:path w="1196" h="1214" extrusionOk="0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32"/>
          <p:cNvSpPr/>
          <p:nvPr/>
        </p:nvSpPr>
        <p:spPr>
          <a:xfrm>
            <a:off x="9316401" y="1394732"/>
            <a:ext cx="340878" cy="335259"/>
          </a:xfrm>
          <a:custGeom>
            <a:avLst/>
            <a:gdLst/>
            <a:ahLst/>
            <a:cxnLst/>
            <a:rect l="l" t="t" r="r" b="b"/>
            <a:pathLst>
              <a:path w="10314" h="9391" extrusionOk="0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2"/>
          <p:cNvSpPr/>
          <p:nvPr/>
        </p:nvSpPr>
        <p:spPr>
          <a:xfrm>
            <a:off x="9839894" y="1429154"/>
            <a:ext cx="352082" cy="266286"/>
          </a:xfrm>
          <a:custGeom>
            <a:avLst/>
            <a:gdLst/>
            <a:ahLst/>
            <a:cxnLst/>
            <a:rect l="l" t="t" r="r" b="b"/>
            <a:pathLst>
              <a:path w="10653" h="7459" extrusionOk="0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0477613" y="1352520"/>
            <a:ext cx="351487" cy="417904"/>
            <a:chOff x="6425500" y="2795700"/>
            <a:chExt cx="265875" cy="292650"/>
          </a:xfrm>
        </p:grpSpPr>
        <p:sp>
          <p:nvSpPr>
            <p:cNvPr id="548" name="Google Shape;548;p32"/>
            <p:cNvSpPr/>
            <p:nvPr/>
          </p:nvSpPr>
          <p:spPr>
            <a:xfrm>
              <a:off x="6425500" y="2795700"/>
              <a:ext cx="265875" cy="292650"/>
            </a:xfrm>
            <a:custGeom>
              <a:avLst/>
              <a:gdLst/>
              <a:ahLst/>
              <a:cxnLst/>
              <a:rect l="l" t="t" r="r" b="b"/>
              <a:pathLst>
                <a:path w="10635" h="11706" extrusionOk="0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6515150" y="2868425"/>
              <a:ext cx="86575" cy="87000"/>
            </a:xfrm>
            <a:custGeom>
              <a:avLst/>
              <a:gdLst/>
              <a:ahLst/>
              <a:cxnLst/>
              <a:rect l="l" t="t" r="r" b="b"/>
              <a:pathLst>
                <a:path w="3463" h="3480" extrusionOk="0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32"/>
          <p:cNvSpPr/>
          <p:nvPr/>
        </p:nvSpPr>
        <p:spPr>
          <a:xfrm>
            <a:off x="10975297" y="1386787"/>
            <a:ext cx="352677" cy="351609"/>
          </a:xfrm>
          <a:custGeom>
            <a:avLst/>
            <a:gdLst/>
            <a:ahLst/>
            <a:cxnLst/>
            <a:rect l="l" t="t" r="r" b="b"/>
            <a:pathLst>
              <a:path w="10671" h="9849" extrusionOk="0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32"/>
          <p:cNvGrpSpPr/>
          <p:nvPr/>
        </p:nvGrpSpPr>
        <p:grpSpPr>
          <a:xfrm>
            <a:off x="11555654" y="1409794"/>
            <a:ext cx="350297" cy="304271"/>
            <a:chOff x="5549875" y="2418425"/>
            <a:chExt cx="264975" cy="213075"/>
          </a:xfrm>
        </p:grpSpPr>
        <p:sp>
          <p:nvSpPr>
            <p:cNvPr id="552" name="Google Shape;552;p32"/>
            <p:cNvSpPr/>
            <p:nvPr/>
          </p:nvSpPr>
          <p:spPr>
            <a:xfrm>
              <a:off x="5549875" y="2576925"/>
              <a:ext cx="42400" cy="54575"/>
            </a:xfrm>
            <a:custGeom>
              <a:avLst/>
              <a:gdLst/>
              <a:ahLst/>
              <a:cxnLst/>
              <a:rect l="l" t="t" r="r" b="b"/>
              <a:pathLst>
                <a:path w="1696" h="2183" extrusionOk="0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5576175" y="2418425"/>
              <a:ext cx="238675" cy="211200"/>
            </a:xfrm>
            <a:custGeom>
              <a:avLst/>
              <a:gdLst/>
              <a:ahLst/>
              <a:cxnLst/>
              <a:rect l="l" t="t" r="r" b="b"/>
              <a:pathLst>
                <a:path w="9547" h="8448" extrusionOk="0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2"/>
          <p:cNvSpPr/>
          <p:nvPr/>
        </p:nvSpPr>
        <p:spPr>
          <a:xfrm>
            <a:off x="4701622" y="2047797"/>
            <a:ext cx="166936" cy="398769"/>
          </a:xfrm>
          <a:custGeom>
            <a:avLst/>
            <a:gdLst/>
            <a:ahLst/>
            <a:cxnLst/>
            <a:rect l="l" t="t" r="r" b="b"/>
            <a:pathLst>
              <a:path w="5051" h="11170" extrusionOk="0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2"/>
          <p:cNvGrpSpPr/>
          <p:nvPr/>
        </p:nvGrpSpPr>
        <p:grpSpPr>
          <a:xfrm>
            <a:off x="5651739" y="2084966"/>
            <a:ext cx="299598" cy="322978"/>
            <a:chOff x="3739275" y="2525850"/>
            <a:chExt cx="226625" cy="226175"/>
          </a:xfrm>
        </p:grpSpPr>
        <p:sp>
          <p:nvSpPr>
            <p:cNvPr id="556" name="Google Shape;556;p32"/>
            <p:cNvSpPr/>
            <p:nvPr/>
          </p:nvSpPr>
          <p:spPr>
            <a:xfrm>
              <a:off x="377942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39275" y="2605675"/>
              <a:ext cx="226625" cy="146350"/>
            </a:xfrm>
            <a:custGeom>
              <a:avLst/>
              <a:gdLst/>
              <a:ahLst/>
              <a:cxnLst/>
              <a:rect l="l" t="t" r="r" b="b"/>
              <a:pathLst>
                <a:path w="9065" h="5854" extrusionOk="0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390567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3739275" y="2545900"/>
              <a:ext cx="226625" cy="46425"/>
            </a:xfrm>
            <a:custGeom>
              <a:avLst/>
              <a:gdLst/>
              <a:ahLst/>
              <a:cxnLst/>
              <a:rect l="l" t="t" r="r" b="b"/>
              <a:pathLst>
                <a:path w="9065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2"/>
          <p:cNvGrpSpPr/>
          <p:nvPr/>
        </p:nvGrpSpPr>
        <p:grpSpPr>
          <a:xfrm>
            <a:off x="5124925" y="2056924"/>
            <a:ext cx="272464" cy="379063"/>
            <a:chOff x="4518575" y="2506200"/>
            <a:chExt cx="206100" cy="265450"/>
          </a:xfrm>
        </p:grpSpPr>
        <p:sp>
          <p:nvSpPr>
            <p:cNvPr id="561" name="Google Shape;561;p32"/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2"/>
          <p:cNvGrpSpPr/>
          <p:nvPr/>
        </p:nvGrpSpPr>
        <p:grpSpPr>
          <a:xfrm>
            <a:off x="6206122" y="2085243"/>
            <a:ext cx="299631" cy="322978"/>
            <a:chOff x="4164375" y="1677425"/>
            <a:chExt cx="226650" cy="226175"/>
          </a:xfrm>
        </p:grpSpPr>
        <p:sp>
          <p:nvSpPr>
            <p:cNvPr id="571" name="Google Shape;571;p32"/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2"/>
          <p:cNvGrpSpPr/>
          <p:nvPr/>
        </p:nvGrpSpPr>
        <p:grpSpPr>
          <a:xfrm>
            <a:off x="7260088" y="2076012"/>
            <a:ext cx="299003" cy="322978"/>
            <a:chOff x="5226025" y="1677425"/>
            <a:chExt cx="226175" cy="226175"/>
          </a:xfrm>
        </p:grpSpPr>
        <p:sp>
          <p:nvSpPr>
            <p:cNvPr id="577" name="Google Shape;577;p32"/>
            <p:cNvSpPr/>
            <p:nvPr/>
          </p:nvSpPr>
          <p:spPr>
            <a:xfrm>
              <a:off x="5226025" y="1677425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5259025" y="1733625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2"/>
          <p:cNvGrpSpPr/>
          <p:nvPr/>
        </p:nvGrpSpPr>
        <p:grpSpPr>
          <a:xfrm>
            <a:off x="6733472" y="2076148"/>
            <a:ext cx="299003" cy="322978"/>
            <a:chOff x="4835275" y="1198350"/>
            <a:chExt cx="226175" cy="226175"/>
          </a:xfrm>
        </p:grpSpPr>
        <p:sp>
          <p:nvSpPr>
            <p:cNvPr id="580" name="Google Shape;580;p32"/>
            <p:cNvSpPr/>
            <p:nvPr/>
          </p:nvSpPr>
          <p:spPr>
            <a:xfrm>
              <a:off x="4835275" y="1198350"/>
              <a:ext cx="226175" cy="226175"/>
            </a:xfrm>
            <a:custGeom>
              <a:avLst/>
              <a:gdLst/>
              <a:ahLst/>
              <a:cxnLst/>
              <a:rect l="l" t="t" r="r" b="b"/>
              <a:pathLst>
                <a:path w="9047" h="9047" extrusionOk="0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4868275" y="1255000"/>
              <a:ext cx="193175" cy="113325"/>
            </a:xfrm>
            <a:custGeom>
              <a:avLst/>
              <a:gdLst/>
              <a:ahLst/>
              <a:cxnLst/>
              <a:rect l="l" t="t" r="r" b="b"/>
              <a:pathLst>
                <a:path w="7727" h="4533" extrusionOk="0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2"/>
          <p:cNvGrpSpPr/>
          <p:nvPr/>
        </p:nvGrpSpPr>
        <p:grpSpPr>
          <a:xfrm>
            <a:off x="8420300" y="2059282"/>
            <a:ext cx="347356" cy="375243"/>
            <a:chOff x="968775" y="1180050"/>
            <a:chExt cx="262750" cy="262775"/>
          </a:xfrm>
        </p:grpSpPr>
        <p:sp>
          <p:nvSpPr>
            <p:cNvPr id="583" name="Google Shape;583;p32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2"/>
          <p:cNvGrpSpPr/>
          <p:nvPr/>
        </p:nvGrpSpPr>
        <p:grpSpPr>
          <a:xfrm>
            <a:off x="7785202" y="2129539"/>
            <a:ext cx="386288" cy="234692"/>
            <a:chOff x="1678900" y="1231350"/>
            <a:chExt cx="292200" cy="164350"/>
          </a:xfrm>
        </p:grpSpPr>
        <p:sp>
          <p:nvSpPr>
            <p:cNvPr id="587" name="Google Shape;587;p32"/>
            <p:cNvSpPr/>
            <p:nvPr/>
          </p:nvSpPr>
          <p:spPr>
            <a:xfrm>
              <a:off x="1678900" y="1231350"/>
              <a:ext cx="233775" cy="159725"/>
            </a:xfrm>
            <a:custGeom>
              <a:avLst/>
              <a:gdLst/>
              <a:ahLst/>
              <a:cxnLst/>
              <a:rect l="l" t="t" r="r" b="b"/>
              <a:pathLst>
                <a:path w="9351" h="6389" extrusionOk="0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1927800" y="1294250"/>
              <a:ext cx="43300" cy="96825"/>
            </a:xfrm>
            <a:custGeom>
              <a:avLst/>
              <a:gdLst/>
              <a:ahLst/>
              <a:cxnLst/>
              <a:rect l="l" t="t" r="r" b="b"/>
              <a:pathLst>
                <a:path w="1732" h="3873" extrusionOk="0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809600" y="1267925"/>
              <a:ext cx="128500" cy="127775"/>
            </a:xfrm>
            <a:custGeom>
              <a:avLst/>
              <a:gdLst/>
              <a:ahLst/>
              <a:cxnLst/>
              <a:rect l="l" t="t" r="r" b="b"/>
              <a:pathLst>
                <a:path w="5140" h="5111" extrusionOk="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2"/>
          <p:cNvSpPr/>
          <p:nvPr/>
        </p:nvSpPr>
        <p:spPr>
          <a:xfrm>
            <a:off x="9104182" y="2047815"/>
            <a:ext cx="245958" cy="380312"/>
          </a:xfrm>
          <a:custGeom>
            <a:avLst/>
            <a:gdLst/>
            <a:ahLst/>
            <a:cxnLst/>
            <a:rect l="l" t="t" r="r" b="b"/>
            <a:pathLst>
              <a:path w="7442" h="10653" extrusionOk="0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2"/>
          <p:cNvGrpSpPr/>
          <p:nvPr/>
        </p:nvGrpSpPr>
        <p:grpSpPr>
          <a:xfrm>
            <a:off x="9548436" y="2052586"/>
            <a:ext cx="322006" cy="369995"/>
            <a:chOff x="2405550" y="1181850"/>
            <a:chExt cx="243575" cy="259100"/>
          </a:xfrm>
        </p:grpSpPr>
        <p:sp>
          <p:nvSpPr>
            <p:cNvPr id="592" name="Google Shape;592;p32"/>
            <p:cNvSpPr/>
            <p:nvPr/>
          </p:nvSpPr>
          <p:spPr>
            <a:xfrm>
              <a:off x="2517500" y="1255000"/>
              <a:ext cx="13425" cy="12950"/>
            </a:xfrm>
            <a:custGeom>
              <a:avLst/>
              <a:gdLst/>
              <a:ahLst/>
              <a:cxnLst/>
              <a:rect l="l" t="t" r="r" b="b"/>
              <a:pathLst>
                <a:path w="537" h="518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517500" y="1387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2584425" y="1317900"/>
              <a:ext cx="12950" cy="13400"/>
            </a:xfrm>
            <a:custGeom>
              <a:avLst/>
              <a:gdLst/>
              <a:ahLst/>
              <a:cxnLst/>
              <a:rect l="l" t="t" r="r" b="b"/>
              <a:pathLst>
                <a:path w="518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2451050" y="13179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517500" y="1278200"/>
              <a:ext cx="44650" cy="84325"/>
            </a:xfrm>
            <a:custGeom>
              <a:avLst/>
              <a:gdLst/>
              <a:ahLst/>
              <a:cxnLst/>
              <a:rect l="l" t="t" r="r" b="b"/>
              <a:pathLst>
                <a:path w="1786" h="3373" extrusionOk="0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2405550" y="1181850"/>
              <a:ext cx="243575" cy="259100"/>
            </a:xfrm>
            <a:custGeom>
              <a:avLst/>
              <a:gdLst/>
              <a:ahLst/>
              <a:cxnLst/>
              <a:rect l="l" t="t" r="r" b="b"/>
              <a:pathLst>
                <a:path w="9743" h="10364" extrusionOk="0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32"/>
          <p:cNvSpPr/>
          <p:nvPr/>
        </p:nvSpPr>
        <p:spPr>
          <a:xfrm>
            <a:off x="10156571" y="2076755"/>
            <a:ext cx="299003" cy="322978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32"/>
          <p:cNvGrpSpPr/>
          <p:nvPr/>
        </p:nvGrpSpPr>
        <p:grpSpPr>
          <a:xfrm>
            <a:off x="10581624" y="2050283"/>
            <a:ext cx="286610" cy="374600"/>
            <a:chOff x="3086700" y="1180050"/>
            <a:chExt cx="216800" cy="262325"/>
          </a:xfrm>
        </p:grpSpPr>
        <p:sp>
          <p:nvSpPr>
            <p:cNvPr id="600" name="Google Shape;600;p32"/>
            <p:cNvSpPr/>
            <p:nvPr/>
          </p:nvSpPr>
          <p:spPr>
            <a:xfrm>
              <a:off x="3161625" y="1180050"/>
              <a:ext cx="141875" cy="141425"/>
            </a:xfrm>
            <a:custGeom>
              <a:avLst/>
              <a:gdLst/>
              <a:ahLst/>
              <a:cxnLst/>
              <a:rect l="l" t="t" r="r" b="b"/>
              <a:pathLst>
                <a:path w="5675" h="5657" extrusionOk="0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3086700" y="1301400"/>
              <a:ext cx="141425" cy="140975"/>
            </a:xfrm>
            <a:custGeom>
              <a:avLst/>
              <a:gdLst/>
              <a:ahLst/>
              <a:cxnLst/>
              <a:rect l="l" t="t" r="r" b="b"/>
              <a:pathLst>
                <a:path w="5657" h="5639" extrusionOk="0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32"/>
          <p:cNvGrpSpPr/>
          <p:nvPr/>
        </p:nvGrpSpPr>
        <p:grpSpPr>
          <a:xfrm>
            <a:off x="11088218" y="2037860"/>
            <a:ext cx="228243" cy="399447"/>
            <a:chOff x="3741075" y="1171575"/>
            <a:chExt cx="172650" cy="279725"/>
          </a:xfrm>
        </p:grpSpPr>
        <p:sp>
          <p:nvSpPr>
            <p:cNvPr id="603" name="Google Shape;603;p32"/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2"/>
          <p:cNvSpPr/>
          <p:nvPr/>
        </p:nvSpPr>
        <p:spPr>
          <a:xfrm>
            <a:off x="11546616" y="2050939"/>
            <a:ext cx="350330" cy="375207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2"/>
          <p:cNvGrpSpPr/>
          <p:nvPr/>
        </p:nvGrpSpPr>
        <p:grpSpPr>
          <a:xfrm>
            <a:off x="4609720" y="2817383"/>
            <a:ext cx="351520" cy="265679"/>
            <a:chOff x="952700" y="1101100"/>
            <a:chExt cx="265900" cy="186050"/>
          </a:xfrm>
        </p:grpSpPr>
        <p:sp>
          <p:nvSpPr>
            <p:cNvPr id="609" name="Google Shape;609;p32"/>
            <p:cNvSpPr/>
            <p:nvPr/>
          </p:nvSpPr>
          <p:spPr>
            <a:xfrm>
              <a:off x="952700" y="1101100"/>
              <a:ext cx="265900" cy="186050"/>
            </a:xfrm>
            <a:custGeom>
              <a:avLst/>
              <a:gdLst/>
              <a:ahLst/>
              <a:cxnLst/>
              <a:rect l="l" t="t" r="r" b="b"/>
              <a:pathLst>
                <a:path w="10636" h="7442" extrusionOk="0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992850" y="1234025"/>
              <a:ext cx="53125" cy="13425"/>
            </a:xfrm>
            <a:custGeom>
              <a:avLst/>
              <a:gdLst/>
              <a:ahLst/>
              <a:cxnLst/>
              <a:rect l="l" t="t" r="r" b="b"/>
              <a:pathLst>
                <a:path w="2125" h="537" extrusionOk="0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1059325" y="1234025"/>
              <a:ext cx="26350" cy="13425"/>
            </a:xfrm>
            <a:custGeom>
              <a:avLst/>
              <a:gdLst/>
              <a:ahLst/>
              <a:cxnLst/>
              <a:rect l="l" t="t" r="r" b="b"/>
              <a:pathLst>
                <a:path w="1054" h="537" extrusionOk="0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2"/>
          <p:cNvSpPr/>
          <p:nvPr/>
        </p:nvSpPr>
        <p:spPr>
          <a:xfrm>
            <a:off x="5136187" y="2730355"/>
            <a:ext cx="246520" cy="379705"/>
          </a:xfrm>
          <a:custGeom>
            <a:avLst/>
            <a:gdLst/>
            <a:ahLst/>
            <a:cxnLst/>
            <a:rect l="l" t="t" r="r" b="b"/>
            <a:pathLst>
              <a:path w="7459" h="10636" extrusionOk="0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2"/>
          <p:cNvSpPr/>
          <p:nvPr/>
        </p:nvSpPr>
        <p:spPr>
          <a:xfrm>
            <a:off x="5558048" y="2759064"/>
            <a:ext cx="396303" cy="418261"/>
          </a:xfrm>
          <a:custGeom>
            <a:avLst/>
            <a:gdLst/>
            <a:ahLst/>
            <a:cxnLst/>
            <a:rect l="l" t="t" r="r" b="b"/>
            <a:pathLst>
              <a:path w="11991" h="11716" extrusionOk="0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2"/>
          <p:cNvSpPr/>
          <p:nvPr/>
        </p:nvSpPr>
        <p:spPr>
          <a:xfrm>
            <a:off x="6129664" y="2759135"/>
            <a:ext cx="360939" cy="315374"/>
          </a:xfrm>
          <a:custGeom>
            <a:avLst/>
            <a:gdLst/>
            <a:ahLst/>
            <a:cxnLst/>
            <a:rect l="l" t="t" r="r" b="b"/>
            <a:pathLst>
              <a:path w="10921" h="8834" extrusionOk="0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2"/>
          <p:cNvSpPr/>
          <p:nvPr/>
        </p:nvSpPr>
        <p:spPr>
          <a:xfrm>
            <a:off x="6739030" y="2799092"/>
            <a:ext cx="311397" cy="352930"/>
          </a:xfrm>
          <a:custGeom>
            <a:avLst/>
            <a:gdLst/>
            <a:ahLst/>
            <a:cxnLst/>
            <a:rect l="l" t="t" r="r" b="b"/>
            <a:pathLst>
              <a:path w="9422" h="9886" extrusionOk="0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2"/>
          <p:cNvGrpSpPr/>
          <p:nvPr/>
        </p:nvGrpSpPr>
        <p:grpSpPr>
          <a:xfrm>
            <a:off x="7300996" y="2794967"/>
            <a:ext cx="317875" cy="360570"/>
            <a:chOff x="5583325" y="1073450"/>
            <a:chExt cx="240450" cy="252500"/>
          </a:xfrm>
        </p:grpSpPr>
        <p:sp>
          <p:nvSpPr>
            <p:cNvPr id="617" name="Google Shape;617;p32"/>
            <p:cNvSpPr/>
            <p:nvPr/>
          </p:nvSpPr>
          <p:spPr>
            <a:xfrm>
              <a:off x="5613200" y="1229575"/>
              <a:ext cx="96375" cy="96375"/>
            </a:xfrm>
            <a:custGeom>
              <a:avLst/>
              <a:gdLst/>
              <a:ahLst/>
              <a:cxnLst/>
              <a:rect l="l" t="t" r="r" b="b"/>
              <a:pathLst>
                <a:path w="3855" h="3855" extrusionOk="0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689050" y="1144825"/>
              <a:ext cx="134725" cy="122250"/>
            </a:xfrm>
            <a:custGeom>
              <a:avLst/>
              <a:gdLst/>
              <a:ahLst/>
              <a:cxnLst/>
              <a:rect l="l" t="t" r="r" b="b"/>
              <a:pathLst>
                <a:path w="5389" h="4890" extrusionOk="0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583325" y="1073450"/>
              <a:ext cx="106175" cy="150350"/>
            </a:xfrm>
            <a:custGeom>
              <a:avLst/>
              <a:gdLst/>
              <a:ahLst/>
              <a:cxnLst/>
              <a:rect l="l" t="t" r="r" b="b"/>
              <a:pathLst>
                <a:path w="4247" h="6014" extrusionOk="0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716250" y="1252775"/>
              <a:ext cx="88350" cy="53100"/>
            </a:xfrm>
            <a:custGeom>
              <a:avLst/>
              <a:gdLst/>
              <a:ahLst/>
              <a:cxnLst/>
              <a:rect l="l" t="t" r="r" b="b"/>
              <a:pathLst>
                <a:path w="3534" h="2124" extrusionOk="0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32"/>
          <p:cNvGrpSpPr/>
          <p:nvPr/>
        </p:nvGrpSpPr>
        <p:grpSpPr>
          <a:xfrm>
            <a:off x="7784854" y="2784028"/>
            <a:ext cx="386850" cy="308983"/>
            <a:chOff x="1502275" y="3638775"/>
            <a:chExt cx="292625" cy="216375"/>
          </a:xfrm>
        </p:grpSpPr>
        <p:sp>
          <p:nvSpPr>
            <p:cNvPr id="622" name="Google Shape;622;p32"/>
            <p:cNvSpPr/>
            <p:nvPr/>
          </p:nvSpPr>
          <p:spPr>
            <a:xfrm>
              <a:off x="1502275" y="3658850"/>
              <a:ext cx="292625" cy="196300"/>
            </a:xfrm>
            <a:custGeom>
              <a:avLst/>
              <a:gdLst/>
              <a:ahLst/>
              <a:cxnLst/>
              <a:rect l="l" t="t" r="r" b="b"/>
              <a:pathLst>
                <a:path w="11705" h="7852" extrusionOk="0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535275" y="3638775"/>
              <a:ext cx="226625" cy="169525"/>
            </a:xfrm>
            <a:custGeom>
              <a:avLst/>
              <a:gdLst/>
              <a:ahLst/>
              <a:cxnLst/>
              <a:rect l="l" t="t" r="r" b="b"/>
              <a:pathLst>
                <a:path w="9065" h="6781" extrusionOk="0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675350" y="3691850"/>
              <a:ext cx="46400" cy="10300"/>
            </a:xfrm>
            <a:custGeom>
              <a:avLst/>
              <a:gdLst/>
              <a:ahLst/>
              <a:cxnLst/>
              <a:rect l="l" t="t" r="r" b="b"/>
              <a:pathLst>
                <a:path w="1856" h="412" extrusionOk="0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675350" y="3711925"/>
              <a:ext cx="46400" cy="9850"/>
            </a:xfrm>
            <a:custGeom>
              <a:avLst/>
              <a:gdLst/>
              <a:ahLst/>
              <a:cxnLst/>
              <a:rect l="l" t="t" r="r" b="b"/>
              <a:pathLst>
                <a:path w="1856" h="394" extrusionOk="0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675350" y="3732000"/>
              <a:ext cx="32125" cy="9825"/>
            </a:xfrm>
            <a:custGeom>
              <a:avLst/>
              <a:gdLst/>
              <a:ahLst/>
              <a:cxnLst/>
              <a:rect l="l" t="t" r="r" b="b"/>
              <a:pathLst>
                <a:path w="1285" h="393" extrusionOk="0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2"/>
          <p:cNvGrpSpPr/>
          <p:nvPr/>
        </p:nvGrpSpPr>
        <p:grpSpPr>
          <a:xfrm>
            <a:off x="8339893" y="2725842"/>
            <a:ext cx="354428" cy="379669"/>
            <a:chOff x="3171000" y="4021950"/>
            <a:chExt cx="268100" cy="265875"/>
          </a:xfrm>
        </p:grpSpPr>
        <p:sp>
          <p:nvSpPr>
            <p:cNvPr id="628" name="Google Shape;628;p32"/>
            <p:cNvSpPr/>
            <p:nvPr/>
          </p:nvSpPr>
          <p:spPr>
            <a:xfrm>
              <a:off x="3171000" y="4058525"/>
              <a:ext cx="230200" cy="229300"/>
            </a:xfrm>
            <a:custGeom>
              <a:avLst/>
              <a:gdLst/>
              <a:ahLst/>
              <a:cxnLst/>
              <a:rect l="l" t="t" r="r" b="b"/>
              <a:pathLst>
                <a:path w="9208" h="9172" extrusionOk="0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367725" y="4021950"/>
              <a:ext cx="71375" cy="69150"/>
            </a:xfrm>
            <a:custGeom>
              <a:avLst/>
              <a:gdLst/>
              <a:ahLst/>
              <a:cxnLst/>
              <a:rect l="l" t="t" r="r" b="b"/>
              <a:pathLst>
                <a:path w="2855" h="2766" extrusionOk="0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32"/>
          <p:cNvSpPr/>
          <p:nvPr/>
        </p:nvSpPr>
        <p:spPr>
          <a:xfrm>
            <a:off x="8860657" y="2762135"/>
            <a:ext cx="394518" cy="426829"/>
          </a:xfrm>
          <a:custGeom>
            <a:avLst/>
            <a:gdLst/>
            <a:ahLst/>
            <a:cxnLst/>
            <a:rect l="l" t="t" r="r" b="b"/>
            <a:pathLst>
              <a:path w="11937" h="11956" extrusionOk="0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9415043" y="2745852"/>
            <a:ext cx="352082" cy="380455"/>
          </a:xfrm>
          <a:custGeom>
            <a:avLst/>
            <a:gdLst/>
            <a:ahLst/>
            <a:cxnLst/>
            <a:rect l="l" t="t" r="r" b="b"/>
            <a:pathLst>
              <a:path w="10653" h="10657" extrusionOk="0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2"/>
          <p:cNvGrpSpPr/>
          <p:nvPr/>
        </p:nvGrpSpPr>
        <p:grpSpPr>
          <a:xfrm>
            <a:off x="9929173" y="2779951"/>
            <a:ext cx="334400" cy="361213"/>
            <a:chOff x="5684575" y="4038000"/>
            <a:chExt cx="252950" cy="252950"/>
          </a:xfrm>
        </p:grpSpPr>
        <p:sp>
          <p:nvSpPr>
            <p:cNvPr id="633" name="Google Shape;633;p32"/>
            <p:cNvSpPr/>
            <p:nvPr/>
          </p:nvSpPr>
          <p:spPr>
            <a:xfrm>
              <a:off x="5684575" y="40380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5804575" y="4097775"/>
              <a:ext cx="58000" cy="118225"/>
            </a:xfrm>
            <a:custGeom>
              <a:avLst/>
              <a:gdLst/>
              <a:ahLst/>
              <a:cxnLst/>
              <a:rect l="l" t="t" r="r" b="b"/>
              <a:pathLst>
                <a:path w="2320" h="4729" extrusionOk="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804575" y="40714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804575" y="4244525"/>
              <a:ext cx="13400" cy="1297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718025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5891100" y="4158000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10522754" y="2736442"/>
            <a:ext cx="247115" cy="418511"/>
            <a:chOff x="1982675" y="3599525"/>
            <a:chExt cx="186925" cy="293075"/>
          </a:xfrm>
        </p:grpSpPr>
        <p:sp>
          <p:nvSpPr>
            <p:cNvPr id="640" name="Google Shape;640;p32"/>
            <p:cNvSpPr/>
            <p:nvPr/>
          </p:nvSpPr>
          <p:spPr>
            <a:xfrm>
              <a:off x="2029075" y="36396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2029075" y="3599525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2085725" y="3659725"/>
              <a:ext cx="20100" cy="19675"/>
            </a:xfrm>
            <a:custGeom>
              <a:avLst/>
              <a:gdLst/>
              <a:ahLst/>
              <a:cxnLst/>
              <a:rect l="l" t="t" r="r" b="b"/>
              <a:pathLst>
                <a:path w="804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2088850" y="3612900"/>
              <a:ext cx="26775" cy="26800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1982675" y="3689625"/>
              <a:ext cx="186925" cy="202975"/>
            </a:xfrm>
            <a:custGeom>
              <a:avLst/>
              <a:gdLst/>
              <a:ahLst/>
              <a:cxnLst/>
              <a:rect l="l" t="t" r="r" b="b"/>
              <a:pathLst>
                <a:path w="7477" h="8119" extrusionOk="0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2"/>
          <p:cNvGrpSpPr/>
          <p:nvPr/>
        </p:nvGrpSpPr>
        <p:grpSpPr>
          <a:xfrm>
            <a:off x="11028762" y="2736441"/>
            <a:ext cx="178106" cy="417904"/>
            <a:chOff x="2397075" y="3602200"/>
            <a:chExt cx="134725" cy="292650"/>
          </a:xfrm>
        </p:grpSpPr>
        <p:sp>
          <p:nvSpPr>
            <p:cNvPr id="646" name="Google Shape;646;p32"/>
            <p:cNvSpPr/>
            <p:nvPr/>
          </p:nvSpPr>
          <p:spPr>
            <a:xfrm>
              <a:off x="2460850" y="3602200"/>
              <a:ext cx="20100" cy="20100"/>
            </a:xfrm>
            <a:custGeom>
              <a:avLst/>
              <a:gdLst/>
              <a:ahLst/>
              <a:cxnLst/>
              <a:rect l="l" t="t" r="r" b="b"/>
              <a:pathLst>
                <a:path w="804" h="804" extrusionOk="0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2477800" y="3632075"/>
              <a:ext cx="19675" cy="20100"/>
            </a:xfrm>
            <a:custGeom>
              <a:avLst/>
              <a:gdLst/>
              <a:ahLst/>
              <a:cxnLst/>
              <a:rect l="l" t="t" r="r" b="b"/>
              <a:pathLst>
                <a:path w="787" h="804" extrusionOk="0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2441225" y="3625400"/>
              <a:ext cx="19650" cy="20075"/>
            </a:xfrm>
            <a:custGeom>
              <a:avLst/>
              <a:gdLst/>
              <a:ahLst/>
              <a:cxnLst/>
              <a:rect l="l" t="t" r="r" b="b"/>
              <a:pathLst>
                <a:path w="786" h="803" extrusionOk="0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2444350" y="365885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2397075" y="3691850"/>
              <a:ext cx="134725" cy="203000"/>
            </a:xfrm>
            <a:custGeom>
              <a:avLst/>
              <a:gdLst/>
              <a:ahLst/>
              <a:cxnLst/>
              <a:rect l="l" t="t" r="r" b="b"/>
              <a:pathLst>
                <a:path w="5389" h="8120" extrusionOk="0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32"/>
          <p:cNvGrpSpPr/>
          <p:nvPr/>
        </p:nvGrpSpPr>
        <p:grpSpPr>
          <a:xfrm>
            <a:off x="4662894" y="3453439"/>
            <a:ext cx="246520" cy="401982"/>
            <a:chOff x="2717350" y="3603525"/>
            <a:chExt cx="186475" cy="281500"/>
          </a:xfrm>
        </p:grpSpPr>
        <p:sp>
          <p:nvSpPr>
            <p:cNvPr id="652" name="Google Shape;652;p32"/>
            <p:cNvSpPr/>
            <p:nvPr/>
          </p:nvSpPr>
          <p:spPr>
            <a:xfrm>
              <a:off x="2741875" y="3786425"/>
              <a:ext cx="60250" cy="35250"/>
            </a:xfrm>
            <a:custGeom>
              <a:avLst/>
              <a:gdLst/>
              <a:ahLst/>
              <a:cxnLst/>
              <a:rect l="l" t="t" r="r" b="b"/>
              <a:pathLst>
                <a:path w="2410" h="1410" extrusionOk="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2820400" y="3718625"/>
              <a:ext cx="26775" cy="26775"/>
            </a:xfrm>
            <a:custGeom>
              <a:avLst/>
              <a:gdLst/>
              <a:ahLst/>
              <a:cxnLst/>
              <a:rect l="l" t="t" r="r" b="b"/>
              <a:pathLst>
                <a:path w="1071" h="1071" extrusionOk="0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2717350" y="3603525"/>
              <a:ext cx="186475" cy="281500"/>
            </a:xfrm>
            <a:custGeom>
              <a:avLst/>
              <a:gdLst/>
              <a:ahLst/>
              <a:cxnLst/>
              <a:rect l="l" t="t" r="r" b="b"/>
              <a:pathLst>
                <a:path w="7459" h="11260" extrusionOk="0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32"/>
          <p:cNvSpPr/>
          <p:nvPr/>
        </p:nvSpPr>
        <p:spPr>
          <a:xfrm>
            <a:off x="11464709" y="2762385"/>
            <a:ext cx="387478" cy="351074"/>
          </a:xfrm>
          <a:custGeom>
            <a:avLst/>
            <a:gdLst/>
            <a:ahLst/>
            <a:cxnLst/>
            <a:rect l="l" t="t" r="r" b="b"/>
            <a:pathLst>
              <a:path w="11724" h="9834" extrusionOk="0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32"/>
          <p:cNvGrpSpPr/>
          <p:nvPr/>
        </p:nvGrpSpPr>
        <p:grpSpPr>
          <a:xfrm>
            <a:off x="5105817" y="3464273"/>
            <a:ext cx="332053" cy="380312"/>
            <a:chOff x="3927075" y="3612900"/>
            <a:chExt cx="251175" cy="266325"/>
          </a:xfrm>
        </p:grpSpPr>
        <p:sp>
          <p:nvSpPr>
            <p:cNvPr id="658" name="Google Shape;658;p32"/>
            <p:cNvSpPr/>
            <p:nvPr/>
          </p:nvSpPr>
          <p:spPr>
            <a:xfrm>
              <a:off x="4031450" y="37262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927075" y="3612900"/>
              <a:ext cx="251175" cy="266325"/>
            </a:xfrm>
            <a:custGeom>
              <a:avLst/>
              <a:gdLst/>
              <a:ahLst/>
              <a:cxnLst/>
              <a:rect l="l" t="t" r="r" b="b"/>
              <a:pathLst>
                <a:path w="10047" h="10653" extrusionOk="0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2"/>
          <p:cNvGrpSpPr/>
          <p:nvPr/>
        </p:nvGrpSpPr>
        <p:grpSpPr>
          <a:xfrm>
            <a:off x="5633922" y="3526705"/>
            <a:ext cx="336152" cy="363747"/>
            <a:chOff x="4324975" y="3617800"/>
            <a:chExt cx="254275" cy="254725"/>
          </a:xfrm>
        </p:grpSpPr>
        <p:sp>
          <p:nvSpPr>
            <p:cNvPr id="661" name="Google Shape;661;p32"/>
            <p:cNvSpPr/>
            <p:nvPr/>
          </p:nvSpPr>
          <p:spPr>
            <a:xfrm>
              <a:off x="4347275" y="3641900"/>
              <a:ext cx="186025" cy="230625"/>
            </a:xfrm>
            <a:custGeom>
              <a:avLst/>
              <a:gdLst/>
              <a:ahLst/>
              <a:cxnLst/>
              <a:rect l="l" t="t" r="r" b="b"/>
              <a:pathLst>
                <a:path w="7441" h="9225" extrusionOk="0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324975" y="3727975"/>
              <a:ext cx="18750" cy="17875"/>
            </a:xfrm>
            <a:custGeom>
              <a:avLst/>
              <a:gdLst/>
              <a:ahLst/>
              <a:cxnLst/>
              <a:rect l="l" t="t" r="r" b="b"/>
              <a:pathLst>
                <a:path w="750" h="715" extrusionOk="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529725" y="3617800"/>
              <a:ext cx="49525" cy="55800"/>
            </a:xfrm>
            <a:custGeom>
              <a:avLst/>
              <a:gdLst/>
              <a:ahLst/>
              <a:cxnLst/>
              <a:rect l="l" t="t" r="r" b="b"/>
              <a:pathLst>
                <a:path w="1981" h="2232" extrusionOk="0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2"/>
          <p:cNvGrpSpPr/>
          <p:nvPr/>
        </p:nvGrpSpPr>
        <p:grpSpPr>
          <a:xfrm>
            <a:off x="6167580" y="3595499"/>
            <a:ext cx="399872" cy="228087"/>
            <a:chOff x="4728650" y="3665975"/>
            <a:chExt cx="302475" cy="159725"/>
          </a:xfrm>
        </p:grpSpPr>
        <p:sp>
          <p:nvSpPr>
            <p:cNvPr id="665" name="Google Shape;665;p32"/>
            <p:cNvSpPr/>
            <p:nvPr/>
          </p:nvSpPr>
          <p:spPr>
            <a:xfrm>
              <a:off x="4728650" y="3665975"/>
              <a:ext cx="302475" cy="147225"/>
            </a:xfrm>
            <a:custGeom>
              <a:avLst/>
              <a:gdLst/>
              <a:ahLst/>
              <a:cxnLst/>
              <a:rect l="l" t="t" r="r" b="b"/>
              <a:pathLst>
                <a:path w="12099" h="5889" extrusionOk="0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31700" y="3757875"/>
              <a:ext cx="125825" cy="67825"/>
            </a:xfrm>
            <a:custGeom>
              <a:avLst/>
              <a:gdLst/>
              <a:ahLst/>
              <a:cxnLst/>
              <a:rect l="l" t="t" r="r" b="b"/>
              <a:pathLst>
                <a:path w="5033" h="2713" extrusionOk="0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32"/>
          <p:cNvGrpSpPr/>
          <p:nvPr/>
        </p:nvGrpSpPr>
        <p:grpSpPr>
          <a:xfrm>
            <a:off x="6694247" y="3550622"/>
            <a:ext cx="382719" cy="296239"/>
            <a:chOff x="5164925" y="3642775"/>
            <a:chExt cx="289500" cy="207450"/>
          </a:xfrm>
        </p:grpSpPr>
        <p:sp>
          <p:nvSpPr>
            <p:cNvPr id="668" name="Google Shape;668;p32"/>
            <p:cNvSpPr/>
            <p:nvPr/>
          </p:nvSpPr>
          <p:spPr>
            <a:xfrm>
              <a:off x="5271975" y="3690075"/>
              <a:ext cx="79875" cy="79875"/>
            </a:xfrm>
            <a:custGeom>
              <a:avLst/>
              <a:gdLst/>
              <a:ahLst/>
              <a:cxnLst/>
              <a:rect l="l" t="t" r="r" b="b"/>
              <a:pathLst>
                <a:path w="3195" h="3195" extrusionOk="0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5368325" y="3670900"/>
              <a:ext cx="26775" cy="26325"/>
            </a:xfrm>
            <a:custGeom>
              <a:avLst/>
              <a:gdLst/>
              <a:ahLst/>
              <a:cxnLst/>
              <a:rect l="l" t="t" r="r" b="b"/>
              <a:pathLst>
                <a:path w="1071" h="1053" extrusionOk="0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5222000" y="3823900"/>
              <a:ext cx="26800" cy="26325"/>
            </a:xfrm>
            <a:custGeom>
              <a:avLst/>
              <a:gdLst/>
              <a:ahLst/>
              <a:cxnLst/>
              <a:rect l="l" t="t" r="r" b="b"/>
              <a:pathLst>
                <a:path w="1072" h="1053" extrusionOk="0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5164925" y="3642775"/>
              <a:ext cx="289500" cy="202100"/>
            </a:xfrm>
            <a:custGeom>
              <a:avLst/>
              <a:gdLst/>
              <a:ahLst/>
              <a:cxnLst/>
              <a:rect l="l" t="t" r="r" b="b"/>
              <a:pathLst>
                <a:path w="11580" h="8084" extrusionOk="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5226475" y="3704350"/>
              <a:ext cx="182450" cy="104850"/>
            </a:xfrm>
            <a:custGeom>
              <a:avLst/>
              <a:gdLst/>
              <a:ahLst/>
              <a:cxnLst/>
              <a:rect l="l" t="t" r="r" b="b"/>
              <a:pathLst>
                <a:path w="7298" h="4194" extrusionOk="0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2"/>
          <p:cNvSpPr/>
          <p:nvPr/>
        </p:nvSpPr>
        <p:spPr>
          <a:xfrm>
            <a:off x="7295018" y="3460530"/>
            <a:ext cx="360939" cy="389844"/>
          </a:xfrm>
          <a:custGeom>
            <a:avLst/>
            <a:gdLst/>
            <a:ahLst/>
            <a:cxnLst/>
            <a:rect l="l" t="t" r="r" b="b"/>
            <a:pathLst>
              <a:path w="10921" h="10920" extrusionOk="0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7798836" y="3493969"/>
            <a:ext cx="334367" cy="322978"/>
          </a:xfrm>
          <a:custGeom>
            <a:avLst/>
            <a:gdLst/>
            <a:ahLst/>
            <a:cxnLst/>
            <a:rect l="l" t="t" r="r" b="b"/>
            <a:pathLst>
              <a:path w="10117" h="9047" extrusionOk="0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8276056" y="3482704"/>
            <a:ext cx="318470" cy="345505"/>
          </a:xfrm>
          <a:custGeom>
            <a:avLst/>
            <a:gdLst/>
            <a:ahLst/>
            <a:cxnLst/>
            <a:rect l="l" t="t" r="r" b="b"/>
            <a:pathLst>
              <a:path w="9636" h="9678" extrusionOk="0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8857056" y="3405469"/>
            <a:ext cx="351487" cy="37970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2"/>
          <p:cNvSpPr/>
          <p:nvPr/>
        </p:nvSpPr>
        <p:spPr>
          <a:xfrm>
            <a:off x="9366408" y="3405166"/>
            <a:ext cx="351487" cy="380312"/>
          </a:xfrm>
          <a:custGeom>
            <a:avLst/>
            <a:gdLst/>
            <a:ahLst/>
            <a:cxnLst/>
            <a:rect l="l" t="t" r="r" b="b"/>
            <a:pathLst>
              <a:path w="10635" h="10653" extrusionOk="0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2"/>
          <p:cNvSpPr/>
          <p:nvPr/>
        </p:nvSpPr>
        <p:spPr>
          <a:xfrm>
            <a:off x="9875760" y="3397257"/>
            <a:ext cx="340283" cy="440181"/>
          </a:xfrm>
          <a:custGeom>
            <a:avLst/>
            <a:gdLst/>
            <a:ahLst/>
            <a:cxnLst/>
            <a:rect l="l" t="t" r="r" b="b"/>
            <a:pathLst>
              <a:path w="10296" h="12330" extrusionOk="0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2"/>
          <p:cNvSpPr/>
          <p:nvPr/>
        </p:nvSpPr>
        <p:spPr>
          <a:xfrm>
            <a:off x="10489751" y="3456405"/>
            <a:ext cx="298441" cy="360713"/>
          </a:xfrm>
          <a:custGeom>
            <a:avLst/>
            <a:gdLst/>
            <a:ahLst/>
            <a:cxnLst/>
            <a:rect l="l" t="t" r="r" b="b"/>
            <a:pathLst>
              <a:path w="9030" h="10104" extrusionOk="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2"/>
          <p:cNvGrpSpPr/>
          <p:nvPr/>
        </p:nvGrpSpPr>
        <p:grpSpPr>
          <a:xfrm>
            <a:off x="11014862" y="3460881"/>
            <a:ext cx="327294" cy="350538"/>
            <a:chOff x="5717150" y="2098500"/>
            <a:chExt cx="247575" cy="245475"/>
          </a:xfrm>
        </p:grpSpPr>
        <p:sp>
          <p:nvSpPr>
            <p:cNvPr id="681" name="Google Shape;681;p32"/>
            <p:cNvSpPr/>
            <p:nvPr/>
          </p:nvSpPr>
          <p:spPr>
            <a:xfrm>
              <a:off x="5717150" y="2098500"/>
              <a:ext cx="135175" cy="132800"/>
            </a:xfrm>
            <a:custGeom>
              <a:avLst/>
              <a:gdLst/>
              <a:ahLst/>
              <a:cxnLst/>
              <a:rect l="l" t="t" r="r" b="b"/>
              <a:pathLst>
                <a:path w="5407" h="5312" extrusionOk="0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5857650" y="2158275"/>
              <a:ext cx="107075" cy="106075"/>
            </a:xfrm>
            <a:custGeom>
              <a:avLst/>
              <a:gdLst/>
              <a:ahLst/>
              <a:cxnLst/>
              <a:rect l="l" t="t" r="r" b="b"/>
              <a:pathLst>
                <a:path w="4283" h="4243" extrusionOk="0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5790750" y="2264450"/>
              <a:ext cx="80750" cy="79525"/>
            </a:xfrm>
            <a:custGeom>
              <a:avLst/>
              <a:gdLst/>
              <a:ahLst/>
              <a:cxnLst/>
              <a:rect l="l" t="t" r="r" b="b"/>
              <a:pathLst>
                <a:path w="3230" h="3181" extrusionOk="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32"/>
          <p:cNvSpPr/>
          <p:nvPr/>
        </p:nvSpPr>
        <p:spPr>
          <a:xfrm>
            <a:off x="11564458" y="3390829"/>
            <a:ext cx="283106" cy="408979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>
            <a:off x="4600535" y="4227553"/>
            <a:ext cx="369168" cy="265679"/>
          </a:xfrm>
          <a:custGeom>
            <a:avLst/>
            <a:gdLst/>
            <a:ahLst/>
            <a:cxnLst/>
            <a:rect l="l" t="t" r="r" b="b"/>
            <a:pathLst>
              <a:path w="11170" h="7442" extrusionOk="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5120823" y="4207486"/>
            <a:ext cx="299036" cy="305806"/>
          </a:xfrm>
          <a:custGeom>
            <a:avLst/>
            <a:gdLst/>
            <a:ahLst/>
            <a:cxnLst/>
            <a:rect l="l" t="t" r="r" b="b"/>
            <a:pathLst>
              <a:path w="9048" h="8566" extrusionOk="0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32"/>
          <p:cNvGrpSpPr/>
          <p:nvPr/>
        </p:nvGrpSpPr>
        <p:grpSpPr>
          <a:xfrm>
            <a:off x="5592352" y="4132260"/>
            <a:ext cx="352082" cy="332546"/>
            <a:chOff x="6435300" y="2742175"/>
            <a:chExt cx="266325" cy="232875"/>
          </a:xfrm>
        </p:grpSpPr>
        <p:sp>
          <p:nvSpPr>
            <p:cNvPr id="688" name="Google Shape;688;p32"/>
            <p:cNvSpPr/>
            <p:nvPr/>
          </p:nvSpPr>
          <p:spPr>
            <a:xfrm>
              <a:off x="6518275" y="2742175"/>
              <a:ext cx="183350" cy="232875"/>
            </a:xfrm>
            <a:custGeom>
              <a:avLst/>
              <a:gdLst/>
              <a:ahLst/>
              <a:cxnLst/>
              <a:rect l="l" t="t" r="r" b="b"/>
              <a:pathLst>
                <a:path w="7334" h="9315" extrusionOk="0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435300" y="2825150"/>
              <a:ext cx="62925" cy="140075"/>
            </a:xfrm>
            <a:custGeom>
              <a:avLst/>
              <a:gdLst/>
              <a:ahLst/>
              <a:cxnLst/>
              <a:rect l="l" t="t" r="r" b="b"/>
              <a:pathLst>
                <a:path w="2517" h="5603" extrusionOk="0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32"/>
          <p:cNvGrpSpPr/>
          <p:nvPr/>
        </p:nvGrpSpPr>
        <p:grpSpPr>
          <a:xfrm>
            <a:off x="6639290" y="4215198"/>
            <a:ext cx="333805" cy="360570"/>
            <a:chOff x="674800" y="2146225"/>
            <a:chExt cx="252500" cy="252500"/>
          </a:xfrm>
        </p:grpSpPr>
        <p:sp>
          <p:nvSpPr>
            <p:cNvPr id="691" name="Google Shape;691;p32"/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2"/>
          <p:cNvGrpSpPr/>
          <p:nvPr/>
        </p:nvGrpSpPr>
        <p:grpSpPr>
          <a:xfrm>
            <a:off x="7166341" y="4227231"/>
            <a:ext cx="333805" cy="360570"/>
            <a:chOff x="2164225" y="2146225"/>
            <a:chExt cx="252500" cy="252500"/>
          </a:xfrm>
        </p:grpSpPr>
        <p:sp>
          <p:nvSpPr>
            <p:cNvPr id="696" name="Google Shape;696;p32"/>
            <p:cNvSpPr/>
            <p:nvPr/>
          </p:nvSpPr>
          <p:spPr>
            <a:xfrm>
              <a:off x="2223100" y="2305925"/>
              <a:ext cx="134750" cy="43300"/>
            </a:xfrm>
            <a:custGeom>
              <a:avLst/>
              <a:gdLst/>
              <a:ahLst/>
              <a:cxnLst/>
              <a:rect l="l" t="t" r="r" b="b"/>
              <a:pathLst>
                <a:path w="5390" h="1732" extrusionOk="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323475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2173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164225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2"/>
          <p:cNvGrpSpPr/>
          <p:nvPr/>
        </p:nvGrpSpPr>
        <p:grpSpPr>
          <a:xfrm>
            <a:off x="6112251" y="4227026"/>
            <a:ext cx="334400" cy="361213"/>
            <a:chOff x="689975" y="1737200"/>
            <a:chExt cx="252950" cy="252950"/>
          </a:xfrm>
        </p:grpSpPr>
        <p:sp>
          <p:nvSpPr>
            <p:cNvPr id="701" name="Google Shape;701;p32"/>
            <p:cNvSpPr/>
            <p:nvPr/>
          </p:nvSpPr>
          <p:spPr>
            <a:xfrm>
              <a:off x="779200" y="1907050"/>
              <a:ext cx="79850" cy="26875"/>
            </a:xfrm>
            <a:custGeom>
              <a:avLst/>
              <a:gdLst/>
              <a:ahLst/>
              <a:cxnLst/>
              <a:rect l="l" t="t" r="r" b="b"/>
              <a:pathLst>
                <a:path w="3194" h="1075" extrusionOk="0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743050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739925" y="1799600"/>
              <a:ext cx="46875" cy="16575"/>
            </a:xfrm>
            <a:custGeom>
              <a:avLst/>
              <a:gdLst/>
              <a:ahLst/>
              <a:cxnLst/>
              <a:rect l="l" t="t" r="r" b="b"/>
              <a:pathLst>
                <a:path w="1875" h="663" extrusionOk="0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84967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846100" y="1799600"/>
              <a:ext cx="47300" cy="16575"/>
            </a:xfrm>
            <a:custGeom>
              <a:avLst/>
              <a:gdLst/>
              <a:ahLst/>
              <a:cxnLst/>
              <a:rect l="l" t="t" r="r" b="b"/>
              <a:pathLst>
                <a:path w="1892" h="663" extrusionOk="0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89975" y="1737200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2"/>
          <p:cNvGrpSpPr/>
          <p:nvPr/>
        </p:nvGrpSpPr>
        <p:grpSpPr>
          <a:xfrm>
            <a:off x="7693112" y="4216420"/>
            <a:ext cx="334400" cy="360570"/>
            <a:chOff x="2961350" y="1740750"/>
            <a:chExt cx="252950" cy="252500"/>
          </a:xfrm>
        </p:grpSpPr>
        <p:sp>
          <p:nvSpPr>
            <p:cNvPr id="708" name="Google Shape;708;p32"/>
            <p:cNvSpPr/>
            <p:nvPr/>
          </p:nvSpPr>
          <p:spPr>
            <a:xfrm>
              <a:off x="3014425" y="1833100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3010850" y="1792950"/>
              <a:ext cx="58025" cy="28125"/>
            </a:xfrm>
            <a:custGeom>
              <a:avLst/>
              <a:gdLst/>
              <a:ahLst/>
              <a:cxnLst/>
              <a:rect l="l" t="t" r="r" b="b"/>
              <a:pathLst>
                <a:path w="2321" h="1125" extrusionOk="0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3034500" y="1908025"/>
              <a:ext cx="106625" cy="32150"/>
            </a:xfrm>
            <a:custGeom>
              <a:avLst/>
              <a:gdLst/>
              <a:ahLst/>
              <a:cxnLst/>
              <a:rect l="l" t="t" r="r" b="b"/>
              <a:pathLst>
                <a:path w="4265" h="1286" extrusionOk="0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3107200" y="1792675"/>
              <a:ext cx="58025" cy="27950"/>
            </a:xfrm>
            <a:custGeom>
              <a:avLst/>
              <a:gdLst/>
              <a:ahLst/>
              <a:cxnLst/>
              <a:rect l="l" t="t" r="r" b="b"/>
              <a:pathLst>
                <a:path w="2321" h="1118" extrusionOk="0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3121050" y="1833100"/>
              <a:ext cx="40150" cy="39725"/>
            </a:xfrm>
            <a:custGeom>
              <a:avLst/>
              <a:gdLst/>
              <a:ahLst/>
              <a:cxnLst/>
              <a:rect l="l" t="t" r="r" b="b"/>
              <a:pathLst>
                <a:path w="1606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2961350" y="17407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32"/>
          <p:cNvSpPr/>
          <p:nvPr/>
        </p:nvSpPr>
        <p:spPr>
          <a:xfrm>
            <a:off x="8250780" y="4247067"/>
            <a:ext cx="333026" cy="359933"/>
          </a:xfrm>
          <a:custGeom>
            <a:avLst/>
            <a:gdLst/>
            <a:ahLst/>
            <a:cxnLst/>
            <a:rect l="l" t="t" r="r" b="b"/>
            <a:pathLst>
              <a:path w="5728" h="4202" extrusionOk="0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grpSp>
        <p:nvGrpSpPr>
          <p:cNvPr id="715" name="Google Shape;715;p32"/>
          <p:cNvGrpSpPr/>
          <p:nvPr/>
        </p:nvGrpSpPr>
        <p:grpSpPr>
          <a:xfrm>
            <a:off x="8777146" y="4162178"/>
            <a:ext cx="271902" cy="394342"/>
            <a:chOff x="4026550" y="3640100"/>
            <a:chExt cx="205675" cy="276150"/>
          </a:xfrm>
        </p:grpSpPr>
        <p:sp>
          <p:nvSpPr>
            <p:cNvPr id="716" name="Google Shape;716;p32"/>
            <p:cNvSpPr/>
            <p:nvPr/>
          </p:nvSpPr>
          <p:spPr>
            <a:xfrm>
              <a:off x="4119325" y="3640100"/>
              <a:ext cx="20100" cy="29925"/>
            </a:xfrm>
            <a:custGeom>
              <a:avLst/>
              <a:gdLst/>
              <a:ahLst/>
              <a:cxnLst/>
              <a:rect l="l" t="t" r="r" b="b"/>
              <a:pathLst>
                <a:path w="804" h="1197" extrusionOk="0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4086325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4152800" y="3656625"/>
              <a:ext cx="19650" cy="29900"/>
            </a:xfrm>
            <a:custGeom>
              <a:avLst/>
              <a:gdLst/>
              <a:ahLst/>
              <a:cxnLst/>
              <a:rect l="l" t="t" r="r" b="b"/>
              <a:pathLst>
                <a:path w="786" h="1196" extrusionOk="0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4035925" y="3683375"/>
              <a:ext cx="186475" cy="129600"/>
            </a:xfrm>
            <a:custGeom>
              <a:avLst/>
              <a:gdLst/>
              <a:ahLst/>
              <a:cxnLst/>
              <a:rect l="l" t="t" r="r" b="b"/>
              <a:pathLst>
                <a:path w="7459" h="5184" extrusionOk="0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037250" y="3823000"/>
              <a:ext cx="186050" cy="59800"/>
            </a:xfrm>
            <a:custGeom>
              <a:avLst/>
              <a:gdLst/>
              <a:ahLst/>
              <a:cxnLst/>
              <a:rect l="l" t="t" r="r" b="b"/>
              <a:pathLst>
                <a:path w="7442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4026550" y="3896150"/>
              <a:ext cx="205675" cy="20100"/>
            </a:xfrm>
            <a:custGeom>
              <a:avLst/>
              <a:gdLst/>
              <a:ahLst/>
              <a:cxnLst/>
              <a:rect l="l" t="t" r="r" b="b"/>
              <a:pathLst>
                <a:path w="8227" h="804" extrusionOk="0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2"/>
          <p:cNvSpPr/>
          <p:nvPr/>
        </p:nvSpPr>
        <p:spPr>
          <a:xfrm>
            <a:off x="9270954" y="4231517"/>
            <a:ext cx="319032" cy="380312"/>
          </a:xfrm>
          <a:custGeom>
            <a:avLst/>
            <a:gdLst/>
            <a:ahLst/>
            <a:cxnLst/>
            <a:rect l="l" t="t" r="r" b="b"/>
            <a:pathLst>
              <a:path w="9653" h="10653" extrusionOk="0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32"/>
          <p:cNvGrpSpPr/>
          <p:nvPr/>
        </p:nvGrpSpPr>
        <p:grpSpPr>
          <a:xfrm>
            <a:off x="9813738" y="4266107"/>
            <a:ext cx="351487" cy="308841"/>
            <a:chOff x="853250" y="4006875"/>
            <a:chExt cx="265875" cy="216275"/>
          </a:xfrm>
        </p:grpSpPr>
        <p:sp>
          <p:nvSpPr>
            <p:cNvPr id="724" name="Google Shape;724;p32"/>
            <p:cNvSpPr/>
            <p:nvPr/>
          </p:nvSpPr>
          <p:spPr>
            <a:xfrm>
              <a:off x="1016500" y="4006875"/>
              <a:ext cx="70950" cy="106525"/>
            </a:xfrm>
            <a:custGeom>
              <a:avLst/>
              <a:gdLst/>
              <a:ahLst/>
              <a:cxnLst/>
              <a:rect l="l" t="t" r="r" b="b"/>
              <a:pathLst>
                <a:path w="2838" h="4261" extrusionOk="0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853250" y="4036650"/>
              <a:ext cx="265875" cy="186500"/>
            </a:xfrm>
            <a:custGeom>
              <a:avLst/>
              <a:gdLst/>
              <a:ahLst/>
              <a:cxnLst/>
              <a:rect l="l" t="t" r="r" b="b"/>
              <a:pathLst>
                <a:path w="10635" h="7460" extrusionOk="0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2"/>
          <p:cNvGrpSpPr/>
          <p:nvPr/>
        </p:nvGrpSpPr>
        <p:grpSpPr>
          <a:xfrm>
            <a:off x="10991305" y="4230050"/>
            <a:ext cx="245925" cy="380955"/>
            <a:chOff x="1978675" y="3981800"/>
            <a:chExt cx="186025" cy="266775"/>
          </a:xfrm>
        </p:grpSpPr>
        <p:sp>
          <p:nvSpPr>
            <p:cNvPr id="727" name="Google Shape;727;p32"/>
            <p:cNvSpPr/>
            <p:nvPr/>
          </p:nvSpPr>
          <p:spPr>
            <a:xfrm>
              <a:off x="1978675" y="3982250"/>
              <a:ext cx="20075" cy="266325"/>
            </a:xfrm>
            <a:custGeom>
              <a:avLst/>
              <a:gdLst/>
              <a:ahLst/>
              <a:cxnLst/>
              <a:rect l="l" t="t" r="r" b="b"/>
              <a:pathLst>
                <a:path w="803" h="10653" extrusionOk="0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2012125" y="3981800"/>
              <a:ext cx="152575" cy="119575"/>
            </a:xfrm>
            <a:custGeom>
              <a:avLst/>
              <a:gdLst/>
              <a:ahLst/>
              <a:cxnLst/>
              <a:rect l="l" t="t" r="r" b="b"/>
              <a:pathLst>
                <a:path w="6103" h="4783" extrusionOk="0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32"/>
          <p:cNvSpPr/>
          <p:nvPr/>
        </p:nvSpPr>
        <p:spPr>
          <a:xfrm>
            <a:off x="10388317" y="4252816"/>
            <a:ext cx="317875" cy="337686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32"/>
          <p:cNvGrpSpPr/>
          <p:nvPr/>
        </p:nvGrpSpPr>
        <p:grpSpPr>
          <a:xfrm>
            <a:off x="11521039" y="4239944"/>
            <a:ext cx="333805" cy="361213"/>
            <a:chOff x="480325" y="3970200"/>
            <a:chExt cx="252500" cy="252950"/>
          </a:xfrm>
        </p:grpSpPr>
        <p:sp>
          <p:nvSpPr>
            <p:cNvPr id="731" name="Google Shape;731;p32"/>
            <p:cNvSpPr/>
            <p:nvPr/>
          </p:nvSpPr>
          <p:spPr>
            <a:xfrm>
              <a:off x="480325" y="3970200"/>
              <a:ext cx="252500" cy="252950"/>
            </a:xfrm>
            <a:custGeom>
              <a:avLst/>
              <a:gdLst/>
              <a:ahLst/>
              <a:cxnLst/>
              <a:rect l="l" t="t" r="r" b="b"/>
              <a:pathLst>
                <a:path w="10100" h="10118" extrusionOk="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25300" y="41151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25300" y="3985375"/>
              <a:ext cx="92800" cy="9280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495050" y="398537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495050" y="4115625"/>
              <a:ext cx="93250" cy="92350"/>
            </a:xfrm>
            <a:custGeom>
              <a:avLst/>
              <a:gdLst/>
              <a:ahLst/>
              <a:cxnLst/>
              <a:rect l="l" t="t" r="r" b="b"/>
              <a:pathLst>
                <a:path w="3730" h="3694" extrusionOk="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32"/>
          <p:cNvSpPr/>
          <p:nvPr/>
        </p:nvSpPr>
        <p:spPr>
          <a:xfrm>
            <a:off x="4688406" y="4880172"/>
            <a:ext cx="193442" cy="322978"/>
          </a:xfrm>
          <a:custGeom>
            <a:avLst/>
            <a:gdLst/>
            <a:ahLst/>
            <a:cxnLst/>
            <a:rect l="l" t="t" r="r" b="b"/>
            <a:pathLst>
              <a:path w="5853" h="9047" extrusionOk="0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7" name="Google Shape;737;p32"/>
          <p:cNvGrpSpPr/>
          <p:nvPr/>
        </p:nvGrpSpPr>
        <p:grpSpPr>
          <a:xfrm>
            <a:off x="5096796" y="4857579"/>
            <a:ext cx="334400" cy="360570"/>
            <a:chOff x="5745250" y="4378350"/>
            <a:chExt cx="252950" cy="252500"/>
          </a:xfrm>
        </p:grpSpPr>
        <p:sp>
          <p:nvSpPr>
            <p:cNvPr id="738" name="Google Shape;738;p32"/>
            <p:cNvSpPr/>
            <p:nvPr/>
          </p:nvSpPr>
          <p:spPr>
            <a:xfrm>
              <a:off x="5745250" y="4378350"/>
              <a:ext cx="252950" cy="252500"/>
            </a:xfrm>
            <a:custGeom>
              <a:avLst/>
              <a:gdLst/>
              <a:ahLst/>
              <a:cxnLst/>
              <a:rect l="l" t="t" r="r" b="b"/>
              <a:pathLst>
                <a:path w="10118" h="10100" extrusionOk="0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5806350" y="4419725"/>
              <a:ext cx="15650" cy="18425"/>
            </a:xfrm>
            <a:custGeom>
              <a:avLst/>
              <a:gdLst/>
              <a:ahLst/>
              <a:cxnLst/>
              <a:rect l="l" t="t" r="r" b="b"/>
              <a:pathLst>
                <a:path w="626" h="737" extrusionOk="0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2"/>
          <p:cNvGrpSpPr/>
          <p:nvPr/>
        </p:nvGrpSpPr>
        <p:grpSpPr>
          <a:xfrm>
            <a:off x="5606295" y="4862041"/>
            <a:ext cx="334400" cy="361213"/>
            <a:chOff x="6130650" y="4381475"/>
            <a:chExt cx="252950" cy="252950"/>
          </a:xfrm>
        </p:grpSpPr>
        <p:sp>
          <p:nvSpPr>
            <p:cNvPr id="741" name="Google Shape;741;p32"/>
            <p:cNvSpPr/>
            <p:nvPr/>
          </p:nvSpPr>
          <p:spPr>
            <a:xfrm>
              <a:off x="6130650" y="43814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266250" y="4488650"/>
              <a:ext cx="34375" cy="11325"/>
            </a:xfrm>
            <a:custGeom>
              <a:avLst/>
              <a:gdLst/>
              <a:ahLst/>
              <a:cxnLst/>
              <a:rect l="l" t="t" r="r" b="b"/>
              <a:pathLst>
                <a:path w="1375" h="453" extrusionOk="0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32"/>
          <p:cNvSpPr/>
          <p:nvPr/>
        </p:nvSpPr>
        <p:spPr>
          <a:xfrm>
            <a:off x="6113309" y="4877994"/>
            <a:ext cx="323196" cy="331796"/>
          </a:xfrm>
          <a:custGeom>
            <a:avLst/>
            <a:gdLst/>
            <a:ahLst/>
            <a:cxnLst/>
            <a:rect l="l" t="t" r="r" b="b"/>
            <a:pathLst>
              <a:path w="9779" h="9294" extrusionOk="0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6614099" y="4886452"/>
            <a:ext cx="352082" cy="314053"/>
            <a:chOff x="6919750" y="1464650"/>
            <a:chExt cx="266325" cy="219925"/>
          </a:xfrm>
        </p:grpSpPr>
        <p:sp>
          <p:nvSpPr>
            <p:cNvPr id="745" name="Google Shape;745;p32"/>
            <p:cNvSpPr/>
            <p:nvPr/>
          </p:nvSpPr>
          <p:spPr>
            <a:xfrm>
              <a:off x="6919750" y="1464650"/>
              <a:ext cx="266325" cy="219925"/>
            </a:xfrm>
            <a:custGeom>
              <a:avLst/>
              <a:gdLst/>
              <a:ahLst/>
              <a:cxnLst/>
              <a:rect l="l" t="t" r="r" b="b"/>
              <a:pathLst>
                <a:path w="10653" h="8797" extrusionOk="0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7006275" y="1551175"/>
              <a:ext cx="93250" cy="93250"/>
            </a:xfrm>
            <a:custGeom>
              <a:avLst/>
              <a:gdLst/>
              <a:ahLst/>
              <a:cxnLst/>
              <a:rect l="l" t="t" r="r" b="b"/>
              <a:pathLst>
                <a:path w="3730" h="3730" extrusionOk="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>
            <a:off x="7140287" y="4860760"/>
            <a:ext cx="366855" cy="356108"/>
            <a:chOff x="4759875" y="1027050"/>
            <a:chExt cx="277500" cy="249375"/>
          </a:xfrm>
        </p:grpSpPr>
        <p:sp>
          <p:nvSpPr>
            <p:cNvPr id="748" name="Google Shape;748;p32"/>
            <p:cNvSpPr/>
            <p:nvPr/>
          </p:nvSpPr>
          <p:spPr>
            <a:xfrm>
              <a:off x="4885225" y="1027050"/>
              <a:ext cx="26800" cy="39725"/>
            </a:xfrm>
            <a:custGeom>
              <a:avLst/>
              <a:gdLst/>
              <a:ahLst/>
              <a:cxnLst/>
              <a:rect l="l" t="t" r="r" b="b"/>
              <a:pathLst>
                <a:path w="1072" h="1589" extrusionOk="0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4795575" y="1077025"/>
              <a:ext cx="206100" cy="159250"/>
            </a:xfrm>
            <a:custGeom>
              <a:avLst/>
              <a:gdLst/>
              <a:ahLst/>
              <a:cxnLst/>
              <a:rect l="l" t="t" r="r" b="b"/>
              <a:pathLst>
                <a:path w="8244" h="6370" extrusionOk="0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4815650" y="1249650"/>
              <a:ext cx="165950" cy="26775"/>
            </a:xfrm>
            <a:custGeom>
              <a:avLst/>
              <a:gdLst/>
              <a:ahLst/>
              <a:cxnLst/>
              <a:rect l="l" t="t" r="r" b="b"/>
              <a:pathLst>
                <a:path w="6638" h="1071" extrusionOk="0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759875" y="1094425"/>
              <a:ext cx="28125" cy="28125"/>
            </a:xfrm>
            <a:custGeom>
              <a:avLst/>
              <a:gdLst/>
              <a:ahLst/>
              <a:cxnLst/>
              <a:rect l="l" t="t" r="r" b="b"/>
              <a:pathLst>
                <a:path w="1125" h="1125" extrusionOk="0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5009225" y="1094425"/>
              <a:ext cx="28150" cy="28125"/>
            </a:xfrm>
            <a:custGeom>
              <a:avLst/>
              <a:gdLst/>
              <a:ahLst/>
              <a:cxnLst/>
              <a:rect l="l" t="t" r="r" b="b"/>
              <a:pathLst>
                <a:path w="1126" h="1125" extrusionOk="0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>
            <a:off x="7681567" y="4843969"/>
            <a:ext cx="372738" cy="359499"/>
            <a:chOff x="3357900" y="1057675"/>
            <a:chExt cx="281950" cy="251750"/>
          </a:xfrm>
        </p:grpSpPr>
        <p:sp>
          <p:nvSpPr>
            <p:cNvPr id="754" name="Google Shape;754;p32"/>
            <p:cNvSpPr/>
            <p:nvPr/>
          </p:nvSpPr>
          <p:spPr>
            <a:xfrm>
              <a:off x="3357900" y="1064075"/>
              <a:ext cx="226625" cy="245350"/>
            </a:xfrm>
            <a:custGeom>
              <a:avLst/>
              <a:gdLst/>
              <a:ahLst/>
              <a:cxnLst/>
              <a:rect l="l" t="t" r="r" b="b"/>
              <a:pathLst>
                <a:path w="9065" h="9814" extrusionOk="0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593875" y="1188800"/>
              <a:ext cx="45975" cy="48375"/>
            </a:xfrm>
            <a:custGeom>
              <a:avLst/>
              <a:gdLst/>
              <a:ahLst/>
              <a:cxnLst/>
              <a:rect l="l" t="t" r="r" b="b"/>
              <a:pathLst>
                <a:path w="1839" h="1935" extrusionOk="0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562650" y="1057675"/>
              <a:ext cx="77200" cy="78325"/>
            </a:xfrm>
            <a:custGeom>
              <a:avLst/>
              <a:gdLst/>
              <a:ahLst/>
              <a:cxnLst/>
              <a:rect l="l" t="t" r="r" b="b"/>
              <a:pathLst>
                <a:path w="3088" h="3133" extrusionOk="0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32"/>
          <p:cNvGrpSpPr/>
          <p:nvPr/>
        </p:nvGrpSpPr>
        <p:grpSpPr>
          <a:xfrm>
            <a:off x="8244739" y="4828261"/>
            <a:ext cx="191095" cy="421082"/>
            <a:chOff x="3783900" y="1046675"/>
            <a:chExt cx="144550" cy="294875"/>
          </a:xfrm>
        </p:grpSpPr>
        <p:sp>
          <p:nvSpPr>
            <p:cNvPr id="758" name="Google Shape;758;p32"/>
            <p:cNvSpPr/>
            <p:nvPr/>
          </p:nvSpPr>
          <p:spPr>
            <a:xfrm>
              <a:off x="3783900" y="1046675"/>
              <a:ext cx="144550" cy="294875"/>
            </a:xfrm>
            <a:custGeom>
              <a:avLst/>
              <a:gdLst/>
              <a:ahLst/>
              <a:cxnLst/>
              <a:rect l="l" t="t" r="r" b="b"/>
              <a:pathLst>
                <a:path w="5782" h="11795" extrusionOk="0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3821350" y="1161775"/>
              <a:ext cx="69625" cy="146325"/>
            </a:xfrm>
            <a:custGeom>
              <a:avLst/>
              <a:gdLst/>
              <a:ahLst/>
              <a:cxnLst/>
              <a:rect l="l" t="t" r="r" b="b"/>
              <a:pathLst>
                <a:path w="2785" h="5853" extrusionOk="0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32"/>
          <p:cNvSpPr/>
          <p:nvPr/>
        </p:nvSpPr>
        <p:spPr>
          <a:xfrm>
            <a:off x="8769763" y="4853731"/>
            <a:ext cx="257162" cy="380312"/>
          </a:xfrm>
          <a:custGeom>
            <a:avLst/>
            <a:gdLst/>
            <a:ahLst/>
            <a:cxnLst/>
            <a:rect l="l" t="t" r="r" b="b"/>
            <a:pathLst>
              <a:path w="7781" h="10653" extrusionOk="0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32"/>
          <p:cNvGrpSpPr/>
          <p:nvPr/>
        </p:nvGrpSpPr>
        <p:grpSpPr>
          <a:xfrm>
            <a:off x="9144004" y="4574062"/>
            <a:ext cx="552596" cy="706467"/>
            <a:chOff x="238550" y="1487175"/>
            <a:chExt cx="418000" cy="494725"/>
          </a:xfrm>
        </p:grpSpPr>
        <p:sp>
          <p:nvSpPr>
            <p:cNvPr id="762" name="Google Shape;762;p32"/>
            <p:cNvSpPr/>
            <p:nvPr/>
          </p:nvSpPr>
          <p:spPr>
            <a:xfrm>
              <a:off x="238550" y="1487175"/>
              <a:ext cx="184700" cy="358675"/>
            </a:xfrm>
            <a:custGeom>
              <a:avLst/>
              <a:gdLst/>
              <a:ahLst/>
              <a:cxnLst/>
              <a:rect l="l" t="t" r="r" b="b"/>
              <a:pathLst>
                <a:path w="7388" h="14347" extrusionOk="0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596300" y="1825750"/>
              <a:ext cx="60250" cy="20100"/>
            </a:xfrm>
            <a:custGeom>
              <a:avLst/>
              <a:gdLst/>
              <a:ahLst/>
              <a:cxnLst/>
              <a:rect l="l" t="t" r="r" b="b"/>
              <a:pathLst>
                <a:path w="2410" h="804" extrusionOk="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436600" y="1762400"/>
              <a:ext cx="146800" cy="146350"/>
            </a:xfrm>
            <a:custGeom>
              <a:avLst/>
              <a:gdLst/>
              <a:ahLst/>
              <a:cxnLst/>
              <a:rect l="l" t="t" r="r" b="b"/>
              <a:pathLst>
                <a:path w="5872" h="5854" extrusionOk="0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499950" y="192210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99950" y="1689250"/>
              <a:ext cx="20100" cy="59800"/>
            </a:xfrm>
            <a:custGeom>
              <a:avLst/>
              <a:gdLst/>
              <a:ahLst/>
              <a:cxnLst/>
              <a:rect l="l" t="t" r="r" b="b"/>
              <a:pathLst>
                <a:path w="804" h="2392" extrusionOk="0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399150" y="18895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564175" y="172537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399600" y="1724925"/>
              <a:ext cx="56675" cy="56675"/>
            </a:xfrm>
            <a:custGeom>
              <a:avLst/>
              <a:gdLst/>
              <a:ahLst/>
              <a:cxnLst/>
              <a:rect l="l" t="t" r="r" b="b"/>
              <a:pathLst>
                <a:path w="2267" h="2267" extrusionOk="0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4175" y="1889975"/>
              <a:ext cx="56250" cy="56675"/>
            </a:xfrm>
            <a:custGeom>
              <a:avLst/>
              <a:gdLst/>
              <a:ahLst/>
              <a:cxnLst/>
              <a:rect l="l" t="t" r="r" b="b"/>
              <a:pathLst>
                <a:path w="2250" h="2267" extrusionOk="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32"/>
          <p:cNvSpPr/>
          <p:nvPr/>
        </p:nvSpPr>
        <p:spPr>
          <a:xfrm>
            <a:off x="9813396" y="4993988"/>
            <a:ext cx="374490" cy="227730"/>
          </a:xfrm>
          <a:custGeom>
            <a:avLst/>
            <a:gdLst/>
            <a:ahLst/>
            <a:cxnLst/>
            <a:rect l="l" t="t" r="r" b="b"/>
            <a:pathLst>
              <a:path w="11331" h="6379" extrusionOk="0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10304856" y="4900507"/>
            <a:ext cx="352082" cy="394342"/>
          </a:xfrm>
          <a:custGeom>
            <a:avLst/>
            <a:gdLst/>
            <a:ahLst/>
            <a:cxnLst/>
            <a:rect l="l" t="t" r="r" b="b"/>
            <a:pathLst>
              <a:path w="10653" h="11046" extrusionOk="0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32"/>
          <p:cNvGrpSpPr/>
          <p:nvPr/>
        </p:nvGrpSpPr>
        <p:grpSpPr>
          <a:xfrm>
            <a:off x="10896397" y="4916175"/>
            <a:ext cx="364707" cy="381097"/>
            <a:chOff x="6010925" y="3998175"/>
            <a:chExt cx="275875" cy="266875"/>
          </a:xfrm>
        </p:grpSpPr>
        <p:sp>
          <p:nvSpPr>
            <p:cNvPr id="774" name="Google Shape;774;p32"/>
            <p:cNvSpPr/>
            <p:nvPr/>
          </p:nvSpPr>
          <p:spPr>
            <a:xfrm>
              <a:off x="6222525" y="3998175"/>
              <a:ext cx="64275" cy="58575"/>
            </a:xfrm>
            <a:custGeom>
              <a:avLst/>
              <a:gdLst/>
              <a:ahLst/>
              <a:cxnLst/>
              <a:rect l="l" t="t" r="r" b="b"/>
              <a:pathLst>
                <a:path w="2571" h="2343" extrusionOk="0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6010925" y="4089600"/>
              <a:ext cx="85400" cy="77650"/>
            </a:xfrm>
            <a:custGeom>
              <a:avLst/>
              <a:gdLst/>
              <a:ahLst/>
              <a:cxnLst/>
              <a:rect l="l" t="t" r="r" b="b"/>
              <a:pathLst>
                <a:path w="3416" h="3106" extrusionOk="0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6111825" y="4181175"/>
              <a:ext cx="80400" cy="83875"/>
            </a:xfrm>
            <a:custGeom>
              <a:avLst/>
              <a:gdLst/>
              <a:ahLst/>
              <a:cxnLst/>
              <a:rect l="l" t="t" r="r" b="b"/>
              <a:pathLst>
                <a:path w="3216" h="3355" extrusionOk="0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6086050" y="4013025"/>
              <a:ext cx="179325" cy="178900"/>
            </a:xfrm>
            <a:custGeom>
              <a:avLst/>
              <a:gdLst/>
              <a:ahLst/>
              <a:cxnLst/>
              <a:rect l="l" t="t" r="r" b="b"/>
              <a:pathLst>
                <a:path w="7173" h="7156" extrusionOk="0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042775" y="4183750"/>
              <a:ext cx="57575" cy="47550"/>
            </a:xfrm>
            <a:custGeom>
              <a:avLst/>
              <a:gdLst/>
              <a:ahLst/>
              <a:cxnLst/>
              <a:rect l="l" t="t" r="r" b="b"/>
              <a:pathLst>
                <a:path w="2303" h="1902" extrusionOk="0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2"/>
          <p:cNvGrpSpPr/>
          <p:nvPr/>
        </p:nvGrpSpPr>
        <p:grpSpPr>
          <a:xfrm>
            <a:off x="11498594" y="4935920"/>
            <a:ext cx="352082" cy="322978"/>
            <a:chOff x="6866650" y="1038650"/>
            <a:chExt cx="266325" cy="226175"/>
          </a:xfrm>
        </p:grpSpPr>
        <p:sp>
          <p:nvSpPr>
            <p:cNvPr id="780" name="Google Shape;780;p32"/>
            <p:cNvSpPr/>
            <p:nvPr/>
          </p:nvSpPr>
          <p:spPr>
            <a:xfrm>
              <a:off x="6866650" y="1078350"/>
              <a:ext cx="39725" cy="186475"/>
            </a:xfrm>
            <a:custGeom>
              <a:avLst/>
              <a:gdLst/>
              <a:ahLst/>
              <a:cxnLst/>
              <a:rect l="l" t="t" r="r" b="b"/>
              <a:pathLst>
                <a:path w="1589" h="7459" extrusionOk="0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7092800" y="1078350"/>
              <a:ext cx="40175" cy="186475"/>
            </a:xfrm>
            <a:custGeom>
              <a:avLst/>
              <a:gdLst/>
              <a:ahLst/>
              <a:cxnLst/>
              <a:rect l="l" t="t" r="r" b="b"/>
              <a:pathLst>
                <a:path w="1607" h="7459" extrusionOk="0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919750" y="1038650"/>
              <a:ext cx="159700" cy="226175"/>
            </a:xfrm>
            <a:custGeom>
              <a:avLst/>
              <a:gdLst/>
              <a:ahLst/>
              <a:cxnLst/>
              <a:rect l="l" t="t" r="r" b="b"/>
              <a:pathLst>
                <a:path w="6388" h="9047" extrusionOk="0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2"/>
          <p:cNvGrpSpPr/>
          <p:nvPr/>
        </p:nvGrpSpPr>
        <p:grpSpPr>
          <a:xfrm>
            <a:off x="7236122" y="1411823"/>
            <a:ext cx="272497" cy="379669"/>
            <a:chOff x="2033075" y="2942475"/>
            <a:chExt cx="206125" cy="265875"/>
          </a:xfrm>
        </p:grpSpPr>
        <p:sp>
          <p:nvSpPr>
            <p:cNvPr id="784" name="Google Shape;784;p32"/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32"/>
          <p:cNvSpPr/>
          <p:nvPr/>
        </p:nvSpPr>
        <p:spPr>
          <a:xfrm>
            <a:off x="4600551" y="5540003"/>
            <a:ext cx="281917" cy="417262"/>
          </a:xfrm>
          <a:custGeom>
            <a:avLst/>
            <a:gdLst/>
            <a:ahLst/>
            <a:cxnLst/>
            <a:rect l="l" t="t" r="r" b="b"/>
            <a:pathLst>
              <a:path w="8530" h="11688" extrusionOk="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32"/>
          <p:cNvGrpSpPr/>
          <p:nvPr/>
        </p:nvGrpSpPr>
        <p:grpSpPr>
          <a:xfrm>
            <a:off x="5097846" y="5577623"/>
            <a:ext cx="325576" cy="379669"/>
            <a:chOff x="3081775" y="1061400"/>
            <a:chExt cx="246275" cy="265875"/>
          </a:xfrm>
        </p:grpSpPr>
        <p:sp>
          <p:nvSpPr>
            <p:cNvPr id="792" name="Google Shape;792;p32"/>
            <p:cNvSpPr/>
            <p:nvPr/>
          </p:nvSpPr>
          <p:spPr>
            <a:xfrm>
              <a:off x="3081775" y="1061400"/>
              <a:ext cx="246275" cy="225750"/>
            </a:xfrm>
            <a:custGeom>
              <a:avLst/>
              <a:gdLst/>
              <a:ahLst/>
              <a:cxnLst/>
              <a:rect l="l" t="t" r="r" b="b"/>
              <a:pathLst>
                <a:path w="9851" h="9030" extrusionOk="0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121925" y="1287125"/>
              <a:ext cx="39725" cy="40150"/>
            </a:xfrm>
            <a:custGeom>
              <a:avLst/>
              <a:gdLst/>
              <a:ahLst/>
              <a:cxnLst/>
              <a:rect l="l" t="t" r="r" b="b"/>
              <a:pathLst>
                <a:path w="1589" h="1606" extrusionOk="0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268250" y="1287125"/>
              <a:ext cx="40150" cy="4015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32"/>
          <p:cNvGrpSpPr/>
          <p:nvPr/>
        </p:nvGrpSpPr>
        <p:grpSpPr>
          <a:xfrm>
            <a:off x="5637555" y="5621689"/>
            <a:ext cx="369202" cy="341435"/>
            <a:chOff x="2847150" y="1805000"/>
            <a:chExt cx="279275" cy="239100"/>
          </a:xfrm>
        </p:grpSpPr>
        <p:sp>
          <p:nvSpPr>
            <p:cNvPr id="796" name="Google Shape;796;p32"/>
            <p:cNvSpPr/>
            <p:nvPr/>
          </p:nvSpPr>
          <p:spPr>
            <a:xfrm>
              <a:off x="2847150" y="1805000"/>
              <a:ext cx="279275" cy="145450"/>
            </a:xfrm>
            <a:custGeom>
              <a:avLst/>
              <a:gdLst/>
              <a:ahLst/>
              <a:cxnLst/>
              <a:rect l="l" t="t" r="r" b="b"/>
              <a:pathLst>
                <a:path w="11171" h="5818" extrusionOk="0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2887300" y="1850950"/>
              <a:ext cx="199425" cy="193150"/>
            </a:xfrm>
            <a:custGeom>
              <a:avLst/>
              <a:gdLst/>
              <a:ahLst/>
              <a:cxnLst/>
              <a:rect l="l" t="t" r="r" b="b"/>
              <a:pathLst>
                <a:path w="7977" h="7726" extrusionOk="0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32"/>
          <p:cNvSpPr/>
          <p:nvPr/>
        </p:nvSpPr>
        <p:spPr>
          <a:xfrm>
            <a:off x="6219865" y="5673976"/>
            <a:ext cx="386850" cy="199420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32"/>
          <p:cNvGrpSpPr/>
          <p:nvPr/>
        </p:nvGrpSpPr>
        <p:grpSpPr>
          <a:xfrm>
            <a:off x="6823357" y="5563349"/>
            <a:ext cx="352082" cy="380312"/>
            <a:chOff x="6435300" y="1095300"/>
            <a:chExt cx="266325" cy="266325"/>
          </a:xfrm>
        </p:grpSpPr>
        <p:sp>
          <p:nvSpPr>
            <p:cNvPr id="800" name="Google Shape;800;p32"/>
            <p:cNvSpPr/>
            <p:nvPr/>
          </p:nvSpPr>
          <p:spPr>
            <a:xfrm>
              <a:off x="6444225" y="1095300"/>
              <a:ext cx="247150" cy="266325"/>
            </a:xfrm>
            <a:custGeom>
              <a:avLst/>
              <a:gdLst/>
              <a:ahLst/>
              <a:cxnLst/>
              <a:rect l="l" t="t" r="r" b="b"/>
              <a:pathLst>
                <a:path w="9886" h="10653" extrusionOk="0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435300" y="1258125"/>
              <a:ext cx="79875" cy="20100"/>
            </a:xfrm>
            <a:custGeom>
              <a:avLst/>
              <a:gdLst/>
              <a:ahLst/>
              <a:cxnLst/>
              <a:rect l="l" t="t" r="r" b="b"/>
              <a:pathLst>
                <a:path w="3195" h="804" extrusionOk="0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6621325" y="1258125"/>
              <a:ext cx="80300" cy="20100"/>
            </a:xfrm>
            <a:custGeom>
              <a:avLst/>
              <a:gdLst/>
              <a:ahLst/>
              <a:cxnLst/>
              <a:rect l="l" t="t" r="r" b="b"/>
              <a:pathLst>
                <a:path w="3212" h="804" extrusionOk="0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32"/>
          <p:cNvSpPr/>
          <p:nvPr/>
        </p:nvSpPr>
        <p:spPr>
          <a:xfrm>
            <a:off x="7387185" y="5578299"/>
            <a:ext cx="246520" cy="347182"/>
          </a:xfrm>
          <a:custGeom>
            <a:avLst/>
            <a:gdLst/>
            <a:ahLst/>
            <a:cxnLst/>
            <a:rect l="l" t="t" r="r" b="b"/>
            <a:pathLst>
              <a:path w="7459" h="9725" extrusionOk="0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2"/>
          <p:cNvSpPr/>
          <p:nvPr/>
        </p:nvSpPr>
        <p:spPr>
          <a:xfrm>
            <a:off x="7847934" y="5548644"/>
            <a:ext cx="312554" cy="323621"/>
          </a:xfrm>
          <a:custGeom>
            <a:avLst/>
            <a:gdLst/>
            <a:ahLst/>
            <a:cxnLst/>
            <a:rect l="l" t="t" r="r" b="b"/>
            <a:pathLst>
              <a:path w="9457" h="9065" extrusionOk="0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>
            <a:off x="8376416" y="5558181"/>
            <a:ext cx="301350" cy="380312"/>
            <a:chOff x="4506525" y="1060950"/>
            <a:chExt cx="227950" cy="266325"/>
          </a:xfrm>
        </p:grpSpPr>
        <p:sp>
          <p:nvSpPr>
            <p:cNvPr id="806" name="Google Shape;806;p32"/>
            <p:cNvSpPr/>
            <p:nvPr/>
          </p:nvSpPr>
          <p:spPr>
            <a:xfrm>
              <a:off x="4603750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623825" y="1143925"/>
              <a:ext cx="13425" cy="13400"/>
            </a:xfrm>
            <a:custGeom>
              <a:avLst/>
              <a:gdLst/>
              <a:ahLst/>
              <a:cxnLst/>
              <a:rect l="l" t="t" r="r" b="b"/>
              <a:pathLst>
                <a:path w="537" h="536" extrusionOk="0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4613575" y="122065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4613575" y="1247425"/>
              <a:ext cx="13400" cy="12950"/>
            </a:xfrm>
            <a:custGeom>
              <a:avLst/>
              <a:gdLst/>
              <a:ahLst/>
              <a:cxnLst/>
              <a:rect l="l" t="t" r="r" b="b"/>
              <a:pathLst>
                <a:path w="536" h="518" extrusionOk="0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4613575" y="127060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4506525" y="1060950"/>
              <a:ext cx="227950" cy="266325"/>
            </a:xfrm>
            <a:custGeom>
              <a:avLst/>
              <a:gdLst/>
              <a:ahLst/>
              <a:cxnLst/>
              <a:rect l="l" t="t" r="r" b="b"/>
              <a:pathLst>
                <a:path w="9118" h="10653" extrusionOk="0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4613575" y="1160875"/>
              <a:ext cx="20100" cy="13400"/>
            </a:xfrm>
            <a:custGeom>
              <a:avLst/>
              <a:gdLst/>
              <a:ahLst/>
              <a:cxnLst/>
              <a:rect l="l" t="t" r="r" b="b"/>
              <a:pathLst>
                <a:path w="804" h="536" extrusionOk="0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32"/>
          <p:cNvSpPr/>
          <p:nvPr/>
        </p:nvSpPr>
        <p:spPr>
          <a:xfrm>
            <a:off x="8835448" y="5687420"/>
            <a:ext cx="386883" cy="132875"/>
          </a:xfrm>
          <a:custGeom>
            <a:avLst/>
            <a:gdLst/>
            <a:ahLst/>
            <a:cxnLst/>
            <a:rect l="l" t="t" r="r" b="b"/>
            <a:pathLst>
              <a:path w="11706" h="3722" extrusionOk="0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9832163" y="5639608"/>
            <a:ext cx="307266" cy="375207"/>
          </a:xfrm>
          <a:custGeom>
            <a:avLst/>
            <a:gdLst/>
            <a:ahLst/>
            <a:cxnLst/>
            <a:rect l="l" t="t" r="r" b="b"/>
            <a:pathLst>
              <a:path w="9297" h="10510" extrusionOk="0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2"/>
          <p:cNvGrpSpPr/>
          <p:nvPr/>
        </p:nvGrpSpPr>
        <p:grpSpPr>
          <a:xfrm>
            <a:off x="9382036" y="5639539"/>
            <a:ext cx="251246" cy="373279"/>
            <a:chOff x="867500" y="3647700"/>
            <a:chExt cx="190050" cy="261400"/>
          </a:xfrm>
        </p:grpSpPr>
        <p:sp>
          <p:nvSpPr>
            <p:cNvPr id="816" name="Google Shape;816;p32"/>
            <p:cNvSpPr/>
            <p:nvPr/>
          </p:nvSpPr>
          <p:spPr>
            <a:xfrm>
              <a:off x="923275" y="3796225"/>
              <a:ext cx="78525" cy="78975"/>
            </a:xfrm>
            <a:custGeom>
              <a:avLst/>
              <a:gdLst/>
              <a:ahLst/>
              <a:cxnLst/>
              <a:rect l="l" t="t" r="r" b="b"/>
              <a:pathLst>
                <a:path w="3141" h="3159" extrusionOk="0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888925" y="3762775"/>
              <a:ext cx="146775" cy="146325"/>
            </a:xfrm>
            <a:custGeom>
              <a:avLst/>
              <a:gdLst/>
              <a:ahLst/>
              <a:cxnLst/>
              <a:rect l="l" t="t" r="r" b="b"/>
              <a:pathLst>
                <a:path w="5871" h="5853" extrusionOk="0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980375" y="3647700"/>
              <a:ext cx="77175" cy="120450"/>
            </a:xfrm>
            <a:custGeom>
              <a:avLst/>
              <a:gdLst/>
              <a:ahLst/>
              <a:cxnLst/>
              <a:rect l="l" t="t" r="r" b="b"/>
              <a:pathLst>
                <a:path w="3087" h="4818" extrusionOk="0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867500" y="3647700"/>
              <a:ext cx="77200" cy="120450"/>
            </a:xfrm>
            <a:custGeom>
              <a:avLst/>
              <a:gdLst/>
              <a:ahLst/>
              <a:cxnLst/>
              <a:rect l="l" t="t" r="r" b="b"/>
              <a:pathLst>
                <a:path w="3088" h="4818" extrusionOk="0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912575" y="3647700"/>
              <a:ext cx="99925" cy="40175"/>
            </a:xfrm>
            <a:custGeom>
              <a:avLst/>
              <a:gdLst/>
              <a:ahLst/>
              <a:cxnLst/>
              <a:rect l="l" t="t" r="r" b="b"/>
              <a:pathLst>
                <a:path w="3997" h="1607" extrusionOk="0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" name="Google Shape;821;p32"/>
          <p:cNvSpPr/>
          <p:nvPr/>
        </p:nvSpPr>
        <p:spPr>
          <a:xfrm>
            <a:off x="10338607" y="5604883"/>
            <a:ext cx="356775" cy="323014"/>
          </a:xfrm>
          <a:custGeom>
            <a:avLst/>
            <a:gdLst/>
            <a:ahLst/>
            <a:cxnLst/>
            <a:rect l="l" t="t" r="r" b="b"/>
            <a:pathLst>
              <a:path w="10795" h="9048" extrusionOk="0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2"/>
          <p:cNvSpPr/>
          <p:nvPr/>
        </p:nvSpPr>
        <p:spPr>
          <a:xfrm>
            <a:off x="10940412" y="5603562"/>
            <a:ext cx="306671" cy="379348"/>
          </a:xfrm>
          <a:custGeom>
            <a:avLst/>
            <a:gdLst/>
            <a:ahLst/>
            <a:cxnLst/>
            <a:rect l="l" t="t" r="r" b="b"/>
            <a:pathLst>
              <a:path w="9279" h="10626" extrusionOk="0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rgbClr val="E8F4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32"/>
          <p:cNvGrpSpPr/>
          <p:nvPr/>
        </p:nvGrpSpPr>
        <p:grpSpPr>
          <a:xfrm>
            <a:off x="11524318" y="5592760"/>
            <a:ext cx="299598" cy="417262"/>
            <a:chOff x="3707175" y="1322350"/>
            <a:chExt cx="226625" cy="292200"/>
          </a:xfrm>
        </p:grpSpPr>
        <p:sp>
          <p:nvSpPr>
            <p:cNvPr id="824" name="Google Shape;824;p32"/>
            <p:cNvSpPr/>
            <p:nvPr/>
          </p:nvSpPr>
          <p:spPr>
            <a:xfrm>
              <a:off x="3707175" y="1322350"/>
              <a:ext cx="226625" cy="292200"/>
            </a:xfrm>
            <a:custGeom>
              <a:avLst/>
              <a:gdLst/>
              <a:ahLst/>
              <a:cxnLst/>
              <a:rect l="l" t="t" r="r" b="b"/>
              <a:pathLst>
                <a:path w="9065" h="11688" extrusionOk="0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3880250" y="1415575"/>
              <a:ext cx="33475" cy="33050"/>
            </a:xfrm>
            <a:custGeom>
              <a:avLst/>
              <a:gdLst/>
              <a:ahLst/>
              <a:cxnLst/>
              <a:rect l="l" t="t" r="r" b="b"/>
              <a:pathLst>
                <a:path w="1339" h="1322" extrusionOk="0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rgbClr val="E8F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2"/>
          <p:cNvGrpSpPr/>
          <p:nvPr/>
        </p:nvGrpSpPr>
        <p:grpSpPr>
          <a:xfrm flipH="1">
            <a:off x="223854" y="3671566"/>
            <a:ext cx="3870045" cy="2362226"/>
            <a:chOff x="1765768" y="3593279"/>
            <a:chExt cx="3870045" cy="2362226"/>
          </a:xfrm>
        </p:grpSpPr>
        <p:sp>
          <p:nvSpPr>
            <p:cNvPr id="827" name="Google Shape;827;p32"/>
            <p:cNvSpPr/>
            <p:nvPr/>
          </p:nvSpPr>
          <p:spPr>
            <a:xfrm>
              <a:off x="1783694" y="3593279"/>
              <a:ext cx="3840820" cy="2358641"/>
            </a:xfrm>
            <a:custGeom>
              <a:avLst/>
              <a:gdLst/>
              <a:ahLst/>
              <a:cxnLst/>
              <a:rect l="l" t="t" r="r" b="b"/>
              <a:pathLst>
                <a:path w="3840820" h="2358641" extrusionOk="0">
                  <a:moveTo>
                    <a:pt x="3786380" y="1724525"/>
                  </a:moveTo>
                  <a:cubicBezTo>
                    <a:pt x="3777245" y="1744042"/>
                    <a:pt x="3766749" y="1762882"/>
                    <a:pt x="3754947" y="1780913"/>
                  </a:cubicBezTo>
                  <a:cubicBezTo>
                    <a:pt x="3752947" y="1784247"/>
                    <a:pt x="3750756" y="1787485"/>
                    <a:pt x="3748566" y="1790438"/>
                  </a:cubicBezTo>
                  <a:cubicBezTo>
                    <a:pt x="3634266" y="1958649"/>
                    <a:pt x="3424716" y="2041326"/>
                    <a:pt x="3226786" y="2068568"/>
                  </a:cubicBezTo>
                  <a:cubicBezTo>
                    <a:pt x="3004091" y="2099143"/>
                    <a:pt x="2775015" y="2078569"/>
                    <a:pt x="2556702" y="2135243"/>
                  </a:cubicBezTo>
                  <a:cubicBezTo>
                    <a:pt x="2406874" y="2174010"/>
                    <a:pt x="2267047" y="2247924"/>
                    <a:pt x="2118552" y="2292120"/>
                  </a:cubicBezTo>
                  <a:cubicBezTo>
                    <a:pt x="1944435" y="2344031"/>
                    <a:pt x="1761841" y="2354127"/>
                    <a:pt x="1581056" y="2357557"/>
                  </a:cubicBezTo>
                  <a:cubicBezTo>
                    <a:pt x="1184055" y="2364891"/>
                    <a:pt x="776575" y="2338507"/>
                    <a:pt x="412529" y="2170390"/>
                  </a:cubicBezTo>
                  <a:cubicBezTo>
                    <a:pt x="275084" y="2106954"/>
                    <a:pt x="139257" y="2016371"/>
                    <a:pt x="63533" y="1881592"/>
                  </a:cubicBezTo>
                  <a:cubicBezTo>
                    <a:pt x="54565" y="1865733"/>
                    <a:pt x="46549" y="1849350"/>
                    <a:pt x="39530" y="1832538"/>
                  </a:cubicBezTo>
                  <a:cubicBezTo>
                    <a:pt x="36578" y="1825585"/>
                    <a:pt x="33815" y="1818536"/>
                    <a:pt x="31244" y="1811488"/>
                  </a:cubicBezTo>
                  <a:cubicBezTo>
                    <a:pt x="-39432" y="1617178"/>
                    <a:pt x="21338" y="1394293"/>
                    <a:pt x="99062" y="1201126"/>
                  </a:cubicBezTo>
                  <a:cubicBezTo>
                    <a:pt x="179792" y="1001273"/>
                    <a:pt x="278962" y="809372"/>
                    <a:pt x="395289" y="627912"/>
                  </a:cubicBezTo>
                  <a:cubicBezTo>
                    <a:pt x="472664" y="506877"/>
                    <a:pt x="557738" y="390939"/>
                    <a:pt x="649988" y="280821"/>
                  </a:cubicBezTo>
                  <a:cubicBezTo>
                    <a:pt x="745238" y="167664"/>
                    <a:pt x="830963" y="49363"/>
                    <a:pt x="976695" y="24122"/>
                  </a:cubicBezTo>
                  <a:cubicBezTo>
                    <a:pt x="1160909" y="-7882"/>
                    <a:pt x="1342360" y="58983"/>
                    <a:pt x="1523335" y="85368"/>
                  </a:cubicBezTo>
                  <a:cubicBezTo>
                    <a:pt x="1848804" y="132993"/>
                    <a:pt x="2176464" y="44886"/>
                    <a:pt x="2503648" y="11073"/>
                  </a:cubicBezTo>
                  <a:cubicBezTo>
                    <a:pt x="2830832" y="-22741"/>
                    <a:pt x="3193353" y="11073"/>
                    <a:pt x="3431478" y="251484"/>
                  </a:cubicBezTo>
                  <a:cubicBezTo>
                    <a:pt x="3553303" y="374261"/>
                    <a:pt x="3629693" y="539043"/>
                    <a:pt x="3688653" y="705921"/>
                  </a:cubicBezTo>
                  <a:cubicBezTo>
                    <a:pt x="3710370" y="767329"/>
                    <a:pt x="3729992" y="829489"/>
                    <a:pt x="3747518" y="892421"/>
                  </a:cubicBezTo>
                  <a:cubicBezTo>
                    <a:pt x="3778169" y="1001873"/>
                    <a:pt x="3802534" y="1112991"/>
                    <a:pt x="3820479" y="1225224"/>
                  </a:cubicBezTo>
                  <a:cubicBezTo>
                    <a:pt x="3847149" y="1392579"/>
                    <a:pt x="3858008" y="1572696"/>
                    <a:pt x="3786380" y="1724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8" name="Google Shape;828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5768" y="3593305"/>
              <a:ext cx="3870045" cy="2362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3"/>
          <p:cNvSpPr txBox="1">
            <a:spLocks noGrp="1"/>
          </p:cNvSpPr>
          <p:nvPr>
            <p:ph type="title"/>
          </p:nvPr>
        </p:nvSpPr>
        <p:spPr>
          <a:xfrm>
            <a:off x="1946425" y="1202975"/>
            <a:ext cx="6066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  <a:endParaRPr/>
          </a:p>
        </p:txBody>
      </p:sp>
      <p:sp>
        <p:nvSpPr>
          <p:cNvPr id="834" name="Google Shape;834;p33"/>
          <p:cNvSpPr txBox="1">
            <a:spLocks noGrp="1"/>
          </p:cNvSpPr>
          <p:nvPr>
            <p:ph type="body" idx="1"/>
          </p:nvPr>
        </p:nvSpPr>
        <p:spPr>
          <a:xfrm>
            <a:off x="1946425" y="2372149"/>
            <a:ext cx="6066600" cy="37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Template: SlidesMania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Images: Unsplash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Illustrations: ManyPixels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Please keep this slide or mention us and the other resources used in the footer of a slide.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491802" y="2264800"/>
            <a:ext cx="5757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Introduce yourself.</a:t>
            </a:r>
            <a:endParaRPr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HELLO!</a:t>
            </a:r>
            <a:endParaRPr sz="7200" dirty="0"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491800" y="3376800"/>
            <a:ext cx="5034000" cy="191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4"/>
          <p:cNvSpPr txBox="1"/>
          <p:nvPr/>
        </p:nvSpPr>
        <p:spPr>
          <a:xfrm>
            <a:off x="457025" y="4115075"/>
            <a:ext cx="484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Sarala"/>
                <a:ea typeface="Sarala"/>
                <a:cs typeface="Sarala"/>
                <a:sym typeface="Sarala"/>
              </a:rPr>
              <a:t>Fonts used</a:t>
            </a:r>
            <a:r>
              <a:rPr lang="en-GB" sz="1800">
                <a:latin typeface="Poppins Light"/>
                <a:ea typeface="Poppins Light"/>
                <a:cs typeface="Poppins Light"/>
                <a:sym typeface="Poppins Light"/>
              </a:rPr>
              <a:t>:</a:t>
            </a:r>
            <a:r>
              <a:rPr lang="en-GB" sz="18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800">
                <a:latin typeface="Unica One"/>
                <a:ea typeface="Unica One"/>
                <a:cs typeface="Unica One"/>
                <a:sym typeface="Unica One"/>
              </a:rPr>
              <a:t>Unica One</a:t>
            </a:r>
            <a:r>
              <a:rPr lang="en-GB" sz="1800">
                <a:latin typeface="Sarala"/>
                <a:ea typeface="Sarala"/>
                <a:cs typeface="Sarala"/>
                <a:sym typeface="Sarala"/>
              </a:rPr>
              <a:t> and Sarala</a:t>
            </a:r>
            <a:endParaRPr sz="1800">
              <a:latin typeface="Sarala"/>
              <a:ea typeface="Sarala"/>
              <a:cs typeface="Sarala"/>
              <a:sym typeface="Sara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5616025" y="1274200"/>
            <a:ext cx="6120900" cy="126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Add your talking points here.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5582600" y="3072000"/>
            <a:ext cx="6154200" cy="218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>
                <a:solidFill>
                  <a:srgbClr val="434343"/>
                </a:solidFill>
              </a:rPr>
              <a:t>We will talk about this first.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>
                <a:solidFill>
                  <a:srgbClr val="434343"/>
                </a:solidFill>
              </a:rPr>
              <a:t>We will talk about this second.</a:t>
            </a:r>
            <a:endParaRPr>
              <a:solidFill>
                <a:srgbClr val="434343"/>
              </a:solidFill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GB">
                <a:solidFill>
                  <a:srgbClr val="434343"/>
                </a:solidFill>
              </a:rPr>
              <a:t>We will talk about this last.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3126350" y="2867800"/>
            <a:ext cx="60960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talk about this first.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2244402" y="1126775"/>
            <a:ext cx="6352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here.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2244400" y="2527225"/>
            <a:ext cx="5172600" cy="2862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of the keys to an effective presentation is keeping it simple, concentrate on your core message.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Make it easy for your audience to understand and respond.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7080550" y="1792950"/>
            <a:ext cx="4539900" cy="418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rgbClr val="434343"/>
                </a:solidFill>
              </a:rPr>
              <a:t>Add your main point here.</a:t>
            </a:r>
            <a:endParaRPr sz="72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3107800" y="1123500"/>
            <a:ext cx="8668800" cy="473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Great Idea!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4885825" y="593375"/>
            <a:ext cx="689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You can split your content.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4885825" y="2560950"/>
            <a:ext cx="3234900" cy="383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Remember that most of our presentation templates allow you to change the </a:t>
            </a:r>
            <a:r>
              <a:rPr lang="en-GB" dirty="0" err="1">
                <a:solidFill>
                  <a:srgbClr val="434343"/>
                </a:solidFill>
              </a:rPr>
              <a:t>colors</a:t>
            </a:r>
            <a:r>
              <a:rPr lang="en-GB" dirty="0">
                <a:solidFill>
                  <a:srgbClr val="434343"/>
                </a:solidFill>
              </a:rPr>
              <a:t> by going into the master – this works both in PowerPoint and Google Slides – , so you can adapt them to your needs.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2"/>
          </p:nvPr>
        </p:nvSpPr>
        <p:spPr>
          <a:xfrm>
            <a:off x="8541798" y="2560950"/>
            <a:ext cx="3234900" cy="383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dirty="0" err="1">
                <a:solidFill>
                  <a:srgbClr val="434343"/>
                </a:solidFill>
              </a:rPr>
              <a:t>Colors</a:t>
            </a:r>
            <a:r>
              <a:rPr lang="en-GB" dirty="0">
                <a:solidFill>
                  <a:srgbClr val="434343"/>
                </a:solidFill>
              </a:rPr>
              <a:t> are emotional and evoke feelings. The right </a:t>
            </a:r>
            <a:r>
              <a:rPr lang="en-GB" dirty="0" err="1">
                <a:solidFill>
                  <a:srgbClr val="434343"/>
                </a:solidFill>
              </a:rPr>
              <a:t>colors</a:t>
            </a:r>
            <a:r>
              <a:rPr lang="en-GB" dirty="0">
                <a:solidFill>
                  <a:srgbClr val="434343"/>
                </a:solidFill>
              </a:rPr>
              <a:t> can help persuade and motivate, they can increase your audience's interest and improve learning comprehension and retention.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415600" y="753601"/>
            <a:ext cx="11361000" cy="97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your title here.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415600" y="2128200"/>
            <a:ext cx="2774400" cy="39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Did you know that pandas don’t hibernate?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When winter approaches, they head lower down their mountain homes to warmer temperatures, where they continue to chomp away on bamboo!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2"/>
          </p:nvPr>
        </p:nvSpPr>
        <p:spPr>
          <a:xfrm>
            <a:off x="3550969" y="2128200"/>
            <a:ext cx="2774400" cy="39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Did you know that a cat uses its whiskers as feelers to determine if a space is too small to squeeze through?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GB"/>
              <a:t>Also, cats love to sleep. A fifteen-year-old cat has probably spent ten years of its life sleeping.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3"/>
          </p:nvPr>
        </p:nvSpPr>
        <p:spPr>
          <a:xfrm>
            <a:off x="6686351" y="2128200"/>
            <a:ext cx="2774400" cy="39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Did you know that elephants can sense storms?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/>
              <a:t>Elephants may be able to detect a thunderstorm from hundreds of miles away, and will head towards it, looking for water.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67_Carlina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F00FF"/>
      </a:accent1>
      <a:accent2>
        <a:srgbClr val="9900FF"/>
      </a:accent2>
      <a:accent3>
        <a:srgbClr val="0000FF"/>
      </a:accent3>
      <a:accent4>
        <a:srgbClr val="4A86E8"/>
      </a:accent4>
      <a:accent5>
        <a:srgbClr val="00FFFF"/>
      </a:accent5>
      <a:accent6>
        <a:srgbClr val="00FF00"/>
      </a:accent6>
      <a:hlink>
        <a:srgbClr val="1717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Widescreen</PresentationFormat>
  <Paragraphs>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Unica One</vt:lpstr>
      <vt:lpstr>Poppins</vt:lpstr>
      <vt:lpstr>Arial</vt:lpstr>
      <vt:lpstr>Homemade Apple</vt:lpstr>
      <vt:lpstr>Sarala</vt:lpstr>
      <vt:lpstr>Poppins Light</vt:lpstr>
      <vt:lpstr>Calibri</vt:lpstr>
      <vt:lpstr>Barlow Condensed</vt:lpstr>
      <vt:lpstr>0167_Carlina_Template_SlidesMania</vt:lpstr>
      <vt:lpstr>HERE GOES YOUR PRESENTATION TITLE</vt:lpstr>
      <vt:lpstr>Introduce yourself. HELLO!</vt:lpstr>
      <vt:lpstr>Add your talking points here.</vt:lpstr>
      <vt:lpstr>We will talk about this first.</vt:lpstr>
      <vt:lpstr>Add your title here.</vt:lpstr>
      <vt:lpstr>Add your main point here.</vt:lpstr>
      <vt:lpstr>Great Idea!</vt:lpstr>
      <vt:lpstr>You can split your content.</vt:lpstr>
      <vt:lpstr>Add your title here.</vt:lpstr>
      <vt:lpstr>Add images!</vt:lpstr>
      <vt:lpstr>Here goes your map title.</vt:lpstr>
      <vt:lpstr>Here goes your timeline or process.</vt:lpstr>
      <vt:lpstr>Add your title here.</vt:lpstr>
      <vt:lpstr>Add your title here.</vt:lpstr>
      <vt:lpstr>Add your title here.</vt:lpstr>
      <vt:lpstr>Add your title here.</vt:lpstr>
      <vt:lpstr>Thank you!</vt:lpstr>
      <vt:lpstr>Editable Icons</vt:lpstr>
      <vt:lpstr>Credits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PM2 C8</dc:creator>
  <cp:lastModifiedBy>NEC 01</cp:lastModifiedBy>
  <cp:revision>2</cp:revision>
  <dcterms:modified xsi:type="dcterms:W3CDTF">2022-04-18T02:03:41Z</dcterms:modified>
</cp:coreProperties>
</file>