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Abril Fatface"/>
      <p:regular r:id="rId47"/>
    </p:embeddedFont>
    <p:embeddedFont>
      <p:font typeface="Poppins"/>
      <p:regular r:id="rId48"/>
      <p:bold r:id="rId49"/>
      <p:italic r:id="rId50"/>
      <p:boldItalic r:id="rId51"/>
    </p:embeddedFont>
    <p:embeddedFont>
      <p:font typeface="Griffy"/>
      <p:regular r:id="rId52"/>
    </p:embeddedFont>
    <p:embeddedFont>
      <p:font typeface="Barlow Condensed"/>
      <p:regular r:id="rId53"/>
      <p:bold r:id="rId54"/>
      <p:italic r:id="rId55"/>
      <p:boldItalic r:id="rId56"/>
    </p:embeddedFont>
    <p:embeddedFont>
      <p:font typeface="Pompiere"/>
      <p:regular r:id="rId57"/>
    </p:embeddedFont>
    <p:embeddedFont>
      <p:font typeface="DM Sans"/>
      <p:regular r:id="rId58"/>
      <p:bold r:id="rId59"/>
      <p:italic r:id="rId60"/>
      <p:boldItalic r:id="rId61"/>
    </p:embeddedFont>
    <p:embeddedFont>
      <p:font typeface="Homemade Apple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regular.fntdata"/><Relationship Id="rId47" Type="http://schemas.openxmlformats.org/officeDocument/2006/relationships/font" Target="fonts/AbrilFatface-regular.fntdata"/><Relationship Id="rId4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omemadeApple-regular.fntdata"/><Relationship Id="rId61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M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BarlowCondensed-regular.fntdata"/><Relationship Id="rId52" Type="http://schemas.openxmlformats.org/officeDocument/2006/relationships/font" Target="fonts/Griffy-regular.fntdata"/><Relationship Id="rId11" Type="http://schemas.openxmlformats.org/officeDocument/2006/relationships/slide" Target="slides/slide6.xml"/><Relationship Id="rId55" Type="http://schemas.openxmlformats.org/officeDocument/2006/relationships/font" Target="fonts/Barlow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BarlowCondensed-bold.fntdata"/><Relationship Id="rId13" Type="http://schemas.openxmlformats.org/officeDocument/2006/relationships/slide" Target="slides/slide8.xml"/><Relationship Id="rId57" Type="http://schemas.openxmlformats.org/officeDocument/2006/relationships/font" Target="fonts/Pompiere-regular.fntdata"/><Relationship Id="rId12" Type="http://schemas.openxmlformats.org/officeDocument/2006/relationships/slide" Target="slides/slide7.xml"/><Relationship Id="rId56" Type="http://schemas.openxmlformats.org/officeDocument/2006/relationships/font" Target="fonts/Barlow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DMSans-bold.fntdata"/><Relationship Id="rId14" Type="http://schemas.openxmlformats.org/officeDocument/2006/relationships/slide" Target="slides/slide9.xml"/><Relationship Id="rId58" Type="http://schemas.openxmlformats.org/officeDocument/2006/relationships/font" Target="fonts/DM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0" name="Google Shape;16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6" name="Google Shape;17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5" name="Google Shape;17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4" name="Google Shape;17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2" name="Google Shape;17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0" name="Google Shape;17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8" name="Google Shape;17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6" name="Google Shape;17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4" name="Google Shape;17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2" name="Google Shape;17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0" name="Google Shape;17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6" name="Google Shape;16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Teacher includes Phonological warm up based upon student needs: 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8" name="Google Shape;17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6" name="Google Shape;17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4" name="Google Shape;18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0" name="Google Shape;18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6" name="Google Shape;18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Teacher: Introduce r-controlled vowel /ar/  Words: star, car, barn farm,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8" name="Google Shape;18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0" name="Google Shape;18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1" name="Google Shape;18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2" name="Google Shape;18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3" name="Google Shape;16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8" name="Google Shape;18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5" name="Google Shape;18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2" name="Google Shape;18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9" name="Google Shape;18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6" name="Google Shape;19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4" name="Google Shape;19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1" name="Google Shape;19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9" name="Google Shape;19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6" name="Google Shape;19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9" name="Google Shape;19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2" name="Google Shape;16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5" name="Google Shape;19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9" name="Google Shape;195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1" name="Google Shape;16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0" name="Google Shape;16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9" name="Google Shape;16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8" name="Google Shape;1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7" name="Google Shape;16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4490185"/>
            <a:ext cx="5723875" cy="1373671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5174883"/>
            <a:ext cx="6144670" cy="1686632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64581" y="5077356"/>
            <a:ext cx="9231003" cy="1686632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5638135"/>
            <a:ext cx="12186068" cy="1222413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649372" y="854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9043431" y="1824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15600" y="1583975"/>
            <a:ext cx="58944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5587465" y="2949884"/>
            <a:ext cx="6602171" cy="2554475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328965" y="3589324"/>
            <a:ext cx="5864243" cy="2268318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6243106" y="3110031"/>
            <a:ext cx="5519895" cy="3112961"/>
            <a:chOff x="3561111" y="2215514"/>
            <a:chExt cx="4900040" cy="2763392"/>
          </a:xfrm>
        </p:grpSpPr>
        <p:sp>
          <p:nvSpPr>
            <p:cNvPr id="24" name="Google Shape;24;p2"/>
            <p:cNvSpPr/>
            <p:nvPr/>
          </p:nvSpPr>
          <p:spPr>
            <a:xfrm>
              <a:off x="3561111" y="4789931"/>
              <a:ext cx="4900040" cy="188975"/>
            </a:xfrm>
            <a:custGeom>
              <a:rect b="b" l="l" r="r" t="t"/>
              <a:pathLst>
                <a:path extrusionOk="0" h="188975" w="4900040">
                  <a:moveTo>
                    <a:pt x="2450021" y="188976"/>
                  </a:moveTo>
                  <a:cubicBezTo>
                    <a:pt x="3799427" y="188976"/>
                    <a:pt x="4900041" y="146495"/>
                    <a:pt x="4900041" y="94488"/>
                  </a:cubicBezTo>
                  <a:cubicBezTo>
                    <a:pt x="4900041" y="42481"/>
                    <a:pt x="3799427" y="0"/>
                    <a:pt x="2450021" y="0"/>
                  </a:cubicBezTo>
                  <a:cubicBezTo>
                    <a:pt x="1100614" y="0"/>
                    <a:pt x="0" y="42481"/>
                    <a:pt x="0" y="94488"/>
                  </a:cubicBezTo>
                  <a:cubicBezTo>
                    <a:pt x="0" y="146495"/>
                    <a:pt x="1100614" y="188976"/>
                    <a:pt x="2450021" y="188976"/>
                  </a:cubicBez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8249" y="3515200"/>
              <a:ext cx="3445859" cy="1369218"/>
            </a:xfrm>
            <a:custGeom>
              <a:rect b="b" l="l" r="r" t="t"/>
              <a:pathLst>
                <a:path extrusionOk="0" h="1369218" w="3445859">
                  <a:moveTo>
                    <a:pt x="0" y="0"/>
                  </a:moveTo>
                  <a:lnTo>
                    <a:pt x="3445859" y="0"/>
                  </a:lnTo>
                  <a:lnTo>
                    <a:pt x="3445859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88249" y="3515200"/>
              <a:ext cx="2121122" cy="1369218"/>
            </a:xfrm>
            <a:custGeom>
              <a:rect b="b" l="l" r="r" t="t"/>
              <a:pathLst>
                <a:path extrusionOk="0" h="1369218" w="2121122">
                  <a:moveTo>
                    <a:pt x="0" y="0"/>
                  </a:moveTo>
                  <a:lnTo>
                    <a:pt x="2121122" y="0"/>
                  </a:lnTo>
                  <a:lnTo>
                    <a:pt x="2121122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71676" y="3477196"/>
              <a:ext cx="3477768" cy="76104"/>
            </a:xfrm>
            <a:custGeom>
              <a:rect b="b" l="l" r="r" t="t"/>
              <a:pathLst>
                <a:path extrusionOk="0" h="76104" w="3477768">
                  <a:moveTo>
                    <a:pt x="0" y="0"/>
                  </a:moveTo>
                  <a:lnTo>
                    <a:pt x="3477768" y="0"/>
                  </a:lnTo>
                  <a:lnTo>
                    <a:pt x="3477768" y="76105"/>
                  </a:lnTo>
                  <a:lnTo>
                    <a:pt x="0" y="76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67938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71676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63" y="2215514"/>
              <a:ext cx="2531935" cy="1337691"/>
            </a:xfrm>
            <a:custGeom>
              <a:rect b="b" l="l" r="r" t="t"/>
              <a:pathLst>
                <a:path extrusionOk="0" h="1337691" w="2531935">
                  <a:moveTo>
                    <a:pt x="0" y="0"/>
                  </a:moveTo>
                  <a:lnTo>
                    <a:pt x="1286066" y="0"/>
                  </a:lnTo>
                  <a:lnTo>
                    <a:pt x="2129981" y="482632"/>
                  </a:lnTo>
                  <a:lnTo>
                    <a:pt x="2531936" y="1337691"/>
                  </a:lnTo>
                  <a:lnTo>
                    <a:pt x="40196" y="1337691"/>
                  </a:ln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02893" y="2215514"/>
              <a:ext cx="2491740" cy="1337786"/>
            </a:xfrm>
            <a:custGeom>
              <a:rect b="b" l="l" r="r" t="t"/>
              <a:pathLst>
                <a:path extrusionOk="0" h="1337786" w="2491740">
                  <a:moveTo>
                    <a:pt x="412242" y="476821"/>
                  </a:moveTo>
                  <a:lnTo>
                    <a:pt x="1245870" y="0"/>
                  </a:lnTo>
                  <a:cubicBezTo>
                    <a:pt x="1527239" y="160782"/>
                    <a:pt x="1808607" y="321659"/>
                    <a:pt x="2089785" y="482727"/>
                  </a:cubicBezTo>
                  <a:cubicBezTo>
                    <a:pt x="2223897" y="767715"/>
                    <a:pt x="2357819" y="1052798"/>
                    <a:pt x="2491740" y="1337786"/>
                  </a:cubicBezTo>
                  <a:lnTo>
                    <a:pt x="0" y="1337786"/>
                  </a:lnTo>
                  <a:cubicBezTo>
                    <a:pt x="133921" y="1052798"/>
                    <a:pt x="267843" y="767620"/>
                    <a:pt x="402050" y="482727"/>
                  </a:cubicBezTo>
                  <a:lnTo>
                    <a:pt x="412242" y="4768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66672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22336" y="2302953"/>
              <a:ext cx="2252948" cy="1174241"/>
            </a:xfrm>
            <a:custGeom>
              <a:rect b="b" l="l" r="r" t="t"/>
              <a:pathLst>
                <a:path extrusionOk="0" h="1174241" w="2252948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2252948" y="1174242"/>
                  </a:lnTo>
                  <a:lnTo>
                    <a:pt x="1912144" y="449390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22336" y="2302953"/>
              <a:ext cx="1218914" cy="1174241"/>
            </a:xfrm>
            <a:custGeom>
              <a:rect b="b" l="l" r="r" t="t"/>
              <a:pathLst>
                <a:path extrusionOk="0" h="1174241" w="1218914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184975" y="1174242"/>
                  </a:lnTo>
                  <a:lnTo>
                    <a:pt x="525780" y="449390"/>
                  </a:lnTo>
                  <a:lnTo>
                    <a:pt x="1218914" y="5295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92678" y="2698146"/>
              <a:ext cx="1688020" cy="855059"/>
            </a:xfrm>
            <a:custGeom>
              <a:rect b="b" l="l" r="r" t="t"/>
              <a:pathLst>
                <a:path extrusionOk="0" h="855059" w="1688020">
                  <a:moveTo>
                    <a:pt x="1286066" y="0"/>
                  </a:moveTo>
                  <a:lnTo>
                    <a:pt x="0" y="0"/>
                  </a:lnTo>
                  <a:lnTo>
                    <a:pt x="401955" y="855059"/>
                  </a:lnTo>
                  <a:lnTo>
                    <a:pt x="1688021" y="855059"/>
                  </a:lnTo>
                  <a:close/>
                </a:path>
              </a:pathLst>
            </a:custGeom>
            <a:solidFill>
              <a:srgbClr val="6429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66176" y="3553205"/>
              <a:ext cx="1765172" cy="1331213"/>
            </a:xfrm>
            <a:custGeom>
              <a:rect b="b" l="l" r="r" t="t"/>
              <a:pathLst>
                <a:path extrusionOk="0" h="1331213" w="1765172">
                  <a:moveTo>
                    <a:pt x="135160" y="0"/>
                  </a:moveTo>
                  <a:cubicBezTo>
                    <a:pt x="138113" y="0"/>
                    <a:pt x="141065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4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4" y="1331214"/>
                    <a:pt x="273082" y="1331214"/>
                    <a:pt x="270224" y="1331214"/>
                  </a:cubicBezTo>
                  <a:cubicBezTo>
                    <a:pt x="270224" y="887444"/>
                    <a:pt x="270224" y="443770"/>
                    <a:pt x="270224" y="0"/>
                  </a:cubicBezTo>
                  <a:lnTo>
                    <a:pt x="270224" y="0"/>
                  </a:lnTo>
                  <a:close/>
                  <a:moveTo>
                    <a:pt x="405384" y="0"/>
                  </a:moveTo>
                  <a:cubicBezTo>
                    <a:pt x="408337" y="0"/>
                    <a:pt x="411290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384" y="1331214"/>
                  </a:cubicBezTo>
                  <a:cubicBezTo>
                    <a:pt x="405384" y="887444"/>
                    <a:pt x="405384" y="443770"/>
                    <a:pt x="405384" y="0"/>
                  </a:cubicBezTo>
                  <a:lnTo>
                    <a:pt x="405384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8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7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lnTo>
                    <a:pt x="945737" y="0"/>
                  </a:lnTo>
                  <a:close/>
                  <a:moveTo>
                    <a:pt x="1080897" y="0"/>
                  </a:moveTo>
                  <a:cubicBezTo>
                    <a:pt x="1083850" y="0"/>
                    <a:pt x="1086803" y="0"/>
                    <a:pt x="1089660" y="0"/>
                  </a:cubicBezTo>
                  <a:cubicBezTo>
                    <a:pt x="1089660" y="443770"/>
                    <a:pt x="1089660" y="887444"/>
                    <a:pt x="1089660" y="1331214"/>
                  </a:cubicBezTo>
                  <a:cubicBezTo>
                    <a:pt x="1086707" y="1331214"/>
                    <a:pt x="1083755" y="1331214"/>
                    <a:pt x="1080897" y="1331214"/>
                  </a:cubicBezTo>
                  <a:cubicBezTo>
                    <a:pt x="1080897" y="887444"/>
                    <a:pt x="1080897" y="443770"/>
                    <a:pt x="1080897" y="0"/>
                  </a:cubicBezTo>
                  <a:lnTo>
                    <a:pt x="1080897" y="0"/>
                  </a:lnTo>
                  <a:close/>
                  <a:moveTo>
                    <a:pt x="1215961" y="0"/>
                  </a:moveTo>
                  <a:cubicBezTo>
                    <a:pt x="1218914" y="0"/>
                    <a:pt x="1221867" y="0"/>
                    <a:pt x="1224820" y="0"/>
                  </a:cubicBezTo>
                  <a:cubicBezTo>
                    <a:pt x="1224820" y="443770"/>
                    <a:pt x="1224820" y="887444"/>
                    <a:pt x="1224820" y="1331214"/>
                  </a:cubicBezTo>
                  <a:cubicBezTo>
                    <a:pt x="1221867" y="1331214"/>
                    <a:pt x="1218914" y="1331214"/>
                    <a:pt x="1215961" y="1331214"/>
                  </a:cubicBezTo>
                  <a:cubicBezTo>
                    <a:pt x="1215961" y="887444"/>
                    <a:pt x="1215961" y="443770"/>
                    <a:pt x="1215961" y="0"/>
                  </a:cubicBezTo>
                  <a:lnTo>
                    <a:pt x="1215961" y="0"/>
                  </a:lnTo>
                  <a:close/>
                  <a:moveTo>
                    <a:pt x="1351121" y="0"/>
                  </a:moveTo>
                  <a:cubicBezTo>
                    <a:pt x="1354074" y="0"/>
                    <a:pt x="1357027" y="0"/>
                    <a:pt x="1359884" y="0"/>
                  </a:cubicBezTo>
                  <a:cubicBezTo>
                    <a:pt x="1359884" y="443770"/>
                    <a:pt x="1359884" y="887444"/>
                    <a:pt x="1359884" y="1331214"/>
                  </a:cubicBezTo>
                  <a:cubicBezTo>
                    <a:pt x="1356932" y="1331214"/>
                    <a:pt x="1353979" y="1331214"/>
                    <a:pt x="1351121" y="1331214"/>
                  </a:cubicBezTo>
                  <a:cubicBezTo>
                    <a:pt x="1351121" y="887444"/>
                    <a:pt x="1351121" y="443770"/>
                    <a:pt x="1351121" y="0"/>
                  </a:cubicBezTo>
                  <a:lnTo>
                    <a:pt x="1351121" y="0"/>
                  </a:lnTo>
                  <a:close/>
                  <a:moveTo>
                    <a:pt x="1486186" y="0"/>
                  </a:moveTo>
                  <a:cubicBezTo>
                    <a:pt x="1489139" y="0"/>
                    <a:pt x="1492091" y="0"/>
                    <a:pt x="1494949" y="0"/>
                  </a:cubicBezTo>
                  <a:cubicBezTo>
                    <a:pt x="1494949" y="443770"/>
                    <a:pt x="1494949" y="887444"/>
                    <a:pt x="1494949" y="1331214"/>
                  </a:cubicBezTo>
                  <a:cubicBezTo>
                    <a:pt x="1491996" y="1331214"/>
                    <a:pt x="1489043" y="1331214"/>
                    <a:pt x="1486186" y="1331214"/>
                  </a:cubicBezTo>
                  <a:cubicBezTo>
                    <a:pt x="1486186" y="887444"/>
                    <a:pt x="1486186" y="443770"/>
                    <a:pt x="1486186" y="0"/>
                  </a:cubicBezTo>
                  <a:lnTo>
                    <a:pt x="1486186" y="0"/>
                  </a:lnTo>
                  <a:close/>
                  <a:moveTo>
                    <a:pt x="1621250" y="0"/>
                  </a:moveTo>
                  <a:cubicBezTo>
                    <a:pt x="1624203" y="0"/>
                    <a:pt x="1627156" y="0"/>
                    <a:pt x="1630013" y="0"/>
                  </a:cubicBezTo>
                  <a:cubicBezTo>
                    <a:pt x="1630013" y="443770"/>
                    <a:pt x="1630013" y="887444"/>
                    <a:pt x="1630013" y="1331214"/>
                  </a:cubicBezTo>
                  <a:cubicBezTo>
                    <a:pt x="1627060" y="1331214"/>
                    <a:pt x="1624108" y="1331214"/>
                    <a:pt x="1621250" y="1331214"/>
                  </a:cubicBezTo>
                  <a:cubicBezTo>
                    <a:pt x="1621250" y="887444"/>
                    <a:pt x="1621250" y="443770"/>
                    <a:pt x="1621250" y="0"/>
                  </a:cubicBezTo>
                  <a:lnTo>
                    <a:pt x="1621250" y="0"/>
                  </a:lnTo>
                  <a:close/>
                  <a:moveTo>
                    <a:pt x="1756410" y="0"/>
                  </a:moveTo>
                  <a:lnTo>
                    <a:pt x="1765173" y="0"/>
                  </a:lnTo>
                  <a:lnTo>
                    <a:pt x="1765173" y="1331214"/>
                  </a:lnTo>
                  <a:lnTo>
                    <a:pt x="1756410" y="1331214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87298" y="3553205"/>
              <a:ext cx="954500" cy="1331213"/>
            </a:xfrm>
            <a:custGeom>
              <a:rect b="b" l="l" r="r" t="t"/>
              <a:pathLst>
                <a:path extrusionOk="0" h="1331213" w="954500">
                  <a:moveTo>
                    <a:pt x="135160" y="0"/>
                  </a:moveTo>
                  <a:cubicBezTo>
                    <a:pt x="138113" y="0"/>
                    <a:pt x="141066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5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5" y="1331214"/>
                    <a:pt x="273082" y="1331214"/>
                    <a:pt x="270225" y="1331214"/>
                  </a:cubicBezTo>
                  <a:cubicBezTo>
                    <a:pt x="270225" y="887444"/>
                    <a:pt x="270225" y="443770"/>
                    <a:pt x="270225" y="0"/>
                  </a:cubicBezTo>
                  <a:lnTo>
                    <a:pt x="270225" y="0"/>
                  </a:lnTo>
                  <a:close/>
                  <a:moveTo>
                    <a:pt x="405289" y="0"/>
                  </a:moveTo>
                  <a:cubicBezTo>
                    <a:pt x="408242" y="0"/>
                    <a:pt x="411194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289" y="1331214"/>
                  </a:cubicBezTo>
                  <a:cubicBezTo>
                    <a:pt x="405289" y="887444"/>
                    <a:pt x="405289" y="443770"/>
                    <a:pt x="405289" y="0"/>
                  </a:cubicBezTo>
                  <a:lnTo>
                    <a:pt x="405289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9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8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close/>
                </a:path>
              </a:pathLst>
            </a:custGeom>
            <a:solidFill>
              <a:srgbClr val="A536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58759" y="2314669"/>
              <a:ext cx="1765077" cy="1162621"/>
            </a:xfrm>
            <a:custGeom>
              <a:rect b="b" l="l" r="r" t="t"/>
              <a:pathLst>
                <a:path extrusionOk="0" h="1162621" w="1765077">
                  <a:moveTo>
                    <a:pt x="143828" y="357950"/>
                  </a:moveTo>
                  <a:lnTo>
                    <a:pt x="143828" y="1162526"/>
                  </a:lnTo>
                  <a:lnTo>
                    <a:pt x="135064" y="1162526"/>
                  </a:lnTo>
                  <a:lnTo>
                    <a:pt x="135064" y="362903"/>
                  </a:lnTo>
                  <a:lnTo>
                    <a:pt x="143828" y="357950"/>
                  </a:lnTo>
                  <a:lnTo>
                    <a:pt x="143828" y="357950"/>
                  </a:lnTo>
                  <a:close/>
                  <a:moveTo>
                    <a:pt x="684276" y="48768"/>
                  </a:moveTo>
                  <a:lnTo>
                    <a:pt x="675513" y="53816"/>
                  </a:lnTo>
                  <a:lnTo>
                    <a:pt x="675513" y="1162526"/>
                  </a:lnTo>
                  <a:lnTo>
                    <a:pt x="684276" y="1162526"/>
                  </a:lnTo>
                  <a:lnTo>
                    <a:pt x="684276" y="48768"/>
                  </a:lnTo>
                  <a:lnTo>
                    <a:pt x="684276" y="48768"/>
                  </a:lnTo>
                  <a:close/>
                  <a:moveTo>
                    <a:pt x="549116" y="126111"/>
                  </a:moveTo>
                  <a:lnTo>
                    <a:pt x="540353" y="131159"/>
                  </a:lnTo>
                  <a:lnTo>
                    <a:pt x="540353" y="1162622"/>
                  </a:lnTo>
                  <a:lnTo>
                    <a:pt x="549116" y="1162622"/>
                  </a:lnTo>
                  <a:lnTo>
                    <a:pt x="549116" y="126111"/>
                  </a:lnTo>
                  <a:lnTo>
                    <a:pt x="549116" y="126111"/>
                  </a:lnTo>
                  <a:close/>
                  <a:moveTo>
                    <a:pt x="414052" y="203359"/>
                  </a:moveTo>
                  <a:lnTo>
                    <a:pt x="405289" y="208407"/>
                  </a:lnTo>
                  <a:lnTo>
                    <a:pt x="405289" y="1162526"/>
                  </a:lnTo>
                  <a:lnTo>
                    <a:pt x="414052" y="1162526"/>
                  </a:lnTo>
                  <a:lnTo>
                    <a:pt x="414052" y="203359"/>
                  </a:lnTo>
                  <a:lnTo>
                    <a:pt x="414052" y="203359"/>
                  </a:lnTo>
                  <a:close/>
                  <a:moveTo>
                    <a:pt x="278987" y="280607"/>
                  </a:moveTo>
                  <a:lnTo>
                    <a:pt x="270224" y="285655"/>
                  </a:lnTo>
                  <a:lnTo>
                    <a:pt x="270224" y="1162526"/>
                  </a:lnTo>
                  <a:lnTo>
                    <a:pt x="278987" y="1162526"/>
                  </a:lnTo>
                  <a:lnTo>
                    <a:pt x="278987" y="280607"/>
                  </a:lnTo>
                  <a:lnTo>
                    <a:pt x="278987" y="280607"/>
                  </a:lnTo>
                  <a:close/>
                  <a:moveTo>
                    <a:pt x="8763" y="435197"/>
                  </a:moveTo>
                  <a:lnTo>
                    <a:pt x="4382" y="437674"/>
                  </a:lnTo>
                  <a:lnTo>
                    <a:pt x="0" y="447008"/>
                  </a:lnTo>
                  <a:lnTo>
                    <a:pt x="0" y="1162431"/>
                  </a:lnTo>
                  <a:lnTo>
                    <a:pt x="8763" y="1162431"/>
                  </a:lnTo>
                  <a:lnTo>
                    <a:pt x="8763" y="435197"/>
                  </a:lnTo>
                  <a:lnTo>
                    <a:pt x="8763" y="435197"/>
                  </a:lnTo>
                  <a:close/>
                  <a:moveTo>
                    <a:pt x="810578" y="1162526"/>
                  </a:moveTo>
                  <a:lnTo>
                    <a:pt x="819341" y="1162526"/>
                  </a:lnTo>
                  <a:lnTo>
                    <a:pt x="819341" y="5048"/>
                  </a:lnTo>
                  <a:lnTo>
                    <a:pt x="810578" y="0"/>
                  </a:lnTo>
                  <a:lnTo>
                    <a:pt x="810578" y="1162526"/>
                  </a:lnTo>
                  <a:lnTo>
                    <a:pt x="810578" y="1162526"/>
                  </a:lnTo>
                  <a:close/>
                  <a:moveTo>
                    <a:pt x="945642" y="1162526"/>
                  </a:moveTo>
                  <a:lnTo>
                    <a:pt x="954405" y="1162526"/>
                  </a:lnTo>
                  <a:lnTo>
                    <a:pt x="954405" y="82391"/>
                  </a:lnTo>
                  <a:lnTo>
                    <a:pt x="945642" y="77343"/>
                  </a:lnTo>
                  <a:lnTo>
                    <a:pt x="945642" y="1162526"/>
                  </a:lnTo>
                  <a:lnTo>
                    <a:pt x="945642" y="1162526"/>
                  </a:lnTo>
                  <a:close/>
                  <a:moveTo>
                    <a:pt x="1080802" y="1162526"/>
                  </a:moveTo>
                  <a:lnTo>
                    <a:pt x="1089565" y="1162526"/>
                  </a:lnTo>
                  <a:lnTo>
                    <a:pt x="1089565" y="159639"/>
                  </a:lnTo>
                  <a:lnTo>
                    <a:pt x="1080802" y="154591"/>
                  </a:lnTo>
                  <a:lnTo>
                    <a:pt x="1080802" y="1162526"/>
                  </a:lnTo>
                  <a:lnTo>
                    <a:pt x="1080802" y="1162526"/>
                  </a:lnTo>
                  <a:close/>
                  <a:moveTo>
                    <a:pt x="1215866" y="1162526"/>
                  </a:moveTo>
                  <a:lnTo>
                    <a:pt x="1224629" y="1162526"/>
                  </a:lnTo>
                  <a:lnTo>
                    <a:pt x="1224629" y="236887"/>
                  </a:lnTo>
                  <a:lnTo>
                    <a:pt x="1215866" y="231839"/>
                  </a:lnTo>
                  <a:lnTo>
                    <a:pt x="1215866" y="1162526"/>
                  </a:lnTo>
                  <a:lnTo>
                    <a:pt x="1215866" y="1162526"/>
                  </a:lnTo>
                  <a:close/>
                  <a:moveTo>
                    <a:pt x="1351026" y="1162526"/>
                  </a:moveTo>
                  <a:lnTo>
                    <a:pt x="1359789" y="1162526"/>
                  </a:lnTo>
                  <a:lnTo>
                    <a:pt x="1359789" y="314230"/>
                  </a:lnTo>
                  <a:lnTo>
                    <a:pt x="1351026" y="309182"/>
                  </a:lnTo>
                  <a:lnTo>
                    <a:pt x="1351026" y="1162526"/>
                  </a:lnTo>
                  <a:lnTo>
                    <a:pt x="1351026" y="1162526"/>
                  </a:lnTo>
                  <a:close/>
                  <a:moveTo>
                    <a:pt x="1486091" y="1162526"/>
                  </a:moveTo>
                  <a:lnTo>
                    <a:pt x="1494853" y="1162526"/>
                  </a:lnTo>
                  <a:lnTo>
                    <a:pt x="1494853" y="391478"/>
                  </a:lnTo>
                  <a:lnTo>
                    <a:pt x="1486091" y="386429"/>
                  </a:lnTo>
                  <a:lnTo>
                    <a:pt x="1486091" y="1162526"/>
                  </a:lnTo>
                  <a:lnTo>
                    <a:pt x="1486091" y="1162526"/>
                  </a:lnTo>
                  <a:close/>
                  <a:moveTo>
                    <a:pt x="1621155" y="1162526"/>
                  </a:moveTo>
                  <a:lnTo>
                    <a:pt x="1629918" y="1162526"/>
                  </a:lnTo>
                  <a:lnTo>
                    <a:pt x="1629918" y="553117"/>
                  </a:lnTo>
                  <a:lnTo>
                    <a:pt x="1621155" y="534353"/>
                  </a:lnTo>
                  <a:lnTo>
                    <a:pt x="1621155" y="1162526"/>
                  </a:lnTo>
                  <a:lnTo>
                    <a:pt x="1621155" y="1162526"/>
                  </a:lnTo>
                  <a:close/>
                  <a:moveTo>
                    <a:pt x="1756315" y="1162526"/>
                  </a:moveTo>
                  <a:lnTo>
                    <a:pt x="1765078" y="1162526"/>
                  </a:lnTo>
                  <a:lnTo>
                    <a:pt x="1765078" y="840581"/>
                  </a:lnTo>
                  <a:lnTo>
                    <a:pt x="1756315" y="821817"/>
                  </a:lnTo>
                  <a:lnTo>
                    <a:pt x="1756315" y="1162526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41913" y="3753325"/>
              <a:ext cx="1413795" cy="1131093"/>
            </a:xfrm>
            <a:custGeom>
              <a:rect b="b" l="l" r="r" t="t"/>
              <a:pathLst>
                <a:path extrusionOk="0" h="1131093" w="1413795">
                  <a:moveTo>
                    <a:pt x="0" y="0"/>
                  </a:moveTo>
                  <a:lnTo>
                    <a:pt x="1413796" y="0"/>
                  </a:lnTo>
                  <a:lnTo>
                    <a:pt x="1413796" y="1131094"/>
                  </a:lnTo>
                  <a:lnTo>
                    <a:pt x="0" y="1131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88204" y="3799617"/>
              <a:ext cx="1321117" cy="1084802"/>
            </a:xfrm>
            <a:custGeom>
              <a:rect b="b" l="l" r="r" t="t"/>
              <a:pathLst>
                <a:path extrusionOk="0" h="1084802" w="1321117">
                  <a:moveTo>
                    <a:pt x="0" y="0"/>
                  </a:moveTo>
                  <a:lnTo>
                    <a:pt x="1321118" y="0"/>
                  </a:lnTo>
                  <a:lnTo>
                    <a:pt x="1321118" y="1084802"/>
                  </a:lnTo>
                  <a:lnTo>
                    <a:pt x="0" y="1084802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25712" y="3764279"/>
              <a:ext cx="46196" cy="1120139"/>
            </a:xfrm>
            <a:custGeom>
              <a:rect b="b" l="l" r="r" t="t"/>
              <a:pathLst>
                <a:path extrusionOk="0" h="1120139" w="46196">
                  <a:moveTo>
                    <a:pt x="0" y="0"/>
                  </a:moveTo>
                  <a:lnTo>
                    <a:pt x="46196" y="0"/>
                  </a:lnTo>
                  <a:lnTo>
                    <a:pt x="46196" y="1120140"/>
                  </a:lnTo>
                  <a:lnTo>
                    <a:pt x="0" y="1120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36400" y="3799617"/>
              <a:ext cx="1224724" cy="1084802"/>
            </a:xfrm>
            <a:custGeom>
              <a:rect b="b" l="l" r="r" t="t"/>
              <a:pathLst>
                <a:path extrusionOk="0" h="1084802" w="1224724">
                  <a:moveTo>
                    <a:pt x="0" y="0"/>
                  </a:moveTo>
                  <a:lnTo>
                    <a:pt x="8763" y="0"/>
                  </a:lnTo>
                  <a:lnTo>
                    <a:pt x="8763" y="1084802"/>
                  </a:lnTo>
                  <a:cubicBezTo>
                    <a:pt x="5810" y="1084802"/>
                    <a:pt x="2858" y="1084802"/>
                    <a:pt x="0" y="1084802"/>
                  </a:cubicBez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35160" y="0"/>
                  </a:moveTo>
                  <a:lnTo>
                    <a:pt x="143923" y="0"/>
                  </a:lnTo>
                  <a:lnTo>
                    <a:pt x="143923" y="1084802"/>
                  </a:lnTo>
                  <a:cubicBezTo>
                    <a:pt x="140970" y="1084802"/>
                    <a:pt x="138017" y="1084802"/>
                    <a:pt x="135160" y="1084802"/>
                  </a:cubicBezTo>
                  <a:lnTo>
                    <a:pt x="135160" y="0"/>
                  </a:lnTo>
                  <a:lnTo>
                    <a:pt x="135160" y="0"/>
                  </a:lnTo>
                  <a:close/>
                  <a:moveTo>
                    <a:pt x="270224" y="0"/>
                  </a:moveTo>
                  <a:lnTo>
                    <a:pt x="278987" y="0"/>
                  </a:lnTo>
                  <a:lnTo>
                    <a:pt x="278987" y="1084802"/>
                  </a:lnTo>
                  <a:cubicBezTo>
                    <a:pt x="276035" y="1084802"/>
                    <a:pt x="273082" y="1084802"/>
                    <a:pt x="270224" y="1084802"/>
                  </a:cubicBezTo>
                  <a:lnTo>
                    <a:pt x="270224" y="0"/>
                  </a:lnTo>
                  <a:lnTo>
                    <a:pt x="270224" y="0"/>
                  </a:lnTo>
                  <a:close/>
                  <a:moveTo>
                    <a:pt x="405289" y="0"/>
                  </a:moveTo>
                  <a:lnTo>
                    <a:pt x="414052" y="0"/>
                  </a:lnTo>
                  <a:lnTo>
                    <a:pt x="414052" y="1084802"/>
                  </a:lnTo>
                  <a:cubicBezTo>
                    <a:pt x="411099" y="1084802"/>
                    <a:pt x="408146" y="1084802"/>
                    <a:pt x="405289" y="1084802"/>
                  </a:cubicBezTo>
                  <a:lnTo>
                    <a:pt x="405289" y="0"/>
                  </a:lnTo>
                  <a:lnTo>
                    <a:pt x="405289" y="0"/>
                  </a:lnTo>
                  <a:close/>
                  <a:moveTo>
                    <a:pt x="540449" y="0"/>
                  </a:moveTo>
                  <a:lnTo>
                    <a:pt x="549212" y="0"/>
                  </a:lnTo>
                  <a:lnTo>
                    <a:pt x="549212" y="1084802"/>
                  </a:lnTo>
                  <a:cubicBezTo>
                    <a:pt x="546259" y="1084802"/>
                    <a:pt x="543306" y="1084802"/>
                    <a:pt x="540449" y="1084802"/>
                  </a:cubicBezTo>
                  <a:lnTo>
                    <a:pt x="540449" y="0"/>
                  </a:lnTo>
                  <a:lnTo>
                    <a:pt x="540449" y="0"/>
                  </a:lnTo>
                  <a:close/>
                  <a:moveTo>
                    <a:pt x="675513" y="0"/>
                  </a:moveTo>
                  <a:lnTo>
                    <a:pt x="684276" y="0"/>
                  </a:lnTo>
                  <a:lnTo>
                    <a:pt x="684276" y="1084802"/>
                  </a:lnTo>
                  <a:cubicBezTo>
                    <a:pt x="681323" y="1084802"/>
                    <a:pt x="678371" y="1084802"/>
                    <a:pt x="675513" y="1084802"/>
                  </a:cubicBezTo>
                  <a:lnTo>
                    <a:pt x="675513" y="0"/>
                  </a:lnTo>
                  <a:lnTo>
                    <a:pt x="675513" y="0"/>
                  </a:lnTo>
                  <a:close/>
                  <a:moveTo>
                    <a:pt x="810673" y="0"/>
                  </a:moveTo>
                  <a:lnTo>
                    <a:pt x="819436" y="0"/>
                  </a:lnTo>
                  <a:lnTo>
                    <a:pt x="819436" y="1084802"/>
                  </a:lnTo>
                  <a:cubicBezTo>
                    <a:pt x="816483" y="1084802"/>
                    <a:pt x="813530" y="1084802"/>
                    <a:pt x="810673" y="1084802"/>
                  </a:cubicBezTo>
                  <a:lnTo>
                    <a:pt x="810673" y="0"/>
                  </a:lnTo>
                  <a:lnTo>
                    <a:pt x="810673" y="0"/>
                  </a:lnTo>
                  <a:close/>
                  <a:moveTo>
                    <a:pt x="945737" y="0"/>
                  </a:moveTo>
                  <a:lnTo>
                    <a:pt x="954596" y="0"/>
                  </a:lnTo>
                  <a:lnTo>
                    <a:pt x="954596" y="1084802"/>
                  </a:lnTo>
                  <a:cubicBezTo>
                    <a:pt x="951643" y="1084802"/>
                    <a:pt x="948690" y="1084802"/>
                    <a:pt x="945737" y="1084802"/>
                  </a:cubicBezTo>
                  <a:lnTo>
                    <a:pt x="945737" y="0"/>
                  </a:lnTo>
                  <a:lnTo>
                    <a:pt x="945737" y="0"/>
                  </a:lnTo>
                  <a:close/>
                  <a:moveTo>
                    <a:pt x="1080897" y="0"/>
                  </a:moveTo>
                  <a:lnTo>
                    <a:pt x="1089660" y="0"/>
                  </a:lnTo>
                  <a:lnTo>
                    <a:pt x="1089660" y="1084802"/>
                  </a:lnTo>
                  <a:cubicBezTo>
                    <a:pt x="1086707" y="1084802"/>
                    <a:pt x="1083755" y="1084802"/>
                    <a:pt x="1080897" y="1084802"/>
                  </a:cubicBezTo>
                  <a:lnTo>
                    <a:pt x="1080897" y="0"/>
                  </a:lnTo>
                  <a:lnTo>
                    <a:pt x="1080897" y="0"/>
                  </a:lnTo>
                  <a:close/>
                  <a:moveTo>
                    <a:pt x="1215962" y="0"/>
                  </a:moveTo>
                  <a:lnTo>
                    <a:pt x="1224725" y="0"/>
                  </a:lnTo>
                  <a:lnTo>
                    <a:pt x="1224725" y="1084802"/>
                  </a:lnTo>
                  <a:cubicBezTo>
                    <a:pt x="1221772" y="1084802"/>
                    <a:pt x="1218819" y="1084802"/>
                    <a:pt x="1215962" y="1084802"/>
                  </a:cubicBezTo>
                  <a:lnTo>
                    <a:pt x="1215962" y="0"/>
                  </a:lnTo>
                  <a:close/>
                </a:path>
              </a:pathLst>
            </a:custGeom>
            <a:solidFill>
              <a:srgbClr val="AF3A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0770" y="3753325"/>
              <a:ext cx="444627" cy="743331"/>
            </a:xfrm>
            <a:custGeom>
              <a:rect b="b" l="l" r="r" t="t"/>
              <a:pathLst>
                <a:path extrusionOk="0" h="743331" w="444627">
                  <a:moveTo>
                    <a:pt x="0" y="0"/>
                  </a:moveTo>
                  <a:lnTo>
                    <a:pt x="444627" y="0"/>
                  </a:lnTo>
                  <a:lnTo>
                    <a:pt x="444627" y="743331"/>
                  </a:lnTo>
                  <a:lnTo>
                    <a:pt x="0" y="743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73537" y="3796093"/>
              <a:ext cx="359092" cy="657796"/>
            </a:xfrm>
            <a:custGeom>
              <a:rect b="b" l="l" r="r" t="t"/>
              <a:pathLst>
                <a:path extrusionOk="0" h="657796" w="359092">
                  <a:moveTo>
                    <a:pt x="0" y="0"/>
                  </a:moveTo>
                  <a:lnTo>
                    <a:pt x="359093" y="0"/>
                  </a:lnTo>
                  <a:lnTo>
                    <a:pt x="359093" y="657797"/>
                  </a:lnTo>
                  <a:lnTo>
                    <a:pt x="0" y="657797"/>
                  </a:lnTo>
                  <a:close/>
                </a:path>
              </a:pathLst>
            </a:custGeom>
            <a:solidFill>
              <a:srgbClr val="6636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33462" y="3781329"/>
              <a:ext cx="39243" cy="687133"/>
            </a:xfrm>
            <a:custGeom>
              <a:rect b="b" l="l" r="r" t="t"/>
              <a:pathLst>
                <a:path extrusionOk="0" h="687133" w="39243">
                  <a:moveTo>
                    <a:pt x="0" y="0"/>
                  </a:moveTo>
                  <a:lnTo>
                    <a:pt x="39243" y="0"/>
                  </a:lnTo>
                  <a:lnTo>
                    <a:pt x="39243" y="687134"/>
                  </a:lnTo>
                  <a:lnTo>
                    <a:pt x="0" y="687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49439" y="4105274"/>
              <a:ext cx="407193" cy="39243"/>
            </a:xfrm>
            <a:custGeom>
              <a:rect b="b" l="l" r="r" t="t"/>
              <a:pathLst>
                <a:path extrusionOk="0" h="39243" w="407193">
                  <a:moveTo>
                    <a:pt x="0" y="0"/>
                  </a:moveTo>
                  <a:lnTo>
                    <a:pt x="407194" y="0"/>
                  </a:lnTo>
                  <a:lnTo>
                    <a:pt x="407194" y="39243"/>
                  </a:lnTo>
                  <a:lnTo>
                    <a:pt x="0" y="3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0991284" y="4934122"/>
            <a:ext cx="1200716" cy="1627419"/>
            <a:chOff x="0" y="2616032"/>
            <a:chExt cx="3849683" cy="3975132"/>
          </a:xfrm>
        </p:grpSpPr>
        <p:sp>
          <p:nvSpPr>
            <p:cNvPr id="48" name="Google Shape;48;p2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2"/>
          <p:cNvGrpSpPr/>
          <p:nvPr/>
        </p:nvGrpSpPr>
        <p:grpSpPr>
          <a:xfrm flipH="1">
            <a:off x="-116" y="5125352"/>
            <a:ext cx="1873641" cy="1627419"/>
            <a:chOff x="-1" y="2616032"/>
            <a:chExt cx="3849683" cy="3975131"/>
          </a:xfrm>
        </p:grpSpPr>
        <p:sp>
          <p:nvSpPr>
            <p:cNvPr id="55" name="Google Shape;55;p2"/>
            <p:cNvSpPr/>
            <p:nvPr/>
          </p:nvSpPr>
          <p:spPr>
            <a:xfrm>
              <a:off x="-1" y="2955147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08" y="4313625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1946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93970" y="2810822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884499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1645675" y="5447947"/>
            <a:ext cx="758913" cy="787590"/>
            <a:chOff x="2362009" y="2723845"/>
            <a:chExt cx="709331" cy="736134"/>
          </a:xfrm>
        </p:grpSpPr>
        <p:sp>
          <p:nvSpPr>
            <p:cNvPr id="62" name="Google Shape;62;p2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060818" y="5749952"/>
            <a:ext cx="758913" cy="787590"/>
            <a:chOff x="2362009" y="2723845"/>
            <a:chExt cx="709331" cy="736134"/>
          </a:xfrm>
        </p:grpSpPr>
        <p:sp>
          <p:nvSpPr>
            <p:cNvPr id="69" name="Google Shape;69;p2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542457" y="5959828"/>
            <a:ext cx="758913" cy="787590"/>
            <a:chOff x="2362009" y="2723845"/>
            <a:chExt cx="709331" cy="736134"/>
          </a:xfrm>
        </p:grpSpPr>
        <p:sp>
          <p:nvSpPr>
            <p:cNvPr id="76" name="Google Shape;76;p2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4" name="Google Shape;704;p11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05" name="Google Shape;705;p11"/>
          <p:cNvSpPr/>
          <p:nvPr/>
        </p:nvSpPr>
        <p:spPr>
          <a:xfrm>
            <a:off x="-25065" y="3375950"/>
            <a:ext cx="12271684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1"/>
          <p:cNvSpPr/>
          <p:nvPr/>
        </p:nvSpPr>
        <p:spPr>
          <a:xfrm>
            <a:off x="-25065" y="4225484"/>
            <a:ext cx="12271684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rgbClr val="E2D1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1"/>
          <p:cNvSpPr/>
          <p:nvPr/>
        </p:nvSpPr>
        <p:spPr>
          <a:xfrm>
            <a:off x="-25075" y="5394245"/>
            <a:ext cx="12271684" cy="1462625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1"/>
          <p:cNvSpPr/>
          <p:nvPr/>
        </p:nvSpPr>
        <p:spPr>
          <a:xfrm flipH="1">
            <a:off x="5360323" y="5606713"/>
            <a:ext cx="6895498" cy="1160687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1"/>
          <p:cNvSpPr/>
          <p:nvPr/>
        </p:nvSpPr>
        <p:spPr>
          <a:xfrm>
            <a:off x="4166619" y="6261224"/>
            <a:ext cx="7861535" cy="51976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1"/>
          <p:cNvSpPr/>
          <p:nvPr/>
        </p:nvSpPr>
        <p:spPr>
          <a:xfrm>
            <a:off x="-25075" y="5364278"/>
            <a:ext cx="6895498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1"/>
          <p:cNvSpPr/>
          <p:nvPr/>
        </p:nvSpPr>
        <p:spPr>
          <a:xfrm>
            <a:off x="-4442" y="6362271"/>
            <a:ext cx="12280990" cy="495730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2" name="Google Shape;712;p11"/>
          <p:cNvGrpSpPr/>
          <p:nvPr/>
        </p:nvGrpSpPr>
        <p:grpSpPr>
          <a:xfrm>
            <a:off x="-78488" y="4129597"/>
            <a:ext cx="1515116" cy="1543007"/>
            <a:chOff x="-1652170" y="987304"/>
            <a:chExt cx="1875144" cy="1909663"/>
          </a:xfrm>
        </p:grpSpPr>
        <p:sp>
          <p:nvSpPr>
            <p:cNvPr id="713" name="Google Shape;713;p11"/>
            <p:cNvSpPr/>
            <p:nvPr/>
          </p:nvSpPr>
          <p:spPr>
            <a:xfrm>
              <a:off x="-145415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-126223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-344255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-675606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-654753" y="1039768"/>
              <a:ext cx="136981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-891645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-112632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-97485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-269556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-401132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-381940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-599972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-238455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-226988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-357262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-534758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-519611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-691682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-717446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-705979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-836253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-905940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-886748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-1104780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-1436131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-1415278" y="1039768"/>
              <a:ext cx="136982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-1652170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ffectLst>
              <a:outerShdw blurRad="215900" rotWithShape="0" algn="bl" dir="18900000" dist="2032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-873157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-858010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-1030081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-1161657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-1142465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-1360497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-998980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-987513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-1117787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-1295283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-1280136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-1452207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-1477971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-1466504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-1596778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11"/>
          <p:cNvGrpSpPr/>
          <p:nvPr/>
        </p:nvGrpSpPr>
        <p:grpSpPr>
          <a:xfrm flipH="1">
            <a:off x="-45321" y="4889703"/>
            <a:ext cx="1514080" cy="1314974"/>
            <a:chOff x="0" y="2616032"/>
            <a:chExt cx="3849683" cy="3975132"/>
          </a:xfrm>
        </p:grpSpPr>
        <p:sp>
          <p:nvSpPr>
            <p:cNvPr id="756" name="Google Shape;756;p11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11"/>
          <p:cNvGrpSpPr/>
          <p:nvPr/>
        </p:nvGrpSpPr>
        <p:grpSpPr>
          <a:xfrm>
            <a:off x="7320405" y="5812508"/>
            <a:ext cx="821810" cy="727030"/>
            <a:chOff x="6957345" y="1736502"/>
            <a:chExt cx="1199197" cy="1060893"/>
          </a:xfrm>
        </p:grpSpPr>
        <p:sp>
          <p:nvSpPr>
            <p:cNvPr id="763" name="Google Shape;763;p11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11"/>
          <p:cNvGrpSpPr/>
          <p:nvPr/>
        </p:nvGrpSpPr>
        <p:grpSpPr>
          <a:xfrm>
            <a:off x="8217084" y="5943643"/>
            <a:ext cx="821810" cy="727030"/>
            <a:chOff x="6957345" y="1736502"/>
            <a:chExt cx="1199197" cy="1060893"/>
          </a:xfrm>
        </p:grpSpPr>
        <p:sp>
          <p:nvSpPr>
            <p:cNvPr id="787" name="Google Shape;787;p11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11"/>
          <p:cNvGrpSpPr/>
          <p:nvPr/>
        </p:nvGrpSpPr>
        <p:grpSpPr>
          <a:xfrm>
            <a:off x="9135028" y="5791243"/>
            <a:ext cx="821810" cy="727030"/>
            <a:chOff x="6957345" y="1736502"/>
            <a:chExt cx="1199197" cy="1060893"/>
          </a:xfrm>
        </p:grpSpPr>
        <p:sp>
          <p:nvSpPr>
            <p:cNvPr id="811" name="Google Shape;811;p11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11"/>
          <p:cNvGrpSpPr/>
          <p:nvPr/>
        </p:nvGrpSpPr>
        <p:grpSpPr>
          <a:xfrm>
            <a:off x="10289668" y="4193424"/>
            <a:ext cx="1087172" cy="1396033"/>
            <a:chOff x="3534651" y="0"/>
            <a:chExt cx="862629" cy="1107699"/>
          </a:xfrm>
        </p:grpSpPr>
        <p:sp>
          <p:nvSpPr>
            <p:cNvPr id="835" name="Google Shape;835;p11"/>
            <p:cNvSpPr/>
            <p:nvPr/>
          </p:nvSpPr>
          <p:spPr>
            <a:xfrm>
              <a:off x="3534651" y="0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6" name="Google Shape;836;p11"/>
            <p:cNvGrpSpPr/>
            <p:nvPr/>
          </p:nvGrpSpPr>
          <p:grpSpPr>
            <a:xfrm>
              <a:off x="3571590" y="90853"/>
              <a:ext cx="824324" cy="1016845"/>
              <a:chOff x="2409510" y="2857572"/>
              <a:chExt cx="603547" cy="744505"/>
            </a:xfrm>
          </p:grpSpPr>
          <p:sp>
            <p:nvSpPr>
              <p:cNvPr id="837" name="Google Shape;837;p11"/>
              <p:cNvSpPr/>
              <p:nvPr/>
            </p:nvSpPr>
            <p:spPr>
              <a:xfrm rot="-1561164">
                <a:off x="2535890" y="2901206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0" name="Google Shape;840;p11"/>
          <p:cNvGrpSpPr/>
          <p:nvPr/>
        </p:nvGrpSpPr>
        <p:grpSpPr>
          <a:xfrm>
            <a:off x="9453804" y="4253664"/>
            <a:ext cx="1087172" cy="1396036"/>
            <a:chOff x="4293487" y="-1448942"/>
            <a:chExt cx="862629" cy="1107701"/>
          </a:xfrm>
        </p:grpSpPr>
        <p:sp>
          <p:nvSpPr>
            <p:cNvPr id="841" name="Google Shape;841;p11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p11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843" name="Google Shape;843;p11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6" name="Google Shape;846;p11"/>
          <p:cNvGrpSpPr/>
          <p:nvPr/>
        </p:nvGrpSpPr>
        <p:grpSpPr>
          <a:xfrm>
            <a:off x="11011984" y="4590737"/>
            <a:ext cx="1087172" cy="1396036"/>
            <a:chOff x="4293487" y="-1448942"/>
            <a:chExt cx="862629" cy="1107701"/>
          </a:xfrm>
        </p:grpSpPr>
        <p:sp>
          <p:nvSpPr>
            <p:cNvPr id="847" name="Google Shape;847;p11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p11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849" name="Google Shape;849;p11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4" name="Google Shape;85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856" name="Google Shape;856;p1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857" name="Google Shape;857;p1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1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Google Shape;859;p1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0" name="Google Shape;860;p1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1" name="Google Shape;861;p1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862" name="Google Shape;862;p12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4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4"/>
          <p:cNvSpPr/>
          <p:nvPr/>
        </p:nvSpPr>
        <p:spPr>
          <a:xfrm>
            <a:off x="793497" y="7191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4"/>
          <p:cNvSpPr/>
          <p:nvPr/>
        </p:nvSpPr>
        <p:spPr>
          <a:xfrm>
            <a:off x="2187556" y="16897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4"/>
          <p:cNvSpPr/>
          <p:nvPr/>
        </p:nvSpPr>
        <p:spPr>
          <a:xfrm>
            <a:off x="-1" y="48617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1" name="Google Shape;871;p14"/>
          <p:cNvGrpSpPr/>
          <p:nvPr/>
        </p:nvGrpSpPr>
        <p:grpSpPr>
          <a:xfrm>
            <a:off x="10847414" y="4913261"/>
            <a:ext cx="1344269" cy="597605"/>
            <a:chOff x="5587465" y="2921006"/>
            <a:chExt cx="6605743" cy="2936636"/>
          </a:xfrm>
        </p:grpSpPr>
        <p:sp>
          <p:nvSpPr>
            <p:cNvPr id="872" name="Google Shape;872;p14"/>
            <p:cNvSpPr/>
            <p:nvPr/>
          </p:nvSpPr>
          <p:spPr>
            <a:xfrm>
              <a:off x="5587465" y="2921006"/>
              <a:ext cx="6602171" cy="2554475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rgbClr val="6883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6328965" y="3589324"/>
              <a:ext cx="5864243" cy="2268318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rgbClr val="8BA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14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4"/>
          <p:cNvSpPr/>
          <p:nvPr/>
        </p:nvSpPr>
        <p:spPr>
          <a:xfrm>
            <a:off x="2964581" y="5390147"/>
            <a:ext cx="9231003" cy="136992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rgbClr val="8BA6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14"/>
          <p:cNvGrpSpPr/>
          <p:nvPr/>
        </p:nvGrpSpPr>
        <p:grpSpPr>
          <a:xfrm rot="1922109">
            <a:off x="222737" y="5227769"/>
            <a:ext cx="806189" cy="1071857"/>
            <a:chOff x="4837651" y="1619725"/>
            <a:chExt cx="897826" cy="1193691"/>
          </a:xfrm>
        </p:grpSpPr>
        <p:sp>
          <p:nvSpPr>
            <p:cNvPr id="877" name="Google Shape;877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-1562770">
            <a:off x="3561931" y="5254919"/>
            <a:ext cx="663163" cy="992031"/>
            <a:chOff x="5158026" y="4135231"/>
            <a:chExt cx="695799" cy="1040851"/>
          </a:xfrm>
        </p:grpSpPr>
        <p:sp>
          <p:nvSpPr>
            <p:cNvPr id="892" name="Google Shape;892;p14"/>
            <p:cNvSpPr/>
            <p:nvPr/>
          </p:nvSpPr>
          <p:spPr>
            <a:xfrm>
              <a:off x="5473737" y="413523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5422486" y="425794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5271261" y="431320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5299804" y="440064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5469540" y="4570131"/>
              <a:ext cx="384285" cy="245514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5471635" y="4567998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5158026" y="4711552"/>
              <a:ext cx="413700" cy="464530"/>
            </a:xfrm>
            <a:custGeom>
              <a:rect b="b" l="l" r="r" t="t"/>
              <a:pathLst>
                <a:path extrusionOk="0" h="464530" w="413700">
                  <a:moveTo>
                    <a:pt x="303799" y="35992"/>
                  </a:moveTo>
                  <a:cubicBezTo>
                    <a:pt x="288845" y="26753"/>
                    <a:pt x="258746" y="8560"/>
                    <a:pt x="215216" y="2655"/>
                  </a:cubicBezTo>
                  <a:cubicBezTo>
                    <a:pt x="195119" y="-107"/>
                    <a:pt x="134444" y="-8299"/>
                    <a:pt x="80247" y="30373"/>
                  </a:cubicBezTo>
                  <a:cubicBezTo>
                    <a:pt x="38623" y="59996"/>
                    <a:pt x="23573" y="100858"/>
                    <a:pt x="16430" y="120479"/>
                  </a:cubicBezTo>
                  <a:cubicBezTo>
                    <a:pt x="7667" y="144387"/>
                    <a:pt x="-12336" y="198680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0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09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5"/>
                    <a:pt x="71770" y="439852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7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5"/>
                    <a:pt x="106631" y="428423"/>
                    <a:pt x="103679" y="419469"/>
                  </a:cubicBezTo>
                  <a:cubicBezTo>
                    <a:pt x="100631" y="410134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6" y="378797"/>
                    <a:pt x="200072" y="390704"/>
                    <a:pt x="208168" y="393275"/>
                  </a:cubicBezTo>
                  <a:cubicBezTo>
                    <a:pt x="255412" y="408230"/>
                    <a:pt x="302180" y="389560"/>
                    <a:pt x="311228" y="385941"/>
                  </a:cubicBezTo>
                  <a:cubicBezTo>
                    <a:pt x="374379" y="360700"/>
                    <a:pt x="398477" y="294310"/>
                    <a:pt x="402668" y="282785"/>
                  </a:cubicBezTo>
                  <a:cubicBezTo>
                    <a:pt x="426862" y="216015"/>
                    <a:pt x="404669" y="158008"/>
                    <a:pt x="398192" y="141910"/>
                  </a:cubicBezTo>
                  <a:cubicBezTo>
                    <a:pt x="373427" y="79998"/>
                    <a:pt x="325802" y="49613"/>
                    <a:pt x="303799" y="35992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4"/>
            <p:cNvSpPr/>
            <p:nvPr/>
          </p:nvSpPr>
          <p:spPr>
            <a:xfrm rot="-3540701">
              <a:off x="5472312" y="4823398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 rot="-3540701">
              <a:off x="5366311" y="4819122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 rot="-3540701">
              <a:off x="5225539" y="4909038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7"/>
                    <a:pt x="19664" y="110104"/>
                    <a:pt x="12668" y="110104"/>
                  </a:cubicBezTo>
                  <a:cubicBezTo>
                    <a:pt x="5671" y="110104"/>
                    <a:pt x="0" y="85457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4"/>
            <p:cNvSpPr/>
            <p:nvPr/>
          </p:nvSpPr>
          <p:spPr>
            <a:xfrm rot="-3540701">
              <a:off x="5405604" y="5004338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40"/>
                    <a:pt x="19664" y="76197"/>
                    <a:pt x="12668" y="76197"/>
                  </a:cubicBezTo>
                  <a:cubicBezTo>
                    <a:pt x="5671" y="76197"/>
                    <a:pt x="0" y="59140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4"/>
            <p:cNvSpPr/>
            <p:nvPr/>
          </p:nvSpPr>
          <p:spPr>
            <a:xfrm rot="-3540701">
              <a:off x="5201435" y="4838355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9"/>
                    <a:pt x="12668" y="84579"/>
                  </a:cubicBezTo>
                  <a:cubicBezTo>
                    <a:pt x="5671" y="84579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 rot="-3540701">
              <a:off x="5265444" y="5003496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8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8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14"/>
          <p:cNvGrpSpPr/>
          <p:nvPr/>
        </p:nvGrpSpPr>
        <p:grpSpPr>
          <a:xfrm rot="-1562770">
            <a:off x="4181157" y="5272565"/>
            <a:ext cx="663163" cy="992031"/>
            <a:chOff x="5158026" y="4135231"/>
            <a:chExt cx="695799" cy="1040851"/>
          </a:xfrm>
        </p:grpSpPr>
        <p:sp>
          <p:nvSpPr>
            <p:cNvPr id="906" name="Google Shape;906;p14"/>
            <p:cNvSpPr/>
            <p:nvPr/>
          </p:nvSpPr>
          <p:spPr>
            <a:xfrm>
              <a:off x="5473737" y="413523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5422486" y="425794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5271261" y="431320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5299804" y="440064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5469540" y="4570131"/>
              <a:ext cx="384285" cy="245514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5471635" y="4567998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158026" y="4711552"/>
              <a:ext cx="413700" cy="464530"/>
            </a:xfrm>
            <a:custGeom>
              <a:rect b="b" l="l" r="r" t="t"/>
              <a:pathLst>
                <a:path extrusionOk="0" h="464530" w="413700">
                  <a:moveTo>
                    <a:pt x="303799" y="35992"/>
                  </a:moveTo>
                  <a:cubicBezTo>
                    <a:pt x="288845" y="26753"/>
                    <a:pt x="258746" y="8560"/>
                    <a:pt x="215216" y="2655"/>
                  </a:cubicBezTo>
                  <a:cubicBezTo>
                    <a:pt x="195119" y="-107"/>
                    <a:pt x="134444" y="-8299"/>
                    <a:pt x="80247" y="30373"/>
                  </a:cubicBezTo>
                  <a:cubicBezTo>
                    <a:pt x="38623" y="59996"/>
                    <a:pt x="23573" y="100858"/>
                    <a:pt x="16430" y="120479"/>
                  </a:cubicBezTo>
                  <a:cubicBezTo>
                    <a:pt x="7667" y="144387"/>
                    <a:pt x="-12336" y="198680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0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09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5"/>
                    <a:pt x="71770" y="439852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7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5"/>
                    <a:pt x="106631" y="428423"/>
                    <a:pt x="103679" y="419469"/>
                  </a:cubicBezTo>
                  <a:cubicBezTo>
                    <a:pt x="100631" y="410134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6" y="378797"/>
                    <a:pt x="200072" y="390704"/>
                    <a:pt x="208168" y="393275"/>
                  </a:cubicBezTo>
                  <a:cubicBezTo>
                    <a:pt x="255412" y="408230"/>
                    <a:pt x="302180" y="389560"/>
                    <a:pt x="311228" y="385941"/>
                  </a:cubicBezTo>
                  <a:cubicBezTo>
                    <a:pt x="374379" y="360700"/>
                    <a:pt x="398477" y="294310"/>
                    <a:pt x="402668" y="282785"/>
                  </a:cubicBezTo>
                  <a:cubicBezTo>
                    <a:pt x="426862" y="216015"/>
                    <a:pt x="404669" y="158008"/>
                    <a:pt x="398192" y="141910"/>
                  </a:cubicBezTo>
                  <a:cubicBezTo>
                    <a:pt x="373427" y="79998"/>
                    <a:pt x="325802" y="49613"/>
                    <a:pt x="303799" y="35992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4"/>
            <p:cNvSpPr/>
            <p:nvPr/>
          </p:nvSpPr>
          <p:spPr>
            <a:xfrm rot="-3540701">
              <a:off x="5472312" y="4823398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4"/>
            <p:cNvSpPr/>
            <p:nvPr/>
          </p:nvSpPr>
          <p:spPr>
            <a:xfrm rot="-3540701">
              <a:off x="5366311" y="4819122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4"/>
            <p:cNvSpPr/>
            <p:nvPr/>
          </p:nvSpPr>
          <p:spPr>
            <a:xfrm rot="-3540701">
              <a:off x="5225539" y="4909038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7"/>
                    <a:pt x="19664" y="110104"/>
                    <a:pt x="12668" y="110104"/>
                  </a:cubicBezTo>
                  <a:cubicBezTo>
                    <a:pt x="5671" y="110104"/>
                    <a:pt x="0" y="85457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4"/>
            <p:cNvSpPr/>
            <p:nvPr/>
          </p:nvSpPr>
          <p:spPr>
            <a:xfrm rot="-3540701">
              <a:off x="5405604" y="5004338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40"/>
                    <a:pt x="19664" y="76197"/>
                    <a:pt x="12668" y="76197"/>
                  </a:cubicBezTo>
                  <a:cubicBezTo>
                    <a:pt x="5671" y="76197"/>
                    <a:pt x="0" y="59140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4"/>
            <p:cNvSpPr/>
            <p:nvPr/>
          </p:nvSpPr>
          <p:spPr>
            <a:xfrm rot="-3540701">
              <a:off x="5201435" y="4838355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9"/>
                    <a:pt x="12668" y="84579"/>
                  </a:cubicBezTo>
                  <a:cubicBezTo>
                    <a:pt x="5671" y="84579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4"/>
            <p:cNvSpPr/>
            <p:nvPr/>
          </p:nvSpPr>
          <p:spPr>
            <a:xfrm rot="-3540701">
              <a:off x="5265444" y="5003496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8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8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14"/>
          <p:cNvGrpSpPr/>
          <p:nvPr/>
        </p:nvGrpSpPr>
        <p:grpSpPr>
          <a:xfrm rot="-1562770">
            <a:off x="4795570" y="5285398"/>
            <a:ext cx="663163" cy="992031"/>
            <a:chOff x="5158026" y="4135231"/>
            <a:chExt cx="695799" cy="1040851"/>
          </a:xfrm>
        </p:grpSpPr>
        <p:sp>
          <p:nvSpPr>
            <p:cNvPr id="920" name="Google Shape;920;p14"/>
            <p:cNvSpPr/>
            <p:nvPr/>
          </p:nvSpPr>
          <p:spPr>
            <a:xfrm>
              <a:off x="5473737" y="413523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5422486" y="425794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5271261" y="431320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5299804" y="440064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5469540" y="4570131"/>
              <a:ext cx="384285" cy="245514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5471635" y="4567998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5158026" y="4711552"/>
              <a:ext cx="413700" cy="464530"/>
            </a:xfrm>
            <a:custGeom>
              <a:rect b="b" l="l" r="r" t="t"/>
              <a:pathLst>
                <a:path extrusionOk="0" h="464530" w="413700">
                  <a:moveTo>
                    <a:pt x="303799" y="35992"/>
                  </a:moveTo>
                  <a:cubicBezTo>
                    <a:pt x="288845" y="26753"/>
                    <a:pt x="258746" y="8560"/>
                    <a:pt x="215216" y="2655"/>
                  </a:cubicBezTo>
                  <a:cubicBezTo>
                    <a:pt x="195119" y="-107"/>
                    <a:pt x="134444" y="-8299"/>
                    <a:pt x="80247" y="30373"/>
                  </a:cubicBezTo>
                  <a:cubicBezTo>
                    <a:pt x="38623" y="59996"/>
                    <a:pt x="23573" y="100858"/>
                    <a:pt x="16430" y="120479"/>
                  </a:cubicBezTo>
                  <a:cubicBezTo>
                    <a:pt x="7667" y="144387"/>
                    <a:pt x="-12336" y="198680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0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09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5"/>
                    <a:pt x="71770" y="439852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7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5"/>
                    <a:pt x="106631" y="428423"/>
                    <a:pt x="103679" y="419469"/>
                  </a:cubicBezTo>
                  <a:cubicBezTo>
                    <a:pt x="100631" y="410134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6" y="378797"/>
                    <a:pt x="200072" y="390704"/>
                    <a:pt x="208168" y="393275"/>
                  </a:cubicBezTo>
                  <a:cubicBezTo>
                    <a:pt x="255412" y="408230"/>
                    <a:pt x="302180" y="389560"/>
                    <a:pt x="311228" y="385941"/>
                  </a:cubicBezTo>
                  <a:cubicBezTo>
                    <a:pt x="374379" y="360700"/>
                    <a:pt x="398477" y="294310"/>
                    <a:pt x="402668" y="282785"/>
                  </a:cubicBezTo>
                  <a:cubicBezTo>
                    <a:pt x="426862" y="216015"/>
                    <a:pt x="404669" y="158008"/>
                    <a:pt x="398192" y="141910"/>
                  </a:cubicBezTo>
                  <a:cubicBezTo>
                    <a:pt x="373427" y="79998"/>
                    <a:pt x="325802" y="49613"/>
                    <a:pt x="303799" y="35992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4"/>
            <p:cNvSpPr/>
            <p:nvPr/>
          </p:nvSpPr>
          <p:spPr>
            <a:xfrm rot="-3540701">
              <a:off x="5472312" y="4823398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4"/>
            <p:cNvSpPr/>
            <p:nvPr/>
          </p:nvSpPr>
          <p:spPr>
            <a:xfrm rot="-3540701">
              <a:off x="5366311" y="4819122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4"/>
            <p:cNvSpPr/>
            <p:nvPr/>
          </p:nvSpPr>
          <p:spPr>
            <a:xfrm rot="-3540701">
              <a:off x="5225539" y="4909038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7"/>
                    <a:pt x="19664" y="110104"/>
                    <a:pt x="12668" y="110104"/>
                  </a:cubicBezTo>
                  <a:cubicBezTo>
                    <a:pt x="5671" y="110104"/>
                    <a:pt x="0" y="85457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4"/>
            <p:cNvSpPr/>
            <p:nvPr/>
          </p:nvSpPr>
          <p:spPr>
            <a:xfrm rot="-3540701">
              <a:off x="5405604" y="5004338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40"/>
                    <a:pt x="19664" y="76197"/>
                    <a:pt x="12668" y="76197"/>
                  </a:cubicBezTo>
                  <a:cubicBezTo>
                    <a:pt x="5671" y="76197"/>
                    <a:pt x="0" y="59140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4"/>
            <p:cNvSpPr/>
            <p:nvPr/>
          </p:nvSpPr>
          <p:spPr>
            <a:xfrm rot="-3540701">
              <a:off x="5201435" y="4838355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9"/>
                    <a:pt x="12668" y="84579"/>
                  </a:cubicBezTo>
                  <a:cubicBezTo>
                    <a:pt x="5671" y="84579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4"/>
            <p:cNvSpPr/>
            <p:nvPr/>
          </p:nvSpPr>
          <p:spPr>
            <a:xfrm rot="-3540701">
              <a:off x="5265444" y="5003496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8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8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14"/>
          <p:cNvGrpSpPr/>
          <p:nvPr/>
        </p:nvGrpSpPr>
        <p:grpSpPr>
          <a:xfrm rot="-1562770">
            <a:off x="5443671" y="5322295"/>
            <a:ext cx="663163" cy="992031"/>
            <a:chOff x="5158026" y="4135231"/>
            <a:chExt cx="695799" cy="1040851"/>
          </a:xfrm>
        </p:grpSpPr>
        <p:sp>
          <p:nvSpPr>
            <p:cNvPr id="934" name="Google Shape;934;p14"/>
            <p:cNvSpPr/>
            <p:nvPr/>
          </p:nvSpPr>
          <p:spPr>
            <a:xfrm>
              <a:off x="5473737" y="413523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422486" y="425794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5271261" y="431320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5299804" y="440064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5469540" y="4570131"/>
              <a:ext cx="384285" cy="245514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5471635" y="4567998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5158026" y="4711552"/>
              <a:ext cx="413700" cy="464530"/>
            </a:xfrm>
            <a:custGeom>
              <a:rect b="b" l="l" r="r" t="t"/>
              <a:pathLst>
                <a:path extrusionOk="0" h="464530" w="413700">
                  <a:moveTo>
                    <a:pt x="303799" y="35992"/>
                  </a:moveTo>
                  <a:cubicBezTo>
                    <a:pt x="288845" y="26753"/>
                    <a:pt x="258746" y="8560"/>
                    <a:pt x="215216" y="2655"/>
                  </a:cubicBezTo>
                  <a:cubicBezTo>
                    <a:pt x="195119" y="-107"/>
                    <a:pt x="134444" y="-8299"/>
                    <a:pt x="80247" y="30373"/>
                  </a:cubicBezTo>
                  <a:cubicBezTo>
                    <a:pt x="38623" y="59996"/>
                    <a:pt x="23573" y="100858"/>
                    <a:pt x="16430" y="120479"/>
                  </a:cubicBezTo>
                  <a:cubicBezTo>
                    <a:pt x="7667" y="144387"/>
                    <a:pt x="-12336" y="198680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0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09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5"/>
                    <a:pt x="71770" y="439852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7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5"/>
                    <a:pt x="106631" y="428423"/>
                    <a:pt x="103679" y="419469"/>
                  </a:cubicBezTo>
                  <a:cubicBezTo>
                    <a:pt x="100631" y="410134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6" y="378797"/>
                    <a:pt x="200072" y="390704"/>
                    <a:pt x="208168" y="393275"/>
                  </a:cubicBezTo>
                  <a:cubicBezTo>
                    <a:pt x="255412" y="408230"/>
                    <a:pt x="302180" y="389560"/>
                    <a:pt x="311228" y="385941"/>
                  </a:cubicBezTo>
                  <a:cubicBezTo>
                    <a:pt x="374379" y="360700"/>
                    <a:pt x="398477" y="294310"/>
                    <a:pt x="402668" y="282785"/>
                  </a:cubicBezTo>
                  <a:cubicBezTo>
                    <a:pt x="426862" y="216015"/>
                    <a:pt x="404669" y="158008"/>
                    <a:pt x="398192" y="141910"/>
                  </a:cubicBezTo>
                  <a:cubicBezTo>
                    <a:pt x="373427" y="79998"/>
                    <a:pt x="325802" y="49613"/>
                    <a:pt x="303799" y="35992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4"/>
            <p:cNvSpPr/>
            <p:nvPr/>
          </p:nvSpPr>
          <p:spPr>
            <a:xfrm rot="-3540701">
              <a:off x="5472312" y="4823398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4"/>
            <p:cNvSpPr/>
            <p:nvPr/>
          </p:nvSpPr>
          <p:spPr>
            <a:xfrm rot="-3540701">
              <a:off x="5366311" y="4819122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4"/>
            <p:cNvSpPr/>
            <p:nvPr/>
          </p:nvSpPr>
          <p:spPr>
            <a:xfrm rot="-3540701">
              <a:off x="5225539" y="4909038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7"/>
                    <a:pt x="19664" y="110104"/>
                    <a:pt x="12668" y="110104"/>
                  </a:cubicBezTo>
                  <a:cubicBezTo>
                    <a:pt x="5671" y="110104"/>
                    <a:pt x="0" y="85457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4"/>
            <p:cNvSpPr/>
            <p:nvPr/>
          </p:nvSpPr>
          <p:spPr>
            <a:xfrm rot="-3540701">
              <a:off x="5405604" y="5004338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40"/>
                    <a:pt x="19664" y="76197"/>
                    <a:pt x="12668" y="76197"/>
                  </a:cubicBezTo>
                  <a:cubicBezTo>
                    <a:pt x="5671" y="76197"/>
                    <a:pt x="0" y="59140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4"/>
            <p:cNvSpPr/>
            <p:nvPr/>
          </p:nvSpPr>
          <p:spPr>
            <a:xfrm rot="-3540701">
              <a:off x="5201435" y="4838355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9"/>
                    <a:pt x="12668" y="84579"/>
                  </a:cubicBezTo>
                  <a:cubicBezTo>
                    <a:pt x="5671" y="84579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4"/>
            <p:cNvSpPr/>
            <p:nvPr/>
          </p:nvSpPr>
          <p:spPr>
            <a:xfrm rot="-3540701">
              <a:off x="5265444" y="5003496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8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8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8"/>
                  </a:cubicBezTo>
                  <a:close/>
                </a:path>
              </a:pathLst>
            </a:custGeom>
            <a:solidFill>
              <a:srgbClr val="9A1E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14"/>
          <p:cNvGrpSpPr/>
          <p:nvPr/>
        </p:nvGrpSpPr>
        <p:grpSpPr>
          <a:xfrm rot="-1757057">
            <a:off x="6933502" y="5192887"/>
            <a:ext cx="718311" cy="1074379"/>
            <a:chOff x="6126813" y="4180951"/>
            <a:chExt cx="695894" cy="1040850"/>
          </a:xfrm>
        </p:grpSpPr>
        <p:sp>
          <p:nvSpPr>
            <p:cNvPr id="948" name="Google Shape;948;p14"/>
            <p:cNvSpPr/>
            <p:nvPr/>
          </p:nvSpPr>
          <p:spPr>
            <a:xfrm>
              <a:off x="6442621" y="418095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8" y="456866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3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0" y="222836"/>
                    <a:pt x="69526" y="232933"/>
                    <a:pt x="98101" y="263699"/>
                  </a:cubicBezTo>
                  <a:cubicBezTo>
                    <a:pt x="91814" y="245506"/>
                    <a:pt x="84385" y="215407"/>
                    <a:pt x="89338" y="179498"/>
                  </a:cubicBezTo>
                  <a:cubicBezTo>
                    <a:pt x="92195" y="158543"/>
                    <a:pt x="102768" y="110918"/>
                    <a:pt x="121246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4"/>
                    <a:pt x="315366" y="45957"/>
                    <a:pt x="315747" y="48624"/>
                  </a:cubicBezTo>
                  <a:cubicBezTo>
                    <a:pt x="328225" y="120919"/>
                    <a:pt x="238595" y="182926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6"/>
                    <a:pt x="304222" y="248935"/>
                  </a:cubicBezTo>
                  <a:cubicBezTo>
                    <a:pt x="284981" y="294083"/>
                    <a:pt x="220878" y="301799"/>
                    <a:pt x="212782" y="302751"/>
                  </a:cubicBezTo>
                  <a:cubicBezTo>
                    <a:pt x="214972" y="302180"/>
                    <a:pt x="247929" y="295036"/>
                    <a:pt x="272313" y="318658"/>
                  </a:cubicBezTo>
                  <a:cubicBezTo>
                    <a:pt x="283934" y="329897"/>
                    <a:pt x="297840" y="352091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4"/>
                    <a:pt x="56667" y="447150"/>
                    <a:pt x="41618" y="456866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6391369" y="430366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1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1"/>
                    <a:pt x="154781" y="264433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0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1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6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6"/>
                  </a:cubicBezTo>
                  <a:cubicBezTo>
                    <a:pt x="194215" y="127655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3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4"/>
                  </a:cubicBezTo>
                  <a:cubicBezTo>
                    <a:pt x="121730" y="251575"/>
                    <a:pt x="121825" y="264433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0" y="251956"/>
                    <a:pt x="219551" y="245098"/>
                    <a:pt x="237839" y="240431"/>
                  </a:cubicBezTo>
                  <a:close/>
                </a:path>
              </a:pathLst>
            </a:custGeom>
            <a:solidFill>
              <a:srgbClr val="36A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6240144" y="435892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7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4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5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8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6268592" y="444636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4" y="174307"/>
                    <a:pt x="93059" y="175070"/>
                  </a:cubicBezTo>
                  <a:cubicBezTo>
                    <a:pt x="92774" y="168021"/>
                    <a:pt x="92488" y="161068"/>
                    <a:pt x="92012" y="153924"/>
                  </a:cubicBezTo>
                  <a:cubicBezTo>
                    <a:pt x="87821" y="94012"/>
                    <a:pt x="77343" y="42101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2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8" y="69342"/>
                  </a:cubicBezTo>
                  <a:cubicBezTo>
                    <a:pt x="150019" y="83153"/>
                    <a:pt x="135827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5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2" y="209074"/>
                  </a:cubicBezTo>
                  <a:cubicBezTo>
                    <a:pt x="143066" y="194120"/>
                    <a:pt x="159449" y="182213"/>
                    <a:pt x="174117" y="172974"/>
                  </a:cubicBezTo>
                  <a:cubicBezTo>
                    <a:pt x="159068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6"/>
                    <a:pt x="98584" y="321755"/>
                    <a:pt x="92107" y="351282"/>
                  </a:cubicBezTo>
                  <a:cubicBezTo>
                    <a:pt x="88202" y="352235"/>
                    <a:pt x="84392" y="353187"/>
                    <a:pt x="80486" y="354235"/>
                  </a:cubicBezTo>
                  <a:cubicBezTo>
                    <a:pt x="84773" y="330994"/>
                    <a:pt x="88583" y="304229"/>
                    <a:pt x="91059" y="274892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6"/>
                  </a:cubicBezTo>
                  <a:cubicBezTo>
                    <a:pt x="16574" y="228029"/>
                    <a:pt x="35528" y="235077"/>
                    <a:pt x="55721" y="244983"/>
                  </a:cubicBezTo>
                  <a:cubicBezTo>
                    <a:pt x="69247" y="251651"/>
                    <a:pt x="81344" y="258699"/>
                    <a:pt x="91916" y="265557"/>
                  </a:cubicBezTo>
                  <a:cubicBezTo>
                    <a:pt x="93726" y="240411"/>
                    <a:pt x="94393" y="213360"/>
                    <a:pt x="93536" y="184690"/>
                  </a:cubicBezTo>
                  <a:cubicBezTo>
                    <a:pt x="83629" y="176022"/>
                    <a:pt x="72390" y="167069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914" y="157734"/>
                    <a:pt x="81820" y="165449"/>
                    <a:pt x="92202" y="172879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438423" y="4615851"/>
              <a:ext cx="384284" cy="245514"/>
            </a:xfrm>
            <a:custGeom>
              <a:rect b="b" l="l" r="r" t="t"/>
              <a:pathLst>
                <a:path extrusionOk="0" h="245514" w="384284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4"/>
                    <a:pt x="127444" y="243327"/>
                  </a:cubicBezTo>
                  <a:cubicBezTo>
                    <a:pt x="132397" y="244375"/>
                    <a:pt x="163925" y="250852"/>
                    <a:pt x="176403" y="234945"/>
                  </a:cubicBezTo>
                  <a:cubicBezTo>
                    <a:pt x="187261" y="221039"/>
                    <a:pt x="181737" y="192749"/>
                    <a:pt x="159163" y="167508"/>
                  </a:cubicBezTo>
                  <a:cubicBezTo>
                    <a:pt x="173260" y="173890"/>
                    <a:pt x="196882" y="182081"/>
                    <a:pt x="226123" y="180748"/>
                  </a:cubicBezTo>
                  <a:cubicBezTo>
                    <a:pt x="243173" y="179986"/>
                    <a:pt x="282130" y="175033"/>
                    <a:pt x="284416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6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5"/>
                    <a:pt x="349948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7" y="34348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8" y="3106"/>
                  </a:cubicBezTo>
                  <a:cubicBezTo>
                    <a:pt x="148495" y="15203"/>
                    <a:pt x="137541" y="66067"/>
                    <a:pt x="136207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1" y="12155"/>
                    <a:pt x="44767" y="71115"/>
                    <a:pt x="34385" y="144172"/>
                  </a:cubicBezTo>
                  <a:cubicBezTo>
                    <a:pt x="30575" y="171508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6440518" y="4613719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7" y="111442"/>
                  </a:cubicBezTo>
                  <a:cubicBezTo>
                    <a:pt x="161544" y="108395"/>
                    <a:pt x="167830" y="105346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1"/>
                    <a:pt x="235648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8"/>
                  </a:cubicBezTo>
                  <a:cubicBezTo>
                    <a:pt x="181737" y="72676"/>
                    <a:pt x="174688" y="83629"/>
                    <a:pt x="167735" y="93536"/>
                  </a:cubicBezTo>
                  <a:cubicBezTo>
                    <a:pt x="159829" y="96774"/>
                    <a:pt x="151828" y="100108"/>
                    <a:pt x="143732" y="103822"/>
                  </a:cubicBezTo>
                  <a:cubicBezTo>
                    <a:pt x="128778" y="110680"/>
                    <a:pt x="114776" y="117824"/>
                    <a:pt x="101536" y="125158"/>
                  </a:cubicBezTo>
                  <a:cubicBezTo>
                    <a:pt x="104299" y="116777"/>
                    <a:pt x="106966" y="107728"/>
                    <a:pt x="109252" y="98107"/>
                  </a:cubicBezTo>
                  <a:cubicBezTo>
                    <a:pt x="114586" y="76295"/>
                    <a:pt x="117253" y="56293"/>
                    <a:pt x="118491" y="38957"/>
                  </a:cubicBezTo>
                  <a:cubicBezTo>
                    <a:pt x="115538" y="57626"/>
                    <a:pt x="110585" y="79438"/>
                    <a:pt x="102394" y="103061"/>
                  </a:cubicBezTo>
                  <a:cubicBezTo>
                    <a:pt x="98965" y="113062"/>
                    <a:pt x="95250" y="122301"/>
                    <a:pt x="91440" y="130873"/>
                  </a:cubicBezTo>
                  <a:cubicBezTo>
                    <a:pt x="53530" y="152781"/>
                    <a:pt x="23050" y="175736"/>
                    <a:pt x="0" y="195358"/>
                  </a:cubicBezTo>
                  <a:cubicBezTo>
                    <a:pt x="952" y="199263"/>
                    <a:pt x="1905" y="203073"/>
                    <a:pt x="2953" y="206978"/>
                  </a:cubicBezTo>
                  <a:cubicBezTo>
                    <a:pt x="21431" y="192214"/>
                    <a:pt x="43148" y="176213"/>
                    <a:pt x="67913" y="160211"/>
                  </a:cubicBezTo>
                  <a:cubicBezTo>
                    <a:pt x="78867" y="165163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5"/>
                  </a:cubicBezTo>
                  <a:cubicBezTo>
                    <a:pt x="98679" y="168592"/>
                    <a:pt x="86773" y="161258"/>
                    <a:pt x="75724" y="155067"/>
                  </a:cubicBezTo>
                  <a:cubicBezTo>
                    <a:pt x="96964" y="141637"/>
                    <a:pt x="120491" y="128206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4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6126813" y="4757272"/>
              <a:ext cx="413700" cy="464529"/>
            </a:xfrm>
            <a:custGeom>
              <a:rect b="b" l="l" r="r" t="t"/>
              <a:pathLst>
                <a:path extrusionOk="0" h="464529" w="413700">
                  <a:moveTo>
                    <a:pt x="303799" y="35993"/>
                  </a:moveTo>
                  <a:cubicBezTo>
                    <a:pt x="288845" y="26753"/>
                    <a:pt x="258746" y="8561"/>
                    <a:pt x="215216" y="2655"/>
                  </a:cubicBezTo>
                  <a:cubicBezTo>
                    <a:pt x="195119" y="-107"/>
                    <a:pt x="134445" y="-8299"/>
                    <a:pt x="80247" y="30373"/>
                  </a:cubicBezTo>
                  <a:cubicBezTo>
                    <a:pt x="38623" y="59995"/>
                    <a:pt x="23574" y="100858"/>
                    <a:pt x="16430" y="120479"/>
                  </a:cubicBezTo>
                  <a:cubicBezTo>
                    <a:pt x="7667" y="144387"/>
                    <a:pt x="-12336" y="198679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1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10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4"/>
                    <a:pt x="71770" y="439853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8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4"/>
                    <a:pt x="106631" y="428422"/>
                    <a:pt x="103679" y="419469"/>
                  </a:cubicBezTo>
                  <a:cubicBezTo>
                    <a:pt x="100631" y="410135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7" y="378797"/>
                    <a:pt x="200072" y="390704"/>
                    <a:pt x="208168" y="393275"/>
                  </a:cubicBezTo>
                  <a:cubicBezTo>
                    <a:pt x="255412" y="408229"/>
                    <a:pt x="302180" y="389561"/>
                    <a:pt x="311229" y="385941"/>
                  </a:cubicBezTo>
                  <a:cubicBezTo>
                    <a:pt x="374379" y="360700"/>
                    <a:pt x="398478" y="294311"/>
                    <a:pt x="402669" y="282785"/>
                  </a:cubicBezTo>
                  <a:cubicBezTo>
                    <a:pt x="426862" y="216015"/>
                    <a:pt x="404669" y="158008"/>
                    <a:pt x="398192" y="141911"/>
                  </a:cubicBezTo>
                  <a:cubicBezTo>
                    <a:pt x="373522" y="79998"/>
                    <a:pt x="325802" y="49613"/>
                    <a:pt x="303799" y="35993"/>
                  </a:cubicBezTo>
                  <a:close/>
                </a:path>
              </a:pathLst>
            </a:custGeom>
            <a:solidFill>
              <a:srgbClr val="EBD9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4"/>
            <p:cNvSpPr/>
            <p:nvPr/>
          </p:nvSpPr>
          <p:spPr>
            <a:xfrm rot="-3540701">
              <a:off x="6441179" y="4869159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4"/>
            <p:cNvSpPr/>
            <p:nvPr/>
          </p:nvSpPr>
          <p:spPr>
            <a:xfrm rot="-3540701">
              <a:off x="6335168" y="4864883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4"/>
            <p:cNvSpPr/>
            <p:nvPr/>
          </p:nvSpPr>
          <p:spPr>
            <a:xfrm rot="-3540701">
              <a:off x="6194348" y="4954871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6"/>
                    <a:pt x="19664" y="110104"/>
                    <a:pt x="12668" y="110104"/>
                  </a:cubicBezTo>
                  <a:cubicBezTo>
                    <a:pt x="5671" y="110104"/>
                    <a:pt x="0" y="85456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4"/>
            <p:cNvSpPr/>
            <p:nvPr/>
          </p:nvSpPr>
          <p:spPr>
            <a:xfrm rot="-3540701">
              <a:off x="6374472" y="5050090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39"/>
                    <a:pt x="19664" y="76197"/>
                    <a:pt x="12668" y="76197"/>
                  </a:cubicBezTo>
                  <a:cubicBezTo>
                    <a:pt x="5671" y="76197"/>
                    <a:pt x="0" y="59139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4"/>
            <p:cNvSpPr/>
            <p:nvPr/>
          </p:nvSpPr>
          <p:spPr>
            <a:xfrm rot="-3540701">
              <a:off x="6170293" y="4884106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8"/>
                    <a:pt x="12668" y="84578"/>
                  </a:cubicBezTo>
                  <a:cubicBezTo>
                    <a:pt x="5671" y="84578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4"/>
            <p:cNvSpPr/>
            <p:nvPr/>
          </p:nvSpPr>
          <p:spPr>
            <a:xfrm rot="-3540701">
              <a:off x="6234302" y="5049247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7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7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7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14"/>
          <p:cNvGrpSpPr/>
          <p:nvPr/>
        </p:nvGrpSpPr>
        <p:grpSpPr>
          <a:xfrm rot="-1757057">
            <a:off x="7648980" y="5181658"/>
            <a:ext cx="718311" cy="1074379"/>
            <a:chOff x="6126813" y="4180951"/>
            <a:chExt cx="695894" cy="1040850"/>
          </a:xfrm>
        </p:grpSpPr>
        <p:sp>
          <p:nvSpPr>
            <p:cNvPr id="962" name="Google Shape;962;p14"/>
            <p:cNvSpPr/>
            <p:nvPr/>
          </p:nvSpPr>
          <p:spPr>
            <a:xfrm>
              <a:off x="6442621" y="418095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8" y="456866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3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0" y="222836"/>
                    <a:pt x="69526" y="232933"/>
                    <a:pt x="98101" y="263699"/>
                  </a:cubicBezTo>
                  <a:cubicBezTo>
                    <a:pt x="91814" y="245506"/>
                    <a:pt x="84385" y="215407"/>
                    <a:pt x="89338" y="179498"/>
                  </a:cubicBezTo>
                  <a:cubicBezTo>
                    <a:pt x="92195" y="158543"/>
                    <a:pt x="102768" y="110918"/>
                    <a:pt x="121246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4"/>
                    <a:pt x="315366" y="45957"/>
                    <a:pt x="315747" y="48624"/>
                  </a:cubicBezTo>
                  <a:cubicBezTo>
                    <a:pt x="328225" y="120919"/>
                    <a:pt x="238595" y="182926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6"/>
                    <a:pt x="304222" y="248935"/>
                  </a:cubicBezTo>
                  <a:cubicBezTo>
                    <a:pt x="284981" y="294083"/>
                    <a:pt x="220878" y="301799"/>
                    <a:pt x="212782" y="302751"/>
                  </a:cubicBezTo>
                  <a:cubicBezTo>
                    <a:pt x="214972" y="302180"/>
                    <a:pt x="247929" y="295036"/>
                    <a:pt x="272313" y="318658"/>
                  </a:cubicBezTo>
                  <a:cubicBezTo>
                    <a:pt x="283934" y="329897"/>
                    <a:pt x="297840" y="352091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4"/>
                    <a:pt x="56667" y="447150"/>
                    <a:pt x="41618" y="456866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6391369" y="430366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1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1"/>
                    <a:pt x="154781" y="264433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0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1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6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6"/>
                  </a:cubicBezTo>
                  <a:cubicBezTo>
                    <a:pt x="194215" y="127655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3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4"/>
                  </a:cubicBezTo>
                  <a:cubicBezTo>
                    <a:pt x="121730" y="251575"/>
                    <a:pt x="121825" y="264433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0" y="251956"/>
                    <a:pt x="219551" y="245098"/>
                    <a:pt x="237839" y="240431"/>
                  </a:cubicBezTo>
                  <a:close/>
                </a:path>
              </a:pathLst>
            </a:custGeom>
            <a:solidFill>
              <a:srgbClr val="36A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6240144" y="435892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7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4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5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8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6268592" y="444636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4" y="174307"/>
                    <a:pt x="93059" y="175070"/>
                  </a:cubicBezTo>
                  <a:cubicBezTo>
                    <a:pt x="92774" y="168021"/>
                    <a:pt x="92488" y="161068"/>
                    <a:pt x="92012" y="153924"/>
                  </a:cubicBezTo>
                  <a:cubicBezTo>
                    <a:pt x="87821" y="94012"/>
                    <a:pt x="77343" y="42101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2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8" y="69342"/>
                  </a:cubicBezTo>
                  <a:cubicBezTo>
                    <a:pt x="150019" y="83153"/>
                    <a:pt x="135827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5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2" y="209074"/>
                  </a:cubicBezTo>
                  <a:cubicBezTo>
                    <a:pt x="143066" y="194120"/>
                    <a:pt x="159449" y="182213"/>
                    <a:pt x="174117" y="172974"/>
                  </a:cubicBezTo>
                  <a:cubicBezTo>
                    <a:pt x="159068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6"/>
                    <a:pt x="98584" y="321755"/>
                    <a:pt x="92107" y="351282"/>
                  </a:cubicBezTo>
                  <a:cubicBezTo>
                    <a:pt x="88202" y="352235"/>
                    <a:pt x="84392" y="353187"/>
                    <a:pt x="80486" y="354235"/>
                  </a:cubicBezTo>
                  <a:cubicBezTo>
                    <a:pt x="84773" y="330994"/>
                    <a:pt x="88583" y="304229"/>
                    <a:pt x="91059" y="274892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6"/>
                  </a:cubicBezTo>
                  <a:cubicBezTo>
                    <a:pt x="16574" y="228029"/>
                    <a:pt x="35528" y="235077"/>
                    <a:pt x="55721" y="244983"/>
                  </a:cubicBezTo>
                  <a:cubicBezTo>
                    <a:pt x="69247" y="251651"/>
                    <a:pt x="81344" y="258699"/>
                    <a:pt x="91916" y="265557"/>
                  </a:cubicBezTo>
                  <a:cubicBezTo>
                    <a:pt x="93726" y="240411"/>
                    <a:pt x="94393" y="213360"/>
                    <a:pt x="93536" y="184690"/>
                  </a:cubicBezTo>
                  <a:cubicBezTo>
                    <a:pt x="83629" y="176022"/>
                    <a:pt x="72390" y="167069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914" y="157734"/>
                    <a:pt x="81820" y="165449"/>
                    <a:pt x="92202" y="172879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438423" y="4615851"/>
              <a:ext cx="384284" cy="245514"/>
            </a:xfrm>
            <a:custGeom>
              <a:rect b="b" l="l" r="r" t="t"/>
              <a:pathLst>
                <a:path extrusionOk="0" h="245514" w="384284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4"/>
                    <a:pt x="127444" y="243327"/>
                  </a:cubicBezTo>
                  <a:cubicBezTo>
                    <a:pt x="132397" y="244375"/>
                    <a:pt x="163925" y="250852"/>
                    <a:pt x="176403" y="234945"/>
                  </a:cubicBezTo>
                  <a:cubicBezTo>
                    <a:pt x="187261" y="221039"/>
                    <a:pt x="181737" y="192749"/>
                    <a:pt x="159163" y="167508"/>
                  </a:cubicBezTo>
                  <a:cubicBezTo>
                    <a:pt x="173260" y="173890"/>
                    <a:pt x="196882" y="182081"/>
                    <a:pt x="226123" y="180748"/>
                  </a:cubicBezTo>
                  <a:cubicBezTo>
                    <a:pt x="243173" y="179986"/>
                    <a:pt x="282130" y="175033"/>
                    <a:pt x="284416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6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5"/>
                    <a:pt x="349948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7" y="34348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8" y="3106"/>
                  </a:cubicBezTo>
                  <a:cubicBezTo>
                    <a:pt x="148495" y="15203"/>
                    <a:pt x="137541" y="66067"/>
                    <a:pt x="136207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1" y="12155"/>
                    <a:pt x="44767" y="71115"/>
                    <a:pt x="34385" y="144172"/>
                  </a:cubicBezTo>
                  <a:cubicBezTo>
                    <a:pt x="30575" y="171508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6440518" y="4613719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7" y="111442"/>
                  </a:cubicBezTo>
                  <a:cubicBezTo>
                    <a:pt x="161544" y="108395"/>
                    <a:pt x="167830" y="105346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1"/>
                    <a:pt x="235648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8"/>
                  </a:cubicBezTo>
                  <a:cubicBezTo>
                    <a:pt x="181737" y="72676"/>
                    <a:pt x="174688" y="83629"/>
                    <a:pt x="167735" y="93536"/>
                  </a:cubicBezTo>
                  <a:cubicBezTo>
                    <a:pt x="159829" y="96774"/>
                    <a:pt x="151828" y="100108"/>
                    <a:pt x="143732" y="103822"/>
                  </a:cubicBezTo>
                  <a:cubicBezTo>
                    <a:pt x="128778" y="110680"/>
                    <a:pt x="114776" y="117824"/>
                    <a:pt x="101536" y="125158"/>
                  </a:cubicBezTo>
                  <a:cubicBezTo>
                    <a:pt x="104299" y="116777"/>
                    <a:pt x="106966" y="107728"/>
                    <a:pt x="109252" y="98107"/>
                  </a:cubicBezTo>
                  <a:cubicBezTo>
                    <a:pt x="114586" y="76295"/>
                    <a:pt x="117253" y="56293"/>
                    <a:pt x="118491" y="38957"/>
                  </a:cubicBezTo>
                  <a:cubicBezTo>
                    <a:pt x="115538" y="57626"/>
                    <a:pt x="110585" y="79438"/>
                    <a:pt x="102394" y="103061"/>
                  </a:cubicBezTo>
                  <a:cubicBezTo>
                    <a:pt x="98965" y="113062"/>
                    <a:pt x="95250" y="122301"/>
                    <a:pt x="91440" y="130873"/>
                  </a:cubicBezTo>
                  <a:cubicBezTo>
                    <a:pt x="53530" y="152781"/>
                    <a:pt x="23050" y="175736"/>
                    <a:pt x="0" y="195358"/>
                  </a:cubicBezTo>
                  <a:cubicBezTo>
                    <a:pt x="952" y="199263"/>
                    <a:pt x="1905" y="203073"/>
                    <a:pt x="2953" y="206978"/>
                  </a:cubicBezTo>
                  <a:cubicBezTo>
                    <a:pt x="21431" y="192214"/>
                    <a:pt x="43148" y="176213"/>
                    <a:pt x="67913" y="160211"/>
                  </a:cubicBezTo>
                  <a:cubicBezTo>
                    <a:pt x="78867" y="165163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5"/>
                  </a:cubicBezTo>
                  <a:cubicBezTo>
                    <a:pt x="98679" y="168592"/>
                    <a:pt x="86773" y="161258"/>
                    <a:pt x="75724" y="155067"/>
                  </a:cubicBezTo>
                  <a:cubicBezTo>
                    <a:pt x="96964" y="141637"/>
                    <a:pt x="120491" y="128206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4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6126813" y="4757272"/>
              <a:ext cx="413700" cy="464529"/>
            </a:xfrm>
            <a:custGeom>
              <a:rect b="b" l="l" r="r" t="t"/>
              <a:pathLst>
                <a:path extrusionOk="0" h="464529" w="413700">
                  <a:moveTo>
                    <a:pt x="303799" y="35993"/>
                  </a:moveTo>
                  <a:cubicBezTo>
                    <a:pt x="288845" y="26753"/>
                    <a:pt x="258746" y="8561"/>
                    <a:pt x="215216" y="2655"/>
                  </a:cubicBezTo>
                  <a:cubicBezTo>
                    <a:pt x="195119" y="-107"/>
                    <a:pt x="134445" y="-8299"/>
                    <a:pt x="80247" y="30373"/>
                  </a:cubicBezTo>
                  <a:cubicBezTo>
                    <a:pt x="38623" y="59995"/>
                    <a:pt x="23574" y="100858"/>
                    <a:pt x="16430" y="120479"/>
                  </a:cubicBezTo>
                  <a:cubicBezTo>
                    <a:pt x="7667" y="144387"/>
                    <a:pt x="-12336" y="198679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1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10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4"/>
                    <a:pt x="71770" y="439853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8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4"/>
                    <a:pt x="106631" y="428422"/>
                    <a:pt x="103679" y="419469"/>
                  </a:cubicBezTo>
                  <a:cubicBezTo>
                    <a:pt x="100631" y="410135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7" y="378797"/>
                    <a:pt x="200072" y="390704"/>
                    <a:pt x="208168" y="393275"/>
                  </a:cubicBezTo>
                  <a:cubicBezTo>
                    <a:pt x="255412" y="408229"/>
                    <a:pt x="302180" y="389561"/>
                    <a:pt x="311229" y="385941"/>
                  </a:cubicBezTo>
                  <a:cubicBezTo>
                    <a:pt x="374379" y="360700"/>
                    <a:pt x="398478" y="294311"/>
                    <a:pt x="402669" y="282785"/>
                  </a:cubicBezTo>
                  <a:cubicBezTo>
                    <a:pt x="426862" y="216015"/>
                    <a:pt x="404669" y="158008"/>
                    <a:pt x="398192" y="141911"/>
                  </a:cubicBezTo>
                  <a:cubicBezTo>
                    <a:pt x="373522" y="79998"/>
                    <a:pt x="325802" y="49613"/>
                    <a:pt x="303799" y="35993"/>
                  </a:cubicBezTo>
                  <a:close/>
                </a:path>
              </a:pathLst>
            </a:custGeom>
            <a:solidFill>
              <a:srgbClr val="EBD9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4"/>
            <p:cNvSpPr/>
            <p:nvPr/>
          </p:nvSpPr>
          <p:spPr>
            <a:xfrm rot="-3540701">
              <a:off x="6441179" y="4869159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4"/>
            <p:cNvSpPr/>
            <p:nvPr/>
          </p:nvSpPr>
          <p:spPr>
            <a:xfrm rot="-3540701">
              <a:off x="6335168" y="4864883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4"/>
            <p:cNvSpPr/>
            <p:nvPr/>
          </p:nvSpPr>
          <p:spPr>
            <a:xfrm rot="-3540701">
              <a:off x="6194348" y="4954871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6"/>
                    <a:pt x="19664" y="110104"/>
                    <a:pt x="12668" y="110104"/>
                  </a:cubicBezTo>
                  <a:cubicBezTo>
                    <a:pt x="5671" y="110104"/>
                    <a:pt x="0" y="85456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4"/>
            <p:cNvSpPr/>
            <p:nvPr/>
          </p:nvSpPr>
          <p:spPr>
            <a:xfrm rot="-3540701">
              <a:off x="6374472" y="5050090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39"/>
                    <a:pt x="19664" y="76197"/>
                    <a:pt x="12668" y="76197"/>
                  </a:cubicBezTo>
                  <a:cubicBezTo>
                    <a:pt x="5671" y="76197"/>
                    <a:pt x="0" y="59139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4"/>
            <p:cNvSpPr/>
            <p:nvPr/>
          </p:nvSpPr>
          <p:spPr>
            <a:xfrm rot="-3540701">
              <a:off x="6170293" y="4884106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8"/>
                    <a:pt x="12668" y="84578"/>
                  </a:cubicBezTo>
                  <a:cubicBezTo>
                    <a:pt x="5671" y="84578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4"/>
            <p:cNvSpPr/>
            <p:nvPr/>
          </p:nvSpPr>
          <p:spPr>
            <a:xfrm rot="-3540701">
              <a:off x="6234302" y="5049247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7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7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7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14"/>
          <p:cNvGrpSpPr/>
          <p:nvPr/>
        </p:nvGrpSpPr>
        <p:grpSpPr>
          <a:xfrm rot="-1757057">
            <a:off x="8330771" y="5189679"/>
            <a:ext cx="718311" cy="1074379"/>
            <a:chOff x="6126813" y="4180951"/>
            <a:chExt cx="695894" cy="1040850"/>
          </a:xfrm>
        </p:grpSpPr>
        <p:sp>
          <p:nvSpPr>
            <p:cNvPr id="976" name="Google Shape;976;p14"/>
            <p:cNvSpPr/>
            <p:nvPr/>
          </p:nvSpPr>
          <p:spPr>
            <a:xfrm>
              <a:off x="6442621" y="418095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8" y="456866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3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0" y="222836"/>
                    <a:pt x="69526" y="232933"/>
                    <a:pt x="98101" y="263699"/>
                  </a:cubicBezTo>
                  <a:cubicBezTo>
                    <a:pt x="91814" y="245506"/>
                    <a:pt x="84385" y="215407"/>
                    <a:pt x="89338" y="179498"/>
                  </a:cubicBezTo>
                  <a:cubicBezTo>
                    <a:pt x="92195" y="158543"/>
                    <a:pt x="102768" y="110918"/>
                    <a:pt x="121246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4"/>
                    <a:pt x="315366" y="45957"/>
                    <a:pt x="315747" y="48624"/>
                  </a:cubicBezTo>
                  <a:cubicBezTo>
                    <a:pt x="328225" y="120919"/>
                    <a:pt x="238595" y="182926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6"/>
                    <a:pt x="304222" y="248935"/>
                  </a:cubicBezTo>
                  <a:cubicBezTo>
                    <a:pt x="284981" y="294083"/>
                    <a:pt x="220878" y="301799"/>
                    <a:pt x="212782" y="302751"/>
                  </a:cubicBezTo>
                  <a:cubicBezTo>
                    <a:pt x="214972" y="302180"/>
                    <a:pt x="247929" y="295036"/>
                    <a:pt x="272313" y="318658"/>
                  </a:cubicBezTo>
                  <a:cubicBezTo>
                    <a:pt x="283934" y="329897"/>
                    <a:pt x="297840" y="352091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4"/>
                    <a:pt x="56667" y="447150"/>
                    <a:pt x="41618" y="456866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6391369" y="430366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1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1"/>
                    <a:pt x="154781" y="264433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0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1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6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6"/>
                  </a:cubicBezTo>
                  <a:cubicBezTo>
                    <a:pt x="194215" y="127655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3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4"/>
                  </a:cubicBezTo>
                  <a:cubicBezTo>
                    <a:pt x="121730" y="251575"/>
                    <a:pt x="121825" y="264433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0" y="251956"/>
                    <a:pt x="219551" y="245098"/>
                    <a:pt x="237839" y="240431"/>
                  </a:cubicBezTo>
                  <a:close/>
                </a:path>
              </a:pathLst>
            </a:custGeom>
            <a:solidFill>
              <a:srgbClr val="36A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6240144" y="435892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7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4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5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8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6268592" y="444636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4" y="174307"/>
                    <a:pt x="93059" y="175070"/>
                  </a:cubicBezTo>
                  <a:cubicBezTo>
                    <a:pt x="92774" y="168021"/>
                    <a:pt x="92488" y="161068"/>
                    <a:pt x="92012" y="153924"/>
                  </a:cubicBezTo>
                  <a:cubicBezTo>
                    <a:pt x="87821" y="94012"/>
                    <a:pt x="77343" y="42101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2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8" y="69342"/>
                  </a:cubicBezTo>
                  <a:cubicBezTo>
                    <a:pt x="150019" y="83153"/>
                    <a:pt x="135827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5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2" y="209074"/>
                  </a:cubicBezTo>
                  <a:cubicBezTo>
                    <a:pt x="143066" y="194120"/>
                    <a:pt x="159449" y="182213"/>
                    <a:pt x="174117" y="172974"/>
                  </a:cubicBezTo>
                  <a:cubicBezTo>
                    <a:pt x="159068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6"/>
                    <a:pt x="98584" y="321755"/>
                    <a:pt x="92107" y="351282"/>
                  </a:cubicBezTo>
                  <a:cubicBezTo>
                    <a:pt x="88202" y="352235"/>
                    <a:pt x="84392" y="353187"/>
                    <a:pt x="80486" y="354235"/>
                  </a:cubicBezTo>
                  <a:cubicBezTo>
                    <a:pt x="84773" y="330994"/>
                    <a:pt x="88583" y="304229"/>
                    <a:pt x="91059" y="274892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6"/>
                  </a:cubicBezTo>
                  <a:cubicBezTo>
                    <a:pt x="16574" y="228029"/>
                    <a:pt x="35528" y="235077"/>
                    <a:pt x="55721" y="244983"/>
                  </a:cubicBezTo>
                  <a:cubicBezTo>
                    <a:pt x="69247" y="251651"/>
                    <a:pt x="81344" y="258699"/>
                    <a:pt x="91916" y="265557"/>
                  </a:cubicBezTo>
                  <a:cubicBezTo>
                    <a:pt x="93726" y="240411"/>
                    <a:pt x="94393" y="213360"/>
                    <a:pt x="93536" y="184690"/>
                  </a:cubicBezTo>
                  <a:cubicBezTo>
                    <a:pt x="83629" y="176022"/>
                    <a:pt x="72390" y="167069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914" y="157734"/>
                    <a:pt x="81820" y="165449"/>
                    <a:pt x="92202" y="172879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438423" y="4615851"/>
              <a:ext cx="384284" cy="245514"/>
            </a:xfrm>
            <a:custGeom>
              <a:rect b="b" l="l" r="r" t="t"/>
              <a:pathLst>
                <a:path extrusionOk="0" h="245514" w="384284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4"/>
                    <a:pt x="127444" y="243327"/>
                  </a:cubicBezTo>
                  <a:cubicBezTo>
                    <a:pt x="132397" y="244375"/>
                    <a:pt x="163925" y="250852"/>
                    <a:pt x="176403" y="234945"/>
                  </a:cubicBezTo>
                  <a:cubicBezTo>
                    <a:pt x="187261" y="221039"/>
                    <a:pt x="181737" y="192749"/>
                    <a:pt x="159163" y="167508"/>
                  </a:cubicBezTo>
                  <a:cubicBezTo>
                    <a:pt x="173260" y="173890"/>
                    <a:pt x="196882" y="182081"/>
                    <a:pt x="226123" y="180748"/>
                  </a:cubicBezTo>
                  <a:cubicBezTo>
                    <a:pt x="243173" y="179986"/>
                    <a:pt x="282130" y="175033"/>
                    <a:pt x="284416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6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5"/>
                    <a:pt x="349948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7" y="34348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8" y="3106"/>
                  </a:cubicBezTo>
                  <a:cubicBezTo>
                    <a:pt x="148495" y="15203"/>
                    <a:pt x="137541" y="66067"/>
                    <a:pt x="136207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1" y="12155"/>
                    <a:pt x="44767" y="71115"/>
                    <a:pt x="34385" y="144172"/>
                  </a:cubicBezTo>
                  <a:cubicBezTo>
                    <a:pt x="30575" y="171508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6440518" y="4613719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7" y="111442"/>
                  </a:cubicBezTo>
                  <a:cubicBezTo>
                    <a:pt x="161544" y="108395"/>
                    <a:pt x="167830" y="105346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1"/>
                    <a:pt x="235648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8"/>
                  </a:cubicBezTo>
                  <a:cubicBezTo>
                    <a:pt x="181737" y="72676"/>
                    <a:pt x="174688" y="83629"/>
                    <a:pt x="167735" y="93536"/>
                  </a:cubicBezTo>
                  <a:cubicBezTo>
                    <a:pt x="159829" y="96774"/>
                    <a:pt x="151828" y="100108"/>
                    <a:pt x="143732" y="103822"/>
                  </a:cubicBezTo>
                  <a:cubicBezTo>
                    <a:pt x="128778" y="110680"/>
                    <a:pt x="114776" y="117824"/>
                    <a:pt x="101536" y="125158"/>
                  </a:cubicBezTo>
                  <a:cubicBezTo>
                    <a:pt x="104299" y="116777"/>
                    <a:pt x="106966" y="107728"/>
                    <a:pt x="109252" y="98107"/>
                  </a:cubicBezTo>
                  <a:cubicBezTo>
                    <a:pt x="114586" y="76295"/>
                    <a:pt x="117253" y="56293"/>
                    <a:pt x="118491" y="38957"/>
                  </a:cubicBezTo>
                  <a:cubicBezTo>
                    <a:pt x="115538" y="57626"/>
                    <a:pt x="110585" y="79438"/>
                    <a:pt x="102394" y="103061"/>
                  </a:cubicBezTo>
                  <a:cubicBezTo>
                    <a:pt x="98965" y="113062"/>
                    <a:pt x="95250" y="122301"/>
                    <a:pt x="91440" y="130873"/>
                  </a:cubicBezTo>
                  <a:cubicBezTo>
                    <a:pt x="53530" y="152781"/>
                    <a:pt x="23050" y="175736"/>
                    <a:pt x="0" y="195358"/>
                  </a:cubicBezTo>
                  <a:cubicBezTo>
                    <a:pt x="952" y="199263"/>
                    <a:pt x="1905" y="203073"/>
                    <a:pt x="2953" y="206978"/>
                  </a:cubicBezTo>
                  <a:cubicBezTo>
                    <a:pt x="21431" y="192214"/>
                    <a:pt x="43148" y="176213"/>
                    <a:pt x="67913" y="160211"/>
                  </a:cubicBezTo>
                  <a:cubicBezTo>
                    <a:pt x="78867" y="165163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5"/>
                  </a:cubicBezTo>
                  <a:cubicBezTo>
                    <a:pt x="98679" y="168592"/>
                    <a:pt x="86773" y="161258"/>
                    <a:pt x="75724" y="155067"/>
                  </a:cubicBezTo>
                  <a:cubicBezTo>
                    <a:pt x="96964" y="141637"/>
                    <a:pt x="120491" y="128206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4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6126813" y="4757272"/>
              <a:ext cx="413700" cy="464529"/>
            </a:xfrm>
            <a:custGeom>
              <a:rect b="b" l="l" r="r" t="t"/>
              <a:pathLst>
                <a:path extrusionOk="0" h="464529" w="413700">
                  <a:moveTo>
                    <a:pt x="303799" y="35993"/>
                  </a:moveTo>
                  <a:cubicBezTo>
                    <a:pt x="288845" y="26753"/>
                    <a:pt x="258746" y="8561"/>
                    <a:pt x="215216" y="2655"/>
                  </a:cubicBezTo>
                  <a:cubicBezTo>
                    <a:pt x="195119" y="-107"/>
                    <a:pt x="134445" y="-8299"/>
                    <a:pt x="80247" y="30373"/>
                  </a:cubicBezTo>
                  <a:cubicBezTo>
                    <a:pt x="38623" y="59995"/>
                    <a:pt x="23574" y="100858"/>
                    <a:pt x="16430" y="120479"/>
                  </a:cubicBezTo>
                  <a:cubicBezTo>
                    <a:pt x="7667" y="144387"/>
                    <a:pt x="-12336" y="198679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1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10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4"/>
                    <a:pt x="71770" y="439853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8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4"/>
                    <a:pt x="106631" y="428422"/>
                    <a:pt x="103679" y="419469"/>
                  </a:cubicBezTo>
                  <a:cubicBezTo>
                    <a:pt x="100631" y="410135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7" y="378797"/>
                    <a:pt x="200072" y="390704"/>
                    <a:pt x="208168" y="393275"/>
                  </a:cubicBezTo>
                  <a:cubicBezTo>
                    <a:pt x="255412" y="408229"/>
                    <a:pt x="302180" y="389561"/>
                    <a:pt x="311229" y="385941"/>
                  </a:cubicBezTo>
                  <a:cubicBezTo>
                    <a:pt x="374379" y="360700"/>
                    <a:pt x="398478" y="294311"/>
                    <a:pt x="402669" y="282785"/>
                  </a:cubicBezTo>
                  <a:cubicBezTo>
                    <a:pt x="426862" y="216015"/>
                    <a:pt x="404669" y="158008"/>
                    <a:pt x="398192" y="141911"/>
                  </a:cubicBezTo>
                  <a:cubicBezTo>
                    <a:pt x="373522" y="79998"/>
                    <a:pt x="325802" y="49613"/>
                    <a:pt x="303799" y="35993"/>
                  </a:cubicBezTo>
                  <a:close/>
                </a:path>
              </a:pathLst>
            </a:custGeom>
            <a:solidFill>
              <a:srgbClr val="EBD9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4"/>
            <p:cNvSpPr/>
            <p:nvPr/>
          </p:nvSpPr>
          <p:spPr>
            <a:xfrm rot="-3540701">
              <a:off x="6441179" y="4869159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4"/>
            <p:cNvSpPr/>
            <p:nvPr/>
          </p:nvSpPr>
          <p:spPr>
            <a:xfrm rot="-3540701">
              <a:off x="6335168" y="4864883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4"/>
            <p:cNvSpPr/>
            <p:nvPr/>
          </p:nvSpPr>
          <p:spPr>
            <a:xfrm rot="-3540701">
              <a:off x="6194348" y="4954871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6"/>
                    <a:pt x="19664" y="110104"/>
                    <a:pt x="12668" y="110104"/>
                  </a:cubicBezTo>
                  <a:cubicBezTo>
                    <a:pt x="5671" y="110104"/>
                    <a:pt x="0" y="85456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4"/>
            <p:cNvSpPr/>
            <p:nvPr/>
          </p:nvSpPr>
          <p:spPr>
            <a:xfrm rot="-3540701">
              <a:off x="6374472" y="5050090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39"/>
                    <a:pt x="19664" y="76197"/>
                    <a:pt x="12668" y="76197"/>
                  </a:cubicBezTo>
                  <a:cubicBezTo>
                    <a:pt x="5671" y="76197"/>
                    <a:pt x="0" y="59139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4"/>
            <p:cNvSpPr/>
            <p:nvPr/>
          </p:nvSpPr>
          <p:spPr>
            <a:xfrm rot="-3540701">
              <a:off x="6170293" y="4884106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8"/>
                    <a:pt x="12668" y="84578"/>
                  </a:cubicBezTo>
                  <a:cubicBezTo>
                    <a:pt x="5671" y="84578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4"/>
            <p:cNvSpPr/>
            <p:nvPr/>
          </p:nvSpPr>
          <p:spPr>
            <a:xfrm rot="-3540701">
              <a:off x="6234302" y="5049247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7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7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7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14"/>
          <p:cNvGrpSpPr/>
          <p:nvPr/>
        </p:nvGrpSpPr>
        <p:grpSpPr>
          <a:xfrm rot="-1757057">
            <a:off x="8964435" y="5197701"/>
            <a:ext cx="718311" cy="1074379"/>
            <a:chOff x="6126813" y="4180951"/>
            <a:chExt cx="695894" cy="1040850"/>
          </a:xfrm>
        </p:grpSpPr>
        <p:sp>
          <p:nvSpPr>
            <p:cNvPr id="990" name="Google Shape;990;p14"/>
            <p:cNvSpPr/>
            <p:nvPr/>
          </p:nvSpPr>
          <p:spPr>
            <a:xfrm>
              <a:off x="6442621" y="4180951"/>
              <a:ext cx="316937" cy="456865"/>
            </a:xfrm>
            <a:custGeom>
              <a:rect b="b" l="l" r="r" t="t"/>
              <a:pathLst>
                <a:path extrusionOk="0" h="456865" w="316937">
                  <a:moveTo>
                    <a:pt x="41618" y="456866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3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0" y="222836"/>
                    <a:pt x="69526" y="232933"/>
                    <a:pt x="98101" y="263699"/>
                  </a:cubicBezTo>
                  <a:cubicBezTo>
                    <a:pt x="91814" y="245506"/>
                    <a:pt x="84385" y="215407"/>
                    <a:pt x="89338" y="179498"/>
                  </a:cubicBezTo>
                  <a:cubicBezTo>
                    <a:pt x="92195" y="158543"/>
                    <a:pt x="102768" y="110918"/>
                    <a:pt x="121246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4"/>
                    <a:pt x="315366" y="45957"/>
                    <a:pt x="315747" y="48624"/>
                  </a:cubicBezTo>
                  <a:cubicBezTo>
                    <a:pt x="328225" y="120919"/>
                    <a:pt x="238595" y="182926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6"/>
                    <a:pt x="304222" y="248935"/>
                  </a:cubicBezTo>
                  <a:cubicBezTo>
                    <a:pt x="284981" y="294083"/>
                    <a:pt x="220878" y="301799"/>
                    <a:pt x="212782" y="302751"/>
                  </a:cubicBezTo>
                  <a:cubicBezTo>
                    <a:pt x="214972" y="302180"/>
                    <a:pt x="247929" y="295036"/>
                    <a:pt x="272313" y="318658"/>
                  </a:cubicBezTo>
                  <a:cubicBezTo>
                    <a:pt x="283934" y="329897"/>
                    <a:pt x="297840" y="352091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4"/>
                    <a:pt x="56667" y="447150"/>
                    <a:pt x="41618" y="456866"/>
                  </a:cubicBezTo>
                  <a:close/>
                </a:path>
              </a:pathLst>
            </a:custGeom>
            <a:solidFill>
              <a:srgbClr val="62B4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6391369" y="4303660"/>
              <a:ext cx="298799" cy="506749"/>
            </a:xfrm>
            <a:custGeom>
              <a:rect b="b" l="l" r="r" t="t"/>
              <a:pathLst>
                <a:path extrusionOk="0" h="506749" w="298799">
                  <a:moveTo>
                    <a:pt x="237839" y="240431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1"/>
                    <a:pt x="154781" y="264433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0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1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6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6"/>
                  </a:cubicBezTo>
                  <a:cubicBezTo>
                    <a:pt x="194215" y="127655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3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4"/>
                  </a:cubicBezTo>
                  <a:cubicBezTo>
                    <a:pt x="121730" y="251575"/>
                    <a:pt x="121825" y="264433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0" y="251956"/>
                    <a:pt x="219551" y="245098"/>
                    <a:pt x="237839" y="240431"/>
                  </a:cubicBezTo>
                  <a:close/>
                </a:path>
              </a:pathLst>
            </a:custGeom>
            <a:solidFill>
              <a:srgbClr val="36A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6240144" y="4358926"/>
              <a:ext cx="246944" cy="416145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7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4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5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8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6268592" y="4446364"/>
              <a:ext cx="174116" cy="354234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4" y="174307"/>
                    <a:pt x="93059" y="175070"/>
                  </a:cubicBezTo>
                  <a:cubicBezTo>
                    <a:pt x="92774" y="168021"/>
                    <a:pt x="92488" y="161068"/>
                    <a:pt x="92012" y="153924"/>
                  </a:cubicBezTo>
                  <a:cubicBezTo>
                    <a:pt x="87821" y="94012"/>
                    <a:pt x="77343" y="42101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2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8" y="69342"/>
                  </a:cubicBezTo>
                  <a:cubicBezTo>
                    <a:pt x="150019" y="83153"/>
                    <a:pt x="135827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5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2" y="209074"/>
                  </a:cubicBezTo>
                  <a:cubicBezTo>
                    <a:pt x="143066" y="194120"/>
                    <a:pt x="159449" y="182213"/>
                    <a:pt x="174117" y="172974"/>
                  </a:cubicBezTo>
                  <a:cubicBezTo>
                    <a:pt x="159068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6"/>
                    <a:pt x="98584" y="321755"/>
                    <a:pt x="92107" y="351282"/>
                  </a:cubicBezTo>
                  <a:cubicBezTo>
                    <a:pt x="88202" y="352235"/>
                    <a:pt x="84392" y="353187"/>
                    <a:pt x="80486" y="354235"/>
                  </a:cubicBezTo>
                  <a:cubicBezTo>
                    <a:pt x="84773" y="330994"/>
                    <a:pt x="88583" y="304229"/>
                    <a:pt x="91059" y="274892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6"/>
                  </a:cubicBezTo>
                  <a:cubicBezTo>
                    <a:pt x="16574" y="228029"/>
                    <a:pt x="35528" y="235077"/>
                    <a:pt x="55721" y="244983"/>
                  </a:cubicBezTo>
                  <a:cubicBezTo>
                    <a:pt x="69247" y="251651"/>
                    <a:pt x="81344" y="258699"/>
                    <a:pt x="91916" y="265557"/>
                  </a:cubicBezTo>
                  <a:cubicBezTo>
                    <a:pt x="93726" y="240411"/>
                    <a:pt x="94393" y="213360"/>
                    <a:pt x="93536" y="184690"/>
                  </a:cubicBezTo>
                  <a:cubicBezTo>
                    <a:pt x="83629" y="176022"/>
                    <a:pt x="72390" y="167069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914" y="157734"/>
                    <a:pt x="81820" y="165449"/>
                    <a:pt x="92202" y="172879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438423" y="4615851"/>
              <a:ext cx="384284" cy="245514"/>
            </a:xfrm>
            <a:custGeom>
              <a:rect b="b" l="l" r="r" t="t"/>
              <a:pathLst>
                <a:path extrusionOk="0" h="245514" w="384284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4"/>
                    <a:pt x="127444" y="243327"/>
                  </a:cubicBezTo>
                  <a:cubicBezTo>
                    <a:pt x="132397" y="244375"/>
                    <a:pt x="163925" y="250852"/>
                    <a:pt x="176403" y="234945"/>
                  </a:cubicBezTo>
                  <a:cubicBezTo>
                    <a:pt x="187261" y="221039"/>
                    <a:pt x="181737" y="192749"/>
                    <a:pt x="159163" y="167508"/>
                  </a:cubicBezTo>
                  <a:cubicBezTo>
                    <a:pt x="173260" y="173890"/>
                    <a:pt x="196882" y="182081"/>
                    <a:pt x="226123" y="180748"/>
                  </a:cubicBezTo>
                  <a:cubicBezTo>
                    <a:pt x="243173" y="179986"/>
                    <a:pt x="282130" y="175033"/>
                    <a:pt x="284416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6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5"/>
                    <a:pt x="349948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7" y="34348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8" y="3106"/>
                  </a:cubicBezTo>
                  <a:cubicBezTo>
                    <a:pt x="148495" y="15203"/>
                    <a:pt x="137541" y="66067"/>
                    <a:pt x="136207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1" y="12155"/>
                    <a:pt x="44767" y="71115"/>
                    <a:pt x="34385" y="144172"/>
                  </a:cubicBezTo>
                  <a:cubicBezTo>
                    <a:pt x="30575" y="171508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6440518" y="4613719"/>
              <a:ext cx="322421" cy="216122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7" y="111442"/>
                  </a:cubicBezTo>
                  <a:cubicBezTo>
                    <a:pt x="161544" y="108395"/>
                    <a:pt x="167830" y="105346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1"/>
                    <a:pt x="235648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8"/>
                  </a:cubicBezTo>
                  <a:cubicBezTo>
                    <a:pt x="181737" y="72676"/>
                    <a:pt x="174688" y="83629"/>
                    <a:pt x="167735" y="93536"/>
                  </a:cubicBezTo>
                  <a:cubicBezTo>
                    <a:pt x="159829" y="96774"/>
                    <a:pt x="151828" y="100108"/>
                    <a:pt x="143732" y="103822"/>
                  </a:cubicBezTo>
                  <a:cubicBezTo>
                    <a:pt x="128778" y="110680"/>
                    <a:pt x="114776" y="117824"/>
                    <a:pt x="101536" y="125158"/>
                  </a:cubicBezTo>
                  <a:cubicBezTo>
                    <a:pt x="104299" y="116777"/>
                    <a:pt x="106966" y="107728"/>
                    <a:pt x="109252" y="98107"/>
                  </a:cubicBezTo>
                  <a:cubicBezTo>
                    <a:pt x="114586" y="76295"/>
                    <a:pt x="117253" y="56293"/>
                    <a:pt x="118491" y="38957"/>
                  </a:cubicBezTo>
                  <a:cubicBezTo>
                    <a:pt x="115538" y="57626"/>
                    <a:pt x="110585" y="79438"/>
                    <a:pt x="102394" y="103061"/>
                  </a:cubicBezTo>
                  <a:cubicBezTo>
                    <a:pt x="98965" y="113062"/>
                    <a:pt x="95250" y="122301"/>
                    <a:pt x="91440" y="130873"/>
                  </a:cubicBezTo>
                  <a:cubicBezTo>
                    <a:pt x="53530" y="152781"/>
                    <a:pt x="23050" y="175736"/>
                    <a:pt x="0" y="195358"/>
                  </a:cubicBezTo>
                  <a:cubicBezTo>
                    <a:pt x="952" y="199263"/>
                    <a:pt x="1905" y="203073"/>
                    <a:pt x="2953" y="206978"/>
                  </a:cubicBezTo>
                  <a:cubicBezTo>
                    <a:pt x="21431" y="192214"/>
                    <a:pt x="43148" y="176213"/>
                    <a:pt x="67913" y="160211"/>
                  </a:cubicBezTo>
                  <a:cubicBezTo>
                    <a:pt x="78867" y="165163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5"/>
                  </a:cubicBezTo>
                  <a:cubicBezTo>
                    <a:pt x="98679" y="168592"/>
                    <a:pt x="86773" y="161258"/>
                    <a:pt x="75724" y="155067"/>
                  </a:cubicBezTo>
                  <a:cubicBezTo>
                    <a:pt x="96964" y="141637"/>
                    <a:pt x="120491" y="128206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4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6FA3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6126813" y="4757272"/>
              <a:ext cx="413700" cy="464529"/>
            </a:xfrm>
            <a:custGeom>
              <a:rect b="b" l="l" r="r" t="t"/>
              <a:pathLst>
                <a:path extrusionOk="0" h="464529" w="413700">
                  <a:moveTo>
                    <a:pt x="303799" y="35993"/>
                  </a:moveTo>
                  <a:cubicBezTo>
                    <a:pt x="288845" y="26753"/>
                    <a:pt x="258746" y="8561"/>
                    <a:pt x="215216" y="2655"/>
                  </a:cubicBezTo>
                  <a:cubicBezTo>
                    <a:pt x="195119" y="-107"/>
                    <a:pt x="134445" y="-8299"/>
                    <a:pt x="80247" y="30373"/>
                  </a:cubicBezTo>
                  <a:cubicBezTo>
                    <a:pt x="38623" y="59995"/>
                    <a:pt x="23574" y="100858"/>
                    <a:pt x="16430" y="120479"/>
                  </a:cubicBezTo>
                  <a:cubicBezTo>
                    <a:pt x="7667" y="144387"/>
                    <a:pt x="-12336" y="198679"/>
                    <a:pt x="10715" y="245352"/>
                  </a:cubicBezTo>
                  <a:cubicBezTo>
                    <a:pt x="18716" y="261449"/>
                    <a:pt x="43671" y="300883"/>
                    <a:pt x="65960" y="317932"/>
                  </a:cubicBezTo>
                  <a:cubicBezTo>
                    <a:pt x="67103" y="318790"/>
                    <a:pt x="76342" y="325838"/>
                    <a:pt x="83391" y="338221"/>
                  </a:cubicBezTo>
                  <a:cubicBezTo>
                    <a:pt x="87296" y="345174"/>
                    <a:pt x="92725" y="354699"/>
                    <a:pt x="89201" y="361462"/>
                  </a:cubicBezTo>
                  <a:cubicBezTo>
                    <a:pt x="84724" y="370034"/>
                    <a:pt x="70913" y="364319"/>
                    <a:pt x="61578" y="374511"/>
                  </a:cubicBezTo>
                  <a:cubicBezTo>
                    <a:pt x="55006" y="381750"/>
                    <a:pt x="54149" y="393085"/>
                    <a:pt x="55768" y="400610"/>
                  </a:cubicBezTo>
                  <a:cubicBezTo>
                    <a:pt x="57768" y="409849"/>
                    <a:pt x="63007" y="411944"/>
                    <a:pt x="68817" y="428232"/>
                  </a:cubicBezTo>
                  <a:cubicBezTo>
                    <a:pt x="70913" y="433947"/>
                    <a:pt x="71865" y="436804"/>
                    <a:pt x="71770" y="439853"/>
                  </a:cubicBezTo>
                  <a:cubicBezTo>
                    <a:pt x="71008" y="453664"/>
                    <a:pt x="51958" y="462427"/>
                    <a:pt x="47100" y="464522"/>
                  </a:cubicBezTo>
                  <a:cubicBezTo>
                    <a:pt x="53672" y="464618"/>
                    <a:pt x="67484" y="463951"/>
                    <a:pt x="81962" y="455759"/>
                  </a:cubicBezTo>
                  <a:cubicBezTo>
                    <a:pt x="90344" y="451092"/>
                    <a:pt x="98345" y="447377"/>
                    <a:pt x="102250" y="438329"/>
                  </a:cubicBezTo>
                  <a:cubicBezTo>
                    <a:pt x="102917" y="436804"/>
                    <a:pt x="106631" y="428422"/>
                    <a:pt x="103679" y="419469"/>
                  </a:cubicBezTo>
                  <a:cubicBezTo>
                    <a:pt x="100631" y="410135"/>
                    <a:pt x="93487" y="409468"/>
                    <a:pt x="93487" y="403467"/>
                  </a:cubicBezTo>
                  <a:cubicBezTo>
                    <a:pt x="93487" y="394990"/>
                    <a:pt x="108155" y="388513"/>
                    <a:pt x="113775" y="386036"/>
                  </a:cubicBezTo>
                  <a:cubicBezTo>
                    <a:pt x="125396" y="380893"/>
                    <a:pt x="135397" y="380321"/>
                    <a:pt x="137016" y="380226"/>
                  </a:cubicBezTo>
                  <a:cubicBezTo>
                    <a:pt x="165687" y="378797"/>
                    <a:pt x="200072" y="390704"/>
                    <a:pt x="208168" y="393275"/>
                  </a:cubicBezTo>
                  <a:cubicBezTo>
                    <a:pt x="255412" y="408229"/>
                    <a:pt x="302180" y="389561"/>
                    <a:pt x="311229" y="385941"/>
                  </a:cubicBezTo>
                  <a:cubicBezTo>
                    <a:pt x="374379" y="360700"/>
                    <a:pt x="398478" y="294311"/>
                    <a:pt x="402669" y="282785"/>
                  </a:cubicBezTo>
                  <a:cubicBezTo>
                    <a:pt x="426862" y="216015"/>
                    <a:pt x="404669" y="158008"/>
                    <a:pt x="398192" y="141911"/>
                  </a:cubicBezTo>
                  <a:cubicBezTo>
                    <a:pt x="373522" y="79998"/>
                    <a:pt x="325802" y="49613"/>
                    <a:pt x="303799" y="35993"/>
                  </a:cubicBezTo>
                  <a:close/>
                </a:path>
              </a:pathLst>
            </a:custGeom>
            <a:solidFill>
              <a:srgbClr val="EBD9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4"/>
            <p:cNvSpPr/>
            <p:nvPr/>
          </p:nvSpPr>
          <p:spPr>
            <a:xfrm rot="-3540701">
              <a:off x="6441179" y="4869159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4"/>
            <p:cNvSpPr/>
            <p:nvPr/>
          </p:nvSpPr>
          <p:spPr>
            <a:xfrm rot="-3540701">
              <a:off x="6335168" y="4864883"/>
              <a:ext cx="33916" cy="118516"/>
            </a:xfrm>
            <a:custGeom>
              <a:rect b="b" l="l" r="r" t="t"/>
              <a:pathLst>
                <a:path extrusionOk="0" h="118485" w="33907">
                  <a:moveTo>
                    <a:pt x="33908" y="59243"/>
                  </a:moveTo>
                  <a:cubicBezTo>
                    <a:pt x="33908" y="91962"/>
                    <a:pt x="26317" y="118486"/>
                    <a:pt x="16954" y="118486"/>
                  </a:cubicBezTo>
                  <a:cubicBezTo>
                    <a:pt x="7591" y="118486"/>
                    <a:pt x="0" y="91962"/>
                    <a:pt x="0" y="59243"/>
                  </a:cubicBezTo>
                  <a:cubicBezTo>
                    <a:pt x="0" y="26524"/>
                    <a:pt x="7591" y="0"/>
                    <a:pt x="16954" y="0"/>
                  </a:cubicBezTo>
                  <a:cubicBezTo>
                    <a:pt x="26317" y="0"/>
                    <a:pt x="33908" y="26524"/>
                    <a:pt x="33908" y="59243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4"/>
            <p:cNvSpPr/>
            <p:nvPr/>
          </p:nvSpPr>
          <p:spPr>
            <a:xfrm rot="-3540701">
              <a:off x="6194348" y="4954871"/>
              <a:ext cx="25342" cy="110133"/>
            </a:xfrm>
            <a:custGeom>
              <a:rect b="b" l="l" r="r" t="t"/>
              <a:pathLst>
                <a:path extrusionOk="0" h="110104" w="25335">
                  <a:moveTo>
                    <a:pt x="25335" y="55052"/>
                  </a:moveTo>
                  <a:cubicBezTo>
                    <a:pt x="25335" y="85456"/>
                    <a:pt x="19664" y="110104"/>
                    <a:pt x="12668" y="110104"/>
                  </a:cubicBezTo>
                  <a:cubicBezTo>
                    <a:pt x="5671" y="110104"/>
                    <a:pt x="0" y="85456"/>
                    <a:pt x="0" y="55052"/>
                  </a:cubicBezTo>
                  <a:cubicBezTo>
                    <a:pt x="0" y="24648"/>
                    <a:pt x="5671" y="0"/>
                    <a:pt x="12668" y="0"/>
                  </a:cubicBezTo>
                  <a:cubicBezTo>
                    <a:pt x="19664" y="0"/>
                    <a:pt x="25335" y="24648"/>
                    <a:pt x="25335" y="55052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4"/>
            <p:cNvSpPr/>
            <p:nvPr/>
          </p:nvSpPr>
          <p:spPr>
            <a:xfrm rot="-3540701">
              <a:off x="6374472" y="5050090"/>
              <a:ext cx="25342" cy="76216"/>
            </a:xfrm>
            <a:custGeom>
              <a:rect b="b" l="l" r="r" t="t"/>
              <a:pathLst>
                <a:path extrusionOk="0" h="76196" w="25335">
                  <a:moveTo>
                    <a:pt x="25335" y="38098"/>
                  </a:moveTo>
                  <a:cubicBezTo>
                    <a:pt x="25335" y="59139"/>
                    <a:pt x="19664" y="76197"/>
                    <a:pt x="12668" y="76197"/>
                  </a:cubicBezTo>
                  <a:cubicBezTo>
                    <a:pt x="5671" y="76197"/>
                    <a:pt x="0" y="59139"/>
                    <a:pt x="0" y="38098"/>
                  </a:cubicBezTo>
                  <a:cubicBezTo>
                    <a:pt x="0" y="17057"/>
                    <a:pt x="5671" y="0"/>
                    <a:pt x="12668" y="0"/>
                  </a:cubicBezTo>
                  <a:cubicBezTo>
                    <a:pt x="19664" y="0"/>
                    <a:pt x="25335" y="17057"/>
                    <a:pt x="25335" y="38098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4"/>
            <p:cNvSpPr/>
            <p:nvPr/>
          </p:nvSpPr>
          <p:spPr>
            <a:xfrm rot="-3540701">
              <a:off x="6170293" y="4884106"/>
              <a:ext cx="25342" cy="84600"/>
            </a:xfrm>
            <a:custGeom>
              <a:rect b="b" l="l" r="r" t="t"/>
              <a:pathLst>
                <a:path extrusionOk="0" h="84578" w="25335">
                  <a:moveTo>
                    <a:pt x="25335" y="42289"/>
                  </a:moveTo>
                  <a:cubicBezTo>
                    <a:pt x="25335" y="65645"/>
                    <a:pt x="19664" y="84578"/>
                    <a:pt x="12668" y="84578"/>
                  </a:cubicBezTo>
                  <a:cubicBezTo>
                    <a:pt x="5671" y="84578"/>
                    <a:pt x="0" y="65645"/>
                    <a:pt x="0" y="42289"/>
                  </a:cubicBezTo>
                  <a:cubicBezTo>
                    <a:pt x="0" y="18934"/>
                    <a:pt x="5671" y="0"/>
                    <a:pt x="12668" y="0"/>
                  </a:cubicBezTo>
                  <a:cubicBezTo>
                    <a:pt x="19664" y="0"/>
                    <a:pt x="25335" y="18934"/>
                    <a:pt x="25335" y="42289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4"/>
            <p:cNvSpPr/>
            <p:nvPr/>
          </p:nvSpPr>
          <p:spPr>
            <a:xfrm rot="-3540701">
              <a:off x="6234302" y="5049247"/>
              <a:ext cx="25342" cy="67833"/>
            </a:xfrm>
            <a:custGeom>
              <a:rect b="b" l="l" r="r" t="t"/>
              <a:pathLst>
                <a:path extrusionOk="0" h="67815" w="25335">
                  <a:moveTo>
                    <a:pt x="25335" y="33907"/>
                  </a:moveTo>
                  <a:cubicBezTo>
                    <a:pt x="25335" y="52634"/>
                    <a:pt x="19664" y="67815"/>
                    <a:pt x="12668" y="67815"/>
                  </a:cubicBezTo>
                  <a:cubicBezTo>
                    <a:pt x="5671" y="67815"/>
                    <a:pt x="0" y="52634"/>
                    <a:pt x="0" y="33907"/>
                  </a:cubicBezTo>
                  <a:cubicBezTo>
                    <a:pt x="0" y="15181"/>
                    <a:pt x="5671" y="0"/>
                    <a:pt x="12668" y="0"/>
                  </a:cubicBezTo>
                  <a:cubicBezTo>
                    <a:pt x="19664" y="0"/>
                    <a:pt x="25335" y="15181"/>
                    <a:pt x="25335" y="33907"/>
                  </a:cubicBezTo>
                  <a:close/>
                </a:path>
              </a:pathLst>
            </a:custGeom>
            <a:solidFill>
              <a:srgbClr val="DEC8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14"/>
          <p:cNvGrpSpPr/>
          <p:nvPr/>
        </p:nvGrpSpPr>
        <p:grpSpPr>
          <a:xfrm>
            <a:off x="10934433" y="4910618"/>
            <a:ext cx="1192476" cy="668666"/>
            <a:chOff x="6877485" y="3611177"/>
            <a:chExt cx="5234749" cy="2935319"/>
          </a:xfrm>
        </p:grpSpPr>
        <p:grpSp>
          <p:nvGrpSpPr>
            <p:cNvPr id="1004" name="Google Shape;1004;p14"/>
            <p:cNvGrpSpPr/>
            <p:nvPr/>
          </p:nvGrpSpPr>
          <p:grpSpPr>
            <a:xfrm>
              <a:off x="6958829" y="3611177"/>
              <a:ext cx="4900040" cy="2763392"/>
              <a:chOff x="3561111" y="2215514"/>
              <a:chExt cx="4900040" cy="2763392"/>
            </a:xfrm>
          </p:grpSpPr>
          <p:sp>
            <p:nvSpPr>
              <p:cNvPr id="1005" name="Google Shape;1005;p14"/>
              <p:cNvSpPr/>
              <p:nvPr/>
            </p:nvSpPr>
            <p:spPr>
              <a:xfrm>
                <a:off x="3561111" y="4789931"/>
                <a:ext cx="4900040" cy="188975"/>
              </a:xfrm>
              <a:custGeom>
                <a:rect b="b" l="l" r="r" t="t"/>
                <a:pathLst>
                  <a:path extrusionOk="0" h="188975" w="4900040">
                    <a:moveTo>
                      <a:pt x="2450021" y="188976"/>
                    </a:moveTo>
                    <a:cubicBezTo>
                      <a:pt x="3799427" y="188976"/>
                      <a:pt x="4900041" y="146495"/>
                      <a:pt x="4900041" y="94488"/>
                    </a:cubicBezTo>
                    <a:cubicBezTo>
                      <a:pt x="4900041" y="42481"/>
                      <a:pt x="3799427" y="0"/>
                      <a:pt x="2450021" y="0"/>
                    </a:cubicBezTo>
                    <a:cubicBezTo>
                      <a:pt x="1100614" y="0"/>
                      <a:pt x="0" y="42481"/>
                      <a:pt x="0" y="94488"/>
                    </a:cubicBezTo>
                    <a:cubicBezTo>
                      <a:pt x="0" y="146495"/>
                      <a:pt x="1100614" y="188976"/>
                      <a:pt x="2450021" y="188976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4288249" y="3515200"/>
                <a:ext cx="3445859" cy="1369218"/>
              </a:xfrm>
              <a:custGeom>
                <a:rect b="b" l="l" r="r" t="t"/>
                <a:pathLst>
                  <a:path extrusionOk="0" h="1369218" w="3445859">
                    <a:moveTo>
                      <a:pt x="0" y="0"/>
                    </a:moveTo>
                    <a:lnTo>
                      <a:pt x="3445859" y="0"/>
                    </a:lnTo>
                    <a:lnTo>
                      <a:pt x="3445859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4288249" y="3515200"/>
                <a:ext cx="2121122" cy="1369218"/>
              </a:xfrm>
              <a:custGeom>
                <a:rect b="b" l="l" r="r" t="t"/>
                <a:pathLst>
                  <a:path extrusionOk="0" h="1369218" w="2121122">
                    <a:moveTo>
                      <a:pt x="0" y="0"/>
                    </a:moveTo>
                    <a:lnTo>
                      <a:pt x="2121122" y="0"/>
                    </a:lnTo>
                    <a:lnTo>
                      <a:pt x="2121122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4271676" y="3477196"/>
                <a:ext cx="3477768" cy="76104"/>
              </a:xfrm>
              <a:custGeom>
                <a:rect b="b" l="l" r="r" t="t"/>
                <a:pathLst>
                  <a:path extrusionOk="0" h="76104" w="3477768">
                    <a:moveTo>
                      <a:pt x="0" y="0"/>
                    </a:moveTo>
                    <a:lnTo>
                      <a:pt x="3477768" y="0"/>
                    </a:lnTo>
                    <a:lnTo>
                      <a:pt x="3477768" y="76105"/>
                    </a:lnTo>
                    <a:lnTo>
                      <a:pt x="0" y="76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6367938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4271676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5348763" y="2215514"/>
                <a:ext cx="2531935" cy="1337691"/>
              </a:xfrm>
              <a:custGeom>
                <a:rect b="b" l="l" r="r" t="t"/>
                <a:pathLst>
                  <a:path extrusionOk="0" h="1337691" w="2531935">
                    <a:moveTo>
                      <a:pt x="0" y="0"/>
                    </a:moveTo>
                    <a:lnTo>
                      <a:pt x="1286066" y="0"/>
                    </a:lnTo>
                    <a:lnTo>
                      <a:pt x="2129981" y="482632"/>
                    </a:lnTo>
                    <a:lnTo>
                      <a:pt x="2531936" y="1337691"/>
                    </a:lnTo>
                    <a:lnTo>
                      <a:pt x="40196" y="1337691"/>
                    </a:lnTo>
                    <a:close/>
                  </a:path>
                </a:pathLst>
              </a:custGeom>
              <a:solidFill>
                <a:srgbClr val="8B34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102893" y="2215514"/>
                <a:ext cx="2491740" cy="1337786"/>
              </a:xfrm>
              <a:custGeom>
                <a:rect b="b" l="l" r="r" t="t"/>
                <a:pathLst>
                  <a:path extrusionOk="0" h="1337786" w="2491740">
                    <a:moveTo>
                      <a:pt x="412242" y="476821"/>
                    </a:moveTo>
                    <a:lnTo>
                      <a:pt x="1245870" y="0"/>
                    </a:lnTo>
                    <a:cubicBezTo>
                      <a:pt x="1527239" y="160782"/>
                      <a:pt x="1808607" y="321659"/>
                      <a:pt x="2089785" y="482727"/>
                    </a:cubicBezTo>
                    <a:cubicBezTo>
                      <a:pt x="2223897" y="767715"/>
                      <a:pt x="2357819" y="1052798"/>
                      <a:pt x="2491740" y="1337786"/>
                    </a:cubicBezTo>
                    <a:lnTo>
                      <a:pt x="0" y="1337786"/>
                    </a:lnTo>
                    <a:cubicBezTo>
                      <a:pt x="133921" y="1052798"/>
                      <a:pt x="267843" y="767620"/>
                      <a:pt x="402050" y="482727"/>
                    </a:cubicBezTo>
                    <a:lnTo>
                      <a:pt x="412242" y="4768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7666672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222336" y="2302953"/>
                <a:ext cx="2252948" cy="1174241"/>
              </a:xfrm>
              <a:custGeom>
                <a:rect b="b" l="l" r="r" t="t"/>
                <a:pathLst>
                  <a:path extrusionOk="0" h="1174241" w="2252948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2252948" y="1174242"/>
                    </a:lnTo>
                    <a:lnTo>
                      <a:pt x="1912144" y="449390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222336" y="2302953"/>
                <a:ext cx="1218914" cy="1174241"/>
              </a:xfrm>
              <a:custGeom>
                <a:rect b="b" l="l" r="r" t="t"/>
                <a:pathLst>
                  <a:path extrusionOk="0" h="1174241" w="1218914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184975" y="1174242"/>
                    </a:lnTo>
                    <a:lnTo>
                      <a:pt x="525780" y="449390"/>
                    </a:lnTo>
                    <a:lnTo>
                      <a:pt x="1218914" y="5295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6192678" y="2698146"/>
                <a:ext cx="1688020" cy="855059"/>
              </a:xfrm>
              <a:custGeom>
                <a:rect b="b" l="l" r="r" t="t"/>
                <a:pathLst>
                  <a:path extrusionOk="0" h="855059" w="1688020">
                    <a:moveTo>
                      <a:pt x="1286066" y="0"/>
                    </a:moveTo>
                    <a:lnTo>
                      <a:pt x="0" y="0"/>
                    </a:lnTo>
                    <a:lnTo>
                      <a:pt x="401955" y="855059"/>
                    </a:lnTo>
                    <a:lnTo>
                      <a:pt x="1688021" y="855059"/>
                    </a:lnTo>
                    <a:close/>
                  </a:path>
                </a:pathLst>
              </a:custGeom>
              <a:solidFill>
                <a:srgbClr val="642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4466176" y="3553205"/>
                <a:ext cx="1765172" cy="1331213"/>
              </a:xfrm>
              <a:custGeom>
                <a:rect b="b" l="l" r="r" t="t"/>
                <a:pathLst>
                  <a:path extrusionOk="0" h="1331213" w="1765172">
                    <a:moveTo>
                      <a:pt x="135160" y="0"/>
                    </a:moveTo>
                    <a:cubicBezTo>
                      <a:pt x="138113" y="0"/>
                      <a:pt x="141065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4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4" y="1331214"/>
                      <a:pt x="273082" y="1331214"/>
                      <a:pt x="270224" y="1331214"/>
                    </a:cubicBezTo>
                    <a:cubicBezTo>
                      <a:pt x="270224" y="887444"/>
                      <a:pt x="270224" y="443770"/>
                      <a:pt x="270224" y="0"/>
                    </a:cubicBezTo>
                    <a:lnTo>
                      <a:pt x="270224" y="0"/>
                    </a:lnTo>
                    <a:close/>
                    <a:moveTo>
                      <a:pt x="405384" y="0"/>
                    </a:moveTo>
                    <a:cubicBezTo>
                      <a:pt x="408337" y="0"/>
                      <a:pt x="411290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384" y="1331214"/>
                    </a:cubicBezTo>
                    <a:cubicBezTo>
                      <a:pt x="405384" y="887444"/>
                      <a:pt x="405384" y="443770"/>
                      <a:pt x="405384" y="0"/>
                    </a:cubicBezTo>
                    <a:lnTo>
                      <a:pt x="405384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8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7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lnTo>
                      <a:pt x="945737" y="0"/>
                    </a:lnTo>
                    <a:close/>
                    <a:moveTo>
                      <a:pt x="1080897" y="0"/>
                    </a:moveTo>
                    <a:cubicBezTo>
                      <a:pt x="1083850" y="0"/>
                      <a:pt x="1086803" y="0"/>
                      <a:pt x="1089660" y="0"/>
                    </a:cubicBezTo>
                    <a:cubicBezTo>
                      <a:pt x="1089660" y="443770"/>
                      <a:pt x="1089660" y="887444"/>
                      <a:pt x="1089660" y="1331214"/>
                    </a:cubicBezTo>
                    <a:cubicBezTo>
                      <a:pt x="1086707" y="1331214"/>
                      <a:pt x="1083755" y="1331214"/>
                      <a:pt x="1080897" y="1331214"/>
                    </a:cubicBezTo>
                    <a:cubicBezTo>
                      <a:pt x="1080897" y="887444"/>
                      <a:pt x="1080897" y="443770"/>
                      <a:pt x="1080897" y="0"/>
                    </a:cubicBezTo>
                    <a:lnTo>
                      <a:pt x="1080897" y="0"/>
                    </a:lnTo>
                    <a:close/>
                    <a:moveTo>
                      <a:pt x="1215961" y="0"/>
                    </a:moveTo>
                    <a:cubicBezTo>
                      <a:pt x="1218914" y="0"/>
                      <a:pt x="1221867" y="0"/>
                      <a:pt x="1224820" y="0"/>
                    </a:cubicBezTo>
                    <a:cubicBezTo>
                      <a:pt x="1224820" y="443770"/>
                      <a:pt x="1224820" y="887444"/>
                      <a:pt x="1224820" y="1331214"/>
                    </a:cubicBezTo>
                    <a:cubicBezTo>
                      <a:pt x="1221867" y="1331214"/>
                      <a:pt x="1218914" y="1331214"/>
                      <a:pt x="1215961" y="1331214"/>
                    </a:cubicBezTo>
                    <a:cubicBezTo>
                      <a:pt x="1215961" y="887444"/>
                      <a:pt x="1215961" y="443770"/>
                      <a:pt x="1215961" y="0"/>
                    </a:cubicBezTo>
                    <a:lnTo>
                      <a:pt x="1215961" y="0"/>
                    </a:lnTo>
                    <a:close/>
                    <a:moveTo>
                      <a:pt x="1351121" y="0"/>
                    </a:moveTo>
                    <a:cubicBezTo>
                      <a:pt x="1354074" y="0"/>
                      <a:pt x="1357027" y="0"/>
                      <a:pt x="1359884" y="0"/>
                    </a:cubicBezTo>
                    <a:cubicBezTo>
                      <a:pt x="1359884" y="443770"/>
                      <a:pt x="1359884" y="887444"/>
                      <a:pt x="1359884" y="1331214"/>
                    </a:cubicBezTo>
                    <a:cubicBezTo>
                      <a:pt x="1356932" y="1331214"/>
                      <a:pt x="1353979" y="1331214"/>
                      <a:pt x="1351121" y="1331214"/>
                    </a:cubicBezTo>
                    <a:cubicBezTo>
                      <a:pt x="1351121" y="887444"/>
                      <a:pt x="1351121" y="443770"/>
                      <a:pt x="1351121" y="0"/>
                    </a:cubicBezTo>
                    <a:lnTo>
                      <a:pt x="1351121" y="0"/>
                    </a:lnTo>
                    <a:close/>
                    <a:moveTo>
                      <a:pt x="1486186" y="0"/>
                    </a:moveTo>
                    <a:cubicBezTo>
                      <a:pt x="1489139" y="0"/>
                      <a:pt x="1492091" y="0"/>
                      <a:pt x="1494949" y="0"/>
                    </a:cubicBezTo>
                    <a:cubicBezTo>
                      <a:pt x="1494949" y="443770"/>
                      <a:pt x="1494949" y="887444"/>
                      <a:pt x="1494949" y="1331214"/>
                    </a:cubicBezTo>
                    <a:cubicBezTo>
                      <a:pt x="1491996" y="1331214"/>
                      <a:pt x="1489043" y="1331214"/>
                      <a:pt x="1486186" y="1331214"/>
                    </a:cubicBezTo>
                    <a:cubicBezTo>
                      <a:pt x="1486186" y="887444"/>
                      <a:pt x="1486186" y="443770"/>
                      <a:pt x="1486186" y="0"/>
                    </a:cubicBezTo>
                    <a:lnTo>
                      <a:pt x="1486186" y="0"/>
                    </a:lnTo>
                    <a:close/>
                    <a:moveTo>
                      <a:pt x="1621250" y="0"/>
                    </a:moveTo>
                    <a:cubicBezTo>
                      <a:pt x="1624203" y="0"/>
                      <a:pt x="1627156" y="0"/>
                      <a:pt x="1630013" y="0"/>
                    </a:cubicBezTo>
                    <a:cubicBezTo>
                      <a:pt x="1630013" y="443770"/>
                      <a:pt x="1630013" y="887444"/>
                      <a:pt x="1630013" y="1331214"/>
                    </a:cubicBezTo>
                    <a:cubicBezTo>
                      <a:pt x="1627060" y="1331214"/>
                      <a:pt x="1624108" y="1331214"/>
                      <a:pt x="1621250" y="1331214"/>
                    </a:cubicBezTo>
                    <a:cubicBezTo>
                      <a:pt x="1621250" y="887444"/>
                      <a:pt x="1621250" y="443770"/>
                      <a:pt x="1621250" y="0"/>
                    </a:cubicBezTo>
                    <a:lnTo>
                      <a:pt x="1621250" y="0"/>
                    </a:lnTo>
                    <a:close/>
                    <a:moveTo>
                      <a:pt x="1756410" y="0"/>
                    </a:moveTo>
                    <a:lnTo>
                      <a:pt x="1765173" y="0"/>
                    </a:lnTo>
                    <a:lnTo>
                      <a:pt x="1765173" y="1331214"/>
                    </a:lnTo>
                    <a:lnTo>
                      <a:pt x="1756410" y="1331214"/>
                    </a:lnTo>
                    <a:lnTo>
                      <a:pt x="1756410" y="0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587298" y="3553205"/>
                <a:ext cx="954500" cy="1331213"/>
              </a:xfrm>
              <a:custGeom>
                <a:rect b="b" l="l" r="r" t="t"/>
                <a:pathLst>
                  <a:path extrusionOk="0" h="1331213" w="954500">
                    <a:moveTo>
                      <a:pt x="135160" y="0"/>
                    </a:moveTo>
                    <a:cubicBezTo>
                      <a:pt x="138113" y="0"/>
                      <a:pt x="141066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5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5" y="1331214"/>
                      <a:pt x="273082" y="1331214"/>
                      <a:pt x="270225" y="1331214"/>
                    </a:cubicBezTo>
                    <a:cubicBezTo>
                      <a:pt x="270225" y="887444"/>
                      <a:pt x="270225" y="443770"/>
                      <a:pt x="270225" y="0"/>
                    </a:cubicBezTo>
                    <a:lnTo>
                      <a:pt x="270225" y="0"/>
                    </a:lnTo>
                    <a:close/>
                    <a:moveTo>
                      <a:pt x="405289" y="0"/>
                    </a:moveTo>
                    <a:cubicBezTo>
                      <a:pt x="408242" y="0"/>
                      <a:pt x="411194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289" y="1331214"/>
                    </a:cubicBezTo>
                    <a:cubicBezTo>
                      <a:pt x="405289" y="887444"/>
                      <a:pt x="405289" y="443770"/>
                      <a:pt x="405289" y="0"/>
                    </a:cubicBezTo>
                    <a:lnTo>
                      <a:pt x="405289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9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8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close/>
                  </a:path>
                </a:pathLst>
              </a:custGeom>
              <a:solidFill>
                <a:srgbClr val="A536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4558759" y="2314669"/>
                <a:ext cx="1765077" cy="1162621"/>
              </a:xfrm>
              <a:custGeom>
                <a:rect b="b" l="l" r="r" t="t"/>
                <a:pathLst>
                  <a:path extrusionOk="0" h="1162621" w="1765077">
                    <a:moveTo>
                      <a:pt x="143828" y="357950"/>
                    </a:moveTo>
                    <a:lnTo>
                      <a:pt x="143828" y="1162526"/>
                    </a:lnTo>
                    <a:lnTo>
                      <a:pt x="135064" y="1162526"/>
                    </a:lnTo>
                    <a:lnTo>
                      <a:pt x="135064" y="362903"/>
                    </a:lnTo>
                    <a:lnTo>
                      <a:pt x="143828" y="357950"/>
                    </a:lnTo>
                    <a:lnTo>
                      <a:pt x="143828" y="357950"/>
                    </a:lnTo>
                    <a:close/>
                    <a:moveTo>
                      <a:pt x="684276" y="48768"/>
                    </a:moveTo>
                    <a:lnTo>
                      <a:pt x="675513" y="53816"/>
                    </a:lnTo>
                    <a:lnTo>
                      <a:pt x="675513" y="1162526"/>
                    </a:lnTo>
                    <a:lnTo>
                      <a:pt x="684276" y="1162526"/>
                    </a:lnTo>
                    <a:lnTo>
                      <a:pt x="684276" y="48768"/>
                    </a:lnTo>
                    <a:lnTo>
                      <a:pt x="684276" y="48768"/>
                    </a:lnTo>
                    <a:close/>
                    <a:moveTo>
                      <a:pt x="549116" y="126111"/>
                    </a:moveTo>
                    <a:lnTo>
                      <a:pt x="540353" y="131159"/>
                    </a:lnTo>
                    <a:lnTo>
                      <a:pt x="540353" y="1162622"/>
                    </a:lnTo>
                    <a:lnTo>
                      <a:pt x="549116" y="1162622"/>
                    </a:lnTo>
                    <a:lnTo>
                      <a:pt x="549116" y="126111"/>
                    </a:lnTo>
                    <a:lnTo>
                      <a:pt x="549116" y="126111"/>
                    </a:lnTo>
                    <a:close/>
                    <a:moveTo>
                      <a:pt x="414052" y="203359"/>
                    </a:moveTo>
                    <a:lnTo>
                      <a:pt x="405289" y="208407"/>
                    </a:lnTo>
                    <a:lnTo>
                      <a:pt x="405289" y="1162526"/>
                    </a:lnTo>
                    <a:lnTo>
                      <a:pt x="414052" y="1162526"/>
                    </a:lnTo>
                    <a:lnTo>
                      <a:pt x="414052" y="203359"/>
                    </a:lnTo>
                    <a:lnTo>
                      <a:pt x="414052" y="203359"/>
                    </a:lnTo>
                    <a:close/>
                    <a:moveTo>
                      <a:pt x="278987" y="280607"/>
                    </a:moveTo>
                    <a:lnTo>
                      <a:pt x="270224" y="285655"/>
                    </a:lnTo>
                    <a:lnTo>
                      <a:pt x="270224" y="1162526"/>
                    </a:lnTo>
                    <a:lnTo>
                      <a:pt x="278987" y="1162526"/>
                    </a:lnTo>
                    <a:lnTo>
                      <a:pt x="278987" y="280607"/>
                    </a:lnTo>
                    <a:lnTo>
                      <a:pt x="278987" y="280607"/>
                    </a:lnTo>
                    <a:close/>
                    <a:moveTo>
                      <a:pt x="8763" y="435197"/>
                    </a:moveTo>
                    <a:lnTo>
                      <a:pt x="4382" y="437674"/>
                    </a:lnTo>
                    <a:lnTo>
                      <a:pt x="0" y="447008"/>
                    </a:lnTo>
                    <a:lnTo>
                      <a:pt x="0" y="1162431"/>
                    </a:lnTo>
                    <a:lnTo>
                      <a:pt x="8763" y="1162431"/>
                    </a:lnTo>
                    <a:lnTo>
                      <a:pt x="8763" y="435197"/>
                    </a:lnTo>
                    <a:lnTo>
                      <a:pt x="8763" y="435197"/>
                    </a:lnTo>
                    <a:close/>
                    <a:moveTo>
                      <a:pt x="810578" y="1162526"/>
                    </a:moveTo>
                    <a:lnTo>
                      <a:pt x="819341" y="1162526"/>
                    </a:lnTo>
                    <a:lnTo>
                      <a:pt x="819341" y="5048"/>
                    </a:lnTo>
                    <a:lnTo>
                      <a:pt x="810578" y="0"/>
                    </a:lnTo>
                    <a:lnTo>
                      <a:pt x="810578" y="1162526"/>
                    </a:lnTo>
                    <a:lnTo>
                      <a:pt x="810578" y="1162526"/>
                    </a:lnTo>
                    <a:close/>
                    <a:moveTo>
                      <a:pt x="945642" y="1162526"/>
                    </a:moveTo>
                    <a:lnTo>
                      <a:pt x="954405" y="1162526"/>
                    </a:lnTo>
                    <a:lnTo>
                      <a:pt x="954405" y="82391"/>
                    </a:lnTo>
                    <a:lnTo>
                      <a:pt x="945642" y="77343"/>
                    </a:lnTo>
                    <a:lnTo>
                      <a:pt x="945642" y="1162526"/>
                    </a:lnTo>
                    <a:lnTo>
                      <a:pt x="945642" y="1162526"/>
                    </a:lnTo>
                    <a:close/>
                    <a:moveTo>
                      <a:pt x="1080802" y="1162526"/>
                    </a:moveTo>
                    <a:lnTo>
                      <a:pt x="1089565" y="1162526"/>
                    </a:lnTo>
                    <a:lnTo>
                      <a:pt x="1089565" y="159639"/>
                    </a:lnTo>
                    <a:lnTo>
                      <a:pt x="1080802" y="154591"/>
                    </a:lnTo>
                    <a:lnTo>
                      <a:pt x="1080802" y="1162526"/>
                    </a:lnTo>
                    <a:lnTo>
                      <a:pt x="1080802" y="1162526"/>
                    </a:lnTo>
                    <a:close/>
                    <a:moveTo>
                      <a:pt x="1215866" y="1162526"/>
                    </a:moveTo>
                    <a:lnTo>
                      <a:pt x="1224629" y="1162526"/>
                    </a:lnTo>
                    <a:lnTo>
                      <a:pt x="1224629" y="236887"/>
                    </a:lnTo>
                    <a:lnTo>
                      <a:pt x="1215866" y="231839"/>
                    </a:lnTo>
                    <a:lnTo>
                      <a:pt x="1215866" y="1162526"/>
                    </a:lnTo>
                    <a:lnTo>
                      <a:pt x="1215866" y="1162526"/>
                    </a:lnTo>
                    <a:close/>
                    <a:moveTo>
                      <a:pt x="1351026" y="1162526"/>
                    </a:moveTo>
                    <a:lnTo>
                      <a:pt x="1359789" y="1162526"/>
                    </a:lnTo>
                    <a:lnTo>
                      <a:pt x="1359789" y="314230"/>
                    </a:lnTo>
                    <a:lnTo>
                      <a:pt x="1351026" y="309182"/>
                    </a:lnTo>
                    <a:lnTo>
                      <a:pt x="1351026" y="1162526"/>
                    </a:lnTo>
                    <a:lnTo>
                      <a:pt x="1351026" y="1162526"/>
                    </a:lnTo>
                    <a:close/>
                    <a:moveTo>
                      <a:pt x="1486091" y="1162526"/>
                    </a:moveTo>
                    <a:lnTo>
                      <a:pt x="1494853" y="1162526"/>
                    </a:lnTo>
                    <a:lnTo>
                      <a:pt x="1494853" y="391478"/>
                    </a:lnTo>
                    <a:lnTo>
                      <a:pt x="1486091" y="386429"/>
                    </a:lnTo>
                    <a:lnTo>
                      <a:pt x="1486091" y="1162526"/>
                    </a:lnTo>
                    <a:lnTo>
                      <a:pt x="1486091" y="1162526"/>
                    </a:lnTo>
                    <a:close/>
                    <a:moveTo>
                      <a:pt x="1621155" y="1162526"/>
                    </a:moveTo>
                    <a:lnTo>
                      <a:pt x="1629918" y="1162526"/>
                    </a:lnTo>
                    <a:lnTo>
                      <a:pt x="1629918" y="553117"/>
                    </a:lnTo>
                    <a:lnTo>
                      <a:pt x="1621155" y="534353"/>
                    </a:lnTo>
                    <a:lnTo>
                      <a:pt x="1621155" y="1162526"/>
                    </a:lnTo>
                    <a:lnTo>
                      <a:pt x="1621155" y="1162526"/>
                    </a:lnTo>
                    <a:close/>
                    <a:moveTo>
                      <a:pt x="1756315" y="1162526"/>
                    </a:moveTo>
                    <a:lnTo>
                      <a:pt x="1765078" y="1162526"/>
                    </a:lnTo>
                    <a:lnTo>
                      <a:pt x="1765078" y="840581"/>
                    </a:lnTo>
                    <a:lnTo>
                      <a:pt x="1756315" y="821817"/>
                    </a:lnTo>
                    <a:lnTo>
                      <a:pt x="1756315" y="1162526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4641913" y="3753325"/>
                <a:ext cx="1413795" cy="1131093"/>
              </a:xfrm>
              <a:custGeom>
                <a:rect b="b" l="l" r="r" t="t"/>
                <a:pathLst>
                  <a:path extrusionOk="0" h="1131093" w="1413795">
                    <a:moveTo>
                      <a:pt x="0" y="0"/>
                    </a:moveTo>
                    <a:lnTo>
                      <a:pt x="1413796" y="0"/>
                    </a:lnTo>
                    <a:lnTo>
                      <a:pt x="1413796" y="1131094"/>
                    </a:lnTo>
                    <a:lnTo>
                      <a:pt x="0" y="11310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4688204" y="3799617"/>
                <a:ext cx="1321117" cy="1084802"/>
              </a:xfrm>
              <a:custGeom>
                <a:rect b="b" l="l" r="r" t="t"/>
                <a:pathLst>
                  <a:path extrusionOk="0" h="1084802" w="1321117">
                    <a:moveTo>
                      <a:pt x="0" y="0"/>
                    </a:moveTo>
                    <a:lnTo>
                      <a:pt x="1321118" y="0"/>
                    </a:lnTo>
                    <a:lnTo>
                      <a:pt x="1321118" y="1084802"/>
                    </a:lnTo>
                    <a:lnTo>
                      <a:pt x="0" y="1084802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5325712" y="3764279"/>
                <a:ext cx="46196" cy="1120139"/>
              </a:xfrm>
              <a:custGeom>
                <a:rect b="b" l="l" r="r" t="t"/>
                <a:pathLst>
                  <a:path extrusionOk="0" h="1120139" w="46196">
                    <a:moveTo>
                      <a:pt x="0" y="0"/>
                    </a:moveTo>
                    <a:lnTo>
                      <a:pt x="46196" y="0"/>
                    </a:lnTo>
                    <a:lnTo>
                      <a:pt x="46196" y="1120140"/>
                    </a:lnTo>
                    <a:lnTo>
                      <a:pt x="0" y="1120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4736400" y="3799617"/>
                <a:ext cx="1224724" cy="1084802"/>
              </a:xfrm>
              <a:custGeom>
                <a:rect b="b" l="l" r="r" t="t"/>
                <a:pathLst>
                  <a:path extrusionOk="0" h="1084802" w="1224724"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084802"/>
                    </a:lnTo>
                    <a:cubicBezTo>
                      <a:pt x="5810" y="1084802"/>
                      <a:pt x="2858" y="1084802"/>
                      <a:pt x="0" y="1084802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35160" y="0"/>
                    </a:moveTo>
                    <a:lnTo>
                      <a:pt x="143923" y="0"/>
                    </a:lnTo>
                    <a:lnTo>
                      <a:pt x="143923" y="1084802"/>
                    </a:lnTo>
                    <a:cubicBezTo>
                      <a:pt x="140970" y="1084802"/>
                      <a:pt x="138017" y="1084802"/>
                      <a:pt x="135160" y="1084802"/>
                    </a:cubicBezTo>
                    <a:lnTo>
                      <a:pt x="135160" y="0"/>
                    </a:lnTo>
                    <a:lnTo>
                      <a:pt x="135160" y="0"/>
                    </a:lnTo>
                    <a:close/>
                    <a:moveTo>
                      <a:pt x="270224" y="0"/>
                    </a:moveTo>
                    <a:lnTo>
                      <a:pt x="278987" y="0"/>
                    </a:lnTo>
                    <a:lnTo>
                      <a:pt x="278987" y="1084802"/>
                    </a:lnTo>
                    <a:cubicBezTo>
                      <a:pt x="276035" y="1084802"/>
                      <a:pt x="273082" y="1084802"/>
                      <a:pt x="270224" y="1084802"/>
                    </a:cubicBezTo>
                    <a:lnTo>
                      <a:pt x="270224" y="0"/>
                    </a:lnTo>
                    <a:lnTo>
                      <a:pt x="270224" y="0"/>
                    </a:lnTo>
                    <a:close/>
                    <a:moveTo>
                      <a:pt x="405289" y="0"/>
                    </a:moveTo>
                    <a:lnTo>
                      <a:pt x="414052" y="0"/>
                    </a:lnTo>
                    <a:lnTo>
                      <a:pt x="414052" y="1084802"/>
                    </a:lnTo>
                    <a:cubicBezTo>
                      <a:pt x="411099" y="1084802"/>
                      <a:pt x="408146" y="1084802"/>
                      <a:pt x="405289" y="1084802"/>
                    </a:cubicBezTo>
                    <a:lnTo>
                      <a:pt x="405289" y="0"/>
                    </a:lnTo>
                    <a:lnTo>
                      <a:pt x="405289" y="0"/>
                    </a:lnTo>
                    <a:close/>
                    <a:moveTo>
                      <a:pt x="540449" y="0"/>
                    </a:moveTo>
                    <a:lnTo>
                      <a:pt x="549212" y="0"/>
                    </a:lnTo>
                    <a:lnTo>
                      <a:pt x="549212" y="1084802"/>
                    </a:lnTo>
                    <a:cubicBezTo>
                      <a:pt x="546259" y="1084802"/>
                      <a:pt x="543306" y="1084802"/>
                      <a:pt x="540449" y="1084802"/>
                    </a:cubicBezTo>
                    <a:lnTo>
                      <a:pt x="540449" y="0"/>
                    </a:lnTo>
                    <a:lnTo>
                      <a:pt x="540449" y="0"/>
                    </a:lnTo>
                    <a:close/>
                    <a:moveTo>
                      <a:pt x="675513" y="0"/>
                    </a:moveTo>
                    <a:lnTo>
                      <a:pt x="684276" y="0"/>
                    </a:lnTo>
                    <a:lnTo>
                      <a:pt x="684276" y="1084802"/>
                    </a:lnTo>
                    <a:cubicBezTo>
                      <a:pt x="681323" y="1084802"/>
                      <a:pt x="678371" y="1084802"/>
                      <a:pt x="675513" y="1084802"/>
                    </a:cubicBezTo>
                    <a:lnTo>
                      <a:pt x="675513" y="0"/>
                    </a:lnTo>
                    <a:lnTo>
                      <a:pt x="675513" y="0"/>
                    </a:lnTo>
                    <a:close/>
                    <a:moveTo>
                      <a:pt x="810673" y="0"/>
                    </a:moveTo>
                    <a:lnTo>
                      <a:pt x="819436" y="0"/>
                    </a:lnTo>
                    <a:lnTo>
                      <a:pt x="819436" y="1084802"/>
                    </a:lnTo>
                    <a:cubicBezTo>
                      <a:pt x="816483" y="1084802"/>
                      <a:pt x="813530" y="1084802"/>
                      <a:pt x="810673" y="1084802"/>
                    </a:cubicBezTo>
                    <a:lnTo>
                      <a:pt x="810673" y="0"/>
                    </a:lnTo>
                    <a:lnTo>
                      <a:pt x="810673" y="0"/>
                    </a:lnTo>
                    <a:close/>
                    <a:moveTo>
                      <a:pt x="945737" y="0"/>
                    </a:moveTo>
                    <a:lnTo>
                      <a:pt x="954596" y="0"/>
                    </a:lnTo>
                    <a:lnTo>
                      <a:pt x="954596" y="1084802"/>
                    </a:lnTo>
                    <a:cubicBezTo>
                      <a:pt x="951643" y="1084802"/>
                      <a:pt x="948690" y="1084802"/>
                      <a:pt x="945737" y="1084802"/>
                    </a:cubicBezTo>
                    <a:lnTo>
                      <a:pt x="945737" y="0"/>
                    </a:lnTo>
                    <a:lnTo>
                      <a:pt x="945737" y="0"/>
                    </a:lnTo>
                    <a:close/>
                    <a:moveTo>
                      <a:pt x="1080897" y="0"/>
                    </a:moveTo>
                    <a:lnTo>
                      <a:pt x="1089660" y="0"/>
                    </a:lnTo>
                    <a:lnTo>
                      <a:pt x="1089660" y="1084802"/>
                    </a:lnTo>
                    <a:cubicBezTo>
                      <a:pt x="1086707" y="1084802"/>
                      <a:pt x="1083755" y="1084802"/>
                      <a:pt x="1080897" y="1084802"/>
                    </a:cubicBezTo>
                    <a:lnTo>
                      <a:pt x="1080897" y="0"/>
                    </a:lnTo>
                    <a:lnTo>
                      <a:pt x="1080897" y="0"/>
                    </a:lnTo>
                    <a:close/>
                    <a:moveTo>
                      <a:pt x="1215962" y="0"/>
                    </a:moveTo>
                    <a:lnTo>
                      <a:pt x="1224725" y="0"/>
                    </a:lnTo>
                    <a:lnTo>
                      <a:pt x="1224725" y="1084802"/>
                    </a:lnTo>
                    <a:cubicBezTo>
                      <a:pt x="1221772" y="1084802"/>
                      <a:pt x="1218819" y="1084802"/>
                      <a:pt x="1215962" y="1084802"/>
                    </a:cubicBezTo>
                    <a:lnTo>
                      <a:pt x="1215962" y="0"/>
                    </a:lnTo>
                    <a:close/>
                  </a:path>
                </a:pathLst>
              </a:custGeom>
              <a:solidFill>
                <a:srgbClr val="AF3A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6930770" y="3753325"/>
                <a:ext cx="444627" cy="743331"/>
              </a:xfrm>
              <a:custGeom>
                <a:rect b="b" l="l" r="r" t="t"/>
                <a:pathLst>
                  <a:path extrusionOk="0" h="743331" w="444627">
                    <a:moveTo>
                      <a:pt x="0" y="0"/>
                    </a:moveTo>
                    <a:lnTo>
                      <a:pt x="444627" y="0"/>
                    </a:lnTo>
                    <a:lnTo>
                      <a:pt x="444627" y="743331"/>
                    </a:lnTo>
                    <a:lnTo>
                      <a:pt x="0" y="7433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6973537" y="3796093"/>
                <a:ext cx="359092" cy="657796"/>
              </a:xfrm>
              <a:custGeom>
                <a:rect b="b" l="l" r="r" t="t"/>
                <a:pathLst>
                  <a:path extrusionOk="0" h="657796" w="359092">
                    <a:moveTo>
                      <a:pt x="0" y="0"/>
                    </a:moveTo>
                    <a:lnTo>
                      <a:pt x="359093" y="0"/>
                    </a:lnTo>
                    <a:lnTo>
                      <a:pt x="359093" y="657797"/>
                    </a:lnTo>
                    <a:lnTo>
                      <a:pt x="0" y="657797"/>
                    </a:lnTo>
                    <a:close/>
                  </a:path>
                </a:pathLst>
              </a:custGeom>
              <a:solidFill>
                <a:srgbClr val="6636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>
                <a:off x="7133462" y="3781329"/>
                <a:ext cx="39243" cy="687133"/>
              </a:xfrm>
              <a:custGeom>
                <a:rect b="b" l="l" r="r" t="t"/>
                <a:pathLst>
                  <a:path extrusionOk="0" h="687133" w="39243">
                    <a:moveTo>
                      <a:pt x="0" y="0"/>
                    </a:moveTo>
                    <a:lnTo>
                      <a:pt x="39243" y="0"/>
                    </a:lnTo>
                    <a:lnTo>
                      <a:pt x="39243" y="687134"/>
                    </a:lnTo>
                    <a:lnTo>
                      <a:pt x="0" y="687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6949439" y="4105274"/>
                <a:ext cx="407193" cy="39243"/>
              </a:xfrm>
              <a:custGeom>
                <a:rect b="b" l="l" r="r" t="t"/>
                <a:pathLst>
                  <a:path extrusionOk="0" h="39243" w="407193">
                    <a:moveTo>
                      <a:pt x="0" y="0"/>
                    </a:moveTo>
                    <a:lnTo>
                      <a:pt x="407194" y="0"/>
                    </a:lnTo>
                    <a:lnTo>
                      <a:pt x="407194" y="39243"/>
                    </a:lnTo>
                    <a:lnTo>
                      <a:pt x="0" y="39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14"/>
            <p:cNvGrpSpPr/>
            <p:nvPr/>
          </p:nvGrpSpPr>
          <p:grpSpPr>
            <a:xfrm>
              <a:off x="6877485" y="6004428"/>
              <a:ext cx="5234749" cy="542068"/>
              <a:chOff x="3479767" y="4608765"/>
              <a:chExt cx="5234749" cy="542068"/>
            </a:xfrm>
          </p:grpSpPr>
          <p:sp>
            <p:nvSpPr>
              <p:cNvPr id="1029" name="Google Shape;1029;p14"/>
              <p:cNvSpPr/>
              <p:nvPr/>
            </p:nvSpPr>
            <p:spPr>
              <a:xfrm>
                <a:off x="3479767" y="5013102"/>
                <a:ext cx="5234749" cy="137731"/>
              </a:xfrm>
              <a:custGeom>
                <a:rect b="b" l="l" r="r" t="t"/>
                <a:pathLst>
                  <a:path extrusionOk="0" h="137731" w="5234749">
                    <a:moveTo>
                      <a:pt x="2617375" y="137731"/>
                    </a:moveTo>
                    <a:cubicBezTo>
                      <a:pt x="4058984" y="137731"/>
                      <a:pt x="5234749" y="106775"/>
                      <a:pt x="5234749" y="68866"/>
                    </a:cubicBezTo>
                    <a:cubicBezTo>
                      <a:pt x="5234749" y="30956"/>
                      <a:pt x="4058984" y="0"/>
                      <a:pt x="2617375" y="0"/>
                    </a:cubicBezTo>
                    <a:cubicBezTo>
                      <a:pt x="1175766" y="0"/>
                      <a:pt x="0" y="30956"/>
                      <a:pt x="0" y="68866"/>
                    </a:cubicBezTo>
                    <a:cubicBezTo>
                      <a:pt x="0" y="106775"/>
                      <a:pt x="1175766" y="137731"/>
                      <a:pt x="2617375" y="137731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0" name="Google Shape;1030;p14"/>
              <p:cNvGrpSpPr/>
              <p:nvPr/>
            </p:nvGrpSpPr>
            <p:grpSpPr>
              <a:xfrm>
                <a:off x="3733418" y="4608766"/>
                <a:ext cx="291083" cy="509491"/>
                <a:chOff x="3733418" y="4608766"/>
                <a:chExt cx="291083" cy="509491"/>
              </a:xfrm>
            </p:grpSpPr>
            <p:sp>
              <p:nvSpPr>
                <p:cNvPr id="1031" name="Google Shape;1031;p14"/>
                <p:cNvSpPr/>
                <p:nvPr/>
              </p:nvSpPr>
              <p:spPr>
                <a:xfrm>
                  <a:off x="3733418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3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743" y="0"/>
                        <a:pt x="145542" y="0"/>
                      </a:cubicBezTo>
                      <a:cubicBezTo>
                        <a:pt x="65342" y="0"/>
                        <a:pt x="0" y="9525"/>
                        <a:pt x="0" y="21241"/>
                      </a:cubicBezTo>
                      <a:cubicBezTo>
                        <a:pt x="0" y="32956"/>
                        <a:pt x="65437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14"/>
                <p:cNvSpPr/>
                <p:nvPr/>
              </p:nvSpPr>
              <p:spPr>
                <a:xfrm>
                  <a:off x="3825049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3" name="Google Shape;1033;p14"/>
              <p:cNvGrpSpPr/>
              <p:nvPr/>
            </p:nvGrpSpPr>
            <p:grpSpPr>
              <a:xfrm>
                <a:off x="4342637" y="4608765"/>
                <a:ext cx="3336988" cy="509397"/>
                <a:chOff x="4342637" y="4608765"/>
                <a:chExt cx="3336988" cy="509397"/>
              </a:xfrm>
            </p:grpSpPr>
            <p:grpSp>
              <p:nvGrpSpPr>
                <p:cNvPr id="1034" name="Google Shape;1034;p14"/>
                <p:cNvGrpSpPr/>
                <p:nvPr/>
              </p:nvGrpSpPr>
              <p:grpSpPr>
                <a:xfrm>
                  <a:off x="4342637" y="4608765"/>
                  <a:ext cx="291083" cy="509397"/>
                  <a:chOff x="4342637" y="4608765"/>
                  <a:chExt cx="291083" cy="509397"/>
                </a:xfrm>
              </p:grpSpPr>
              <p:sp>
                <p:nvSpPr>
                  <p:cNvPr id="1035" name="Google Shape;1035;p14"/>
                  <p:cNvSpPr/>
                  <p:nvPr/>
                </p:nvSpPr>
                <p:spPr>
                  <a:xfrm>
                    <a:off x="4342637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14"/>
                  <p:cNvSpPr/>
                  <p:nvPr/>
                </p:nvSpPr>
                <p:spPr>
                  <a:xfrm>
                    <a:off x="4434172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14"/>
                <p:cNvGrpSpPr/>
                <p:nvPr/>
              </p:nvGrpSpPr>
              <p:grpSpPr>
                <a:xfrm>
                  <a:off x="4951856" y="4608765"/>
                  <a:ext cx="291083" cy="509397"/>
                  <a:chOff x="4951856" y="4608765"/>
                  <a:chExt cx="291083" cy="509397"/>
                </a:xfrm>
              </p:grpSpPr>
              <p:sp>
                <p:nvSpPr>
                  <p:cNvPr id="1038" name="Google Shape;1038;p14"/>
                  <p:cNvSpPr/>
                  <p:nvPr/>
                </p:nvSpPr>
                <p:spPr>
                  <a:xfrm>
                    <a:off x="4951856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14"/>
                  <p:cNvSpPr/>
                  <p:nvPr/>
                </p:nvSpPr>
                <p:spPr>
                  <a:xfrm>
                    <a:off x="5043391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0" name="Google Shape;1040;p14"/>
                <p:cNvGrpSpPr/>
                <p:nvPr/>
              </p:nvGrpSpPr>
              <p:grpSpPr>
                <a:xfrm>
                  <a:off x="5560980" y="4608765"/>
                  <a:ext cx="291084" cy="509397"/>
                  <a:chOff x="5560980" y="4608765"/>
                  <a:chExt cx="291084" cy="509397"/>
                </a:xfrm>
              </p:grpSpPr>
              <p:sp>
                <p:nvSpPr>
                  <p:cNvPr id="1041" name="Google Shape;1041;p14"/>
                  <p:cNvSpPr/>
                  <p:nvPr/>
                </p:nvSpPr>
                <p:spPr>
                  <a:xfrm>
                    <a:off x="5560980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246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14"/>
                  <p:cNvSpPr/>
                  <p:nvPr/>
                </p:nvSpPr>
                <p:spPr>
                  <a:xfrm>
                    <a:off x="5652610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3" name="Google Shape;1043;p14"/>
                <p:cNvGrpSpPr/>
                <p:nvPr/>
              </p:nvGrpSpPr>
              <p:grpSpPr>
                <a:xfrm>
                  <a:off x="6170199" y="4608765"/>
                  <a:ext cx="291083" cy="509397"/>
                  <a:chOff x="6170199" y="4608765"/>
                  <a:chExt cx="291083" cy="509397"/>
                </a:xfrm>
              </p:grpSpPr>
              <p:sp>
                <p:nvSpPr>
                  <p:cNvPr id="1044" name="Google Shape;1044;p14"/>
                  <p:cNvSpPr/>
                  <p:nvPr/>
                </p:nvSpPr>
                <p:spPr>
                  <a:xfrm>
                    <a:off x="6170199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5" name="Google Shape;1045;p14"/>
                  <p:cNvSpPr/>
                  <p:nvPr/>
                </p:nvSpPr>
                <p:spPr>
                  <a:xfrm>
                    <a:off x="6261734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6" name="Google Shape;1046;p14"/>
                <p:cNvGrpSpPr/>
                <p:nvPr/>
              </p:nvGrpSpPr>
              <p:grpSpPr>
                <a:xfrm>
                  <a:off x="6779418" y="4608765"/>
                  <a:ext cx="291084" cy="509397"/>
                  <a:chOff x="6779418" y="4608765"/>
                  <a:chExt cx="291084" cy="509397"/>
                </a:xfrm>
              </p:grpSpPr>
              <p:sp>
                <p:nvSpPr>
                  <p:cNvPr id="1047" name="Google Shape;1047;p14"/>
                  <p:cNvSpPr/>
                  <p:nvPr/>
                </p:nvSpPr>
                <p:spPr>
                  <a:xfrm>
                    <a:off x="6779418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-95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14"/>
                  <p:cNvSpPr/>
                  <p:nvPr/>
                </p:nvSpPr>
                <p:spPr>
                  <a:xfrm>
                    <a:off x="6870953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9" name="Google Shape;1049;p14"/>
                <p:cNvGrpSpPr/>
                <p:nvPr/>
              </p:nvGrpSpPr>
              <p:grpSpPr>
                <a:xfrm>
                  <a:off x="7388542" y="4608765"/>
                  <a:ext cx="291083" cy="509397"/>
                  <a:chOff x="7388542" y="4608765"/>
                  <a:chExt cx="291083" cy="509397"/>
                </a:xfrm>
              </p:grpSpPr>
              <p:sp>
                <p:nvSpPr>
                  <p:cNvPr id="1050" name="Google Shape;1050;p14"/>
                  <p:cNvSpPr/>
                  <p:nvPr/>
                </p:nvSpPr>
                <p:spPr>
                  <a:xfrm>
                    <a:off x="7388542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14"/>
                  <p:cNvSpPr/>
                  <p:nvPr/>
                </p:nvSpPr>
                <p:spPr>
                  <a:xfrm>
                    <a:off x="7480077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52" name="Google Shape;1052;p14"/>
              <p:cNvGrpSpPr/>
              <p:nvPr/>
            </p:nvGrpSpPr>
            <p:grpSpPr>
              <a:xfrm>
                <a:off x="7997761" y="4608766"/>
                <a:ext cx="291083" cy="509491"/>
                <a:chOff x="7997761" y="4608766"/>
                <a:chExt cx="291083" cy="509491"/>
              </a:xfrm>
            </p:grpSpPr>
            <p:sp>
              <p:nvSpPr>
                <p:cNvPr id="1053" name="Google Shape;1053;p14"/>
                <p:cNvSpPr/>
                <p:nvPr/>
              </p:nvSpPr>
              <p:spPr>
                <a:xfrm>
                  <a:off x="7997761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2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647" y="0"/>
                        <a:pt x="145542" y="0"/>
                      </a:cubicBezTo>
                      <a:cubicBezTo>
                        <a:pt x="65341" y="0"/>
                        <a:pt x="0" y="9525"/>
                        <a:pt x="0" y="21241"/>
                      </a:cubicBezTo>
                      <a:cubicBezTo>
                        <a:pt x="0" y="32956"/>
                        <a:pt x="65341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14"/>
                <p:cNvSpPr/>
                <p:nvPr/>
              </p:nvSpPr>
              <p:spPr>
                <a:xfrm>
                  <a:off x="8089296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5" name="Google Shape;1055;p14"/>
              <p:cNvSpPr/>
              <p:nvPr/>
            </p:nvSpPr>
            <p:spPr>
              <a:xfrm>
                <a:off x="3775138" y="4712779"/>
                <a:ext cx="4471987" cy="45243"/>
              </a:xfrm>
              <a:custGeom>
                <a:rect b="b" l="l" r="r" t="t"/>
                <a:pathLst>
                  <a:path extrusionOk="0" h="45243" w="4471987">
                    <a:moveTo>
                      <a:pt x="0" y="0"/>
                    </a:moveTo>
                    <a:lnTo>
                      <a:pt x="4471988" y="0"/>
                    </a:lnTo>
                    <a:lnTo>
                      <a:pt x="4471988" y="45244"/>
                    </a:lnTo>
                    <a:lnTo>
                      <a:pt x="0" y="45244"/>
                    </a:lnTo>
                    <a:close/>
                  </a:path>
                </a:pathLst>
              </a:custGeom>
              <a:solidFill>
                <a:srgbClr val="9455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6" name="Google Shape;1056;p14"/>
          <p:cNvGrpSpPr/>
          <p:nvPr/>
        </p:nvGrpSpPr>
        <p:grpSpPr>
          <a:xfrm>
            <a:off x="10387862" y="4144386"/>
            <a:ext cx="479206" cy="1448311"/>
            <a:chOff x="4319133" y="1704382"/>
            <a:chExt cx="479206" cy="1448311"/>
          </a:xfrm>
        </p:grpSpPr>
        <p:sp>
          <p:nvSpPr>
            <p:cNvPr id="1057" name="Google Shape;1057;p14"/>
            <p:cNvSpPr/>
            <p:nvPr/>
          </p:nvSpPr>
          <p:spPr>
            <a:xfrm>
              <a:off x="4336078" y="1790738"/>
              <a:ext cx="411885" cy="1361955"/>
            </a:xfrm>
            <a:custGeom>
              <a:rect b="b" l="l" r="r" t="t"/>
              <a:pathLst>
                <a:path extrusionOk="0" h="66943" w="20245">
                  <a:moveTo>
                    <a:pt x="10977" y="1219"/>
                  </a:moveTo>
                  <a:cubicBezTo>
                    <a:pt x="12532" y="1219"/>
                    <a:pt x="14123" y="1726"/>
                    <a:pt x="15514" y="2853"/>
                  </a:cubicBezTo>
                  <a:cubicBezTo>
                    <a:pt x="20245" y="6700"/>
                    <a:pt x="18431" y="14323"/>
                    <a:pt x="12451" y="15597"/>
                  </a:cubicBezTo>
                  <a:lnTo>
                    <a:pt x="11544" y="8391"/>
                  </a:lnTo>
                  <a:lnTo>
                    <a:pt x="10343" y="8612"/>
                  </a:lnTo>
                  <a:lnTo>
                    <a:pt x="10417" y="9225"/>
                  </a:lnTo>
                  <a:lnTo>
                    <a:pt x="10343" y="9225"/>
                  </a:lnTo>
                  <a:lnTo>
                    <a:pt x="9510" y="15622"/>
                  </a:lnTo>
                  <a:cubicBezTo>
                    <a:pt x="6128" y="14935"/>
                    <a:pt x="3677" y="11970"/>
                    <a:pt x="3677" y="8514"/>
                  </a:cubicBezTo>
                  <a:cubicBezTo>
                    <a:pt x="3677" y="4180"/>
                    <a:pt x="7221" y="1219"/>
                    <a:pt x="10977" y="1219"/>
                  </a:cubicBezTo>
                  <a:close/>
                  <a:moveTo>
                    <a:pt x="10980" y="13685"/>
                  </a:moveTo>
                  <a:lnTo>
                    <a:pt x="11250" y="15769"/>
                  </a:lnTo>
                  <a:lnTo>
                    <a:pt x="10735" y="15769"/>
                  </a:lnTo>
                  <a:lnTo>
                    <a:pt x="10980" y="13685"/>
                  </a:lnTo>
                  <a:close/>
                  <a:moveTo>
                    <a:pt x="11422" y="16994"/>
                  </a:moveTo>
                  <a:lnTo>
                    <a:pt x="12843" y="28219"/>
                  </a:lnTo>
                  <a:lnTo>
                    <a:pt x="9632" y="24126"/>
                  </a:lnTo>
                  <a:lnTo>
                    <a:pt x="10588" y="16994"/>
                  </a:lnTo>
                  <a:close/>
                  <a:moveTo>
                    <a:pt x="9436" y="25719"/>
                  </a:moveTo>
                  <a:lnTo>
                    <a:pt x="12549" y="29690"/>
                  </a:lnTo>
                  <a:lnTo>
                    <a:pt x="8922" y="29690"/>
                  </a:lnTo>
                  <a:lnTo>
                    <a:pt x="9436" y="25719"/>
                  </a:lnTo>
                  <a:close/>
                  <a:moveTo>
                    <a:pt x="13162" y="30793"/>
                  </a:moveTo>
                  <a:lnTo>
                    <a:pt x="13995" y="37214"/>
                  </a:lnTo>
                  <a:lnTo>
                    <a:pt x="8971" y="30793"/>
                  </a:lnTo>
                  <a:close/>
                  <a:moveTo>
                    <a:pt x="8603" y="32190"/>
                  </a:moveTo>
                  <a:lnTo>
                    <a:pt x="13774" y="38758"/>
                  </a:lnTo>
                  <a:lnTo>
                    <a:pt x="7770" y="38758"/>
                  </a:lnTo>
                  <a:lnTo>
                    <a:pt x="8603" y="32190"/>
                  </a:lnTo>
                  <a:close/>
                  <a:moveTo>
                    <a:pt x="14338" y="39885"/>
                  </a:moveTo>
                  <a:lnTo>
                    <a:pt x="15441" y="48537"/>
                  </a:lnTo>
                  <a:lnTo>
                    <a:pt x="8652" y="39885"/>
                  </a:lnTo>
                  <a:close/>
                  <a:moveTo>
                    <a:pt x="7549" y="40326"/>
                  </a:moveTo>
                  <a:lnTo>
                    <a:pt x="14779" y="49542"/>
                  </a:lnTo>
                  <a:lnTo>
                    <a:pt x="6348" y="49542"/>
                  </a:lnTo>
                  <a:lnTo>
                    <a:pt x="7549" y="40326"/>
                  </a:lnTo>
                  <a:close/>
                  <a:moveTo>
                    <a:pt x="6152" y="51110"/>
                  </a:moveTo>
                  <a:lnTo>
                    <a:pt x="15343" y="60791"/>
                  </a:lnTo>
                  <a:lnTo>
                    <a:pt x="4902" y="60791"/>
                  </a:lnTo>
                  <a:lnTo>
                    <a:pt x="6152" y="51110"/>
                  </a:lnTo>
                  <a:close/>
                  <a:moveTo>
                    <a:pt x="15711" y="50694"/>
                  </a:moveTo>
                  <a:lnTo>
                    <a:pt x="17010" y="60791"/>
                  </a:lnTo>
                  <a:lnTo>
                    <a:pt x="16911" y="60791"/>
                  </a:lnTo>
                  <a:lnTo>
                    <a:pt x="7304" y="50694"/>
                  </a:lnTo>
                  <a:close/>
                  <a:moveTo>
                    <a:pt x="10906" y="0"/>
                  </a:moveTo>
                  <a:cubicBezTo>
                    <a:pt x="9061" y="0"/>
                    <a:pt x="7174" y="612"/>
                    <a:pt x="5539" y="1970"/>
                  </a:cubicBezTo>
                  <a:cubicBezTo>
                    <a:pt x="0" y="6553"/>
                    <a:pt x="2304" y="15499"/>
                    <a:pt x="9363" y="16847"/>
                  </a:cubicBezTo>
                  <a:lnTo>
                    <a:pt x="8407" y="24347"/>
                  </a:lnTo>
                  <a:lnTo>
                    <a:pt x="8358" y="24371"/>
                  </a:lnTo>
                  <a:lnTo>
                    <a:pt x="8382" y="24371"/>
                  </a:lnTo>
                  <a:lnTo>
                    <a:pt x="2917" y="66943"/>
                  </a:lnTo>
                  <a:lnTo>
                    <a:pt x="4118" y="66943"/>
                  </a:lnTo>
                  <a:lnTo>
                    <a:pt x="4755" y="61943"/>
                  </a:lnTo>
                  <a:lnTo>
                    <a:pt x="17157" y="61943"/>
                  </a:lnTo>
                  <a:lnTo>
                    <a:pt x="17794" y="66943"/>
                  </a:lnTo>
                  <a:lnTo>
                    <a:pt x="18970" y="66943"/>
                  </a:lnTo>
                  <a:lnTo>
                    <a:pt x="12598" y="16823"/>
                  </a:lnTo>
                  <a:cubicBezTo>
                    <a:pt x="16568" y="16014"/>
                    <a:pt x="19411" y="12533"/>
                    <a:pt x="19436" y="8514"/>
                  </a:cubicBezTo>
                  <a:cubicBezTo>
                    <a:pt x="19436" y="3444"/>
                    <a:pt x="15287" y="0"/>
                    <a:pt x="10906" y="0"/>
                  </a:cubicBez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319133" y="1704382"/>
              <a:ext cx="479206" cy="479206"/>
            </a:xfrm>
            <a:custGeom>
              <a:rect b="b" l="l" r="r" t="t"/>
              <a:pathLst>
                <a:path extrusionOk="0" h="23554" w="23554">
                  <a:moveTo>
                    <a:pt x="11764" y="0"/>
                  </a:moveTo>
                  <a:lnTo>
                    <a:pt x="11764" y="6936"/>
                  </a:lnTo>
                  <a:cubicBezTo>
                    <a:pt x="11421" y="6936"/>
                    <a:pt x="11078" y="6961"/>
                    <a:pt x="10759" y="7034"/>
                  </a:cubicBezTo>
                  <a:lnTo>
                    <a:pt x="9583" y="809"/>
                  </a:lnTo>
                  <a:lnTo>
                    <a:pt x="5907" y="1569"/>
                  </a:lnTo>
                  <a:lnTo>
                    <a:pt x="9362" y="7574"/>
                  </a:lnTo>
                  <a:cubicBezTo>
                    <a:pt x="9068" y="7745"/>
                    <a:pt x="8774" y="7941"/>
                    <a:pt x="8529" y="8186"/>
                  </a:cubicBezTo>
                  <a:lnTo>
                    <a:pt x="4387" y="3383"/>
                  </a:lnTo>
                  <a:lnTo>
                    <a:pt x="1569" y="5882"/>
                  </a:lnTo>
                  <a:lnTo>
                    <a:pt x="7573" y="9363"/>
                  </a:lnTo>
                  <a:cubicBezTo>
                    <a:pt x="7402" y="9657"/>
                    <a:pt x="7255" y="9975"/>
                    <a:pt x="7157" y="10294"/>
                  </a:cubicBezTo>
                  <a:lnTo>
                    <a:pt x="1177" y="8186"/>
                  </a:lnTo>
                  <a:lnTo>
                    <a:pt x="0" y="11765"/>
                  </a:lnTo>
                  <a:lnTo>
                    <a:pt x="6912" y="11765"/>
                  </a:lnTo>
                  <a:cubicBezTo>
                    <a:pt x="6912" y="12132"/>
                    <a:pt x="6961" y="12475"/>
                    <a:pt x="7034" y="12794"/>
                  </a:cubicBezTo>
                  <a:lnTo>
                    <a:pt x="809" y="13970"/>
                  </a:lnTo>
                  <a:lnTo>
                    <a:pt x="1569" y="17671"/>
                  </a:lnTo>
                  <a:lnTo>
                    <a:pt x="7573" y="14191"/>
                  </a:lnTo>
                  <a:cubicBezTo>
                    <a:pt x="7745" y="14510"/>
                    <a:pt x="7941" y="14779"/>
                    <a:pt x="8186" y="15024"/>
                  </a:cubicBezTo>
                  <a:lnTo>
                    <a:pt x="3382" y="19166"/>
                  </a:lnTo>
                  <a:lnTo>
                    <a:pt x="5882" y="21985"/>
                  </a:lnTo>
                  <a:lnTo>
                    <a:pt x="9338" y="15980"/>
                  </a:lnTo>
                  <a:cubicBezTo>
                    <a:pt x="9657" y="16152"/>
                    <a:pt x="9951" y="16274"/>
                    <a:pt x="10294" y="16397"/>
                  </a:cubicBezTo>
                  <a:lnTo>
                    <a:pt x="8186" y="22352"/>
                  </a:lnTo>
                  <a:lnTo>
                    <a:pt x="11764" y="23553"/>
                  </a:lnTo>
                  <a:lnTo>
                    <a:pt x="11764" y="16617"/>
                  </a:lnTo>
                  <a:cubicBezTo>
                    <a:pt x="12107" y="16617"/>
                    <a:pt x="12451" y="16593"/>
                    <a:pt x="12794" y="16519"/>
                  </a:cubicBezTo>
                  <a:lnTo>
                    <a:pt x="13970" y="22744"/>
                  </a:lnTo>
                  <a:lnTo>
                    <a:pt x="17671" y="21960"/>
                  </a:lnTo>
                  <a:lnTo>
                    <a:pt x="14191" y="15980"/>
                  </a:lnTo>
                  <a:cubicBezTo>
                    <a:pt x="14485" y="15784"/>
                    <a:pt x="14779" y="15588"/>
                    <a:pt x="15024" y="15367"/>
                  </a:cubicBezTo>
                  <a:lnTo>
                    <a:pt x="19166" y="20171"/>
                  </a:lnTo>
                  <a:lnTo>
                    <a:pt x="21984" y="17647"/>
                  </a:lnTo>
                  <a:lnTo>
                    <a:pt x="15980" y="14191"/>
                  </a:lnTo>
                  <a:cubicBezTo>
                    <a:pt x="16151" y="13897"/>
                    <a:pt x="16274" y="13578"/>
                    <a:pt x="16396" y="13260"/>
                  </a:cubicBezTo>
                  <a:lnTo>
                    <a:pt x="22377" y="15367"/>
                  </a:lnTo>
                  <a:lnTo>
                    <a:pt x="23553" y="11765"/>
                  </a:lnTo>
                  <a:lnTo>
                    <a:pt x="16617" y="11765"/>
                  </a:lnTo>
                  <a:cubicBezTo>
                    <a:pt x="16617" y="11421"/>
                    <a:pt x="16568" y="11078"/>
                    <a:pt x="16519" y="10760"/>
                  </a:cubicBezTo>
                  <a:lnTo>
                    <a:pt x="22744" y="9583"/>
                  </a:lnTo>
                  <a:lnTo>
                    <a:pt x="21984" y="5882"/>
                  </a:lnTo>
                  <a:lnTo>
                    <a:pt x="15980" y="9363"/>
                  </a:lnTo>
                  <a:cubicBezTo>
                    <a:pt x="15808" y="9044"/>
                    <a:pt x="15588" y="8774"/>
                    <a:pt x="15367" y="8529"/>
                  </a:cubicBezTo>
                  <a:lnTo>
                    <a:pt x="20171" y="4387"/>
                  </a:lnTo>
                  <a:lnTo>
                    <a:pt x="17671" y="1569"/>
                  </a:lnTo>
                  <a:lnTo>
                    <a:pt x="14191" y="7574"/>
                  </a:lnTo>
                  <a:cubicBezTo>
                    <a:pt x="13897" y="7402"/>
                    <a:pt x="13578" y="7255"/>
                    <a:pt x="13259" y="7157"/>
                  </a:cubicBezTo>
                  <a:lnTo>
                    <a:pt x="15367" y="1177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522627" y="1906793"/>
              <a:ext cx="87280" cy="74748"/>
            </a:xfrm>
            <a:custGeom>
              <a:rect b="b" l="l" r="r" t="t"/>
              <a:pathLst>
                <a:path extrusionOk="0" h="3674" w="4290">
                  <a:moveTo>
                    <a:pt x="1838" y="1"/>
                  </a:moveTo>
                  <a:cubicBezTo>
                    <a:pt x="833" y="1"/>
                    <a:pt x="0" y="810"/>
                    <a:pt x="0" y="1839"/>
                  </a:cubicBezTo>
                  <a:cubicBezTo>
                    <a:pt x="0" y="2937"/>
                    <a:pt x="914" y="3673"/>
                    <a:pt x="1862" y="3673"/>
                  </a:cubicBezTo>
                  <a:cubicBezTo>
                    <a:pt x="2311" y="3673"/>
                    <a:pt x="2767" y="3508"/>
                    <a:pt x="3137" y="3138"/>
                  </a:cubicBezTo>
                  <a:cubicBezTo>
                    <a:pt x="4289" y="1962"/>
                    <a:pt x="3480" y="1"/>
                    <a:pt x="1838" y="1"/>
                  </a:cubicBezTo>
                  <a:close/>
                </a:path>
              </a:pathLst>
            </a:custGeom>
            <a:solidFill>
              <a:srgbClr val="5E24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p14"/>
          <p:cNvGrpSpPr/>
          <p:nvPr/>
        </p:nvGrpSpPr>
        <p:grpSpPr>
          <a:xfrm rot="1922109">
            <a:off x="716814" y="5279104"/>
            <a:ext cx="806189" cy="1071857"/>
            <a:chOff x="4837651" y="1619725"/>
            <a:chExt cx="897826" cy="1193691"/>
          </a:xfrm>
        </p:grpSpPr>
        <p:sp>
          <p:nvSpPr>
            <p:cNvPr id="1061" name="Google Shape;1061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14"/>
          <p:cNvGrpSpPr/>
          <p:nvPr/>
        </p:nvGrpSpPr>
        <p:grpSpPr>
          <a:xfrm rot="1922109">
            <a:off x="1191660" y="5301564"/>
            <a:ext cx="806189" cy="1071857"/>
            <a:chOff x="4837651" y="1619725"/>
            <a:chExt cx="897826" cy="1193691"/>
          </a:xfrm>
        </p:grpSpPr>
        <p:sp>
          <p:nvSpPr>
            <p:cNvPr id="1076" name="Google Shape;1076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14"/>
          <p:cNvGrpSpPr/>
          <p:nvPr/>
        </p:nvGrpSpPr>
        <p:grpSpPr>
          <a:xfrm rot="1922109">
            <a:off x="1680944" y="5251833"/>
            <a:ext cx="806189" cy="1071857"/>
            <a:chOff x="4837651" y="1619725"/>
            <a:chExt cx="897826" cy="1193691"/>
          </a:xfrm>
        </p:grpSpPr>
        <p:sp>
          <p:nvSpPr>
            <p:cNvPr id="1091" name="Google Shape;1091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14"/>
          <p:cNvGrpSpPr/>
          <p:nvPr/>
        </p:nvGrpSpPr>
        <p:grpSpPr>
          <a:xfrm rot="1922109">
            <a:off x="447309" y="5447548"/>
            <a:ext cx="806189" cy="1071857"/>
            <a:chOff x="4837651" y="1619725"/>
            <a:chExt cx="897826" cy="1193691"/>
          </a:xfrm>
        </p:grpSpPr>
        <p:sp>
          <p:nvSpPr>
            <p:cNvPr id="1106" name="Google Shape;1106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14"/>
          <p:cNvGrpSpPr/>
          <p:nvPr/>
        </p:nvGrpSpPr>
        <p:grpSpPr>
          <a:xfrm rot="1922109">
            <a:off x="1413041" y="5426692"/>
            <a:ext cx="806189" cy="1071857"/>
            <a:chOff x="4837651" y="1619725"/>
            <a:chExt cx="897826" cy="1193691"/>
          </a:xfrm>
        </p:grpSpPr>
        <p:sp>
          <p:nvSpPr>
            <p:cNvPr id="1121" name="Google Shape;1121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14"/>
          <p:cNvGrpSpPr/>
          <p:nvPr/>
        </p:nvGrpSpPr>
        <p:grpSpPr>
          <a:xfrm rot="1922109">
            <a:off x="931781" y="5470006"/>
            <a:ext cx="806189" cy="1071857"/>
            <a:chOff x="4837651" y="1619725"/>
            <a:chExt cx="897826" cy="1193691"/>
          </a:xfrm>
        </p:grpSpPr>
        <p:sp>
          <p:nvSpPr>
            <p:cNvPr id="1136" name="Google Shape;1136;p14"/>
            <p:cNvSpPr/>
            <p:nvPr/>
          </p:nvSpPr>
          <p:spPr>
            <a:xfrm>
              <a:off x="4839747" y="1817750"/>
              <a:ext cx="502253" cy="565975"/>
            </a:xfrm>
            <a:custGeom>
              <a:rect b="b" l="l" r="r" t="t"/>
              <a:pathLst>
                <a:path extrusionOk="0" h="565975" w="502253">
                  <a:moveTo>
                    <a:pt x="464344" y="565976"/>
                  </a:moveTo>
                  <a:cubicBezTo>
                    <a:pt x="416433" y="488823"/>
                    <a:pt x="301276" y="298037"/>
                    <a:pt x="219265" y="207550"/>
                  </a:cubicBezTo>
                  <a:cubicBezTo>
                    <a:pt x="146018" y="126778"/>
                    <a:pt x="70771" y="57817"/>
                    <a:pt x="0" y="0"/>
                  </a:cubicBezTo>
                  <a:cubicBezTo>
                    <a:pt x="74009" y="50578"/>
                    <a:pt x="155162" y="113728"/>
                    <a:pt x="234410" y="190881"/>
                  </a:cubicBezTo>
                  <a:cubicBezTo>
                    <a:pt x="331661" y="285560"/>
                    <a:pt x="453104" y="481108"/>
                    <a:pt x="502253" y="558832"/>
                  </a:cubicBezTo>
                  <a:cubicBezTo>
                    <a:pt x="489585" y="561213"/>
                    <a:pt x="476917" y="563594"/>
                    <a:pt x="464344" y="565976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862893" y="1619725"/>
              <a:ext cx="516921" cy="760380"/>
            </a:xfrm>
            <a:custGeom>
              <a:rect b="b" l="l" r="r" t="t"/>
              <a:pathLst>
                <a:path extrusionOk="0" h="760380" w="516921">
                  <a:moveTo>
                    <a:pt x="460153" y="760381"/>
                  </a:moveTo>
                  <a:cubicBezTo>
                    <a:pt x="374999" y="673894"/>
                    <a:pt x="274034" y="493014"/>
                    <a:pt x="245269" y="437769"/>
                  </a:cubicBezTo>
                  <a:cubicBezTo>
                    <a:pt x="207169" y="364712"/>
                    <a:pt x="206597" y="334899"/>
                    <a:pt x="154781" y="261176"/>
                  </a:cubicBezTo>
                  <a:cubicBezTo>
                    <a:pt x="117348" y="207931"/>
                    <a:pt x="91154" y="185833"/>
                    <a:pt x="56579" y="127540"/>
                  </a:cubicBezTo>
                  <a:cubicBezTo>
                    <a:pt x="25622" y="75533"/>
                    <a:pt x="9144" y="30099"/>
                    <a:pt x="0" y="0"/>
                  </a:cubicBezTo>
                  <a:cubicBezTo>
                    <a:pt x="18193" y="35243"/>
                    <a:pt x="49530" y="88106"/>
                    <a:pt x="101917" y="146780"/>
                  </a:cubicBezTo>
                  <a:cubicBezTo>
                    <a:pt x="150114" y="200787"/>
                    <a:pt x="176117" y="214884"/>
                    <a:pt x="215265" y="263652"/>
                  </a:cubicBezTo>
                  <a:cubicBezTo>
                    <a:pt x="266033" y="326993"/>
                    <a:pt x="272225" y="365379"/>
                    <a:pt x="302038" y="427101"/>
                  </a:cubicBezTo>
                  <a:cubicBezTo>
                    <a:pt x="328517" y="481870"/>
                    <a:pt x="427958" y="663035"/>
                    <a:pt x="516922" y="749713"/>
                  </a:cubicBezTo>
                  <a:cubicBezTo>
                    <a:pt x="498062" y="753237"/>
                    <a:pt x="479107" y="756857"/>
                    <a:pt x="460153" y="760381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104447" y="1718309"/>
              <a:ext cx="250031" cy="656177"/>
            </a:xfrm>
            <a:custGeom>
              <a:rect b="b" l="l" r="r" t="t"/>
              <a:pathLst>
                <a:path extrusionOk="0" h="656177" w="250031">
                  <a:moveTo>
                    <a:pt x="250031" y="639318"/>
                  </a:moveTo>
                  <a:cubicBezTo>
                    <a:pt x="203359" y="561785"/>
                    <a:pt x="104299" y="365474"/>
                    <a:pt x="66484" y="259842"/>
                  </a:cubicBezTo>
                  <a:cubicBezTo>
                    <a:pt x="32766" y="165545"/>
                    <a:pt x="12192" y="77915"/>
                    <a:pt x="0" y="0"/>
                  </a:cubicBezTo>
                  <a:cubicBezTo>
                    <a:pt x="2762" y="75057"/>
                    <a:pt x="13525" y="162211"/>
                    <a:pt x="39719" y="257556"/>
                  </a:cubicBezTo>
                  <a:cubicBezTo>
                    <a:pt x="71914" y="374523"/>
                    <a:pt x="171545" y="577501"/>
                    <a:pt x="218027" y="656177"/>
                  </a:cubicBezTo>
                  <a:cubicBezTo>
                    <a:pt x="228695" y="650462"/>
                    <a:pt x="239363" y="644938"/>
                    <a:pt x="250031" y="639318"/>
                  </a:cubicBezTo>
                  <a:close/>
                </a:path>
              </a:pathLst>
            </a:custGeom>
            <a:solidFill>
              <a:srgbClr val="B4E6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4837651" y="1816797"/>
              <a:ext cx="494442" cy="558641"/>
            </a:xfrm>
            <a:custGeom>
              <a:rect b="b" l="l" r="r" t="t"/>
              <a:pathLst>
                <a:path extrusionOk="0" h="558641" w="494442">
                  <a:moveTo>
                    <a:pt x="472440" y="558641"/>
                  </a:moveTo>
                  <a:cubicBezTo>
                    <a:pt x="415766" y="484918"/>
                    <a:pt x="293942" y="296894"/>
                    <a:pt x="210693" y="207740"/>
                  </a:cubicBezTo>
                  <a:cubicBezTo>
                    <a:pt x="136493" y="128111"/>
                    <a:pt x="64865" y="58960"/>
                    <a:pt x="0" y="0"/>
                  </a:cubicBezTo>
                  <a:cubicBezTo>
                    <a:pt x="64675" y="52769"/>
                    <a:pt x="138017" y="117348"/>
                    <a:pt x="214884" y="194310"/>
                  </a:cubicBezTo>
                  <a:cubicBezTo>
                    <a:pt x="309182" y="288798"/>
                    <a:pt x="436721" y="481584"/>
                    <a:pt x="494443" y="556070"/>
                  </a:cubicBezTo>
                  <a:cubicBezTo>
                    <a:pt x="487109" y="556927"/>
                    <a:pt x="479774" y="557784"/>
                    <a:pt x="472440" y="558641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4864702" y="1628298"/>
              <a:ext cx="523398" cy="749426"/>
            </a:xfrm>
            <a:custGeom>
              <a:rect b="b" l="l" r="r" t="t"/>
              <a:pathLst>
                <a:path extrusionOk="0" h="749426" w="523398">
                  <a:moveTo>
                    <a:pt x="490347" y="749427"/>
                  </a:moveTo>
                  <a:cubicBezTo>
                    <a:pt x="412718" y="660464"/>
                    <a:pt x="308610" y="480822"/>
                    <a:pt x="275177" y="427196"/>
                  </a:cubicBezTo>
                  <a:cubicBezTo>
                    <a:pt x="231076" y="356235"/>
                    <a:pt x="222504" y="329089"/>
                    <a:pt x="169545" y="255937"/>
                  </a:cubicBezTo>
                  <a:cubicBezTo>
                    <a:pt x="131254" y="202978"/>
                    <a:pt x="108680" y="179832"/>
                    <a:pt x="70771" y="122682"/>
                  </a:cubicBezTo>
                  <a:cubicBezTo>
                    <a:pt x="36957" y="71628"/>
                    <a:pt x="14097" y="28384"/>
                    <a:pt x="0" y="0"/>
                  </a:cubicBezTo>
                  <a:cubicBezTo>
                    <a:pt x="21241" y="34195"/>
                    <a:pt x="55531" y="86011"/>
                    <a:pt x="104775" y="145637"/>
                  </a:cubicBezTo>
                  <a:cubicBezTo>
                    <a:pt x="150114" y="200501"/>
                    <a:pt x="170402" y="216503"/>
                    <a:pt x="208597" y="265652"/>
                  </a:cubicBezTo>
                  <a:cubicBezTo>
                    <a:pt x="258127" y="329375"/>
                    <a:pt x="272510" y="364903"/>
                    <a:pt x="308229" y="424529"/>
                  </a:cubicBezTo>
                  <a:cubicBezTo>
                    <a:pt x="340042" y="477488"/>
                    <a:pt x="443294" y="657225"/>
                    <a:pt x="523399" y="746760"/>
                  </a:cubicBezTo>
                  <a:cubicBezTo>
                    <a:pt x="512350" y="747617"/>
                    <a:pt x="501396" y="748570"/>
                    <a:pt x="490347" y="749427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106447" y="1726691"/>
              <a:ext cx="223837" cy="649319"/>
            </a:xfrm>
            <a:custGeom>
              <a:rect b="b" l="l" r="r" t="t"/>
              <a:pathLst>
                <a:path extrusionOk="0" h="649319" w="223837">
                  <a:moveTo>
                    <a:pt x="223838" y="639985"/>
                  </a:moveTo>
                  <a:cubicBezTo>
                    <a:pt x="188119" y="558832"/>
                    <a:pt x="98584" y="359950"/>
                    <a:pt x="65437" y="254413"/>
                  </a:cubicBezTo>
                  <a:cubicBezTo>
                    <a:pt x="35909" y="160211"/>
                    <a:pt x="14954" y="74771"/>
                    <a:pt x="0" y="0"/>
                  </a:cubicBezTo>
                  <a:cubicBezTo>
                    <a:pt x="8954" y="70199"/>
                    <a:pt x="24003" y="153353"/>
                    <a:pt x="49054" y="246983"/>
                  </a:cubicBezTo>
                  <a:cubicBezTo>
                    <a:pt x="79819" y="361950"/>
                    <a:pt x="170402" y="567119"/>
                    <a:pt x="206121" y="649319"/>
                  </a:cubicBezTo>
                  <a:cubicBezTo>
                    <a:pt x="212026" y="646176"/>
                    <a:pt x="217932" y="643128"/>
                    <a:pt x="223838" y="639985"/>
                  </a:cubicBezTo>
                  <a:close/>
                </a:path>
              </a:pathLst>
            </a:custGeom>
            <a:solidFill>
              <a:srgbClr val="9BC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241200" y="2264568"/>
              <a:ext cx="491112" cy="548848"/>
            </a:xfrm>
            <a:custGeom>
              <a:rect b="b" l="l" r="r" t="t"/>
              <a:pathLst>
                <a:path extrusionOk="0" h="548848" w="491112">
                  <a:moveTo>
                    <a:pt x="437604" y="148781"/>
                  </a:moveTo>
                  <a:cubicBezTo>
                    <a:pt x="399885" y="108394"/>
                    <a:pt x="342830" y="83248"/>
                    <a:pt x="288347" y="82677"/>
                  </a:cubicBezTo>
                  <a:cubicBezTo>
                    <a:pt x="234054" y="82106"/>
                    <a:pt x="207575" y="106299"/>
                    <a:pt x="159759" y="91631"/>
                  </a:cubicBezTo>
                  <a:cubicBezTo>
                    <a:pt x="128136" y="81915"/>
                    <a:pt x="106515" y="61246"/>
                    <a:pt x="93751" y="46292"/>
                  </a:cubicBezTo>
                  <a:lnTo>
                    <a:pt x="83274" y="0"/>
                  </a:lnTo>
                  <a:lnTo>
                    <a:pt x="76416" y="36195"/>
                  </a:lnTo>
                  <a:cubicBezTo>
                    <a:pt x="75939" y="38862"/>
                    <a:pt x="72320" y="39433"/>
                    <a:pt x="70986" y="37148"/>
                  </a:cubicBezTo>
                  <a:lnTo>
                    <a:pt x="54699" y="8477"/>
                  </a:lnTo>
                  <a:lnTo>
                    <a:pt x="66700" y="45910"/>
                  </a:lnTo>
                  <a:lnTo>
                    <a:pt x="42030" y="21431"/>
                  </a:lnTo>
                  <a:lnTo>
                    <a:pt x="51651" y="54007"/>
                  </a:lnTo>
                  <a:lnTo>
                    <a:pt x="24504" y="31718"/>
                  </a:lnTo>
                  <a:lnTo>
                    <a:pt x="31362" y="54864"/>
                  </a:lnTo>
                  <a:cubicBezTo>
                    <a:pt x="32124" y="57340"/>
                    <a:pt x="29457" y="59436"/>
                    <a:pt x="27171" y="58198"/>
                  </a:cubicBezTo>
                  <a:lnTo>
                    <a:pt x="2406" y="44767"/>
                  </a:lnTo>
                  <a:lnTo>
                    <a:pt x="35839" y="86868"/>
                  </a:lnTo>
                  <a:cubicBezTo>
                    <a:pt x="46126" y="103632"/>
                    <a:pt x="59080" y="130492"/>
                    <a:pt x="58413" y="163354"/>
                  </a:cubicBezTo>
                  <a:cubicBezTo>
                    <a:pt x="57366" y="213074"/>
                    <a:pt x="25933" y="230315"/>
                    <a:pt x="9264" y="281750"/>
                  </a:cubicBezTo>
                  <a:cubicBezTo>
                    <a:pt x="-7404" y="333280"/>
                    <a:pt x="-1308" y="394907"/>
                    <a:pt x="25362" y="443198"/>
                  </a:cubicBezTo>
                  <a:cubicBezTo>
                    <a:pt x="71367" y="526352"/>
                    <a:pt x="162522" y="544163"/>
                    <a:pt x="171094" y="545687"/>
                  </a:cubicBezTo>
                  <a:cubicBezTo>
                    <a:pt x="240817" y="558070"/>
                    <a:pt x="297777" y="531686"/>
                    <a:pt x="333019" y="507873"/>
                  </a:cubicBezTo>
                  <a:lnTo>
                    <a:pt x="341401" y="536258"/>
                  </a:lnTo>
                  <a:lnTo>
                    <a:pt x="345306" y="505968"/>
                  </a:lnTo>
                  <a:lnTo>
                    <a:pt x="367119" y="520160"/>
                  </a:lnTo>
                  <a:lnTo>
                    <a:pt x="359594" y="494633"/>
                  </a:lnTo>
                  <a:lnTo>
                    <a:pt x="397218" y="511302"/>
                  </a:lnTo>
                  <a:lnTo>
                    <a:pt x="378168" y="477869"/>
                  </a:lnTo>
                  <a:lnTo>
                    <a:pt x="417315" y="490157"/>
                  </a:lnTo>
                  <a:lnTo>
                    <a:pt x="391407" y="467296"/>
                  </a:lnTo>
                  <a:cubicBezTo>
                    <a:pt x="426078" y="443675"/>
                    <a:pt x="478275" y="396145"/>
                    <a:pt x="489515" y="318802"/>
                  </a:cubicBezTo>
                  <a:cubicBezTo>
                    <a:pt x="490753" y="309848"/>
                    <a:pt x="502469" y="218313"/>
                    <a:pt x="437604" y="148781"/>
                  </a:cubicBezTo>
                  <a:close/>
                </a:path>
              </a:pathLst>
            </a:custGeom>
            <a:solidFill>
              <a:srgbClr val="F59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351049" y="2328195"/>
              <a:ext cx="237995" cy="431768"/>
            </a:xfrm>
            <a:custGeom>
              <a:rect b="b" l="l" r="r" t="t"/>
              <a:pathLst>
                <a:path extrusionOk="0" h="431768" w="237995">
                  <a:moveTo>
                    <a:pt x="233934" y="431768"/>
                  </a:moveTo>
                  <a:cubicBezTo>
                    <a:pt x="228314" y="389382"/>
                    <a:pt x="221552" y="347853"/>
                    <a:pt x="208312" y="308896"/>
                  </a:cubicBezTo>
                  <a:cubicBezTo>
                    <a:pt x="195072" y="270224"/>
                    <a:pt x="175355" y="234410"/>
                    <a:pt x="146495" y="206978"/>
                  </a:cubicBezTo>
                  <a:cubicBezTo>
                    <a:pt x="132112" y="192977"/>
                    <a:pt x="115443" y="179451"/>
                    <a:pt x="99917" y="164497"/>
                  </a:cubicBezTo>
                  <a:cubicBezTo>
                    <a:pt x="84392" y="149447"/>
                    <a:pt x="69056" y="133731"/>
                    <a:pt x="56102" y="116110"/>
                  </a:cubicBezTo>
                  <a:cubicBezTo>
                    <a:pt x="29623" y="81344"/>
                    <a:pt x="10001" y="41719"/>
                    <a:pt x="0" y="0"/>
                  </a:cubicBezTo>
                  <a:cubicBezTo>
                    <a:pt x="21050" y="37243"/>
                    <a:pt x="45149" y="71533"/>
                    <a:pt x="73152" y="101727"/>
                  </a:cubicBezTo>
                  <a:cubicBezTo>
                    <a:pt x="87440" y="116681"/>
                    <a:pt x="102013" y="131064"/>
                    <a:pt x="118110" y="144399"/>
                  </a:cubicBezTo>
                  <a:cubicBezTo>
                    <a:pt x="133826" y="158020"/>
                    <a:pt x="150400" y="170974"/>
                    <a:pt x="166497" y="186500"/>
                  </a:cubicBezTo>
                  <a:cubicBezTo>
                    <a:pt x="182404" y="202406"/>
                    <a:pt x="196310" y="220599"/>
                    <a:pt x="206693" y="240506"/>
                  </a:cubicBezTo>
                  <a:cubicBezTo>
                    <a:pt x="216884" y="260413"/>
                    <a:pt x="224885" y="281273"/>
                    <a:pt x="229648" y="302800"/>
                  </a:cubicBezTo>
                  <a:cubicBezTo>
                    <a:pt x="239649" y="345662"/>
                    <a:pt x="240125" y="389477"/>
                    <a:pt x="233934" y="431768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317140" y="2303430"/>
              <a:ext cx="246030" cy="468629"/>
            </a:xfrm>
            <a:custGeom>
              <a:rect b="b" l="l" r="r" t="t"/>
              <a:pathLst>
                <a:path extrusionOk="0" h="468629" w="246030">
                  <a:moveTo>
                    <a:pt x="246031" y="468630"/>
                  </a:moveTo>
                  <a:cubicBezTo>
                    <a:pt x="198692" y="460724"/>
                    <a:pt x="150590" y="444436"/>
                    <a:pt x="111919" y="410623"/>
                  </a:cubicBezTo>
                  <a:cubicBezTo>
                    <a:pt x="92583" y="394049"/>
                    <a:pt x="77248" y="371761"/>
                    <a:pt x="68199" y="346996"/>
                  </a:cubicBezTo>
                  <a:cubicBezTo>
                    <a:pt x="59150" y="321755"/>
                    <a:pt x="59341" y="294799"/>
                    <a:pt x="60293" y="270796"/>
                  </a:cubicBezTo>
                  <a:cubicBezTo>
                    <a:pt x="61817" y="246602"/>
                    <a:pt x="62960" y="223647"/>
                    <a:pt x="61627" y="200596"/>
                  </a:cubicBezTo>
                  <a:cubicBezTo>
                    <a:pt x="60579" y="177546"/>
                    <a:pt x="56769" y="154591"/>
                    <a:pt x="51816" y="131826"/>
                  </a:cubicBezTo>
                  <a:cubicBezTo>
                    <a:pt x="41243" y="86392"/>
                    <a:pt x="22860" y="42481"/>
                    <a:pt x="0" y="0"/>
                  </a:cubicBezTo>
                  <a:cubicBezTo>
                    <a:pt x="32575" y="35623"/>
                    <a:pt x="58007" y="78772"/>
                    <a:pt x="73342" y="125825"/>
                  </a:cubicBezTo>
                  <a:cubicBezTo>
                    <a:pt x="81248" y="149257"/>
                    <a:pt x="85820" y="173831"/>
                    <a:pt x="88583" y="198596"/>
                  </a:cubicBezTo>
                  <a:cubicBezTo>
                    <a:pt x="90869" y="223361"/>
                    <a:pt x="89916" y="248507"/>
                    <a:pt x="88773" y="272225"/>
                  </a:cubicBezTo>
                  <a:cubicBezTo>
                    <a:pt x="87249" y="295942"/>
                    <a:pt x="87344" y="317944"/>
                    <a:pt x="93726" y="338519"/>
                  </a:cubicBezTo>
                  <a:cubicBezTo>
                    <a:pt x="99822" y="359378"/>
                    <a:pt x="111919" y="378238"/>
                    <a:pt x="127254" y="394716"/>
                  </a:cubicBezTo>
                  <a:cubicBezTo>
                    <a:pt x="158687" y="427577"/>
                    <a:pt x="201930" y="449580"/>
                    <a:pt x="246031" y="46863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306377" y="2300858"/>
              <a:ext cx="256793" cy="484002"/>
            </a:xfrm>
            <a:custGeom>
              <a:rect b="b" l="l" r="r" t="t"/>
              <a:pathLst>
                <a:path extrusionOk="0" h="484002" w="256793">
                  <a:moveTo>
                    <a:pt x="0" y="0"/>
                  </a:moveTo>
                  <a:cubicBezTo>
                    <a:pt x="21526" y="49244"/>
                    <a:pt x="33909" y="103061"/>
                    <a:pt x="36576" y="157639"/>
                  </a:cubicBezTo>
                  <a:cubicBezTo>
                    <a:pt x="38481" y="184880"/>
                    <a:pt x="35909" y="212789"/>
                    <a:pt x="34099" y="238887"/>
                  </a:cubicBezTo>
                  <a:cubicBezTo>
                    <a:pt x="33338" y="251936"/>
                    <a:pt x="32671" y="264509"/>
                    <a:pt x="33528" y="276987"/>
                  </a:cubicBezTo>
                  <a:cubicBezTo>
                    <a:pt x="34290" y="289560"/>
                    <a:pt x="36290" y="301752"/>
                    <a:pt x="38862" y="314706"/>
                  </a:cubicBezTo>
                  <a:cubicBezTo>
                    <a:pt x="43529" y="340614"/>
                    <a:pt x="49625" y="365284"/>
                    <a:pt x="60674" y="387477"/>
                  </a:cubicBezTo>
                  <a:cubicBezTo>
                    <a:pt x="71342" y="409766"/>
                    <a:pt x="87344" y="428911"/>
                    <a:pt x="107728" y="442913"/>
                  </a:cubicBezTo>
                  <a:cubicBezTo>
                    <a:pt x="117729" y="450342"/>
                    <a:pt x="129159" y="455390"/>
                    <a:pt x="140779" y="460248"/>
                  </a:cubicBezTo>
                  <a:cubicBezTo>
                    <a:pt x="152686" y="464630"/>
                    <a:pt x="165068" y="467868"/>
                    <a:pt x="177832" y="470059"/>
                  </a:cubicBezTo>
                  <a:cubicBezTo>
                    <a:pt x="203454" y="474250"/>
                    <a:pt x="230124" y="474250"/>
                    <a:pt x="256794" y="471107"/>
                  </a:cubicBezTo>
                  <a:cubicBezTo>
                    <a:pt x="231457" y="480346"/>
                    <a:pt x="204121" y="484442"/>
                    <a:pt x="176498" y="483965"/>
                  </a:cubicBezTo>
                  <a:cubicBezTo>
                    <a:pt x="162687" y="483394"/>
                    <a:pt x="148780" y="481394"/>
                    <a:pt x="135064" y="478060"/>
                  </a:cubicBezTo>
                  <a:cubicBezTo>
                    <a:pt x="121539" y="474155"/>
                    <a:pt x="108013" y="469106"/>
                    <a:pt x="95726" y="461677"/>
                  </a:cubicBezTo>
                  <a:cubicBezTo>
                    <a:pt x="70390" y="447770"/>
                    <a:pt x="50292" y="424910"/>
                    <a:pt x="36481" y="399764"/>
                  </a:cubicBezTo>
                  <a:cubicBezTo>
                    <a:pt x="22860" y="374333"/>
                    <a:pt x="16002" y="346520"/>
                    <a:pt x="10763" y="320040"/>
                  </a:cubicBezTo>
                  <a:cubicBezTo>
                    <a:pt x="8287" y="306705"/>
                    <a:pt x="6191" y="292513"/>
                    <a:pt x="5620" y="278416"/>
                  </a:cubicBezTo>
                  <a:cubicBezTo>
                    <a:pt x="5048" y="264224"/>
                    <a:pt x="5620" y="250031"/>
                    <a:pt x="7144" y="236506"/>
                  </a:cubicBezTo>
                  <a:cubicBezTo>
                    <a:pt x="8668" y="222885"/>
                    <a:pt x="10477" y="209836"/>
                    <a:pt x="11716" y="196882"/>
                  </a:cubicBezTo>
                  <a:cubicBezTo>
                    <a:pt x="12859" y="183833"/>
                    <a:pt x="13811" y="170879"/>
                    <a:pt x="14288" y="157829"/>
                  </a:cubicBezTo>
                  <a:cubicBezTo>
                    <a:pt x="15907" y="105537"/>
                    <a:pt x="10192" y="52769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252515" y="2323909"/>
              <a:ext cx="337421" cy="475588"/>
            </a:xfrm>
            <a:custGeom>
              <a:rect b="b" l="l" r="r" t="t"/>
              <a:pathLst>
                <a:path extrusionOk="0" h="475588" w="337421">
                  <a:moveTo>
                    <a:pt x="43289" y="0"/>
                  </a:moveTo>
                  <a:cubicBezTo>
                    <a:pt x="53100" y="28670"/>
                    <a:pt x="58053" y="59150"/>
                    <a:pt x="58624" y="89916"/>
                  </a:cubicBezTo>
                  <a:cubicBezTo>
                    <a:pt x="58815" y="105346"/>
                    <a:pt x="57862" y="120777"/>
                    <a:pt x="55576" y="136207"/>
                  </a:cubicBezTo>
                  <a:cubicBezTo>
                    <a:pt x="53386" y="151733"/>
                    <a:pt x="48909" y="166973"/>
                    <a:pt x="44051" y="181546"/>
                  </a:cubicBezTo>
                  <a:cubicBezTo>
                    <a:pt x="39098" y="196120"/>
                    <a:pt x="34050" y="209645"/>
                    <a:pt x="31097" y="223266"/>
                  </a:cubicBezTo>
                  <a:cubicBezTo>
                    <a:pt x="27954" y="236887"/>
                    <a:pt x="27001" y="250793"/>
                    <a:pt x="27097" y="265271"/>
                  </a:cubicBezTo>
                  <a:cubicBezTo>
                    <a:pt x="27001" y="293751"/>
                    <a:pt x="31478" y="322326"/>
                    <a:pt x="42051" y="348139"/>
                  </a:cubicBezTo>
                  <a:cubicBezTo>
                    <a:pt x="51957" y="374142"/>
                    <a:pt x="68721" y="397097"/>
                    <a:pt x="90152" y="414528"/>
                  </a:cubicBezTo>
                  <a:cubicBezTo>
                    <a:pt x="111393" y="432435"/>
                    <a:pt x="137968" y="443579"/>
                    <a:pt x="165781" y="450342"/>
                  </a:cubicBezTo>
                  <a:cubicBezTo>
                    <a:pt x="193975" y="456533"/>
                    <a:pt x="223312" y="459676"/>
                    <a:pt x="252268" y="456152"/>
                  </a:cubicBezTo>
                  <a:cubicBezTo>
                    <a:pt x="281414" y="453199"/>
                    <a:pt x="310180" y="444341"/>
                    <a:pt x="337421" y="431387"/>
                  </a:cubicBezTo>
                  <a:cubicBezTo>
                    <a:pt x="313323" y="449770"/>
                    <a:pt x="284843" y="462820"/>
                    <a:pt x="254649" y="469963"/>
                  </a:cubicBezTo>
                  <a:cubicBezTo>
                    <a:pt x="239504" y="473392"/>
                    <a:pt x="223883" y="475297"/>
                    <a:pt x="208167" y="475583"/>
                  </a:cubicBezTo>
                  <a:cubicBezTo>
                    <a:pt x="192355" y="475678"/>
                    <a:pt x="177211" y="474536"/>
                    <a:pt x="161494" y="472154"/>
                  </a:cubicBezTo>
                  <a:cubicBezTo>
                    <a:pt x="130348" y="467392"/>
                    <a:pt x="99487" y="455390"/>
                    <a:pt x="73483" y="435673"/>
                  </a:cubicBezTo>
                  <a:cubicBezTo>
                    <a:pt x="47575" y="415861"/>
                    <a:pt x="27573" y="388620"/>
                    <a:pt x="15571" y="358521"/>
                  </a:cubicBezTo>
                  <a:cubicBezTo>
                    <a:pt x="3856" y="328327"/>
                    <a:pt x="-907" y="296228"/>
                    <a:pt x="141" y="264509"/>
                  </a:cubicBezTo>
                  <a:cubicBezTo>
                    <a:pt x="808" y="248984"/>
                    <a:pt x="2617" y="232696"/>
                    <a:pt x="6904" y="217075"/>
                  </a:cubicBezTo>
                  <a:cubicBezTo>
                    <a:pt x="10904" y="201359"/>
                    <a:pt x="17572" y="186976"/>
                    <a:pt x="23287" y="173450"/>
                  </a:cubicBezTo>
                  <a:cubicBezTo>
                    <a:pt x="35002" y="146685"/>
                    <a:pt x="41860" y="118586"/>
                    <a:pt x="44718" y="89059"/>
                  </a:cubicBezTo>
                  <a:cubicBezTo>
                    <a:pt x="47956" y="60007"/>
                    <a:pt x="47004" y="30004"/>
                    <a:pt x="43289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425058" y="2368295"/>
              <a:ext cx="194595" cy="365569"/>
            </a:xfrm>
            <a:custGeom>
              <a:rect b="b" l="l" r="r" t="t"/>
              <a:pathLst>
                <a:path extrusionOk="0" h="365569" w="194595">
                  <a:moveTo>
                    <a:pt x="0" y="0"/>
                  </a:moveTo>
                  <a:cubicBezTo>
                    <a:pt x="34385" y="12859"/>
                    <a:pt x="66389" y="32671"/>
                    <a:pt x="94107" y="57817"/>
                  </a:cubicBezTo>
                  <a:cubicBezTo>
                    <a:pt x="108204" y="70199"/>
                    <a:pt x="120587" y="84392"/>
                    <a:pt x="132207" y="99346"/>
                  </a:cubicBezTo>
                  <a:cubicBezTo>
                    <a:pt x="143542" y="114395"/>
                    <a:pt x="153067" y="130873"/>
                    <a:pt x="161639" y="147733"/>
                  </a:cubicBezTo>
                  <a:cubicBezTo>
                    <a:pt x="178308" y="181737"/>
                    <a:pt x="187642" y="218789"/>
                    <a:pt x="191738" y="255556"/>
                  </a:cubicBezTo>
                  <a:cubicBezTo>
                    <a:pt x="193929" y="273939"/>
                    <a:pt x="194405" y="292417"/>
                    <a:pt x="194596" y="310610"/>
                  </a:cubicBezTo>
                  <a:cubicBezTo>
                    <a:pt x="194500" y="329089"/>
                    <a:pt x="193548" y="347472"/>
                    <a:pt x="190405" y="365569"/>
                  </a:cubicBezTo>
                  <a:cubicBezTo>
                    <a:pt x="187166" y="347472"/>
                    <a:pt x="184404" y="329660"/>
                    <a:pt x="180594" y="312039"/>
                  </a:cubicBezTo>
                  <a:cubicBezTo>
                    <a:pt x="177165" y="294227"/>
                    <a:pt x="173641" y="276606"/>
                    <a:pt x="169736" y="259271"/>
                  </a:cubicBezTo>
                  <a:cubicBezTo>
                    <a:pt x="161830" y="224695"/>
                    <a:pt x="150971" y="191357"/>
                    <a:pt x="135922" y="160115"/>
                  </a:cubicBezTo>
                  <a:cubicBezTo>
                    <a:pt x="121063" y="128778"/>
                    <a:pt x="101441" y="99917"/>
                    <a:pt x="78296" y="73438"/>
                  </a:cubicBezTo>
                  <a:cubicBezTo>
                    <a:pt x="55054" y="46863"/>
                    <a:pt x="28480" y="23146"/>
                    <a:pt x="0" y="0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464111" y="2360123"/>
              <a:ext cx="224030" cy="385743"/>
            </a:xfrm>
            <a:custGeom>
              <a:rect b="b" l="l" r="r" t="t"/>
              <a:pathLst>
                <a:path extrusionOk="0" h="385743" w="224030">
                  <a:moveTo>
                    <a:pt x="0" y="171"/>
                  </a:moveTo>
                  <a:cubicBezTo>
                    <a:pt x="43434" y="-1638"/>
                    <a:pt x="88297" y="10935"/>
                    <a:pt x="126016" y="35890"/>
                  </a:cubicBezTo>
                  <a:cubicBezTo>
                    <a:pt x="164021" y="60750"/>
                    <a:pt x="193643" y="97803"/>
                    <a:pt x="210502" y="140570"/>
                  </a:cubicBezTo>
                  <a:cubicBezTo>
                    <a:pt x="218694" y="162096"/>
                    <a:pt x="222980" y="184956"/>
                    <a:pt x="224028" y="207912"/>
                  </a:cubicBezTo>
                  <a:cubicBezTo>
                    <a:pt x="224123" y="230867"/>
                    <a:pt x="221266" y="253727"/>
                    <a:pt x="214503" y="275253"/>
                  </a:cubicBezTo>
                  <a:cubicBezTo>
                    <a:pt x="201359" y="318306"/>
                    <a:pt x="176498" y="356787"/>
                    <a:pt x="144018" y="385743"/>
                  </a:cubicBezTo>
                  <a:cubicBezTo>
                    <a:pt x="167259" y="349263"/>
                    <a:pt x="184690" y="310115"/>
                    <a:pt x="192881" y="269824"/>
                  </a:cubicBezTo>
                  <a:cubicBezTo>
                    <a:pt x="196596" y="249631"/>
                    <a:pt x="198596" y="229343"/>
                    <a:pt x="197072" y="209245"/>
                  </a:cubicBezTo>
                  <a:cubicBezTo>
                    <a:pt x="195643" y="199339"/>
                    <a:pt x="195167" y="189243"/>
                    <a:pt x="192405" y="179622"/>
                  </a:cubicBezTo>
                  <a:cubicBezTo>
                    <a:pt x="190500" y="169812"/>
                    <a:pt x="187642" y="160191"/>
                    <a:pt x="183928" y="150857"/>
                  </a:cubicBezTo>
                  <a:cubicBezTo>
                    <a:pt x="177165" y="131997"/>
                    <a:pt x="166878" y="114376"/>
                    <a:pt x="154972" y="98088"/>
                  </a:cubicBezTo>
                  <a:cubicBezTo>
                    <a:pt x="143161" y="81515"/>
                    <a:pt x="128778" y="66846"/>
                    <a:pt x="113062" y="53892"/>
                  </a:cubicBezTo>
                  <a:cubicBezTo>
                    <a:pt x="81058" y="28080"/>
                    <a:pt x="42196" y="10268"/>
                    <a:pt x="0" y="171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516593" y="2357309"/>
              <a:ext cx="218884" cy="351314"/>
            </a:xfrm>
            <a:custGeom>
              <a:rect b="b" l="l" r="r" t="t"/>
              <a:pathLst>
                <a:path extrusionOk="0" h="351314" w="218884">
                  <a:moveTo>
                    <a:pt x="0" y="604"/>
                  </a:moveTo>
                  <a:cubicBezTo>
                    <a:pt x="40862" y="-2540"/>
                    <a:pt x="83534" y="6604"/>
                    <a:pt x="120777" y="27750"/>
                  </a:cubicBezTo>
                  <a:cubicBezTo>
                    <a:pt x="158115" y="48895"/>
                    <a:pt x="188690" y="82233"/>
                    <a:pt x="205835" y="122809"/>
                  </a:cubicBezTo>
                  <a:cubicBezTo>
                    <a:pt x="214122" y="143193"/>
                    <a:pt x="218313" y="165100"/>
                    <a:pt x="218884" y="187008"/>
                  </a:cubicBezTo>
                  <a:cubicBezTo>
                    <a:pt x="218599" y="208915"/>
                    <a:pt x="214979" y="230537"/>
                    <a:pt x="207550" y="250635"/>
                  </a:cubicBezTo>
                  <a:cubicBezTo>
                    <a:pt x="193072" y="290830"/>
                    <a:pt x="167545" y="325597"/>
                    <a:pt x="135541" y="351314"/>
                  </a:cubicBezTo>
                  <a:cubicBezTo>
                    <a:pt x="158687" y="317691"/>
                    <a:pt x="176879" y="281686"/>
                    <a:pt x="186119" y="244158"/>
                  </a:cubicBezTo>
                  <a:cubicBezTo>
                    <a:pt x="190405" y="225394"/>
                    <a:pt x="192881" y="206534"/>
                    <a:pt x="191738" y="187770"/>
                  </a:cubicBezTo>
                  <a:cubicBezTo>
                    <a:pt x="190595" y="178531"/>
                    <a:pt x="190119" y="169196"/>
                    <a:pt x="187547" y="160243"/>
                  </a:cubicBezTo>
                  <a:cubicBezTo>
                    <a:pt x="185928" y="151099"/>
                    <a:pt x="182785" y="142240"/>
                    <a:pt x="179356" y="133668"/>
                  </a:cubicBezTo>
                  <a:cubicBezTo>
                    <a:pt x="172498" y="116332"/>
                    <a:pt x="162401" y="100235"/>
                    <a:pt x="150400" y="85567"/>
                  </a:cubicBezTo>
                  <a:cubicBezTo>
                    <a:pt x="138494" y="70708"/>
                    <a:pt x="124301" y="57754"/>
                    <a:pt x="108775" y="46514"/>
                  </a:cubicBezTo>
                  <a:cubicBezTo>
                    <a:pt x="77343" y="24035"/>
                    <a:pt x="39910" y="9367"/>
                    <a:pt x="0" y="604"/>
                  </a:cubicBezTo>
                  <a:close/>
                </a:path>
              </a:pathLst>
            </a:custGeom>
            <a:solidFill>
              <a:srgbClr val="F375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p14"/>
          <p:cNvSpPr/>
          <p:nvPr/>
        </p:nvSpPr>
        <p:spPr>
          <a:xfrm>
            <a:off x="0" y="5864835"/>
            <a:ext cx="12186068" cy="992877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4"/>
          <p:cNvSpPr txBox="1"/>
          <p:nvPr>
            <p:ph type="title"/>
          </p:nvPr>
        </p:nvSpPr>
        <p:spPr>
          <a:xfrm>
            <a:off x="720400" y="5171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2" name="Google Shape;1152;p14"/>
          <p:cNvSpPr txBox="1"/>
          <p:nvPr>
            <p:ph idx="1" type="body"/>
          </p:nvPr>
        </p:nvSpPr>
        <p:spPr>
          <a:xfrm>
            <a:off x="720400" y="23081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3" name="Google Shape;1153;p14"/>
          <p:cNvSpPr txBox="1"/>
          <p:nvPr>
            <p:ph idx="2" type="body"/>
          </p:nvPr>
        </p:nvSpPr>
        <p:spPr>
          <a:xfrm>
            <a:off x="4678325" y="23081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4" name="Google Shape;1154;p14"/>
          <p:cNvSpPr txBox="1"/>
          <p:nvPr>
            <p:ph idx="3" type="body"/>
          </p:nvPr>
        </p:nvSpPr>
        <p:spPr>
          <a:xfrm>
            <a:off x="720400" y="43492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5" name="Google Shape;1155;p14"/>
          <p:cNvSpPr txBox="1"/>
          <p:nvPr>
            <p:ph idx="4" type="body"/>
          </p:nvPr>
        </p:nvSpPr>
        <p:spPr>
          <a:xfrm>
            <a:off x="4678325" y="43492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6" name="Google Shape;1156;p14"/>
          <p:cNvSpPr txBox="1"/>
          <p:nvPr>
            <p:ph idx="5" type="title"/>
          </p:nvPr>
        </p:nvSpPr>
        <p:spPr>
          <a:xfrm>
            <a:off x="720400" y="16124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7" name="Google Shape;1157;p14"/>
          <p:cNvSpPr txBox="1"/>
          <p:nvPr>
            <p:ph idx="6" type="title"/>
          </p:nvPr>
        </p:nvSpPr>
        <p:spPr>
          <a:xfrm>
            <a:off x="4678325" y="16124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8" name="Google Shape;1158;p14"/>
          <p:cNvSpPr txBox="1"/>
          <p:nvPr>
            <p:ph idx="7" type="title"/>
          </p:nvPr>
        </p:nvSpPr>
        <p:spPr>
          <a:xfrm>
            <a:off x="720400" y="36534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9" name="Google Shape;1159;p14"/>
          <p:cNvSpPr txBox="1"/>
          <p:nvPr>
            <p:ph idx="8" type="title"/>
          </p:nvPr>
        </p:nvSpPr>
        <p:spPr>
          <a:xfrm>
            <a:off x="4678325" y="36534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5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5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5"/>
          <p:cNvSpPr/>
          <p:nvPr/>
        </p:nvSpPr>
        <p:spPr>
          <a:xfrm>
            <a:off x="793497" y="7191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15"/>
          <p:cNvSpPr/>
          <p:nvPr/>
        </p:nvSpPr>
        <p:spPr>
          <a:xfrm>
            <a:off x="2187556" y="16897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5"/>
          <p:cNvSpPr txBox="1"/>
          <p:nvPr>
            <p:ph idx="1" type="subTitle"/>
          </p:nvPr>
        </p:nvSpPr>
        <p:spPr>
          <a:xfrm>
            <a:off x="568561" y="1508975"/>
            <a:ext cx="5234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6" name="Google Shape;1166;p15"/>
          <p:cNvSpPr txBox="1"/>
          <p:nvPr>
            <p:ph idx="2" type="subTitle"/>
          </p:nvPr>
        </p:nvSpPr>
        <p:spPr>
          <a:xfrm>
            <a:off x="6467340" y="1508975"/>
            <a:ext cx="5233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7" name="Google Shape;1167;p15"/>
          <p:cNvSpPr txBox="1"/>
          <p:nvPr>
            <p:ph type="title"/>
          </p:nvPr>
        </p:nvSpPr>
        <p:spPr>
          <a:xfrm>
            <a:off x="568550" y="531500"/>
            <a:ext cx="11133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8" name="Google Shape;1168;p15"/>
          <p:cNvSpPr txBox="1"/>
          <p:nvPr>
            <p:ph idx="3" type="body"/>
          </p:nvPr>
        </p:nvSpPr>
        <p:spPr>
          <a:xfrm>
            <a:off x="568550" y="2141200"/>
            <a:ext cx="52338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9" name="Google Shape;1169;p15"/>
          <p:cNvSpPr txBox="1"/>
          <p:nvPr>
            <p:ph idx="4" type="body"/>
          </p:nvPr>
        </p:nvSpPr>
        <p:spPr>
          <a:xfrm>
            <a:off x="6467330" y="2129450"/>
            <a:ext cx="52344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70" name="Google Shape;1170;p15"/>
          <p:cNvSpPr/>
          <p:nvPr/>
        </p:nvSpPr>
        <p:spPr>
          <a:xfrm flipH="1">
            <a:off x="5339067" y="5813658"/>
            <a:ext cx="6852933" cy="957190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5"/>
          <p:cNvSpPr/>
          <p:nvPr/>
        </p:nvSpPr>
        <p:spPr>
          <a:xfrm>
            <a:off x="0" y="5364284"/>
            <a:ext cx="6852933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15"/>
          <p:cNvSpPr/>
          <p:nvPr/>
        </p:nvSpPr>
        <p:spPr>
          <a:xfrm>
            <a:off x="4162926" y="6261233"/>
            <a:ext cx="7807668" cy="51976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5"/>
          <p:cNvSpPr/>
          <p:nvPr/>
        </p:nvSpPr>
        <p:spPr>
          <a:xfrm>
            <a:off x="-4834" y="6304547"/>
            <a:ext cx="12196582" cy="553426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4" name="Google Shape;1174;p15"/>
          <p:cNvGrpSpPr/>
          <p:nvPr/>
        </p:nvGrpSpPr>
        <p:grpSpPr>
          <a:xfrm>
            <a:off x="7937403" y="5697150"/>
            <a:ext cx="709331" cy="736134"/>
            <a:chOff x="2362009" y="2723845"/>
            <a:chExt cx="709331" cy="736134"/>
          </a:xfrm>
        </p:grpSpPr>
        <p:sp>
          <p:nvSpPr>
            <p:cNvPr id="1175" name="Google Shape;1175;p1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1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15"/>
          <p:cNvGrpSpPr/>
          <p:nvPr/>
        </p:nvGrpSpPr>
        <p:grpSpPr>
          <a:xfrm>
            <a:off x="8547003" y="5697150"/>
            <a:ext cx="709331" cy="736134"/>
            <a:chOff x="2362009" y="2723845"/>
            <a:chExt cx="709331" cy="736134"/>
          </a:xfrm>
        </p:grpSpPr>
        <p:sp>
          <p:nvSpPr>
            <p:cNvPr id="1182" name="Google Shape;1182;p1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1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1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1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15"/>
          <p:cNvGrpSpPr/>
          <p:nvPr/>
        </p:nvGrpSpPr>
        <p:grpSpPr>
          <a:xfrm>
            <a:off x="9232803" y="5620950"/>
            <a:ext cx="709331" cy="736134"/>
            <a:chOff x="2362009" y="2723845"/>
            <a:chExt cx="709331" cy="736134"/>
          </a:xfrm>
        </p:grpSpPr>
        <p:sp>
          <p:nvSpPr>
            <p:cNvPr id="1189" name="Google Shape;1189;p1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15"/>
          <p:cNvGrpSpPr/>
          <p:nvPr/>
        </p:nvGrpSpPr>
        <p:grpSpPr>
          <a:xfrm>
            <a:off x="8851803" y="5925750"/>
            <a:ext cx="709331" cy="736134"/>
            <a:chOff x="2362009" y="2723845"/>
            <a:chExt cx="709331" cy="736134"/>
          </a:xfrm>
        </p:grpSpPr>
        <p:sp>
          <p:nvSpPr>
            <p:cNvPr id="1196" name="Google Shape;1196;p1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15"/>
          <p:cNvGrpSpPr/>
          <p:nvPr/>
        </p:nvGrpSpPr>
        <p:grpSpPr>
          <a:xfrm>
            <a:off x="8242203" y="5925750"/>
            <a:ext cx="709331" cy="736134"/>
            <a:chOff x="2362009" y="2723845"/>
            <a:chExt cx="709331" cy="736134"/>
          </a:xfrm>
        </p:grpSpPr>
        <p:sp>
          <p:nvSpPr>
            <p:cNvPr id="1203" name="Google Shape;1203;p1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AF2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6"/>
          <p:cNvSpPr/>
          <p:nvPr/>
        </p:nvSpPr>
        <p:spPr>
          <a:xfrm flipH="1">
            <a:off x="3799" y="4945772"/>
            <a:ext cx="6933632" cy="189285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6"/>
          <p:cNvSpPr/>
          <p:nvPr/>
        </p:nvSpPr>
        <p:spPr>
          <a:xfrm flipH="1">
            <a:off x="2432024" y="854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6"/>
          <p:cNvSpPr/>
          <p:nvPr/>
        </p:nvSpPr>
        <p:spPr>
          <a:xfrm flipH="1">
            <a:off x="1037964" y="1824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16"/>
          <p:cNvSpPr/>
          <p:nvPr/>
        </p:nvSpPr>
        <p:spPr>
          <a:xfrm flipH="1">
            <a:off x="2348" y="3334875"/>
            <a:ext cx="5864243" cy="2348582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6"/>
          <p:cNvSpPr/>
          <p:nvPr/>
        </p:nvSpPr>
        <p:spPr>
          <a:xfrm flipH="1">
            <a:off x="4303" y="3922564"/>
            <a:ext cx="5387528" cy="2083363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5" name="Google Shape;1215;p16"/>
          <p:cNvGrpSpPr/>
          <p:nvPr/>
        </p:nvGrpSpPr>
        <p:grpSpPr>
          <a:xfrm flipH="1">
            <a:off x="397797" y="3412000"/>
            <a:ext cx="5073011" cy="2860940"/>
            <a:chOff x="3561111" y="2215514"/>
            <a:chExt cx="4900040" cy="2763392"/>
          </a:xfrm>
        </p:grpSpPr>
        <p:sp>
          <p:nvSpPr>
            <p:cNvPr id="1216" name="Google Shape;1216;p16"/>
            <p:cNvSpPr/>
            <p:nvPr/>
          </p:nvSpPr>
          <p:spPr>
            <a:xfrm>
              <a:off x="3561111" y="4789931"/>
              <a:ext cx="4900040" cy="188975"/>
            </a:xfrm>
            <a:custGeom>
              <a:rect b="b" l="l" r="r" t="t"/>
              <a:pathLst>
                <a:path extrusionOk="0" h="188975" w="4900040">
                  <a:moveTo>
                    <a:pt x="2450021" y="188976"/>
                  </a:moveTo>
                  <a:cubicBezTo>
                    <a:pt x="3799427" y="188976"/>
                    <a:pt x="4900041" y="146495"/>
                    <a:pt x="4900041" y="94488"/>
                  </a:cubicBezTo>
                  <a:cubicBezTo>
                    <a:pt x="4900041" y="42481"/>
                    <a:pt x="3799427" y="0"/>
                    <a:pt x="2450021" y="0"/>
                  </a:cubicBezTo>
                  <a:cubicBezTo>
                    <a:pt x="1100614" y="0"/>
                    <a:pt x="0" y="42481"/>
                    <a:pt x="0" y="94488"/>
                  </a:cubicBezTo>
                  <a:cubicBezTo>
                    <a:pt x="0" y="146495"/>
                    <a:pt x="1100614" y="188976"/>
                    <a:pt x="2450021" y="188976"/>
                  </a:cubicBez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4288249" y="3515200"/>
              <a:ext cx="3445859" cy="1369218"/>
            </a:xfrm>
            <a:custGeom>
              <a:rect b="b" l="l" r="r" t="t"/>
              <a:pathLst>
                <a:path extrusionOk="0" h="1369218" w="3445859">
                  <a:moveTo>
                    <a:pt x="0" y="0"/>
                  </a:moveTo>
                  <a:lnTo>
                    <a:pt x="3445859" y="0"/>
                  </a:lnTo>
                  <a:lnTo>
                    <a:pt x="3445859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4288249" y="3515200"/>
              <a:ext cx="2121122" cy="1369218"/>
            </a:xfrm>
            <a:custGeom>
              <a:rect b="b" l="l" r="r" t="t"/>
              <a:pathLst>
                <a:path extrusionOk="0" h="1369218" w="2121122">
                  <a:moveTo>
                    <a:pt x="0" y="0"/>
                  </a:moveTo>
                  <a:lnTo>
                    <a:pt x="2121122" y="0"/>
                  </a:lnTo>
                  <a:lnTo>
                    <a:pt x="2121122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4271676" y="3477196"/>
              <a:ext cx="3477768" cy="76104"/>
            </a:xfrm>
            <a:custGeom>
              <a:rect b="b" l="l" r="r" t="t"/>
              <a:pathLst>
                <a:path extrusionOk="0" h="76104" w="3477768">
                  <a:moveTo>
                    <a:pt x="0" y="0"/>
                  </a:moveTo>
                  <a:lnTo>
                    <a:pt x="3477768" y="0"/>
                  </a:lnTo>
                  <a:lnTo>
                    <a:pt x="3477768" y="76105"/>
                  </a:lnTo>
                  <a:lnTo>
                    <a:pt x="0" y="76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6367938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271676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5348763" y="2215514"/>
              <a:ext cx="2531935" cy="1337691"/>
            </a:xfrm>
            <a:custGeom>
              <a:rect b="b" l="l" r="r" t="t"/>
              <a:pathLst>
                <a:path extrusionOk="0" h="1337691" w="2531935">
                  <a:moveTo>
                    <a:pt x="0" y="0"/>
                  </a:moveTo>
                  <a:lnTo>
                    <a:pt x="1286066" y="0"/>
                  </a:lnTo>
                  <a:lnTo>
                    <a:pt x="2129981" y="482632"/>
                  </a:lnTo>
                  <a:lnTo>
                    <a:pt x="2531936" y="1337691"/>
                  </a:lnTo>
                  <a:lnTo>
                    <a:pt x="40196" y="1337691"/>
                  </a:ln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102893" y="2215514"/>
              <a:ext cx="2491740" cy="1337786"/>
            </a:xfrm>
            <a:custGeom>
              <a:rect b="b" l="l" r="r" t="t"/>
              <a:pathLst>
                <a:path extrusionOk="0" h="1337786" w="2491740">
                  <a:moveTo>
                    <a:pt x="412242" y="476821"/>
                  </a:moveTo>
                  <a:lnTo>
                    <a:pt x="1245870" y="0"/>
                  </a:lnTo>
                  <a:cubicBezTo>
                    <a:pt x="1527239" y="160782"/>
                    <a:pt x="1808607" y="321659"/>
                    <a:pt x="2089785" y="482727"/>
                  </a:cubicBezTo>
                  <a:cubicBezTo>
                    <a:pt x="2223897" y="767715"/>
                    <a:pt x="2357819" y="1052798"/>
                    <a:pt x="2491740" y="1337786"/>
                  </a:cubicBezTo>
                  <a:lnTo>
                    <a:pt x="0" y="1337786"/>
                  </a:lnTo>
                  <a:cubicBezTo>
                    <a:pt x="133921" y="1052798"/>
                    <a:pt x="267843" y="767620"/>
                    <a:pt x="402050" y="482727"/>
                  </a:cubicBezTo>
                  <a:lnTo>
                    <a:pt x="412242" y="4768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7666672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222336" y="2302953"/>
              <a:ext cx="2252948" cy="1174241"/>
            </a:xfrm>
            <a:custGeom>
              <a:rect b="b" l="l" r="r" t="t"/>
              <a:pathLst>
                <a:path extrusionOk="0" h="1174241" w="2252948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2252948" y="1174242"/>
                  </a:lnTo>
                  <a:lnTo>
                    <a:pt x="1912144" y="449390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4222336" y="2302953"/>
              <a:ext cx="1218914" cy="1174241"/>
            </a:xfrm>
            <a:custGeom>
              <a:rect b="b" l="l" r="r" t="t"/>
              <a:pathLst>
                <a:path extrusionOk="0" h="1174241" w="1218914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184975" y="1174242"/>
                  </a:lnTo>
                  <a:lnTo>
                    <a:pt x="525780" y="449390"/>
                  </a:lnTo>
                  <a:lnTo>
                    <a:pt x="1218914" y="5295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6192678" y="2698146"/>
              <a:ext cx="1688020" cy="855059"/>
            </a:xfrm>
            <a:custGeom>
              <a:rect b="b" l="l" r="r" t="t"/>
              <a:pathLst>
                <a:path extrusionOk="0" h="855059" w="1688020">
                  <a:moveTo>
                    <a:pt x="1286066" y="0"/>
                  </a:moveTo>
                  <a:lnTo>
                    <a:pt x="0" y="0"/>
                  </a:lnTo>
                  <a:lnTo>
                    <a:pt x="401955" y="855059"/>
                  </a:lnTo>
                  <a:lnTo>
                    <a:pt x="1688021" y="855059"/>
                  </a:lnTo>
                  <a:close/>
                </a:path>
              </a:pathLst>
            </a:custGeom>
            <a:solidFill>
              <a:srgbClr val="6429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466176" y="3553205"/>
              <a:ext cx="1765172" cy="1331213"/>
            </a:xfrm>
            <a:custGeom>
              <a:rect b="b" l="l" r="r" t="t"/>
              <a:pathLst>
                <a:path extrusionOk="0" h="1331213" w="1765172">
                  <a:moveTo>
                    <a:pt x="135160" y="0"/>
                  </a:moveTo>
                  <a:cubicBezTo>
                    <a:pt x="138113" y="0"/>
                    <a:pt x="141065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4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4" y="1331214"/>
                    <a:pt x="273082" y="1331214"/>
                    <a:pt x="270224" y="1331214"/>
                  </a:cubicBezTo>
                  <a:cubicBezTo>
                    <a:pt x="270224" y="887444"/>
                    <a:pt x="270224" y="443770"/>
                    <a:pt x="270224" y="0"/>
                  </a:cubicBezTo>
                  <a:lnTo>
                    <a:pt x="270224" y="0"/>
                  </a:lnTo>
                  <a:close/>
                  <a:moveTo>
                    <a:pt x="405384" y="0"/>
                  </a:moveTo>
                  <a:cubicBezTo>
                    <a:pt x="408337" y="0"/>
                    <a:pt x="411290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384" y="1331214"/>
                  </a:cubicBezTo>
                  <a:cubicBezTo>
                    <a:pt x="405384" y="887444"/>
                    <a:pt x="405384" y="443770"/>
                    <a:pt x="405384" y="0"/>
                  </a:cubicBezTo>
                  <a:lnTo>
                    <a:pt x="405384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8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7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lnTo>
                    <a:pt x="945737" y="0"/>
                  </a:lnTo>
                  <a:close/>
                  <a:moveTo>
                    <a:pt x="1080897" y="0"/>
                  </a:moveTo>
                  <a:cubicBezTo>
                    <a:pt x="1083850" y="0"/>
                    <a:pt x="1086803" y="0"/>
                    <a:pt x="1089660" y="0"/>
                  </a:cubicBezTo>
                  <a:cubicBezTo>
                    <a:pt x="1089660" y="443770"/>
                    <a:pt x="1089660" y="887444"/>
                    <a:pt x="1089660" y="1331214"/>
                  </a:cubicBezTo>
                  <a:cubicBezTo>
                    <a:pt x="1086707" y="1331214"/>
                    <a:pt x="1083755" y="1331214"/>
                    <a:pt x="1080897" y="1331214"/>
                  </a:cubicBezTo>
                  <a:cubicBezTo>
                    <a:pt x="1080897" y="887444"/>
                    <a:pt x="1080897" y="443770"/>
                    <a:pt x="1080897" y="0"/>
                  </a:cubicBezTo>
                  <a:lnTo>
                    <a:pt x="1080897" y="0"/>
                  </a:lnTo>
                  <a:close/>
                  <a:moveTo>
                    <a:pt x="1215961" y="0"/>
                  </a:moveTo>
                  <a:cubicBezTo>
                    <a:pt x="1218914" y="0"/>
                    <a:pt x="1221867" y="0"/>
                    <a:pt x="1224820" y="0"/>
                  </a:cubicBezTo>
                  <a:cubicBezTo>
                    <a:pt x="1224820" y="443770"/>
                    <a:pt x="1224820" y="887444"/>
                    <a:pt x="1224820" y="1331214"/>
                  </a:cubicBezTo>
                  <a:cubicBezTo>
                    <a:pt x="1221867" y="1331214"/>
                    <a:pt x="1218914" y="1331214"/>
                    <a:pt x="1215961" y="1331214"/>
                  </a:cubicBezTo>
                  <a:cubicBezTo>
                    <a:pt x="1215961" y="887444"/>
                    <a:pt x="1215961" y="443770"/>
                    <a:pt x="1215961" y="0"/>
                  </a:cubicBezTo>
                  <a:lnTo>
                    <a:pt x="1215961" y="0"/>
                  </a:lnTo>
                  <a:close/>
                  <a:moveTo>
                    <a:pt x="1351121" y="0"/>
                  </a:moveTo>
                  <a:cubicBezTo>
                    <a:pt x="1354074" y="0"/>
                    <a:pt x="1357027" y="0"/>
                    <a:pt x="1359884" y="0"/>
                  </a:cubicBezTo>
                  <a:cubicBezTo>
                    <a:pt x="1359884" y="443770"/>
                    <a:pt x="1359884" y="887444"/>
                    <a:pt x="1359884" y="1331214"/>
                  </a:cubicBezTo>
                  <a:cubicBezTo>
                    <a:pt x="1356932" y="1331214"/>
                    <a:pt x="1353979" y="1331214"/>
                    <a:pt x="1351121" y="1331214"/>
                  </a:cubicBezTo>
                  <a:cubicBezTo>
                    <a:pt x="1351121" y="887444"/>
                    <a:pt x="1351121" y="443770"/>
                    <a:pt x="1351121" y="0"/>
                  </a:cubicBezTo>
                  <a:lnTo>
                    <a:pt x="1351121" y="0"/>
                  </a:lnTo>
                  <a:close/>
                  <a:moveTo>
                    <a:pt x="1486186" y="0"/>
                  </a:moveTo>
                  <a:cubicBezTo>
                    <a:pt x="1489139" y="0"/>
                    <a:pt x="1492091" y="0"/>
                    <a:pt x="1494949" y="0"/>
                  </a:cubicBezTo>
                  <a:cubicBezTo>
                    <a:pt x="1494949" y="443770"/>
                    <a:pt x="1494949" y="887444"/>
                    <a:pt x="1494949" y="1331214"/>
                  </a:cubicBezTo>
                  <a:cubicBezTo>
                    <a:pt x="1491996" y="1331214"/>
                    <a:pt x="1489043" y="1331214"/>
                    <a:pt x="1486186" y="1331214"/>
                  </a:cubicBezTo>
                  <a:cubicBezTo>
                    <a:pt x="1486186" y="887444"/>
                    <a:pt x="1486186" y="443770"/>
                    <a:pt x="1486186" y="0"/>
                  </a:cubicBezTo>
                  <a:lnTo>
                    <a:pt x="1486186" y="0"/>
                  </a:lnTo>
                  <a:close/>
                  <a:moveTo>
                    <a:pt x="1621250" y="0"/>
                  </a:moveTo>
                  <a:cubicBezTo>
                    <a:pt x="1624203" y="0"/>
                    <a:pt x="1627156" y="0"/>
                    <a:pt x="1630013" y="0"/>
                  </a:cubicBezTo>
                  <a:cubicBezTo>
                    <a:pt x="1630013" y="443770"/>
                    <a:pt x="1630013" y="887444"/>
                    <a:pt x="1630013" y="1331214"/>
                  </a:cubicBezTo>
                  <a:cubicBezTo>
                    <a:pt x="1627060" y="1331214"/>
                    <a:pt x="1624108" y="1331214"/>
                    <a:pt x="1621250" y="1331214"/>
                  </a:cubicBezTo>
                  <a:cubicBezTo>
                    <a:pt x="1621250" y="887444"/>
                    <a:pt x="1621250" y="443770"/>
                    <a:pt x="1621250" y="0"/>
                  </a:cubicBezTo>
                  <a:lnTo>
                    <a:pt x="1621250" y="0"/>
                  </a:lnTo>
                  <a:close/>
                  <a:moveTo>
                    <a:pt x="1756410" y="0"/>
                  </a:moveTo>
                  <a:lnTo>
                    <a:pt x="1765173" y="0"/>
                  </a:lnTo>
                  <a:lnTo>
                    <a:pt x="1765173" y="1331214"/>
                  </a:lnTo>
                  <a:lnTo>
                    <a:pt x="1756410" y="1331214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6587298" y="3553205"/>
              <a:ext cx="954500" cy="1331213"/>
            </a:xfrm>
            <a:custGeom>
              <a:rect b="b" l="l" r="r" t="t"/>
              <a:pathLst>
                <a:path extrusionOk="0" h="1331213" w="954500">
                  <a:moveTo>
                    <a:pt x="135160" y="0"/>
                  </a:moveTo>
                  <a:cubicBezTo>
                    <a:pt x="138113" y="0"/>
                    <a:pt x="141066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5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5" y="1331214"/>
                    <a:pt x="273082" y="1331214"/>
                    <a:pt x="270225" y="1331214"/>
                  </a:cubicBezTo>
                  <a:cubicBezTo>
                    <a:pt x="270225" y="887444"/>
                    <a:pt x="270225" y="443770"/>
                    <a:pt x="270225" y="0"/>
                  </a:cubicBezTo>
                  <a:lnTo>
                    <a:pt x="270225" y="0"/>
                  </a:lnTo>
                  <a:close/>
                  <a:moveTo>
                    <a:pt x="405289" y="0"/>
                  </a:moveTo>
                  <a:cubicBezTo>
                    <a:pt x="408242" y="0"/>
                    <a:pt x="411194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289" y="1331214"/>
                  </a:cubicBezTo>
                  <a:cubicBezTo>
                    <a:pt x="405289" y="887444"/>
                    <a:pt x="405289" y="443770"/>
                    <a:pt x="405289" y="0"/>
                  </a:cubicBezTo>
                  <a:lnTo>
                    <a:pt x="405289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9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8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close/>
                </a:path>
              </a:pathLst>
            </a:custGeom>
            <a:solidFill>
              <a:srgbClr val="A536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558759" y="2314669"/>
              <a:ext cx="1765077" cy="1162621"/>
            </a:xfrm>
            <a:custGeom>
              <a:rect b="b" l="l" r="r" t="t"/>
              <a:pathLst>
                <a:path extrusionOk="0" h="1162621" w="1765077">
                  <a:moveTo>
                    <a:pt x="143828" y="357950"/>
                  </a:moveTo>
                  <a:lnTo>
                    <a:pt x="143828" y="1162526"/>
                  </a:lnTo>
                  <a:lnTo>
                    <a:pt x="135064" y="1162526"/>
                  </a:lnTo>
                  <a:lnTo>
                    <a:pt x="135064" y="362903"/>
                  </a:lnTo>
                  <a:lnTo>
                    <a:pt x="143828" y="357950"/>
                  </a:lnTo>
                  <a:lnTo>
                    <a:pt x="143828" y="357950"/>
                  </a:lnTo>
                  <a:close/>
                  <a:moveTo>
                    <a:pt x="684276" y="48768"/>
                  </a:moveTo>
                  <a:lnTo>
                    <a:pt x="675513" y="53816"/>
                  </a:lnTo>
                  <a:lnTo>
                    <a:pt x="675513" y="1162526"/>
                  </a:lnTo>
                  <a:lnTo>
                    <a:pt x="684276" y="1162526"/>
                  </a:lnTo>
                  <a:lnTo>
                    <a:pt x="684276" y="48768"/>
                  </a:lnTo>
                  <a:lnTo>
                    <a:pt x="684276" y="48768"/>
                  </a:lnTo>
                  <a:close/>
                  <a:moveTo>
                    <a:pt x="549116" y="126111"/>
                  </a:moveTo>
                  <a:lnTo>
                    <a:pt x="540353" y="131159"/>
                  </a:lnTo>
                  <a:lnTo>
                    <a:pt x="540353" y="1162622"/>
                  </a:lnTo>
                  <a:lnTo>
                    <a:pt x="549116" y="1162622"/>
                  </a:lnTo>
                  <a:lnTo>
                    <a:pt x="549116" y="126111"/>
                  </a:lnTo>
                  <a:lnTo>
                    <a:pt x="549116" y="126111"/>
                  </a:lnTo>
                  <a:close/>
                  <a:moveTo>
                    <a:pt x="414052" y="203359"/>
                  </a:moveTo>
                  <a:lnTo>
                    <a:pt x="405289" y="208407"/>
                  </a:lnTo>
                  <a:lnTo>
                    <a:pt x="405289" y="1162526"/>
                  </a:lnTo>
                  <a:lnTo>
                    <a:pt x="414052" y="1162526"/>
                  </a:lnTo>
                  <a:lnTo>
                    <a:pt x="414052" y="203359"/>
                  </a:lnTo>
                  <a:lnTo>
                    <a:pt x="414052" y="203359"/>
                  </a:lnTo>
                  <a:close/>
                  <a:moveTo>
                    <a:pt x="278987" y="280607"/>
                  </a:moveTo>
                  <a:lnTo>
                    <a:pt x="270224" y="285655"/>
                  </a:lnTo>
                  <a:lnTo>
                    <a:pt x="270224" y="1162526"/>
                  </a:lnTo>
                  <a:lnTo>
                    <a:pt x="278987" y="1162526"/>
                  </a:lnTo>
                  <a:lnTo>
                    <a:pt x="278987" y="280607"/>
                  </a:lnTo>
                  <a:lnTo>
                    <a:pt x="278987" y="280607"/>
                  </a:lnTo>
                  <a:close/>
                  <a:moveTo>
                    <a:pt x="8763" y="435197"/>
                  </a:moveTo>
                  <a:lnTo>
                    <a:pt x="4382" y="437674"/>
                  </a:lnTo>
                  <a:lnTo>
                    <a:pt x="0" y="447008"/>
                  </a:lnTo>
                  <a:lnTo>
                    <a:pt x="0" y="1162431"/>
                  </a:lnTo>
                  <a:lnTo>
                    <a:pt x="8763" y="1162431"/>
                  </a:lnTo>
                  <a:lnTo>
                    <a:pt x="8763" y="435197"/>
                  </a:lnTo>
                  <a:lnTo>
                    <a:pt x="8763" y="435197"/>
                  </a:lnTo>
                  <a:close/>
                  <a:moveTo>
                    <a:pt x="810578" y="1162526"/>
                  </a:moveTo>
                  <a:lnTo>
                    <a:pt x="819341" y="1162526"/>
                  </a:lnTo>
                  <a:lnTo>
                    <a:pt x="819341" y="5048"/>
                  </a:lnTo>
                  <a:lnTo>
                    <a:pt x="810578" y="0"/>
                  </a:lnTo>
                  <a:lnTo>
                    <a:pt x="810578" y="1162526"/>
                  </a:lnTo>
                  <a:lnTo>
                    <a:pt x="810578" y="1162526"/>
                  </a:lnTo>
                  <a:close/>
                  <a:moveTo>
                    <a:pt x="945642" y="1162526"/>
                  </a:moveTo>
                  <a:lnTo>
                    <a:pt x="954405" y="1162526"/>
                  </a:lnTo>
                  <a:lnTo>
                    <a:pt x="954405" y="82391"/>
                  </a:lnTo>
                  <a:lnTo>
                    <a:pt x="945642" y="77343"/>
                  </a:lnTo>
                  <a:lnTo>
                    <a:pt x="945642" y="1162526"/>
                  </a:lnTo>
                  <a:lnTo>
                    <a:pt x="945642" y="1162526"/>
                  </a:lnTo>
                  <a:close/>
                  <a:moveTo>
                    <a:pt x="1080802" y="1162526"/>
                  </a:moveTo>
                  <a:lnTo>
                    <a:pt x="1089565" y="1162526"/>
                  </a:lnTo>
                  <a:lnTo>
                    <a:pt x="1089565" y="159639"/>
                  </a:lnTo>
                  <a:lnTo>
                    <a:pt x="1080802" y="154591"/>
                  </a:lnTo>
                  <a:lnTo>
                    <a:pt x="1080802" y="1162526"/>
                  </a:lnTo>
                  <a:lnTo>
                    <a:pt x="1080802" y="1162526"/>
                  </a:lnTo>
                  <a:close/>
                  <a:moveTo>
                    <a:pt x="1215866" y="1162526"/>
                  </a:moveTo>
                  <a:lnTo>
                    <a:pt x="1224629" y="1162526"/>
                  </a:lnTo>
                  <a:lnTo>
                    <a:pt x="1224629" y="236887"/>
                  </a:lnTo>
                  <a:lnTo>
                    <a:pt x="1215866" y="231839"/>
                  </a:lnTo>
                  <a:lnTo>
                    <a:pt x="1215866" y="1162526"/>
                  </a:lnTo>
                  <a:lnTo>
                    <a:pt x="1215866" y="1162526"/>
                  </a:lnTo>
                  <a:close/>
                  <a:moveTo>
                    <a:pt x="1351026" y="1162526"/>
                  </a:moveTo>
                  <a:lnTo>
                    <a:pt x="1359789" y="1162526"/>
                  </a:lnTo>
                  <a:lnTo>
                    <a:pt x="1359789" y="314230"/>
                  </a:lnTo>
                  <a:lnTo>
                    <a:pt x="1351026" y="309182"/>
                  </a:lnTo>
                  <a:lnTo>
                    <a:pt x="1351026" y="1162526"/>
                  </a:lnTo>
                  <a:lnTo>
                    <a:pt x="1351026" y="1162526"/>
                  </a:lnTo>
                  <a:close/>
                  <a:moveTo>
                    <a:pt x="1486091" y="1162526"/>
                  </a:moveTo>
                  <a:lnTo>
                    <a:pt x="1494853" y="1162526"/>
                  </a:lnTo>
                  <a:lnTo>
                    <a:pt x="1494853" y="391478"/>
                  </a:lnTo>
                  <a:lnTo>
                    <a:pt x="1486091" y="386429"/>
                  </a:lnTo>
                  <a:lnTo>
                    <a:pt x="1486091" y="1162526"/>
                  </a:lnTo>
                  <a:lnTo>
                    <a:pt x="1486091" y="1162526"/>
                  </a:lnTo>
                  <a:close/>
                  <a:moveTo>
                    <a:pt x="1621155" y="1162526"/>
                  </a:moveTo>
                  <a:lnTo>
                    <a:pt x="1629918" y="1162526"/>
                  </a:lnTo>
                  <a:lnTo>
                    <a:pt x="1629918" y="553117"/>
                  </a:lnTo>
                  <a:lnTo>
                    <a:pt x="1621155" y="534353"/>
                  </a:lnTo>
                  <a:lnTo>
                    <a:pt x="1621155" y="1162526"/>
                  </a:lnTo>
                  <a:lnTo>
                    <a:pt x="1621155" y="1162526"/>
                  </a:lnTo>
                  <a:close/>
                  <a:moveTo>
                    <a:pt x="1756315" y="1162526"/>
                  </a:moveTo>
                  <a:lnTo>
                    <a:pt x="1765078" y="1162526"/>
                  </a:lnTo>
                  <a:lnTo>
                    <a:pt x="1765078" y="840581"/>
                  </a:lnTo>
                  <a:lnTo>
                    <a:pt x="1756315" y="821817"/>
                  </a:lnTo>
                  <a:lnTo>
                    <a:pt x="1756315" y="1162526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641913" y="3753325"/>
              <a:ext cx="1413795" cy="1131093"/>
            </a:xfrm>
            <a:custGeom>
              <a:rect b="b" l="l" r="r" t="t"/>
              <a:pathLst>
                <a:path extrusionOk="0" h="1131093" w="1413795">
                  <a:moveTo>
                    <a:pt x="0" y="0"/>
                  </a:moveTo>
                  <a:lnTo>
                    <a:pt x="1413796" y="0"/>
                  </a:lnTo>
                  <a:lnTo>
                    <a:pt x="1413796" y="1131094"/>
                  </a:lnTo>
                  <a:lnTo>
                    <a:pt x="0" y="1131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4688204" y="3799617"/>
              <a:ext cx="1321117" cy="1084802"/>
            </a:xfrm>
            <a:custGeom>
              <a:rect b="b" l="l" r="r" t="t"/>
              <a:pathLst>
                <a:path extrusionOk="0" h="1084802" w="1321117">
                  <a:moveTo>
                    <a:pt x="0" y="0"/>
                  </a:moveTo>
                  <a:lnTo>
                    <a:pt x="1321118" y="0"/>
                  </a:lnTo>
                  <a:lnTo>
                    <a:pt x="1321118" y="1084802"/>
                  </a:lnTo>
                  <a:lnTo>
                    <a:pt x="0" y="1084802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325712" y="3764279"/>
              <a:ext cx="46196" cy="1120139"/>
            </a:xfrm>
            <a:custGeom>
              <a:rect b="b" l="l" r="r" t="t"/>
              <a:pathLst>
                <a:path extrusionOk="0" h="1120139" w="46196">
                  <a:moveTo>
                    <a:pt x="0" y="0"/>
                  </a:moveTo>
                  <a:lnTo>
                    <a:pt x="46196" y="0"/>
                  </a:lnTo>
                  <a:lnTo>
                    <a:pt x="46196" y="1120140"/>
                  </a:lnTo>
                  <a:lnTo>
                    <a:pt x="0" y="1120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4736400" y="3799617"/>
              <a:ext cx="1224724" cy="1084802"/>
            </a:xfrm>
            <a:custGeom>
              <a:rect b="b" l="l" r="r" t="t"/>
              <a:pathLst>
                <a:path extrusionOk="0" h="1084802" w="1224724">
                  <a:moveTo>
                    <a:pt x="0" y="0"/>
                  </a:moveTo>
                  <a:lnTo>
                    <a:pt x="8763" y="0"/>
                  </a:lnTo>
                  <a:lnTo>
                    <a:pt x="8763" y="1084802"/>
                  </a:lnTo>
                  <a:cubicBezTo>
                    <a:pt x="5810" y="1084802"/>
                    <a:pt x="2858" y="1084802"/>
                    <a:pt x="0" y="1084802"/>
                  </a:cubicBez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35160" y="0"/>
                  </a:moveTo>
                  <a:lnTo>
                    <a:pt x="143923" y="0"/>
                  </a:lnTo>
                  <a:lnTo>
                    <a:pt x="143923" y="1084802"/>
                  </a:lnTo>
                  <a:cubicBezTo>
                    <a:pt x="140970" y="1084802"/>
                    <a:pt x="138017" y="1084802"/>
                    <a:pt x="135160" y="1084802"/>
                  </a:cubicBezTo>
                  <a:lnTo>
                    <a:pt x="135160" y="0"/>
                  </a:lnTo>
                  <a:lnTo>
                    <a:pt x="135160" y="0"/>
                  </a:lnTo>
                  <a:close/>
                  <a:moveTo>
                    <a:pt x="270224" y="0"/>
                  </a:moveTo>
                  <a:lnTo>
                    <a:pt x="278987" y="0"/>
                  </a:lnTo>
                  <a:lnTo>
                    <a:pt x="278987" y="1084802"/>
                  </a:lnTo>
                  <a:cubicBezTo>
                    <a:pt x="276035" y="1084802"/>
                    <a:pt x="273082" y="1084802"/>
                    <a:pt x="270224" y="1084802"/>
                  </a:cubicBezTo>
                  <a:lnTo>
                    <a:pt x="270224" y="0"/>
                  </a:lnTo>
                  <a:lnTo>
                    <a:pt x="270224" y="0"/>
                  </a:lnTo>
                  <a:close/>
                  <a:moveTo>
                    <a:pt x="405289" y="0"/>
                  </a:moveTo>
                  <a:lnTo>
                    <a:pt x="414052" y="0"/>
                  </a:lnTo>
                  <a:lnTo>
                    <a:pt x="414052" y="1084802"/>
                  </a:lnTo>
                  <a:cubicBezTo>
                    <a:pt x="411099" y="1084802"/>
                    <a:pt x="408146" y="1084802"/>
                    <a:pt x="405289" y="1084802"/>
                  </a:cubicBezTo>
                  <a:lnTo>
                    <a:pt x="405289" y="0"/>
                  </a:lnTo>
                  <a:lnTo>
                    <a:pt x="405289" y="0"/>
                  </a:lnTo>
                  <a:close/>
                  <a:moveTo>
                    <a:pt x="540449" y="0"/>
                  </a:moveTo>
                  <a:lnTo>
                    <a:pt x="549212" y="0"/>
                  </a:lnTo>
                  <a:lnTo>
                    <a:pt x="549212" y="1084802"/>
                  </a:lnTo>
                  <a:cubicBezTo>
                    <a:pt x="546259" y="1084802"/>
                    <a:pt x="543306" y="1084802"/>
                    <a:pt x="540449" y="1084802"/>
                  </a:cubicBezTo>
                  <a:lnTo>
                    <a:pt x="540449" y="0"/>
                  </a:lnTo>
                  <a:lnTo>
                    <a:pt x="540449" y="0"/>
                  </a:lnTo>
                  <a:close/>
                  <a:moveTo>
                    <a:pt x="675513" y="0"/>
                  </a:moveTo>
                  <a:lnTo>
                    <a:pt x="684276" y="0"/>
                  </a:lnTo>
                  <a:lnTo>
                    <a:pt x="684276" y="1084802"/>
                  </a:lnTo>
                  <a:cubicBezTo>
                    <a:pt x="681323" y="1084802"/>
                    <a:pt x="678371" y="1084802"/>
                    <a:pt x="675513" y="1084802"/>
                  </a:cubicBezTo>
                  <a:lnTo>
                    <a:pt x="675513" y="0"/>
                  </a:lnTo>
                  <a:lnTo>
                    <a:pt x="675513" y="0"/>
                  </a:lnTo>
                  <a:close/>
                  <a:moveTo>
                    <a:pt x="810673" y="0"/>
                  </a:moveTo>
                  <a:lnTo>
                    <a:pt x="819436" y="0"/>
                  </a:lnTo>
                  <a:lnTo>
                    <a:pt x="819436" y="1084802"/>
                  </a:lnTo>
                  <a:cubicBezTo>
                    <a:pt x="816483" y="1084802"/>
                    <a:pt x="813530" y="1084802"/>
                    <a:pt x="810673" y="1084802"/>
                  </a:cubicBezTo>
                  <a:lnTo>
                    <a:pt x="810673" y="0"/>
                  </a:lnTo>
                  <a:lnTo>
                    <a:pt x="810673" y="0"/>
                  </a:lnTo>
                  <a:close/>
                  <a:moveTo>
                    <a:pt x="945737" y="0"/>
                  </a:moveTo>
                  <a:lnTo>
                    <a:pt x="954596" y="0"/>
                  </a:lnTo>
                  <a:lnTo>
                    <a:pt x="954596" y="1084802"/>
                  </a:lnTo>
                  <a:cubicBezTo>
                    <a:pt x="951643" y="1084802"/>
                    <a:pt x="948690" y="1084802"/>
                    <a:pt x="945737" y="1084802"/>
                  </a:cubicBezTo>
                  <a:lnTo>
                    <a:pt x="945737" y="0"/>
                  </a:lnTo>
                  <a:lnTo>
                    <a:pt x="945737" y="0"/>
                  </a:lnTo>
                  <a:close/>
                  <a:moveTo>
                    <a:pt x="1080897" y="0"/>
                  </a:moveTo>
                  <a:lnTo>
                    <a:pt x="1089660" y="0"/>
                  </a:lnTo>
                  <a:lnTo>
                    <a:pt x="1089660" y="1084802"/>
                  </a:lnTo>
                  <a:cubicBezTo>
                    <a:pt x="1086707" y="1084802"/>
                    <a:pt x="1083755" y="1084802"/>
                    <a:pt x="1080897" y="1084802"/>
                  </a:cubicBezTo>
                  <a:lnTo>
                    <a:pt x="1080897" y="0"/>
                  </a:lnTo>
                  <a:lnTo>
                    <a:pt x="1080897" y="0"/>
                  </a:lnTo>
                  <a:close/>
                  <a:moveTo>
                    <a:pt x="1215962" y="0"/>
                  </a:moveTo>
                  <a:lnTo>
                    <a:pt x="1224725" y="0"/>
                  </a:lnTo>
                  <a:lnTo>
                    <a:pt x="1224725" y="1084802"/>
                  </a:lnTo>
                  <a:cubicBezTo>
                    <a:pt x="1221772" y="1084802"/>
                    <a:pt x="1218819" y="1084802"/>
                    <a:pt x="1215962" y="1084802"/>
                  </a:cubicBezTo>
                  <a:lnTo>
                    <a:pt x="1215962" y="0"/>
                  </a:lnTo>
                  <a:close/>
                </a:path>
              </a:pathLst>
            </a:custGeom>
            <a:solidFill>
              <a:srgbClr val="AF3A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6930770" y="3753325"/>
              <a:ext cx="444627" cy="743331"/>
            </a:xfrm>
            <a:custGeom>
              <a:rect b="b" l="l" r="r" t="t"/>
              <a:pathLst>
                <a:path extrusionOk="0" h="743331" w="444627">
                  <a:moveTo>
                    <a:pt x="0" y="0"/>
                  </a:moveTo>
                  <a:lnTo>
                    <a:pt x="444627" y="0"/>
                  </a:lnTo>
                  <a:lnTo>
                    <a:pt x="444627" y="743331"/>
                  </a:lnTo>
                  <a:lnTo>
                    <a:pt x="0" y="743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6973537" y="3796093"/>
              <a:ext cx="359092" cy="657796"/>
            </a:xfrm>
            <a:custGeom>
              <a:rect b="b" l="l" r="r" t="t"/>
              <a:pathLst>
                <a:path extrusionOk="0" h="657796" w="359092">
                  <a:moveTo>
                    <a:pt x="0" y="0"/>
                  </a:moveTo>
                  <a:lnTo>
                    <a:pt x="359093" y="0"/>
                  </a:lnTo>
                  <a:lnTo>
                    <a:pt x="359093" y="657797"/>
                  </a:lnTo>
                  <a:lnTo>
                    <a:pt x="0" y="657797"/>
                  </a:lnTo>
                  <a:close/>
                </a:path>
              </a:pathLst>
            </a:custGeom>
            <a:solidFill>
              <a:srgbClr val="6636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7133462" y="3781329"/>
              <a:ext cx="39243" cy="687133"/>
            </a:xfrm>
            <a:custGeom>
              <a:rect b="b" l="l" r="r" t="t"/>
              <a:pathLst>
                <a:path extrusionOk="0" h="687133" w="39243">
                  <a:moveTo>
                    <a:pt x="0" y="0"/>
                  </a:moveTo>
                  <a:lnTo>
                    <a:pt x="39243" y="0"/>
                  </a:lnTo>
                  <a:lnTo>
                    <a:pt x="39243" y="687134"/>
                  </a:lnTo>
                  <a:lnTo>
                    <a:pt x="0" y="687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6949439" y="4105274"/>
              <a:ext cx="407193" cy="39243"/>
            </a:xfrm>
            <a:custGeom>
              <a:rect b="b" l="l" r="r" t="t"/>
              <a:pathLst>
                <a:path extrusionOk="0" h="39243" w="407193">
                  <a:moveTo>
                    <a:pt x="0" y="0"/>
                  </a:moveTo>
                  <a:lnTo>
                    <a:pt x="407194" y="0"/>
                  </a:lnTo>
                  <a:lnTo>
                    <a:pt x="407194" y="39243"/>
                  </a:lnTo>
                  <a:lnTo>
                    <a:pt x="0" y="3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16"/>
          <p:cNvGrpSpPr/>
          <p:nvPr/>
        </p:nvGrpSpPr>
        <p:grpSpPr>
          <a:xfrm flipH="1">
            <a:off x="3184" y="5088578"/>
            <a:ext cx="1103704" cy="1495842"/>
            <a:chOff x="0" y="2616032"/>
            <a:chExt cx="3849683" cy="3975132"/>
          </a:xfrm>
        </p:grpSpPr>
        <p:sp>
          <p:nvSpPr>
            <p:cNvPr id="1240" name="Google Shape;1240;p16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16"/>
          <p:cNvGrpSpPr/>
          <p:nvPr/>
        </p:nvGrpSpPr>
        <p:grpSpPr>
          <a:xfrm>
            <a:off x="921342" y="5683595"/>
            <a:ext cx="697485" cy="723841"/>
            <a:chOff x="2362009" y="2723845"/>
            <a:chExt cx="709331" cy="736134"/>
          </a:xfrm>
        </p:grpSpPr>
        <p:sp>
          <p:nvSpPr>
            <p:cNvPr id="1247" name="Google Shape;1247;p1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16"/>
          <p:cNvGrpSpPr/>
          <p:nvPr/>
        </p:nvGrpSpPr>
        <p:grpSpPr>
          <a:xfrm>
            <a:off x="523889" y="5891122"/>
            <a:ext cx="697485" cy="723841"/>
            <a:chOff x="2362009" y="2723845"/>
            <a:chExt cx="709331" cy="736134"/>
          </a:xfrm>
        </p:grpSpPr>
        <p:sp>
          <p:nvSpPr>
            <p:cNvPr id="1254" name="Google Shape;1254;p1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16"/>
          <p:cNvGrpSpPr/>
          <p:nvPr/>
        </p:nvGrpSpPr>
        <p:grpSpPr>
          <a:xfrm>
            <a:off x="187549" y="6084010"/>
            <a:ext cx="697485" cy="723841"/>
            <a:chOff x="2362009" y="2723845"/>
            <a:chExt cx="709331" cy="736134"/>
          </a:xfrm>
        </p:grpSpPr>
        <p:sp>
          <p:nvSpPr>
            <p:cNvPr id="1261" name="Google Shape;1261;p1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7" name="Google Shape;1267;p16"/>
          <p:cNvSpPr txBox="1"/>
          <p:nvPr>
            <p:ph idx="1" type="subTitle"/>
          </p:nvPr>
        </p:nvSpPr>
        <p:spPr>
          <a:xfrm>
            <a:off x="5952380" y="1729975"/>
            <a:ext cx="570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68" name="Google Shape;1268;p16"/>
          <p:cNvSpPr txBox="1"/>
          <p:nvPr>
            <p:ph idx="2" type="subTitle"/>
          </p:nvPr>
        </p:nvSpPr>
        <p:spPr>
          <a:xfrm>
            <a:off x="5952380" y="3334868"/>
            <a:ext cx="570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69" name="Google Shape;1269;p16"/>
          <p:cNvSpPr txBox="1"/>
          <p:nvPr>
            <p:ph idx="3" type="subTitle"/>
          </p:nvPr>
        </p:nvSpPr>
        <p:spPr>
          <a:xfrm>
            <a:off x="5952380" y="4939762"/>
            <a:ext cx="570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70" name="Google Shape;1270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1" name="Google Shape;1271;p16"/>
          <p:cNvSpPr txBox="1"/>
          <p:nvPr>
            <p:ph idx="4" type="body"/>
          </p:nvPr>
        </p:nvSpPr>
        <p:spPr>
          <a:xfrm>
            <a:off x="5952375" y="2167925"/>
            <a:ext cx="570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72" name="Google Shape;1272;p16"/>
          <p:cNvSpPr txBox="1"/>
          <p:nvPr>
            <p:ph idx="5" type="body"/>
          </p:nvPr>
        </p:nvSpPr>
        <p:spPr>
          <a:xfrm>
            <a:off x="5952375" y="3761388"/>
            <a:ext cx="57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73" name="Google Shape;1273;p16"/>
          <p:cNvSpPr txBox="1"/>
          <p:nvPr>
            <p:ph idx="6" type="body"/>
          </p:nvPr>
        </p:nvSpPr>
        <p:spPr>
          <a:xfrm>
            <a:off x="5952375" y="5353050"/>
            <a:ext cx="57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7"/>
          <p:cNvSpPr/>
          <p:nvPr/>
        </p:nvSpPr>
        <p:spPr>
          <a:xfrm>
            <a:off x="8106572" y="854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7"/>
          <p:cNvSpPr/>
          <p:nvPr/>
        </p:nvSpPr>
        <p:spPr>
          <a:xfrm>
            <a:off x="9500631" y="1824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17"/>
          <p:cNvSpPr/>
          <p:nvPr/>
        </p:nvSpPr>
        <p:spPr>
          <a:xfrm>
            <a:off x="-1" y="49379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17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7"/>
          <p:cNvSpPr/>
          <p:nvPr/>
        </p:nvSpPr>
        <p:spPr>
          <a:xfrm>
            <a:off x="2964581" y="5390147"/>
            <a:ext cx="9231003" cy="136992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17"/>
          <p:cNvSpPr/>
          <p:nvPr/>
        </p:nvSpPr>
        <p:spPr>
          <a:xfrm>
            <a:off x="0" y="5864835"/>
            <a:ext cx="12186068" cy="992877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17"/>
          <p:cNvSpPr txBox="1"/>
          <p:nvPr>
            <p:ph idx="1" type="subTitle"/>
          </p:nvPr>
        </p:nvSpPr>
        <p:spPr>
          <a:xfrm>
            <a:off x="1189052" y="3182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82" name="Google Shape;1282;p17"/>
          <p:cNvSpPr txBox="1"/>
          <p:nvPr>
            <p:ph idx="2" type="subTitle"/>
          </p:nvPr>
        </p:nvSpPr>
        <p:spPr>
          <a:xfrm>
            <a:off x="4713302" y="3182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83" name="Google Shape;1283;p17"/>
          <p:cNvSpPr txBox="1"/>
          <p:nvPr>
            <p:ph idx="3" type="subTitle"/>
          </p:nvPr>
        </p:nvSpPr>
        <p:spPr>
          <a:xfrm>
            <a:off x="8237552" y="3182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84" name="Google Shape;1284;p17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5" name="Google Shape;1285;p17"/>
          <p:cNvSpPr txBox="1"/>
          <p:nvPr>
            <p:ph idx="4" type="body"/>
          </p:nvPr>
        </p:nvSpPr>
        <p:spPr>
          <a:xfrm>
            <a:off x="1189050" y="3620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86" name="Google Shape;1286;p17"/>
          <p:cNvSpPr txBox="1"/>
          <p:nvPr>
            <p:ph idx="5" type="body"/>
          </p:nvPr>
        </p:nvSpPr>
        <p:spPr>
          <a:xfrm>
            <a:off x="4713300" y="3608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87" name="Google Shape;1287;p17"/>
          <p:cNvSpPr txBox="1"/>
          <p:nvPr>
            <p:ph idx="6" type="body"/>
          </p:nvPr>
        </p:nvSpPr>
        <p:spPr>
          <a:xfrm>
            <a:off x="8237550" y="3595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grpSp>
        <p:nvGrpSpPr>
          <p:cNvPr id="1288" name="Google Shape;1288;p17"/>
          <p:cNvGrpSpPr/>
          <p:nvPr/>
        </p:nvGrpSpPr>
        <p:grpSpPr>
          <a:xfrm flipH="1">
            <a:off x="3184" y="5088578"/>
            <a:ext cx="1103704" cy="1495842"/>
            <a:chOff x="0" y="2616032"/>
            <a:chExt cx="3849683" cy="3975132"/>
          </a:xfrm>
        </p:grpSpPr>
        <p:sp>
          <p:nvSpPr>
            <p:cNvPr id="1289" name="Google Shape;1289;p17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17"/>
          <p:cNvGrpSpPr/>
          <p:nvPr/>
        </p:nvGrpSpPr>
        <p:grpSpPr>
          <a:xfrm>
            <a:off x="11091859" y="5156553"/>
            <a:ext cx="1103704" cy="1495842"/>
            <a:chOff x="0" y="2616032"/>
            <a:chExt cx="3849683" cy="3975132"/>
          </a:xfrm>
        </p:grpSpPr>
        <p:sp>
          <p:nvSpPr>
            <p:cNvPr id="1296" name="Google Shape;1296;p17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8"/>
          <p:cNvSpPr/>
          <p:nvPr/>
        </p:nvSpPr>
        <p:spPr>
          <a:xfrm>
            <a:off x="0" y="4120297"/>
            <a:ext cx="12186068" cy="1605816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8"/>
          <p:cNvSpPr/>
          <p:nvPr/>
        </p:nvSpPr>
        <p:spPr>
          <a:xfrm>
            <a:off x="0" y="4784363"/>
            <a:ext cx="12186068" cy="1996876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18"/>
          <p:cNvSpPr/>
          <p:nvPr/>
        </p:nvSpPr>
        <p:spPr>
          <a:xfrm>
            <a:off x="8258972" y="854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18"/>
          <p:cNvSpPr/>
          <p:nvPr/>
        </p:nvSpPr>
        <p:spPr>
          <a:xfrm>
            <a:off x="9653031" y="1824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18"/>
          <p:cNvSpPr txBox="1"/>
          <p:nvPr>
            <p:ph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308" name="Google Shape;1308;p18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309" name="Google Shape;1309;p18"/>
          <p:cNvSpPr txBox="1"/>
          <p:nvPr>
            <p:ph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310" name="Google Shape;1310;p18"/>
          <p:cNvSpPr txBox="1"/>
          <p:nvPr>
            <p:ph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311" name="Google Shape;1311;p18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2" name="Google Shape;1312;p18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3" name="Google Shape;1313;p18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4" name="Google Shape;1314;p18"/>
          <p:cNvSpPr/>
          <p:nvPr/>
        </p:nvSpPr>
        <p:spPr>
          <a:xfrm>
            <a:off x="-1" y="49379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8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18"/>
          <p:cNvSpPr/>
          <p:nvPr/>
        </p:nvSpPr>
        <p:spPr>
          <a:xfrm>
            <a:off x="2964581" y="5390147"/>
            <a:ext cx="9231003" cy="136992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8"/>
          <p:cNvSpPr/>
          <p:nvPr/>
        </p:nvSpPr>
        <p:spPr>
          <a:xfrm>
            <a:off x="0" y="5864835"/>
            <a:ext cx="12186068" cy="992877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8" name="Google Shape;1318;p18"/>
          <p:cNvGrpSpPr/>
          <p:nvPr/>
        </p:nvGrpSpPr>
        <p:grpSpPr>
          <a:xfrm>
            <a:off x="10847414" y="4913261"/>
            <a:ext cx="1344269" cy="597605"/>
            <a:chOff x="5587465" y="2921006"/>
            <a:chExt cx="6605743" cy="2936636"/>
          </a:xfrm>
        </p:grpSpPr>
        <p:sp>
          <p:nvSpPr>
            <p:cNvPr id="1319" name="Google Shape;1319;p18"/>
            <p:cNvSpPr/>
            <p:nvPr/>
          </p:nvSpPr>
          <p:spPr>
            <a:xfrm>
              <a:off x="5587465" y="2921006"/>
              <a:ext cx="6602171" cy="2554475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6328965" y="3589324"/>
              <a:ext cx="5864243" cy="2268318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18"/>
          <p:cNvGrpSpPr/>
          <p:nvPr/>
        </p:nvGrpSpPr>
        <p:grpSpPr>
          <a:xfrm>
            <a:off x="10923321" y="4937930"/>
            <a:ext cx="1192476" cy="668666"/>
            <a:chOff x="6877485" y="3611177"/>
            <a:chExt cx="5234749" cy="2935319"/>
          </a:xfrm>
        </p:grpSpPr>
        <p:grpSp>
          <p:nvGrpSpPr>
            <p:cNvPr id="1322" name="Google Shape;1322;p18"/>
            <p:cNvGrpSpPr/>
            <p:nvPr/>
          </p:nvGrpSpPr>
          <p:grpSpPr>
            <a:xfrm>
              <a:off x="6958829" y="3611177"/>
              <a:ext cx="4900040" cy="2763392"/>
              <a:chOff x="3561111" y="2215514"/>
              <a:chExt cx="4900040" cy="2763392"/>
            </a:xfrm>
          </p:grpSpPr>
          <p:sp>
            <p:nvSpPr>
              <p:cNvPr id="1323" name="Google Shape;1323;p18"/>
              <p:cNvSpPr/>
              <p:nvPr/>
            </p:nvSpPr>
            <p:spPr>
              <a:xfrm>
                <a:off x="3561111" y="4789931"/>
                <a:ext cx="4900040" cy="188975"/>
              </a:xfrm>
              <a:custGeom>
                <a:rect b="b" l="l" r="r" t="t"/>
                <a:pathLst>
                  <a:path extrusionOk="0" h="188975" w="4900040">
                    <a:moveTo>
                      <a:pt x="2450021" y="188976"/>
                    </a:moveTo>
                    <a:cubicBezTo>
                      <a:pt x="3799427" y="188976"/>
                      <a:pt x="4900041" y="146495"/>
                      <a:pt x="4900041" y="94488"/>
                    </a:cubicBezTo>
                    <a:cubicBezTo>
                      <a:pt x="4900041" y="42481"/>
                      <a:pt x="3799427" y="0"/>
                      <a:pt x="2450021" y="0"/>
                    </a:cubicBezTo>
                    <a:cubicBezTo>
                      <a:pt x="1100614" y="0"/>
                      <a:pt x="0" y="42481"/>
                      <a:pt x="0" y="94488"/>
                    </a:cubicBezTo>
                    <a:cubicBezTo>
                      <a:pt x="0" y="146495"/>
                      <a:pt x="1100614" y="188976"/>
                      <a:pt x="2450021" y="188976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18"/>
              <p:cNvSpPr/>
              <p:nvPr/>
            </p:nvSpPr>
            <p:spPr>
              <a:xfrm>
                <a:off x="4288249" y="3515200"/>
                <a:ext cx="3445859" cy="1369218"/>
              </a:xfrm>
              <a:custGeom>
                <a:rect b="b" l="l" r="r" t="t"/>
                <a:pathLst>
                  <a:path extrusionOk="0" h="1369218" w="3445859">
                    <a:moveTo>
                      <a:pt x="0" y="0"/>
                    </a:moveTo>
                    <a:lnTo>
                      <a:pt x="3445859" y="0"/>
                    </a:lnTo>
                    <a:lnTo>
                      <a:pt x="3445859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18"/>
              <p:cNvSpPr/>
              <p:nvPr/>
            </p:nvSpPr>
            <p:spPr>
              <a:xfrm>
                <a:off x="4288249" y="3515200"/>
                <a:ext cx="2121122" cy="1369218"/>
              </a:xfrm>
              <a:custGeom>
                <a:rect b="b" l="l" r="r" t="t"/>
                <a:pathLst>
                  <a:path extrusionOk="0" h="1369218" w="2121122">
                    <a:moveTo>
                      <a:pt x="0" y="0"/>
                    </a:moveTo>
                    <a:lnTo>
                      <a:pt x="2121122" y="0"/>
                    </a:lnTo>
                    <a:lnTo>
                      <a:pt x="2121122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18"/>
              <p:cNvSpPr/>
              <p:nvPr/>
            </p:nvSpPr>
            <p:spPr>
              <a:xfrm>
                <a:off x="4271676" y="3477196"/>
                <a:ext cx="3477768" cy="76104"/>
              </a:xfrm>
              <a:custGeom>
                <a:rect b="b" l="l" r="r" t="t"/>
                <a:pathLst>
                  <a:path extrusionOk="0" h="76104" w="3477768">
                    <a:moveTo>
                      <a:pt x="0" y="0"/>
                    </a:moveTo>
                    <a:lnTo>
                      <a:pt x="3477768" y="0"/>
                    </a:lnTo>
                    <a:lnTo>
                      <a:pt x="3477768" y="76105"/>
                    </a:lnTo>
                    <a:lnTo>
                      <a:pt x="0" y="76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18"/>
              <p:cNvSpPr/>
              <p:nvPr/>
            </p:nvSpPr>
            <p:spPr>
              <a:xfrm>
                <a:off x="6367938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18"/>
              <p:cNvSpPr/>
              <p:nvPr/>
            </p:nvSpPr>
            <p:spPr>
              <a:xfrm>
                <a:off x="4271676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18"/>
              <p:cNvSpPr/>
              <p:nvPr/>
            </p:nvSpPr>
            <p:spPr>
              <a:xfrm>
                <a:off x="5348763" y="2215514"/>
                <a:ext cx="2531935" cy="1337691"/>
              </a:xfrm>
              <a:custGeom>
                <a:rect b="b" l="l" r="r" t="t"/>
                <a:pathLst>
                  <a:path extrusionOk="0" h="1337691" w="2531935">
                    <a:moveTo>
                      <a:pt x="0" y="0"/>
                    </a:moveTo>
                    <a:lnTo>
                      <a:pt x="1286066" y="0"/>
                    </a:lnTo>
                    <a:lnTo>
                      <a:pt x="2129981" y="482632"/>
                    </a:lnTo>
                    <a:lnTo>
                      <a:pt x="2531936" y="1337691"/>
                    </a:lnTo>
                    <a:lnTo>
                      <a:pt x="40196" y="1337691"/>
                    </a:lnTo>
                    <a:close/>
                  </a:path>
                </a:pathLst>
              </a:custGeom>
              <a:solidFill>
                <a:srgbClr val="8B34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18"/>
              <p:cNvSpPr/>
              <p:nvPr/>
            </p:nvSpPr>
            <p:spPr>
              <a:xfrm>
                <a:off x="4102893" y="2215514"/>
                <a:ext cx="2491740" cy="1337786"/>
              </a:xfrm>
              <a:custGeom>
                <a:rect b="b" l="l" r="r" t="t"/>
                <a:pathLst>
                  <a:path extrusionOk="0" h="1337786" w="2491740">
                    <a:moveTo>
                      <a:pt x="412242" y="476821"/>
                    </a:moveTo>
                    <a:lnTo>
                      <a:pt x="1245870" y="0"/>
                    </a:lnTo>
                    <a:cubicBezTo>
                      <a:pt x="1527239" y="160782"/>
                      <a:pt x="1808607" y="321659"/>
                      <a:pt x="2089785" y="482727"/>
                    </a:cubicBezTo>
                    <a:cubicBezTo>
                      <a:pt x="2223897" y="767715"/>
                      <a:pt x="2357819" y="1052798"/>
                      <a:pt x="2491740" y="1337786"/>
                    </a:cubicBezTo>
                    <a:lnTo>
                      <a:pt x="0" y="1337786"/>
                    </a:lnTo>
                    <a:cubicBezTo>
                      <a:pt x="133921" y="1052798"/>
                      <a:pt x="267843" y="767620"/>
                      <a:pt x="402050" y="482727"/>
                    </a:cubicBezTo>
                    <a:lnTo>
                      <a:pt x="412242" y="4768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18"/>
              <p:cNvSpPr/>
              <p:nvPr/>
            </p:nvSpPr>
            <p:spPr>
              <a:xfrm>
                <a:off x="7666672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18"/>
              <p:cNvSpPr/>
              <p:nvPr/>
            </p:nvSpPr>
            <p:spPr>
              <a:xfrm>
                <a:off x="4222336" y="2302953"/>
                <a:ext cx="2252948" cy="1174241"/>
              </a:xfrm>
              <a:custGeom>
                <a:rect b="b" l="l" r="r" t="t"/>
                <a:pathLst>
                  <a:path extrusionOk="0" h="1174241" w="2252948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2252948" y="1174242"/>
                    </a:lnTo>
                    <a:lnTo>
                      <a:pt x="1912144" y="449390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>
                <a:off x="4222336" y="2302953"/>
                <a:ext cx="1218914" cy="1174241"/>
              </a:xfrm>
              <a:custGeom>
                <a:rect b="b" l="l" r="r" t="t"/>
                <a:pathLst>
                  <a:path extrusionOk="0" h="1174241" w="1218914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184975" y="1174242"/>
                    </a:lnTo>
                    <a:lnTo>
                      <a:pt x="525780" y="449390"/>
                    </a:lnTo>
                    <a:lnTo>
                      <a:pt x="1218914" y="5295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18"/>
              <p:cNvSpPr/>
              <p:nvPr/>
            </p:nvSpPr>
            <p:spPr>
              <a:xfrm>
                <a:off x="6192678" y="2698146"/>
                <a:ext cx="1688020" cy="855059"/>
              </a:xfrm>
              <a:custGeom>
                <a:rect b="b" l="l" r="r" t="t"/>
                <a:pathLst>
                  <a:path extrusionOk="0" h="855059" w="1688020">
                    <a:moveTo>
                      <a:pt x="1286066" y="0"/>
                    </a:moveTo>
                    <a:lnTo>
                      <a:pt x="0" y="0"/>
                    </a:lnTo>
                    <a:lnTo>
                      <a:pt x="401955" y="855059"/>
                    </a:lnTo>
                    <a:lnTo>
                      <a:pt x="1688021" y="855059"/>
                    </a:lnTo>
                    <a:close/>
                  </a:path>
                </a:pathLst>
              </a:custGeom>
              <a:solidFill>
                <a:srgbClr val="642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18"/>
              <p:cNvSpPr/>
              <p:nvPr/>
            </p:nvSpPr>
            <p:spPr>
              <a:xfrm>
                <a:off x="4466176" y="3553205"/>
                <a:ext cx="1765172" cy="1331213"/>
              </a:xfrm>
              <a:custGeom>
                <a:rect b="b" l="l" r="r" t="t"/>
                <a:pathLst>
                  <a:path extrusionOk="0" h="1331213" w="1765172">
                    <a:moveTo>
                      <a:pt x="135160" y="0"/>
                    </a:moveTo>
                    <a:cubicBezTo>
                      <a:pt x="138113" y="0"/>
                      <a:pt x="141065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4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4" y="1331214"/>
                      <a:pt x="273082" y="1331214"/>
                      <a:pt x="270224" y="1331214"/>
                    </a:cubicBezTo>
                    <a:cubicBezTo>
                      <a:pt x="270224" y="887444"/>
                      <a:pt x="270224" y="443770"/>
                      <a:pt x="270224" y="0"/>
                    </a:cubicBezTo>
                    <a:lnTo>
                      <a:pt x="270224" y="0"/>
                    </a:lnTo>
                    <a:close/>
                    <a:moveTo>
                      <a:pt x="405384" y="0"/>
                    </a:moveTo>
                    <a:cubicBezTo>
                      <a:pt x="408337" y="0"/>
                      <a:pt x="411290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384" y="1331214"/>
                    </a:cubicBezTo>
                    <a:cubicBezTo>
                      <a:pt x="405384" y="887444"/>
                      <a:pt x="405384" y="443770"/>
                      <a:pt x="405384" y="0"/>
                    </a:cubicBezTo>
                    <a:lnTo>
                      <a:pt x="405384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8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7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lnTo>
                      <a:pt x="945737" y="0"/>
                    </a:lnTo>
                    <a:close/>
                    <a:moveTo>
                      <a:pt x="1080897" y="0"/>
                    </a:moveTo>
                    <a:cubicBezTo>
                      <a:pt x="1083850" y="0"/>
                      <a:pt x="1086803" y="0"/>
                      <a:pt x="1089660" y="0"/>
                    </a:cubicBezTo>
                    <a:cubicBezTo>
                      <a:pt x="1089660" y="443770"/>
                      <a:pt x="1089660" y="887444"/>
                      <a:pt x="1089660" y="1331214"/>
                    </a:cubicBezTo>
                    <a:cubicBezTo>
                      <a:pt x="1086707" y="1331214"/>
                      <a:pt x="1083755" y="1331214"/>
                      <a:pt x="1080897" y="1331214"/>
                    </a:cubicBezTo>
                    <a:cubicBezTo>
                      <a:pt x="1080897" y="887444"/>
                      <a:pt x="1080897" y="443770"/>
                      <a:pt x="1080897" y="0"/>
                    </a:cubicBezTo>
                    <a:lnTo>
                      <a:pt x="1080897" y="0"/>
                    </a:lnTo>
                    <a:close/>
                    <a:moveTo>
                      <a:pt x="1215961" y="0"/>
                    </a:moveTo>
                    <a:cubicBezTo>
                      <a:pt x="1218914" y="0"/>
                      <a:pt x="1221867" y="0"/>
                      <a:pt x="1224820" y="0"/>
                    </a:cubicBezTo>
                    <a:cubicBezTo>
                      <a:pt x="1224820" y="443770"/>
                      <a:pt x="1224820" y="887444"/>
                      <a:pt x="1224820" y="1331214"/>
                    </a:cubicBezTo>
                    <a:cubicBezTo>
                      <a:pt x="1221867" y="1331214"/>
                      <a:pt x="1218914" y="1331214"/>
                      <a:pt x="1215961" y="1331214"/>
                    </a:cubicBezTo>
                    <a:cubicBezTo>
                      <a:pt x="1215961" y="887444"/>
                      <a:pt x="1215961" y="443770"/>
                      <a:pt x="1215961" y="0"/>
                    </a:cubicBezTo>
                    <a:lnTo>
                      <a:pt x="1215961" y="0"/>
                    </a:lnTo>
                    <a:close/>
                    <a:moveTo>
                      <a:pt x="1351121" y="0"/>
                    </a:moveTo>
                    <a:cubicBezTo>
                      <a:pt x="1354074" y="0"/>
                      <a:pt x="1357027" y="0"/>
                      <a:pt x="1359884" y="0"/>
                    </a:cubicBezTo>
                    <a:cubicBezTo>
                      <a:pt x="1359884" y="443770"/>
                      <a:pt x="1359884" y="887444"/>
                      <a:pt x="1359884" y="1331214"/>
                    </a:cubicBezTo>
                    <a:cubicBezTo>
                      <a:pt x="1356932" y="1331214"/>
                      <a:pt x="1353979" y="1331214"/>
                      <a:pt x="1351121" y="1331214"/>
                    </a:cubicBezTo>
                    <a:cubicBezTo>
                      <a:pt x="1351121" y="887444"/>
                      <a:pt x="1351121" y="443770"/>
                      <a:pt x="1351121" y="0"/>
                    </a:cubicBezTo>
                    <a:lnTo>
                      <a:pt x="1351121" y="0"/>
                    </a:lnTo>
                    <a:close/>
                    <a:moveTo>
                      <a:pt x="1486186" y="0"/>
                    </a:moveTo>
                    <a:cubicBezTo>
                      <a:pt x="1489139" y="0"/>
                      <a:pt x="1492091" y="0"/>
                      <a:pt x="1494949" y="0"/>
                    </a:cubicBezTo>
                    <a:cubicBezTo>
                      <a:pt x="1494949" y="443770"/>
                      <a:pt x="1494949" y="887444"/>
                      <a:pt x="1494949" y="1331214"/>
                    </a:cubicBezTo>
                    <a:cubicBezTo>
                      <a:pt x="1491996" y="1331214"/>
                      <a:pt x="1489043" y="1331214"/>
                      <a:pt x="1486186" y="1331214"/>
                    </a:cubicBezTo>
                    <a:cubicBezTo>
                      <a:pt x="1486186" y="887444"/>
                      <a:pt x="1486186" y="443770"/>
                      <a:pt x="1486186" y="0"/>
                    </a:cubicBezTo>
                    <a:lnTo>
                      <a:pt x="1486186" y="0"/>
                    </a:lnTo>
                    <a:close/>
                    <a:moveTo>
                      <a:pt x="1621250" y="0"/>
                    </a:moveTo>
                    <a:cubicBezTo>
                      <a:pt x="1624203" y="0"/>
                      <a:pt x="1627156" y="0"/>
                      <a:pt x="1630013" y="0"/>
                    </a:cubicBezTo>
                    <a:cubicBezTo>
                      <a:pt x="1630013" y="443770"/>
                      <a:pt x="1630013" y="887444"/>
                      <a:pt x="1630013" y="1331214"/>
                    </a:cubicBezTo>
                    <a:cubicBezTo>
                      <a:pt x="1627060" y="1331214"/>
                      <a:pt x="1624108" y="1331214"/>
                      <a:pt x="1621250" y="1331214"/>
                    </a:cubicBezTo>
                    <a:cubicBezTo>
                      <a:pt x="1621250" y="887444"/>
                      <a:pt x="1621250" y="443770"/>
                      <a:pt x="1621250" y="0"/>
                    </a:cubicBezTo>
                    <a:lnTo>
                      <a:pt x="1621250" y="0"/>
                    </a:lnTo>
                    <a:close/>
                    <a:moveTo>
                      <a:pt x="1756410" y="0"/>
                    </a:moveTo>
                    <a:lnTo>
                      <a:pt x="1765173" y="0"/>
                    </a:lnTo>
                    <a:lnTo>
                      <a:pt x="1765173" y="1331214"/>
                    </a:lnTo>
                    <a:lnTo>
                      <a:pt x="1756410" y="1331214"/>
                    </a:lnTo>
                    <a:lnTo>
                      <a:pt x="1756410" y="0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18"/>
              <p:cNvSpPr/>
              <p:nvPr/>
            </p:nvSpPr>
            <p:spPr>
              <a:xfrm>
                <a:off x="6587298" y="3553205"/>
                <a:ext cx="954500" cy="1331213"/>
              </a:xfrm>
              <a:custGeom>
                <a:rect b="b" l="l" r="r" t="t"/>
                <a:pathLst>
                  <a:path extrusionOk="0" h="1331213" w="954500">
                    <a:moveTo>
                      <a:pt x="135160" y="0"/>
                    </a:moveTo>
                    <a:cubicBezTo>
                      <a:pt x="138113" y="0"/>
                      <a:pt x="141066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5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5" y="1331214"/>
                      <a:pt x="273082" y="1331214"/>
                      <a:pt x="270225" y="1331214"/>
                    </a:cubicBezTo>
                    <a:cubicBezTo>
                      <a:pt x="270225" y="887444"/>
                      <a:pt x="270225" y="443770"/>
                      <a:pt x="270225" y="0"/>
                    </a:cubicBezTo>
                    <a:lnTo>
                      <a:pt x="270225" y="0"/>
                    </a:lnTo>
                    <a:close/>
                    <a:moveTo>
                      <a:pt x="405289" y="0"/>
                    </a:moveTo>
                    <a:cubicBezTo>
                      <a:pt x="408242" y="0"/>
                      <a:pt x="411194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289" y="1331214"/>
                    </a:cubicBezTo>
                    <a:cubicBezTo>
                      <a:pt x="405289" y="887444"/>
                      <a:pt x="405289" y="443770"/>
                      <a:pt x="405289" y="0"/>
                    </a:cubicBezTo>
                    <a:lnTo>
                      <a:pt x="405289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9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8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close/>
                  </a:path>
                </a:pathLst>
              </a:custGeom>
              <a:solidFill>
                <a:srgbClr val="A536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18"/>
              <p:cNvSpPr/>
              <p:nvPr/>
            </p:nvSpPr>
            <p:spPr>
              <a:xfrm>
                <a:off x="4558759" y="2314669"/>
                <a:ext cx="1765077" cy="1162621"/>
              </a:xfrm>
              <a:custGeom>
                <a:rect b="b" l="l" r="r" t="t"/>
                <a:pathLst>
                  <a:path extrusionOk="0" h="1162621" w="1765077">
                    <a:moveTo>
                      <a:pt x="143828" y="357950"/>
                    </a:moveTo>
                    <a:lnTo>
                      <a:pt x="143828" y="1162526"/>
                    </a:lnTo>
                    <a:lnTo>
                      <a:pt x="135064" y="1162526"/>
                    </a:lnTo>
                    <a:lnTo>
                      <a:pt x="135064" y="362903"/>
                    </a:lnTo>
                    <a:lnTo>
                      <a:pt x="143828" y="357950"/>
                    </a:lnTo>
                    <a:lnTo>
                      <a:pt x="143828" y="357950"/>
                    </a:lnTo>
                    <a:close/>
                    <a:moveTo>
                      <a:pt x="684276" y="48768"/>
                    </a:moveTo>
                    <a:lnTo>
                      <a:pt x="675513" y="53816"/>
                    </a:lnTo>
                    <a:lnTo>
                      <a:pt x="675513" y="1162526"/>
                    </a:lnTo>
                    <a:lnTo>
                      <a:pt x="684276" y="1162526"/>
                    </a:lnTo>
                    <a:lnTo>
                      <a:pt x="684276" y="48768"/>
                    </a:lnTo>
                    <a:lnTo>
                      <a:pt x="684276" y="48768"/>
                    </a:lnTo>
                    <a:close/>
                    <a:moveTo>
                      <a:pt x="549116" y="126111"/>
                    </a:moveTo>
                    <a:lnTo>
                      <a:pt x="540353" y="131159"/>
                    </a:lnTo>
                    <a:lnTo>
                      <a:pt x="540353" y="1162622"/>
                    </a:lnTo>
                    <a:lnTo>
                      <a:pt x="549116" y="1162622"/>
                    </a:lnTo>
                    <a:lnTo>
                      <a:pt x="549116" y="126111"/>
                    </a:lnTo>
                    <a:lnTo>
                      <a:pt x="549116" y="126111"/>
                    </a:lnTo>
                    <a:close/>
                    <a:moveTo>
                      <a:pt x="414052" y="203359"/>
                    </a:moveTo>
                    <a:lnTo>
                      <a:pt x="405289" y="208407"/>
                    </a:lnTo>
                    <a:lnTo>
                      <a:pt x="405289" y="1162526"/>
                    </a:lnTo>
                    <a:lnTo>
                      <a:pt x="414052" y="1162526"/>
                    </a:lnTo>
                    <a:lnTo>
                      <a:pt x="414052" y="203359"/>
                    </a:lnTo>
                    <a:lnTo>
                      <a:pt x="414052" y="203359"/>
                    </a:lnTo>
                    <a:close/>
                    <a:moveTo>
                      <a:pt x="278987" y="280607"/>
                    </a:moveTo>
                    <a:lnTo>
                      <a:pt x="270224" y="285655"/>
                    </a:lnTo>
                    <a:lnTo>
                      <a:pt x="270224" y="1162526"/>
                    </a:lnTo>
                    <a:lnTo>
                      <a:pt x="278987" y="1162526"/>
                    </a:lnTo>
                    <a:lnTo>
                      <a:pt x="278987" y="280607"/>
                    </a:lnTo>
                    <a:lnTo>
                      <a:pt x="278987" y="280607"/>
                    </a:lnTo>
                    <a:close/>
                    <a:moveTo>
                      <a:pt x="8763" y="435197"/>
                    </a:moveTo>
                    <a:lnTo>
                      <a:pt x="4382" y="437674"/>
                    </a:lnTo>
                    <a:lnTo>
                      <a:pt x="0" y="447008"/>
                    </a:lnTo>
                    <a:lnTo>
                      <a:pt x="0" y="1162431"/>
                    </a:lnTo>
                    <a:lnTo>
                      <a:pt x="8763" y="1162431"/>
                    </a:lnTo>
                    <a:lnTo>
                      <a:pt x="8763" y="435197"/>
                    </a:lnTo>
                    <a:lnTo>
                      <a:pt x="8763" y="435197"/>
                    </a:lnTo>
                    <a:close/>
                    <a:moveTo>
                      <a:pt x="810578" y="1162526"/>
                    </a:moveTo>
                    <a:lnTo>
                      <a:pt x="819341" y="1162526"/>
                    </a:lnTo>
                    <a:lnTo>
                      <a:pt x="819341" y="5048"/>
                    </a:lnTo>
                    <a:lnTo>
                      <a:pt x="810578" y="0"/>
                    </a:lnTo>
                    <a:lnTo>
                      <a:pt x="810578" y="1162526"/>
                    </a:lnTo>
                    <a:lnTo>
                      <a:pt x="810578" y="1162526"/>
                    </a:lnTo>
                    <a:close/>
                    <a:moveTo>
                      <a:pt x="945642" y="1162526"/>
                    </a:moveTo>
                    <a:lnTo>
                      <a:pt x="954405" y="1162526"/>
                    </a:lnTo>
                    <a:lnTo>
                      <a:pt x="954405" y="82391"/>
                    </a:lnTo>
                    <a:lnTo>
                      <a:pt x="945642" y="77343"/>
                    </a:lnTo>
                    <a:lnTo>
                      <a:pt x="945642" y="1162526"/>
                    </a:lnTo>
                    <a:lnTo>
                      <a:pt x="945642" y="1162526"/>
                    </a:lnTo>
                    <a:close/>
                    <a:moveTo>
                      <a:pt x="1080802" y="1162526"/>
                    </a:moveTo>
                    <a:lnTo>
                      <a:pt x="1089565" y="1162526"/>
                    </a:lnTo>
                    <a:lnTo>
                      <a:pt x="1089565" y="159639"/>
                    </a:lnTo>
                    <a:lnTo>
                      <a:pt x="1080802" y="154591"/>
                    </a:lnTo>
                    <a:lnTo>
                      <a:pt x="1080802" y="1162526"/>
                    </a:lnTo>
                    <a:lnTo>
                      <a:pt x="1080802" y="1162526"/>
                    </a:lnTo>
                    <a:close/>
                    <a:moveTo>
                      <a:pt x="1215866" y="1162526"/>
                    </a:moveTo>
                    <a:lnTo>
                      <a:pt x="1224629" y="1162526"/>
                    </a:lnTo>
                    <a:lnTo>
                      <a:pt x="1224629" y="236887"/>
                    </a:lnTo>
                    <a:lnTo>
                      <a:pt x="1215866" y="231839"/>
                    </a:lnTo>
                    <a:lnTo>
                      <a:pt x="1215866" y="1162526"/>
                    </a:lnTo>
                    <a:lnTo>
                      <a:pt x="1215866" y="1162526"/>
                    </a:lnTo>
                    <a:close/>
                    <a:moveTo>
                      <a:pt x="1351026" y="1162526"/>
                    </a:moveTo>
                    <a:lnTo>
                      <a:pt x="1359789" y="1162526"/>
                    </a:lnTo>
                    <a:lnTo>
                      <a:pt x="1359789" y="314230"/>
                    </a:lnTo>
                    <a:lnTo>
                      <a:pt x="1351026" y="309182"/>
                    </a:lnTo>
                    <a:lnTo>
                      <a:pt x="1351026" y="1162526"/>
                    </a:lnTo>
                    <a:lnTo>
                      <a:pt x="1351026" y="1162526"/>
                    </a:lnTo>
                    <a:close/>
                    <a:moveTo>
                      <a:pt x="1486091" y="1162526"/>
                    </a:moveTo>
                    <a:lnTo>
                      <a:pt x="1494853" y="1162526"/>
                    </a:lnTo>
                    <a:lnTo>
                      <a:pt x="1494853" y="391478"/>
                    </a:lnTo>
                    <a:lnTo>
                      <a:pt x="1486091" y="386429"/>
                    </a:lnTo>
                    <a:lnTo>
                      <a:pt x="1486091" y="1162526"/>
                    </a:lnTo>
                    <a:lnTo>
                      <a:pt x="1486091" y="1162526"/>
                    </a:lnTo>
                    <a:close/>
                    <a:moveTo>
                      <a:pt x="1621155" y="1162526"/>
                    </a:moveTo>
                    <a:lnTo>
                      <a:pt x="1629918" y="1162526"/>
                    </a:lnTo>
                    <a:lnTo>
                      <a:pt x="1629918" y="553117"/>
                    </a:lnTo>
                    <a:lnTo>
                      <a:pt x="1621155" y="534353"/>
                    </a:lnTo>
                    <a:lnTo>
                      <a:pt x="1621155" y="1162526"/>
                    </a:lnTo>
                    <a:lnTo>
                      <a:pt x="1621155" y="1162526"/>
                    </a:lnTo>
                    <a:close/>
                    <a:moveTo>
                      <a:pt x="1756315" y="1162526"/>
                    </a:moveTo>
                    <a:lnTo>
                      <a:pt x="1765078" y="1162526"/>
                    </a:lnTo>
                    <a:lnTo>
                      <a:pt x="1765078" y="840581"/>
                    </a:lnTo>
                    <a:lnTo>
                      <a:pt x="1756315" y="821817"/>
                    </a:lnTo>
                    <a:lnTo>
                      <a:pt x="1756315" y="1162526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8"/>
              <p:cNvSpPr/>
              <p:nvPr/>
            </p:nvSpPr>
            <p:spPr>
              <a:xfrm>
                <a:off x="4641913" y="3753325"/>
                <a:ext cx="1413795" cy="1131093"/>
              </a:xfrm>
              <a:custGeom>
                <a:rect b="b" l="l" r="r" t="t"/>
                <a:pathLst>
                  <a:path extrusionOk="0" h="1131093" w="1413795">
                    <a:moveTo>
                      <a:pt x="0" y="0"/>
                    </a:moveTo>
                    <a:lnTo>
                      <a:pt x="1413796" y="0"/>
                    </a:lnTo>
                    <a:lnTo>
                      <a:pt x="1413796" y="1131094"/>
                    </a:lnTo>
                    <a:lnTo>
                      <a:pt x="0" y="11310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18"/>
              <p:cNvSpPr/>
              <p:nvPr/>
            </p:nvSpPr>
            <p:spPr>
              <a:xfrm>
                <a:off x="4688204" y="3799617"/>
                <a:ext cx="1321117" cy="1084802"/>
              </a:xfrm>
              <a:custGeom>
                <a:rect b="b" l="l" r="r" t="t"/>
                <a:pathLst>
                  <a:path extrusionOk="0" h="1084802" w="1321117">
                    <a:moveTo>
                      <a:pt x="0" y="0"/>
                    </a:moveTo>
                    <a:lnTo>
                      <a:pt x="1321118" y="0"/>
                    </a:lnTo>
                    <a:lnTo>
                      <a:pt x="1321118" y="1084802"/>
                    </a:lnTo>
                    <a:lnTo>
                      <a:pt x="0" y="1084802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18"/>
              <p:cNvSpPr/>
              <p:nvPr/>
            </p:nvSpPr>
            <p:spPr>
              <a:xfrm>
                <a:off x="5325712" y="3764279"/>
                <a:ext cx="46196" cy="1120139"/>
              </a:xfrm>
              <a:custGeom>
                <a:rect b="b" l="l" r="r" t="t"/>
                <a:pathLst>
                  <a:path extrusionOk="0" h="1120139" w="46196">
                    <a:moveTo>
                      <a:pt x="0" y="0"/>
                    </a:moveTo>
                    <a:lnTo>
                      <a:pt x="46196" y="0"/>
                    </a:lnTo>
                    <a:lnTo>
                      <a:pt x="46196" y="1120140"/>
                    </a:lnTo>
                    <a:lnTo>
                      <a:pt x="0" y="1120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8"/>
              <p:cNvSpPr/>
              <p:nvPr/>
            </p:nvSpPr>
            <p:spPr>
              <a:xfrm>
                <a:off x="4736400" y="3799617"/>
                <a:ext cx="1224724" cy="1084802"/>
              </a:xfrm>
              <a:custGeom>
                <a:rect b="b" l="l" r="r" t="t"/>
                <a:pathLst>
                  <a:path extrusionOk="0" h="1084802" w="1224724"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084802"/>
                    </a:lnTo>
                    <a:cubicBezTo>
                      <a:pt x="5810" y="1084802"/>
                      <a:pt x="2858" y="1084802"/>
                      <a:pt x="0" y="1084802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35160" y="0"/>
                    </a:moveTo>
                    <a:lnTo>
                      <a:pt x="143923" y="0"/>
                    </a:lnTo>
                    <a:lnTo>
                      <a:pt x="143923" y="1084802"/>
                    </a:lnTo>
                    <a:cubicBezTo>
                      <a:pt x="140970" y="1084802"/>
                      <a:pt x="138017" y="1084802"/>
                      <a:pt x="135160" y="1084802"/>
                    </a:cubicBezTo>
                    <a:lnTo>
                      <a:pt x="135160" y="0"/>
                    </a:lnTo>
                    <a:lnTo>
                      <a:pt x="135160" y="0"/>
                    </a:lnTo>
                    <a:close/>
                    <a:moveTo>
                      <a:pt x="270224" y="0"/>
                    </a:moveTo>
                    <a:lnTo>
                      <a:pt x="278987" y="0"/>
                    </a:lnTo>
                    <a:lnTo>
                      <a:pt x="278987" y="1084802"/>
                    </a:lnTo>
                    <a:cubicBezTo>
                      <a:pt x="276035" y="1084802"/>
                      <a:pt x="273082" y="1084802"/>
                      <a:pt x="270224" y="1084802"/>
                    </a:cubicBezTo>
                    <a:lnTo>
                      <a:pt x="270224" y="0"/>
                    </a:lnTo>
                    <a:lnTo>
                      <a:pt x="270224" y="0"/>
                    </a:lnTo>
                    <a:close/>
                    <a:moveTo>
                      <a:pt x="405289" y="0"/>
                    </a:moveTo>
                    <a:lnTo>
                      <a:pt x="414052" y="0"/>
                    </a:lnTo>
                    <a:lnTo>
                      <a:pt x="414052" y="1084802"/>
                    </a:lnTo>
                    <a:cubicBezTo>
                      <a:pt x="411099" y="1084802"/>
                      <a:pt x="408146" y="1084802"/>
                      <a:pt x="405289" y="1084802"/>
                    </a:cubicBezTo>
                    <a:lnTo>
                      <a:pt x="405289" y="0"/>
                    </a:lnTo>
                    <a:lnTo>
                      <a:pt x="405289" y="0"/>
                    </a:lnTo>
                    <a:close/>
                    <a:moveTo>
                      <a:pt x="540449" y="0"/>
                    </a:moveTo>
                    <a:lnTo>
                      <a:pt x="549212" y="0"/>
                    </a:lnTo>
                    <a:lnTo>
                      <a:pt x="549212" y="1084802"/>
                    </a:lnTo>
                    <a:cubicBezTo>
                      <a:pt x="546259" y="1084802"/>
                      <a:pt x="543306" y="1084802"/>
                      <a:pt x="540449" y="1084802"/>
                    </a:cubicBezTo>
                    <a:lnTo>
                      <a:pt x="540449" y="0"/>
                    </a:lnTo>
                    <a:lnTo>
                      <a:pt x="540449" y="0"/>
                    </a:lnTo>
                    <a:close/>
                    <a:moveTo>
                      <a:pt x="675513" y="0"/>
                    </a:moveTo>
                    <a:lnTo>
                      <a:pt x="684276" y="0"/>
                    </a:lnTo>
                    <a:lnTo>
                      <a:pt x="684276" y="1084802"/>
                    </a:lnTo>
                    <a:cubicBezTo>
                      <a:pt x="681323" y="1084802"/>
                      <a:pt x="678371" y="1084802"/>
                      <a:pt x="675513" y="1084802"/>
                    </a:cubicBezTo>
                    <a:lnTo>
                      <a:pt x="675513" y="0"/>
                    </a:lnTo>
                    <a:lnTo>
                      <a:pt x="675513" y="0"/>
                    </a:lnTo>
                    <a:close/>
                    <a:moveTo>
                      <a:pt x="810673" y="0"/>
                    </a:moveTo>
                    <a:lnTo>
                      <a:pt x="819436" y="0"/>
                    </a:lnTo>
                    <a:lnTo>
                      <a:pt x="819436" y="1084802"/>
                    </a:lnTo>
                    <a:cubicBezTo>
                      <a:pt x="816483" y="1084802"/>
                      <a:pt x="813530" y="1084802"/>
                      <a:pt x="810673" y="1084802"/>
                    </a:cubicBezTo>
                    <a:lnTo>
                      <a:pt x="810673" y="0"/>
                    </a:lnTo>
                    <a:lnTo>
                      <a:pt x="810673" y="0"/>
                    </a:lnTo>
                    <a:close/>
                    <a:moveTo>
                      <a:pt x="945737" y="0"/>
                    </a:moveTo>
                    <a:lnTo>
                      <a:pt x="954596" y="0"/>
                    </a:lnTo>
                    <a:lnTo>
                      <a:pt x="954596" y="1084802"/>
                    </a:lnTo>
                    <a:cubicBezTo>
                      <a:pt x="951643" y="1084802"/>
                      <a:pt x="948690" y="1084802"/>
                      <a:pt x="945737" y="1084802"/>
                    </a:cubicBezTo>
                    <a:lnTo>
                      <a:pt x="945737" y="0"/>
                    </a:lnTo>
                    <a:lnTo>
                      <a:pt x="945737" y="0"/>
                    </a:lnTo>
                    <a:close/>
                    <a:moveTo>
                      <a:pt x="1080897" y="0"/>
                    </a:moveTo>
                    <a:lnTo>
                      <a:pt x="1089660" y="0"/>
                    </a:lnTo>
                    <a:lnTo>
                      <a:pt x="1089660" y="1084802"/>
                    </a:lnTo>
                    <a:cubicBezTo>
                      <a:pt x="1086707" y="1084802"/>
                      <a:pt x="1083755" y="1084802"/>
                      <a:pt x="1080897" y="1084802"/>
                    </a:cubicBezTo>
                    <a:lnTo>
                      <a:pt x="1080897" y="0"/>
                    </a:lnTo>
                    <a:lnTo>
                      <a:pt x="1080897" y="0"/>
                    </a:lnTo>
                    <a:close/>
                    <a:moveTo>
                      <a:pt x="1215962" y="0"/>
                    </a:moveTo>
                    <a:lnTo>
                      <a:pt x="1224725" y="0"/>
                    </a:lnTo>
                    <a:lnTo>
                      <a:pt x="1224725" y="1084802"/>
                    </a:lnTo>
                    <a:cubicBezTo>
                      <a:pt x="1221772" y="1084802"/>
                      <a:pt x="1218819" y="1084802"/>
                      <a:pt x="1215962" y="1084802"/>
                    </a:cubicBezTo>
                    <a:lnTo>
                      <a:pt x="1215962" y="0"/>
                    </a:lnTo>
                    <a:close/>
                  </a:path>
                </a:pathLst>
              </a:custGeom>
              <a:solidFill>
                <a:srgbClr val="AF3A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18"/>
              <p:cNvSpPr/>
              <p:nvPr/>
            </p:nvSpPr>
            <p:spPr>
              <a:xfrm>
                <a:off x="6930770" y="3753325"/>
                <a:ext cx="444627" cy="743331"/>
              </a:xfrm>
              <a:custGeom>
                <a:rect b="b" l="l" r="r" t="t"/>
                <a:pathLst>
                  <a:path extrusionOk="0" h="743331" w="444627">
                    <a:moveTo>
                      <a:pt x="0" y="0"/>
                    </a:moveTo>
                    <a:lnTo>
                      <a:pt x="444627" y="0"/>
                    </a:lnTo>
                    <a:lnTo>
                      <a:pt x="444627" y="743331"/>
                    </a:lnTo>
                    <a:lnTo>
                      <a:pt x="0" y="7433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18"/>
              <p:cNvSpPr/>
              <p:nvPr/>
            </p:nvSpPr>
            <p:spPr>
              <a:xfrm>
                <a:off x="6973537" y="3796093"/>
                <a:ext cx="359092" cy="657796"/>
              </a:xfrm>
              <a:custGeom>
                <a:rect b="b" l="l" r="r" t="t"/>
                <a:pathLst>
                  <a:path extrusionOk="0" h="657796" w="359092">
                    <a:moveTo>
                      <a:pt x="0" y="0"/>
                    </a:moveTo>
                    <a:lnTo>
                      <a:pt x="359093" y="0"/>
                    </a:lnTo>
                    <a:lnTo>
                      <a:pt x="359093" y="657797"/>
                    </a:lnTo>
                    <a:lnTo>
                      <a:pt x="0" y="657797"/>
                    </a:lnTo>
                    <a:close/>
                  </a:path>
                </a:pathLst>
              </a:custGeom>
              <a:solidFill>
                <a:srgbClr val="6636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18"/>
              <p:cNvSpPr/>
              <p:nvPr/>
            </p:nvSpPr>
            <p:spPr>
              <a:xfrm>
                <a:off x="7133462" y="3781329"/>
                <a:ext cx="39243" cy="687133"/>
              </a:xfrm>
              <a:custGeom>
                <a:rect b="b" l="l" r="r" t="t"/>
                <a:pathLst>
                  <a:path extrusionOk="0" h="687133" w="39243">
                    <a:moveTo>
                      <a:pt x="0" y="0"/>
                    </a:moveTo>
                    <a:lnTo>
                      <a:pt x="39243" y="0"/>
                    </a:lnTo>
                    <a:lnTo>
                      <a:pt x="39243" y="687134"/>
                    </a:lnTo>
                    <a:lnTo>
                      <a:pt x="0" y="687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18"/>
              <p:cNvSpPr/>
              <p:nvPr/>
            </p:nvSpPr>
            <p:spPr>
              <a:xfrm>
                <a:off x="6949439" y="4105274"/>
                <a:ext cx="407193" cy="39243"/>
              </a:xfrm>
              <a:custGeom>
                <a:rect b="b" l="l" r="r" t="t"/>
                <a:pathLst>
                  <a:path extrusionOk="0" h="39243" w="407193">
                    <a:moveTo>
                      <a:pt x="0" y="0"/>
                    </a:moveTo>
                    <a:lnTo>
                      <a:pt x="407194" y="0"/>
                    </a:lnTo>
                    <a:lnTo>
                      <a:pt x="407194" y="39243"/>
                    </a:lnTo>
                    <a:lnTo>
                      <a:pt x="0" y="39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18"/>
            <p:cNvGrpSpPr/>
            <p:nvPr/>
          </p:nvGrpSpPr>
          <p:grpSpPr>
            <a:xfrm>
              <a:off x="6877485" y="6004428"/>
              <a:ext cx="5234749" cy="542068"/>
              <a:chOff x="3479767" y="4608765"/>
              <a:chExt cx="5234749" cy="542068"/>
            </a:xfrm>
          </p:grpSpPr>
          <p:sp>
            <p:nvSpPr>
              <p:cNvPr id="1347" name="Google Shape;1347;p18"/>
              <p:cNvSpPr/>
              <p:nvPr/>
            </p:nvSpPr>
            <p:spPr>
              <a:xfrm>
                <a:off x="3479767" y="5013102"/>
                <a:ext cx="5234749" cy="137731"/>
              </a:xfrm>
              <a:custGeom>
                <a:rect b="b" l="l" r="r" t="t"/>
                <a:pathLst>
                  <a:path extrusionOk="0" h="137731" w="5234749">
                    <a:moveTo>
                      <a:pt x="2617375" y="137731"/>
                    </a:moveTo>
                    <a:cubicBezTo>
                      <a:pt x="4058984" y="137731"/>
                      <a:pt x="5234749" y="106775"/>
                      <a:pt x="5234749" y="68866"/>
                    </a:cubicBezTo>
                    <a:cubicBezTo>
                      <a:pt x="5234749" y="30956"/>
                      <a:pt x="4058984" y="0"/>
                      <a:pt x="2617375" y="0"/>
                    </a:cubicBezTo>
                    <a:cubicBezTo>
                      <a:pt x="1175766" y="0"/>
                      <a:pt x="0" y="30956"/>
                      <a:pt x="0" y="68866"/>
                    </a:cubicBezTo>
                    <a:cubicBezTo>
                      <a:pt x="0" y="106775"/>
                      <a:pt x="1175766" y="137731"/>
                      <a:pt x="2617375" y="137731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48" name="Google Shape;1348;p18"/>
              <p:cNvGrpSpPr/>
              <p:nvPr/>
            </p:nvGrpSpPr>
            <p:grpSpPr>
              <a:xfrm>
                <a:off x="3733418" y="4608766"/>
                <a:ext cx="291083" cy="509491"/>
                <a:chOff x="3733418" y="4608766"/>
                <a:chExt cx="291083" cy="509491"/>
              </a:xfrm>
            </p:grpSpPr>
            <p:sp>
              <p:nvSpPr>
                <p:cNvPr id="1349" name="Google Shape;1349;p18"/>
                <p:cNvSpPr/>
                <p:nvPr/>
              </p:nvSpPr>
              <p:spPr>
                <a:xfrm>
                  <a:off x="3733418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3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743" y="0"/>
                        <a:pt x="145542" y="0"/>
                      </a:cubicBezTo>
                      <a:cubicBezTo>
                        <a:pt x="65342" y="0"/>
                        <a:pt x="0" y="9525"/>
                        <a:pt x="0" y="21241"/>
                      </a:cubicBezTo>
                      <a:cubicBezTo>
                        <a:pt x="0" y="32956"/>
                        <a:pt x="65437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8"/>
                <p:cNvSpPr/>
                <p:nvPr/>
              </p:nvSpPr>
              <p:spPr>
                <a:xfrm>
                  <a:off x="3825049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1" name="Google Shape;1351;p18"/>
              <p:cNvGrpSpPr/>
              <p:nvPr/>
            </p:nvGrpSpPr>
            <p:grpSpPr>
              <a:xfrm>
                <a:off x="4342637" y="4608765"/>
                <a:ext cx="3336988" cy="509397"/>
                <a:chOff x="4342637" y="4608765"/>
                <a:chExt cx="3336988" cy="509397"/>
              </a:xfrm>
            </p:grpSpPr>
            <p:grpSp>
              <p:nvGrpSpPr>
                <p:cNvPr id="1352" name="Google Shape;1352;p18"/>
                <p:cNvGrpSpPr/>
                <p:nvPr/>
              </p:nvGrpSpPr>
              <p:grpSpPr>
                <a:xfrm>
                  <a:off x="4342637" y="4608765"/>
                  <a:ext cx="291083" cy="509397"/>
                  <a:chOff x="4342637" y="4608765"/>
                  <a:chExt cx="291083" cy="509397"/>
                </a:xfrm>
              </p:grpSpPr>
              <p:sp>
                <p:nvSpPr>
                  <p:cNvPr id="1353" name="Google Shape;1353;p18"/>
                  <p:cNvSpPr/>
                  <p:nvPr/>
                </p:nvSpPr>
                <p:spPr>
                  <a:xfrm>
                    <a:off x="4342637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18"/>
                  <p:cNvSpPr/>
                  <p:nvPr/>
                </p:nvSpPr>
                <p:spPr>
                  <a:xfrm>
                    <a:off x="4434172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5" name="Google Shape;1355;p18"/>
                <p:cNvGrpSpPr/>
                <p:nvPr/>
              </p:nvGrpSpPr>
              <p:grpSpPr>
                <a:xfrm>
                  <a:off x="4951856" y="4608765"/>
                  <a:ext cx="291083" cy="509397"/>
                  <a:chOff x="4951856" y="4608765"/>
                  <a:chExt cx="291083" cy="509397"/>
                </a:xfrm>
              </p:grpSpPr>
              <p:sp>
                <p:nvSpPr>
                  <p:cNvPr id="1356" name="Google Shape;1356;p18"/>
                  <p:cNvSpPr/>
                  <p:nvPr/>
                </p:nvSpPr>
                <p:spPr>
                  <a:xfrm>
                    <a:off x="4951856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18"/>
                  <p:cNvSpPr/>
                  <p:nvPr/>
                </p:nvSpPr>
                <p:spPr>
                  <a:xfrm>
                    <a:off x="5043391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8" name="Google Shape;1358;p18"/>
                <p:cNvGrpSpPr/>
                <p:nvPr/>
              </p:nvGrpSpPr>
              <p:grpSpPr>
                <a:xfrm>
                  <a:off x="5560980" y="4608765"/>
                  <a:ext cx="291084" cy="509397"/>
                  <a:chOff x="5560980" y="4608765"/>
                  <a:chExt cx="291084" cy="509397"/>
                </a:xfrm>
              </p:grpSpPr>
              <p:sp>
                <p:nvSpPr>
                  <p:cNvPr id="1359" name="Google Shape;1359;p18"/>
                  <p:cNvSpPr/>
                  <p:nvPr/>
                </p:nvSpPr>
                <p:spPr>
                  <a:xfrm>
                    <a:off x="5560980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246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18"/>
                  <p:cNvSpPr/>
                  <p:nvPr/>
                </p:nvSpPr>
                <p:spPr>
                  <a:xfrm>
                    <a:off x="5652610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1" name="Google Shape;1361;p18"/>
                <p:cNvGrpSpPr/>
                <p:nvPr/>
              </p:nvGrpSpPr>
              <p:grpSpPr>
                <a:xfrm>
                  <a:off x="6170199" y="4608765"/>
                  <a:ext cx="291083" cy="509397"/>
                  <a:chOff x="6170199" y="4608765"/>
                  <a:chExt cx="291083" cy="509397"/>
                </a:xfrm>
              </p:grpSpPr>
              <p:sp>
                <p:nvSpPr>
                  <p:cNvPr id="1362" name="Google Shape;1362;p18"/>
                  <p:cNvSpPr/>
                  <p:nvPr/>
                </p:nvSpPr>
                <p:spPr>
                  <a:xfrm>
                    <a:off x="6170199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18"/>
                  <p:cNvSpPr/>
                  <p:nvPr/>
                </p:nvSpPr>
                <p:spPr>
                  <a:xfrm>
                    <a:off x="6261734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4" name="Google Shape;1364;p18"/>
                <p:cNvGrpSpPr/>
                <p:nvPr/>
              </p:nvGrpSpPr>
              <p:grpSpPr>
                <a:xfrm>
                  <a:off x="6779418" y="4608765"/>
                  <a:ext cx="291084" cy="509397"/>
                  <a:chOff x="6779418" y="4608765"/>
                  <a:chExt cx="291084" cy="509397"/>
                </a:xfrm>
              </p:grpSpPr>
              <p:sp>
                <p:nvSpPr>
                  <p:cNvPr id="1365" name="Google Shape;1365;p18"/>
                  <p:cNvSpPr/>
                  <p:nvPr/>
                </p:nvSpPr>
                <p:spPr>
                  <a:xfrm>
                    <a:off x="6779418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-95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18"/>
                  <p:cNvSpPr/>
                  <p:nvPr/>
                </p:nvSpPr>
                <p:spPr>
                  <a:xfrm>
                    <a:off x="6870953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7" name="Google Shape;1367;p18"/>
                <p:cNvGrpSpPr/>
                <p:nvPr/>
              </p:nvGrpSpPr>
              <p:grpSpPr>
                <a:xfrm>
                  <a:off x="7388542" y="4608765"/>
                  <a:ext cx="291083" cy="509397"/>
                  <a:chOff x="7388542" y="4608765"/>
                  <a:chExt cx="291083" cy="509397"/>
                </a:xfrm>
              </p:grpSpPr>
              <p:sp>
                <p:nvSpPr>
                  <p:cNvPr id="1368" name="Google Shape;1368;p18"/>
                  <p:cNvSpPr/>
                  <p:nvPr/>
                </p:nvSpPr>
                <p:spPr>
                  <a:xfrm>
                    <a:off x="7388542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9" name="Google Shape;1369;p18"/>
                  <p:cNvSpPr/>
                  <p:nvPr/>
                </p:nvSpPr>
                <p:spPr>
                  <a:xfrm>
                    <a:off x="7480077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70" name="Google Shape;1370;p18"/>
              <p:cNvGrpSpPr/>
              <p:nvPr/>
            </p:nvGrpSpPr>
            <p:grpSpPr>
              <a:xfrm>
                <a:off x="7997761" y="4608766"/>
                <a:ext cx="291083" cy="509491"/>
                <a:chOff x="7997761" y="4608766"/>
                <a:chExt cx="291083" cy="509491"/>
              </a:xfrm>
            </p:grpSpPr>
            <p:sp>
              <p:nvSpPr>
                <p:cNvPr id="1371" name="Google Shape;1371;p18"/>
                <p:cNvSpPr/>
                <p:nvPr/>
              </p:nvSpPr>
              <p:spPr>
                <a:xfrm>
                  <a:off x="7997761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2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647" y="0"/>
                        <a:pt x="145542" y="0"/>
                      </a:cubicBezTo>
                      <a:cubicBezTo>
                        <a:pt x="65341" y="0"/>
                        <a:pt x="0" y="9525"/>
                        <a:pt x="0" y="21241"/>
                      </a:cubicBezTo>
                      <a:cubicBezTo>
                        <a:pt x="0" y="32956"/>
                        <a:pt x="65341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8"/>
                <p:cNvSpPr/>
                <p:nvPr/>
              </p:nvSpPr>
              <p:spPr>
                <a:xfrm>
                  <a:off x="8089296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73" name="Google Shape;1373;p18"/>
              <p:cNvSpPr/>
              <p:nvPr/>
            </p:nvSpPr>
            <p:spPr>
              <a:xfrm>
                <a:off x="3775138" y="4712779"/>
                <a:ext cx="4471987" cy="45243"/>
              </a:xfrm>
              <a:custGeom>
                <a:rect b="b" l="l" r="r" t="t"/>
                <a:pathLst>
                  <a:path extrusionOk="0" h="45243" w="4471987">
                    <a:moveTo>
                      <a:pt x="0" y="0"/>
                    </a:moveTo>
                    <a:lnTo>
                      <a:pt x="4471988" y="0"/>
                    </a:lnTo>
                    <a:lnTo>
                      <a:pt x="4471988" y="45244"/>
                    </a:lnTo>
                    <a:lnTo>
                      <a:pt x="0" y="45244"/>
                    </a:lnTo>
                    <a:close/>
                  </a:path>
                </a:pathLst>
              </a:custGeom>
              <a:solidFill>
                <a:srgbClr val="9455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9"/>
          <p:cNvSpPr/>
          <p:nvPr/>
        </p:nvSpPr>
        <p:spPr>
          <a:xfrm>
            <a:off x="0" y="4897077"/>
            <a:ext cx="12186068" cy="1133819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9"/>
          <p:cNvSpPr/>
          <p:nvPr/>
        </p:nvSpPr>
        <p:spPr>
          <a:xfrm>
            <a:off x="0" y="5367530"/>
            <a:ext cx="12186068" cy="1416287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9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78" name="Google Shape;1378;p19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79" name="Google Shape;1379;p19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0" name="Google Shape;1380;p19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1" name="Google Shape;1381;p19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2" name="Google Shape;1382;p19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3" name="Google Shape;1383;p19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4" name="Google Shape;1384;p19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5" name="Google Shape;1385;p19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6" name="Google Shape;1386;p19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7" name="Google Shape;1387;p19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8" name="Google Shape;1388;p19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9" name="Google Shape;1389;p19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0" name="Google Shape;1390;p19"/>
          <p:cNvSpPr/>
          <p:nvPr/>
        </p:nvSpPr>
        <p:spPr>
          <a:xfrm>
            <a:off x="9" y="6127880"/>
            <a:ext cx="12186068" cy="731313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19"/>
          <p:cNvSpPr/>
          <p:nvPr/>
        </p:nvSpPr>
        <p:spPr>
          <a:xfrm flipH="1">
            <a:off x="5339067" y="5830574"/>
            <a:ext cx="6852933" cy="979801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19"/>
          <p:cNvSpPr/>
          <p:nvPr/>
        </p:nvSpPr>
        <p:spPr>
          <a:xfrm>
            <a:off x="4162932" y="6454698"/>
            <a:ext cx="7807668" cy="364865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19"/>
          <p:cNvSpPr/>
          <p:nvPr/>
        </p:nvSpPr>
        <p:spPr>
          <a:xfrm>
            <a:off x="9" y="6112933"/>
            <a:ext cx="6852933" cy="700934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19"/>
          <p:cNvSpPr/>
          <p:nvPr/>
        </p:nvSpPr>
        <p:spPr>
          <a:xfrm>
            <a:off x="-4825" y="6610696"/>
            <a:ext cx="12196582" cy="247267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5" name="Google Shape;1395;p19"/>
          <p:cNvGrpSpPr/>
          <p:nvPr/>
        </p:nvGrpSpPr>
        <p:grpSpPr>
          <a:xfrm rot="-370263">
            <a:off x="9351971" y="5879969"/>
            <a:ext cx="626208" cy="649797"/>
            <a:chOff x="2362009" y="2723845"/>
            <a:chExt cx="709331" cy="736134"/>
          </a:xfrm>
        </p:grpSpPr>
        <p:sp>
          <p:nvSpPr>
            <p:cNvPr id="1396" name="Google Shape;1396;p19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19"/>
          <p:cNvGrpSpPr/>
          <p:nvPr/>
        </p:nvGrpSpPr>
        <p:grpSpPr>
          <a:xfrm>
            <a:off x="10380991" y="4996561"/>
            <a:ext cx="1669797" cy="1418580"/>
            <a:chOff x="8763303" y="3646951"/>
            <a:chExt cx="2515891" cy="2137383"/>
          </a:xfrm>
        </p:grpSpPr>
        <p:sp>
          <p:nvSpPr>
            <p:cNvPr id="1403" name="Google Shape;1403;p19"/>
            <p:cNvSpPr/>
            <p:nvPr/>
          </p:nvSpPr>
          <p:spPr>
            <a:xfrm>
              <a:off x="9392154" y="3646951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4" name="Google Shape;1404;p19"/>
            <p:cNvGrpSpPr/>
            <p:nvPr/>
          </p:nvGrpSpPr>
          <p:grpSpPr>
            <a:xfrm>
              <a:off x="9438489" y="3761071"/>
              <a:ext cx="1036772" cy="1278910"/>
              <a:chOff x="2409511" y="2857573"/>
              <a:chExt cx="603547" cy="744505"/>
            </a:xfrm>
          </p:grpSpPr>
          <p:sp>
            <p:nvSpPr>
              <p:cNvPr id="1405" name="Google Shape;1405;p19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19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9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8" name="Google Shape;1408;p19"/>
            <p:cNvSpPr/>
            <p:nvPr/>
          </p:nvSpPr>
          <p:spPr>
            <a:xfrm>
              <a:off x="10194259" y="4391304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9" name="Google Shape;1409;p19"/>
            <p:cNvGrpSpPr/>
            <p:nvPr/>
          </p:nvGrpSpPr>
          <p:grpSpPr>
            <a:xfrm>
              <a:off x="10240594" y="4505424"/>
              <a:ext cx="1036772" cy="1278910"/>
              <a:chOff x="2409511" y="2857573"/>
              <a:chExt cx="603547" cy="744505"/>
            </a:xfrm>
          </p:grpSpPr>
          <p:sp>
            <p:nvSpPr>
              <p:cNvPr id="1410" name="Google Shape;1410;p19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9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9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3" name="Google Shape;1413;p19"/>
            <p:cNvSpPr/>
            <p:nvPr/>
          </p:nvSpPr>
          <p:spPr>
            <a:xfrm>
              <a:off x="8763303" y="4259759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4" name="Google Shape;1414;p19"/>
            <p:cNvGrpSpPr/>
            <p:nvPr/>
          </p:nvGrpSpPr>
          <p:grpSpPr>
            <a:xfrm>
              <a:off x="8809638" y="4373879"/>
              <a:ext cx="1036772" cy="1278910"/>
              <a:chOff x="2409511" y="2857573"/>
              <a:chExt cx="603547" cy="744505"/>
            </a:xfrm>
          </p:grpSpPr>
          <p:sp>
            <p:nvSpPr>
              <p:cNvPr id="1415" name="Google Shape;1415;p19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9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9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8" name="Google Shape;1418;p19"/>
          <p:cNvGrpSpPr/>
          <p:nvPr/>
        </p:nvGrpSpPr>
        <p:grpSpPr>
          <a:xfrm>
            <a:off x="9824376" y="6018152"/>
            <a:ext cx="626197" cy="649786"/>
            <a:chOff x="2362009" y="2723845"/>
            <a:chExt cx="709331" cy="736134"/>
          </a:xfrm>
        </p:grpSpPr>
        <p:sp>
          <p:nvSpPr>
            <p:cNvPr id="1419" name="Google Shape;1419;p19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19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19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19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19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19"/>
          <p:cNvGrpSpPr/>
          <p:nvPr/>
        </p:nvGrpSpPr>
        <p:grpSpPr>
          <a:xfrm>
            <a:off x="8857326" y="6018152"/>
            <a:ext cx="626197" cy="649786"/>
            <a:chOff x="2362009" y="2723845"/>
            <a:chExt cx="709331" cy="736134"/>
          </a:xfrm>
        </p:grpSpPr>
        <p:sp>
          <p:nvSpPr>
            <p:cNvPr id="1426" name="Google Shape;1426;p19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9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19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9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9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9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2" name="Google Shape;1432;p19"/>
          <p:cNvSpPr/>
          <p:nvPr/>
        </p:nvSpPr>
        <p:spPr>
          <a:xfrm>
            <a:off x="8182772" y="473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19"/>
          <p:cNvSpPr/>
          <p:nvPr/>
        </p:nvSpPr>
        <p:spPr>
          <a:xfrm>
            <a:off x="9576831" y="1443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0"/>
          <p:cNvSpPr/>
          <p:nvPr/>
        </p:nvSpPr>
        <p:spPr>
          <a:xfrm>
            <a:off x="0" y="5234802"/>
            <a:ext cx="5001945" cy="1014617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20"/>
          <p:cNvSpPr/>
          <p:nvPr/>
        </p:nvSpPr>
        <p:spPr>
          <a:xfrm>
            <a:off x="1" y="5699531"/>
            <a:ext cx="5535739" cy="1156337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20"/>
          <p:cNvSpPr/>
          <p:nvPr/>
        </p:nvSpPr>
        <p:spPr>
          <a:xfrm>
            <a:off x="2964580" y="5617086"/>
            <a:ext cx="9231003" cy="1156337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0"/>
          <p:cNvSpPr/>
          <p:nvPr/>
        </p:nvSpPr>
        <p:spPr>
          <a:xfrm>
            <a:off x="1" y="6018367"/>
            <a:ext cx="12186068" cy="838073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9" name="Google Shape;1439;p20"/>
          <p:cNvGrpSpPr/>
          <p:nvPr/>
        </p:nvGrpSpPr>
        <p:grpSpPr>
          <a:xfrm flipH="1">
            <a:off x="3185" y="5362132"/>
            <a:ext cx="1103704" cy="1264490"/>
            <a:chOff x="0" y="2616032"/>
            <a:chExt cx="3849683" cy="3975132"/>
          </a:xfrm>
        </p:grpSpPr>
        <p:sp>
          <p:nvSpPr>
            <p:cNvPr id="1440" name="Google Shape;1440;p20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0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0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0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20"/>
          <p:cNvGrpSpPr/>
          <p:nvPr/>
        </p:nvGrpSpPr>
        <p:grpSpPr>
          <a:xfrm>
            <a:off x="11091851" y="5419595"/>
            <a:ext cx="1103704" cy="1264490"/>
            <a:chOff x="0" y="2616032"/>
            <a:chExt cx="3849683" cy="3975132"/>
          </a:xfrm>
        </p:grpSpPr>
        <p:sp>
          <p:nvSpPr>
            <p:cNvPr id="1447" name="Google Shape;1447;p20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0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0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0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0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0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3" name="Google Shape;1453;p20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4" name="Google Shape;1454;p20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5" name="Google Shape;1455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56" name="Google Shape;1456;p20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57" name="Google Shape;1457;p20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-1" y="49379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6072725" y="10505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6072700" y="24548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8" name="Google Shape;88;p3"/>
          <p:cNvSpPr/>
          <p:nvPr/>
        </p:nvSpPr>
        <p:spPr>
          <a:xfrm>
            <a:off x="793497" y="7191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2187556" y="16897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964581" y="5390147"/>
            <a:ext cx="9231003" cy="136992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5864835"/>
            <a:ext cx="12186068" cy="992877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0847414" y="4913261"/>
            <a:ext cx="1344269" cy="597605"/>
            <a:chOff x="5587465" y="2921006"/>
            <a:chExt cx="6605743" cy="2936636"/>
          </a:xfrm>
        </p:grpSpPr>
        <p:sp>
          <p:nvSpPr>
            <p:cNvPr id="94" name="Google Shape;94;p3"/>
            <p:cNvSpPr/>
            <p:nvPr/>
          </p:nvSpPr>
          <p:spPr>
            <a:xfrm>
              <a:off x="5587465" y="2921006"/>
              <a:ext cx="6602171" cy="2554475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328965" y="3589324"/>
              <a:ext cx="5864243" cy="2268318"/>
            </a:xfrm>
            <a:custGeom>
              <a:rect b="b" l="l" r="r" t="t"/>
              <a:pathLst>
                <a:path extrusionOk="0" h="1395888" w="2612135">
                  <a:moveTo>
                    <a:pt x="2612136" y="241268"/>
                  </a:moveTo>
                  <a:lnTo>
                    <a:pt x="2612136" y="1035463"/>
                  </a:lnTo>
                  <a:lnTo>
                    <a:pt x="2560796" y="1035463"/>
                  </a:lnTo>
                  <a:lnTo>
                    <a:pt x="2495550" y="1035463"/>
                  </a:lnTo>
                  <a:lnTo>
                    <a:pt x="2518696" y="1131761"/>
                  </a:lnTo>
                  <a:lnTo>
                    <a:pt x="2246471" y="1131761"/>
                  </a:lnTo>
                  <a:lnTo>
                    <a:pt x="2210752" y="1131761"/>
                  </a:lnTo>
                  <a:lnTo>
                    <a:pt x="2212372" y="1138142"/>
                  </a:lnTo>
                  <a:lnTo>
                    <a:pt x="1995774" y="1138142"/>
                  </a:lnTo>
                  <a:lnTo>
                    <a:pt x="2006442" y="1177957"/>
                  </a:lnTo>
                  <a:lnTo>
                    <a:pt x="1724215" y="1177957"/>
                  </a:lnTo>
                  <a:lnTo>
                    <a:pt x="1675352" y="1177957"/>
                  </a:lnTo>
                  <a:lnTo>
                    <a:pt x="1694021" y="1251109"/>
                  </a:lnTo>
                  <a:lnTo>
                    <a:pt x="1449514" y="1251109"/>
                  </a:lnTo>
                  <a:lnTo>
                    <a:pt x="1205103" y="1251109"/>
                  </a:lnTo>
                  <a:lnTo>
                    <a:pt x="1223105" y="1180529"/>
                  </a:lnTo>
                  <a:lnTo>
                    <a:pt x="1018413" y="1180529"/>
                  </a:lnTo>
                  <a:lnTo>
                    <a:pt x="952786" y="1180529"/>
                  </a:lnTo>
                  <a:lnTo>
                    <a:pt x="953072" y="1181672"/>
                  </a:lnTo>
                  <a:lnTo>
                    <a:pt x="769715" y="1181672"/>
                  </a:lnTo>
                  <a:lnTo>
                    <a:pt x="758571" y="1181672"/>
                  </a:lnTo>
                  <a:lnTo>
                    <a:pt x="773335" y="1234345"/>
                  </a:lnTo>
                  <a:lnTo>
                    <a:pt x="573214" y="1234345"/>
                  </a:lnTo>
                  <a:lnTo>
                    <a:pt x="544735" y="1234345"/>
                  </a:lnTo>
                  <a:lnTo>
                    <a:pt x="586359" y="1395889"/>
                  </a:lnTo>
                  <a:lnTo>
                    <a:pt x="374713" y="1395889"/>
                  </a:lnTo>
                  <a:lnTo>
                    <a:pt x="162973" y="1395889"/>
                  </a:lnTo>
                  <a:lnTo>
                    <a:pt x="174403" y="1351407"/>
                  </a:lnTo>
                  <a:lnTo>
                    <a:pt x="158782" y="1351407"/>
                  </a:lnTo>
                  <a:lnTo>
                    <a:pt x="0" y="1351407"/>
                  </a:lnTo>
                  <a:lnTo>
                    <a:pt x="79343" y="963168"/>
                  </a:lnTo>
                  <a:lnTo>
                    <a:pt x="158782" y="575024"/>
                  </a:lnTo>
                  <a:lnTo>
                    <a:pt x="238125" y="963168"/>
                  </a:lnTo>
                  <a:lnTo>
                    <a:pt x="254222" y="1041940"/>
                  </a:lnTo>
                  <a:lnTo>
                    <a:pt x="268796" y="985456"/>
                  </a:lnTo>
                  <a:lnTo>
                    <a:pt x="374713" y="575024"/>
                  </a:lnTo>
                  <a:lnTo>
                    <a:pt x="462344" y="914781"/>
                  </a:lnTo>
                  <a:lnTo>
                    <a:pt x="473107" y="876014"/>
                  </a:lnTo>
                  <a:lnTo>
                    <a:pt x="573214" y="517684"/>
                  </a:lnTo>
                  <a:lnTo>
                    <a:pt x="668084" y="857536"/>
                  </a:lnTo>
                  <a:lnTo>
                    <a:pt x="678085" y="817816"/>
                  </a:lnTo>
                  <a:lnTo>
                    <a:pt x="769715" y="454057"/>
                  </a:lnTo>
                  <a:lnTo>
                    <a:pt x="861346" y="817816"/>
                  </a:lnTo>
                  <a:lnTo>
                    <a:pt x="863346" y="825627"/>
                  </a:lnTo>
                  <a:lnTo>
                    <a:pt x="896207" y="695420"/>
                  </a:lnTo>
                  <a:lnTo>
                    <a:pt x="1018413" y="210407"/>
                  </a:lnTo>
                  <a:lnTo>
                    <a:pt x="1140619" y="695420"/>
                  </a:lnTo>
                  <a:lnTo>
                    <a:pt x="1168051" y="804386"/>
                  </a:lnTo>
                  <a:lnTo>
                    <a:pt x="1182719" y="749713"/>
                  </a:lnTo>
                  <a:lnTo>
                    <a:pt x="1288542" y="354139"/>
                  </a:lnTo>
                  <a:lnTo>
                    <a:pt x="1362932" y="632174"/>
                  </a:lnTo>
                  <a:lnTo>
                    <a:pt x="1449514" y="292513"/>
                  </a:lnTo>
                  <a:lnTo>
                    <a:pt x="1561433" y="731330"/>
                  </a:lnTo>
                  <a:lnTo>
                    <a:pt x="1583055" y="650557"/>
                  </a:lnTo>
                  <a:lnTo>
                    <a:pt x="1724215" y="123158"/>
                  </a:lnTo>
                  <a:lnTo>
                    <a:pt x="1865281" y="650557"/>
                  </a:lnTo>
                  <a:lnTo>
                    <a:pt x="1876806" y="693611"/>
                  </a:lnTo>
                  <a:lnTo>
                    <a:pt x="1881474" y="674275"/>
                  </a:lnTo>
                  <a:lnTo>
                    <a:pt x="1991773" y="210407"/>
                  </a:lnTo>
                  <a:lnTo>
                    <a:pt x="2093214" y="637127"/>
                  </a:lnTo>
                  <a:lnTo>
                    <a:pt x="2110359" y="565880"/>
                  </a:lnTo>
                  <a:lnTo>
                    <a:pt x="2246471" y="0"/>
                  </a:lnTo>
                  <a:lnTo>
                    <a:pt x="2382584" y="565880"/>
                  </a:lnTo>
                  <a:lnTo>
                    <a:pt x="2413445" y="693896"/>
                  </a:lnTo>
                  <a:lnTo>
                    <a:pt x="2450878" y="517684"/>
                  </a:lnTo>
                  <a:lnTo>
                    <a:pt x="256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0923321" y="4937930"/>
            <a:ext cx="1192476" cy="668666"/>
            <a:chOff x="6877485" y="3611177"/>
            <a:chExt cx="5234749" cy="2935319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6958829" y="3611177"/>
              <a:ext cx="4900040" cy="2763392"/>
              <a:chOff x="3561111" y="2215514"/>
              <a:chExt cx="4900040" cy="276339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3561111" y="4789931"/>
                <a:ext cx="4900040" cy="188975"/>
              </a:xfrm>
              <a:custGeom>
                <a:rect b="b" l="l" r="r" t="t"/>
                <a:pathLst>
                  <a:path extrusionOk="0" h="188975" w="4900040">
                    <a:moveTo>
                      <a:pt x="2450021" y="188976"/>
                    </a:moveTo>
                    <a:cubicBezTo>
                      <a:pt x="3799427" y="188976"/>
                      <a:pt x="4900041" y="146495"/>
                      <a:pt x="4900041" y="94488"/>
                    </a:cubicBezTo>
                    <a:cubicBezTo>
                      <a:pt x="4900041" y="42481"/>
                      <a:pt x="3799427" y="0"/>
                      <a:pt x="2450021" y="0"/>
                    </a:cubicBezTo>
                    <a:cubicBezTo>
                      <a:pt x="1100614" y="0"/>
                      <a:pt x="0" y="42481"/>
                      <a:pt x="0" y="94488"/>
                    </a:cubicBezTo>
                    <a:cubicBezTo>
                      <a:pt x="0" y="146495"/>
                      <a:pt x="1100614" y="188976"/>
                      <a:pt x="2450021" y="188976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88249" y="3515200"/>
                <a:ext cx="3445859" cy="1369218"/>
              </a:xfrm>
              <a:custGeom>
                <a:rect b="b" l="l" r="r" t="t"/>
                <a:pathLst>
                  <a:path extrusionOk="0" h="1369218" w="3445859">
                    <a:moveTo>
                      <a:pt x="0" y="0"/>
                    </a:moveTo>
                    <a:lnTo>
                      <a:pt x="3445859" y="0"/>
                    </a:lnTo>
                    <a:lnTo>
                      <a:pt x="3445859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288249" y="3515200"/>
                <a:ext cx="2121122" cy="1369218"/>
              </a:xfrm>
              <a:custGeom>
                <a:rect b="b" l="l" r="r" t="t"/>
                <a:pathLst>
                  <a:path extrusionOk="0" h="1369218" w="2121122">
                    <a:moveTo>
                      <a:pt x="0" y="0"/>
                    </a:moveTo>
                    <a:lnTo>
                      <a:pt x="2121122" y="0"/>
                    </a:lnTo>
                    <a:lnTo>
                      <a:pt x="2121122" y="1369219"/>
                    </a:lnTo>
                    <a:lnTo>
                      <a:pt x="0" y="1369219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271676" y="3477196"/>
                <a:ext cx="3477768" cy="76104"/>
              </a:xfrm>
              <a:custGeom>
                <a:rect b="b" l="l" r="r" t="t"/>
                <a:pathLst>
                  <a:path extrusionOk="0" h="76104" w="3477768">
                    <a:moveTo>
                      <a:pt x="0" y="0"/>
                    </a:moveTo>
                    <a:lnTo>
                      <a:pt x="3477768" y="0"/>
                    </a:lnTo>
                    <a:lnTo>
                      <a:pt x="3477768" y="76105"/>
                    </a:lnTo>
                    <a:lnTo>
                      <a:pt x="0" y="76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367938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4271676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348763" y="2215514"/>
                <a:ext cx="2531935" cy="1337691"/>
              </a:xfrm>
              <a:custGeom>
                <a:rect b="b" l="l" r="r" t="t"/>
                <a:pathLst>
                  <a:path extrusionOk="0" h="1337691" w="2531935">
                    <a:moveTo>
                      <a:pt x="0" y="0"/>
                    </a:moveTo>
                    <a:lnTo>
                      <a:pt x="1286066" y="0"/>
                    </a:lnTo>
                    <a:lnTo>
                      <a:pt x="2129981" y="482632"/>
                    </a:lnTo>
                    <a:lnTo>
                      <a:pt x="2531936" y="1337691"/>
                    </a:lnTo>
                    <a:lnTo>
                      <a:pt x="40196" y="1337691"/>
                    </a:lnTo>
                    <a:close/>
                  </a:path>
                </a:pathLst>
              </a:custGeom>
              <a:solidFill>
                <a:srgbClr val="8B34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102893" y="2215514"/>
                <a:ext cx="2491740" cy="1337786"/>
              </a:xfrm>
              <a:custGeom>
                <a:rect b="b" l="l" r="r" t="t"/>
                <a:pathLst>
                  <a:path extrusionOk="0" h="1337786" w="2491740">
                    <a:moveTo>
                      <a:pt x="412242" y="476821"/>
                    </a:moveTo>
                    <a:lnTo>
                      <a:pt x="1245870" y="0"/>
                    </a:lnTo>
                    <a:cubicBezTo>
                      <a:pt x="1527239" y="160782"/>
                      <a:pt x="1808607" y="321659"/>
                      <a:pt x="2089785" y="482727"/>
                    </a:cubicBezTo>
                    <a:cubicBezTo>
                      <a:pt x="2223897" y="767715"/>
                      <a:pt x="2357819" y="1052798"/>
                      <a:pt x="2491740" y="1337786"/>
                    </a:cubicBezTo>
                    <a:lnTo>
                      <a:pt x="0" y="1337786"/>
                    </a:lnTo>
                    <a:cubicBezTo>
                      <a:pt x="133921" y="1052798"/>
                      <a:pt x="267843" y="767620"/>
                      <a:pt x="402050" y="482727"/>
                    </a:cubicBezTo>
                    <a:lnTo>
                      <a:pt x="412242" y="4768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666672" y="3541775"/>
                <a:ext cx="82772" cy="1342643"/>
              </a:xfrm>
              <a:custGeom>
                <a:rect b="b" l="l" r="r" t="t"/>
                <a:pathLst>
                  <a:path extrusionOk="0" h="1342643" w="82772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1342644"/>
                    </a:lnTo>
                    <a:lnTo>
                      <a:pt x="0" y="13426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222336" y="2302953"/>
                <a:ext cx="2252948" cy="1174241"/>
              </a:xfrm>
              <a:custGeom>
                <a:rect b="b" l="l" r="r" t="t"/>
                <a:pathLst>
                  <a:path extrusionOk="0" h="1174241" w="2252948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2252948" y="1174242"/>
                    </a:lnTo>
                    <a:lnTo>
                      <a:pt x="1912144" y="449390"/>
                    </a:lnTo>
                    <a:close/>
                  </a:path>
                </a:pathLst>
              </a:custGeom>
              <a:solidFill>
                <a:srgbClr val="E3571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4222336" y="2302953"/>
                <a:ext cx="1218914" cy="1174241"/>
              </a:xfrm>
              <a:custGeom>
                <a:rect b="b" l="l" r="r" t="t"/>
                <a:pathLst>
                  <a:path extrusionOk="0" h="1174241" w="1218914">
                    <a:moveTo>
                      <a:pt x="1126427" y="0"/>
                    </a:moveTo>
                    <a:lnTo>
                      <a:pt x="340709" y="449390"/>
                    </a:lnTo>
                    <a:lnTo>
                      <a:pt x="0" y="1174242"/>
                    </a:lnTo>
                    <a:lnTo>
                      <a:pt x="184975" y="1174242"/>
                    </a:lnTo>
                    <a:lnTo>
                      <a:pt x="525780" y="449390"/>
                    </a:lnTo>
                    <a:lnTo>
                      <a:pt x="1218914" y="52959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192678" y="2698146"/>
                <a:ext cx="1688020" cy="855059"/>
              </a:xfrm>
              <a:custGeom>
                <a:rect b="b" l="l" r="r" t="t"/>
                <a:pathLst>
                  <a:path extrusionOk="0" h="855059" w="1688020">
                    <a:moveTo>
                      <a:pt x="1286066" y="0"/>
                    </a:moveTo>
                    <a:lnTo>
                      <a:pt x="0" y="0"/>
                    </a:lnTo>
                    <a:lnTo>
                      <a:pt x="401955" y="855059"/>
                    </a:lnTo>
                    <a:lnTo>
                      <a:pt x="1688021" y="855059"/>
                    </a:lnTo>
                    <a:close/>
                  </a:path>
                </a:pathLst>
              </a:custGeom>
              <a:solidFill>
                <a:srgbClr val="642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466176" y="3553205"/>
                <a:ext cx="1765172" cy="1331213"/>
              </a:xfrm>
              <a:custGeom>
                <a:rect b="b" l="l" r="r" t="t"/>
                <a:pathLst>
                  <a:path extrusionOk="0" h="1331213" w="1765172">
                    <a:moveTo>
                      <a:pt x="135160" y="0"/>
                    </a:moveTo>
                    <a:cubicBezTo>
                      <a:pt x="138113" y="0"/>
                      <a:pt x="141065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4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4" y="1331214"/>
                      <a:pt x="273082" y="1331214"/>
                      <a:pt x="270224" y="1331214"/>
                    </a:cubicBezTo>
                    <a:cubicBezTo>
                      <a:pt x="270224" y="887444"/>
                      <a:pt x="270224" y="443770"/>
                      <a:pt x="270224" y="0"/>
                    </a:cubicBezTo>
                    <a:lnTo>
                      <a:pt x="270224" y="0"/>
                    </a:lnTo>
                    <a:close/>
                    <a:moveTo>
                      <a:pt x="405384" y="0"/>
                    </a:moveTo>
                    <a:cubicBezTo>
                      <a:pt x="408337" y="0"/>
                      <a:pt x="411290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384" y="1331214"/>
                    </a:cubicBezTo>
                    <a:cubicBezTo>
                      <a:pt x="405384" y="887444"/>
                      <a:pt x="405384" y="443770"/>
                      <a:pt x="405384" y="0"/>
                    </a:cubicBezTo>
                    <a:lnTo>
                      <a:pt x="405384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8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7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lnTo>
                      <a:pt x="945737" y="0"/>
                    </a:lnTo>
                    <a:close/>
                    <a:moveTo>
                      <a:pt x="1080897" y="0"/>
                    </a:moveTo>
                    <a:cubicBezTo>
                      <a:pt x="1083850" y="0"/>
                      <a:pt x="1086803" y="0"/>
                      <a:pt x="1089660" y="0"/>
                    </a:cubicBezTo>
                    <a:cubicBezTo>
                      <a:pt x="1089660" y="443770"/>
                      <a:pt x="1089660" y="887444"/>
                      <a:pt x="1089660" y="1331214"/>
                    </a:cubicBezTo>
                    <a:cubicBezTo>
                      <a:pt x="1086707" y="1331214"/>
                      <a:pt x="1083755" y="1331214"/>
                      <a:pt x="1080897" y="1331214"/>
                    </a:cubicBezTo>
                    <a:cubicBezTo>
                      <a:pt x="1080897" y="887444"/>
                      <a:pt x="1080897" y="443770"/>
                      <a:pt x="1080897" y="0"/>
                    </a:cubicBezTo>
                    <a:lnTo>
                      <a:pt x="1080897" y="0"/>
                    </a:lnTo>
                    <a:close/>
                    <a:moveTo>
                      <a:pt x="1215961" y="0"/>
                    </a:moveTo>
                    <a:cubicBezTo>
                      <a:pt x="1218914" y="0"/>
                      <a:pt x="1221867" y="0"/>
                      <a:pt x="1224820" y="0"/>
                    </a:cubicBezTo>
                    <a:cubicBezTo>
                      <a:pt x="1224820" y="443770"/>
                      <a:pt x="1224820" y="887444"/>
                      <a:pt x="1224820" y="1331214"/>
                    </a:cubicBezTo>
                    <a:cubicBezTo>
                      <a:pt x="1221867" y="1331214"/>
                      <a:pt x="1218914" y="1331214"/>
                      <a:pt x="1215961" y="1331214"/>
                    </a:cubicBezTo>
                    <a:cubicBezTo>
                      <a:pt x="1215961" y="887444"/>
                      <a:pt x="1215961" y="443770"/>
                      <a:pt x="1215961" y="0"/>
                    </a:cubicBezTo>
                    <a:lnTo>
                      <a:pt x="1215961" y="0"/>
                    </a:lnTo>
                    <a:close/>
                    <a:moveTo>
                      <a:pt x="1351121" y="0"/>
                    </a:moveTo>
                    <a:cubicBezTo>
                      <a:pt x="1354074" y="0"/>
                      <a:pt x="1357027" y="0"/>
                      <a:pt x="1359884" y="0"/>
                    </a:cubicBezTo>
                    <a:cubicBezTo>
                      <a:pt x="1359884" y="443770"/>
                      <a:pt x="1359884" y="887444"/>
                      <a:pt x="1359884" y="1331214"/>
                    </a:cubicBezTo>
                    <a:cubicBezTo>
                      <a:pt x="1356932" y="1331214"/>
                      <a:pt x="1353979" y="1331214"/>
                      <a:pt x="1351121" y="1331214"/>
                    </a:cubicBezTo>
                    <a:cubicBezTo>
                      <a:pt x="1351121" y="887444"/>
                      <a:pt x="1351121" y="443770"/>
                      <a:pt x="1351121" y="0"/>
                    </a:cubicBezTo>
                    <a:lnTo>
                      <a:pt x="1351121" y="0"/>
                    </a:lnTo>
                    <a:close/>
                    <a:moveTo>
                      <a:pt x="1486186" y="0"/>
                    </a:moveTo>
                    <a:cubicBezTo>
                      <a:pt x="1489139" y="0"/>
                      <a:pt x="1492091" y="0"/>
                      <a:pt x="1494949" y="0"/>
                    </a:cubicBezTo>
                    <a:cubicBezTo>
                      <a:pt x="1494949" y="443770"/>
                      <a:pt x="1494949" y="887444"/>
                      <a:pt x="1494949" y="1331214"/>
                    </a:cubicBezTo>
                    <a:cubicBezTo>
                      <a:pt x="1491996" y="1331214"/>
                      <a:pt x="1489043" y="1331214"/>
                      <a:pt x="1486186" y="1331214"/>
                    </a:cubicBezTo>
                    <a:cubicBezTo>
                      <a:pt x="1486186" y="887444"/>
                      <a:pt x="1486186" y="443770"/>
                      <a:pt x="1486186" y="0"/>
                    </a:cubicBezTo>
                    <a:lnTo>
                      <a:pt x="1486186" y="0"/>
                    </a:lnTo>
                    <a:close/>
                    <a:moveTo>
                      <a:pt x="1621250" y="0"/>
                    </a:moveTo>
                    <a:cubicBezTo>
                      <a:pt x="1624203" y="0"/>
                      <a:pt x="1627156" y="0"/>
                      <a:pt x="1630013" y="0"/>
                    </a:cubicBezTo>
                    <a:cubicBezTo>
                      <a:pt x="1630013" y="443770"/>
                      <a:pt x="1630013" y="887444"/>
                      <a:pt x="1630013" y="1331214"/>
                    </a:cubicBezTo>
                    <a:cubicBezTo>
                      <a:pt x="1627060" y="1331214"/>
                      <a:pt x="1624108" y="1331214"/>
                      <a:pt x="1621250" y="1331214"/>
                    </a:cubicBezTo>
                    <a:cubicBezTo>
                      <a:pt x="1621250" y="887444"/>
                      <a:pt x="1621250" y="443770"/>
                      <a:pt x="1621250" y="0"/>
                    </a:cubicBezTo>
                    <a:lnTo>
                      <a:pt x="1621250" y="0"/>
                    </a:lnTo>
                    <a:close/>
                    <a:moveTo>
                      <a:pt x="1756410" y="0"/>
                    </a:moveTo>
                    <a:lnTo>
                      <a:pt x="1765173" y="0"/>
                    </a:lnTo>
                    <a:lnTo>
                      <a:pt x="1765173" y="1331214"/>
                    </a:lnTo>
                    <a:lnTo>
                      <a:pt x="1756410" y="1331214"/>
                    </a:lnTo>
                    <a:lnTo>
                      <a:pt x="1756410" y="0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6587298" y="3553205"/>
                <a:ext cx="954500" cy="1331213"/>
              </a:xfrm>
              <a:custGeom>
                <a:rect b="b" l="l" r="r" t="t"/>
                <a:pathLst>
                  <a:path extrusionOk="0" h="1331213" w="954500">
                    <a:moveTo>
                      <a:pt x="135160" y="0"/>
                    </a:moveTo>
                    <a:cubicBezTo>
                      <a:pt x="138113" y="0"/>
                      <a:pt x="141066" y="0"/>
                      <a:pt x="143923" y="0"/>
                    </a:cubicBezTo>
                    <a:cubicBezTo>
                      <a:pt x="143923" y="443770"/>
                      <a:pt x="143923" y="887444"/>
                      <a:pt x="143923" y="1331214"/>
                    </a:cubicBezTo>
                    <a:cubicBezTo>
                      <a:pt x="140970" y="1331214"/>
                      <a:pt x="138017" y="1331214"/>
                      <a:pt x="135160" y="1331214"/>
                    </a:cubicBezTo>
                    <a:cubicBezTo>
                      <a:pt x="135160" y="887444"/>
                      <a:pt x="135160" y="443770"/>
                      <a:pt x="135160" y="0"/>
                    </a:cubicBezTo>
                    <a:lnTo>
                      <a:pt x="135160" y="0"/>
                    </a:lnTo>
                    <a:close/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331214"/>
                    </a:lnTo>
                    <a:lnTo>
                      <a:pt x="0" y="13312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0225" y="0"/>
                    </a:moveTo>
                    <a:cubicBezTo>
                      <a:pt x="273177" y="0"/>
                      <a:pt x="276130" y="0"/>
                      <a:pt x="278987" y="0"/>
                    </a:cubicBezTo>
                    <a:cubicBezTo>
                      <a:pt x="278987" y="443770"/>
                      <a:pt x="278987" y="887444"/>
                      <a:pt x="278987" y="1331214"/>
                    </a:cubicBezTo>
                    <a:cubicBezTo>
                      <a:pt x="276035" y="1331214"/>
                      <a:pt x="273082" y="1331214"/>
                      <a:pt x="270225" y="1331214"/>
                    </a:cubicBezTo>
                    <a:cubicBezTo>
                      <a:pt x="270225" y="887444"/>
                      <a:pt x="270225" y="443770"/>
                      <a:pt x="270225" y="0"/>
                    </a:cubicBezTo>
                    <a:lnTo>
                      <a:pt x="270225" y="0"/>
                    </a:lnTo>
                    <a:close/>
                    <a:moveTo>
                      <a:pt x="405289" y="0"/>
                    </a:moveTo>
                    <a:cubicBezTo>
                      <a:pt x="408242" y="0"/>
                      <a:pt x="411194" y="0"/>
                      <a:pt x="414147" y="0"/>
                    </a:cubicBezTo>
                    <a:cubicBezTo>
                      <a:pt x="414147" y="443770"/>
                      <a:pt x="414147" y="887444"/>
                      <a:pt x="414147" y="1331214"/>
                    </a:cubicBezTo>
                    <a:cubicBezTo>
                      <a:pt x="411194" y="1331214"/>
                      <a:pt x="408242" y="1331214"/>
                      <a:pt x="405289" y="1331214"/>
                    </a:cubicBezTo>
                    <a:cubicBezTo>
                      <a:pt x="405289" y="887444"/>
                      <a:pt x="405289" y="443770"/>
                      <a:pt x="405289" y="0"/>
                    </a:cubicBezTo>
                    <a:lnTo>
                      <a:pt x="405289" y="0"/>
                    </a:lnTo>
                    <a:close/>
                    <a:moveTo>
                      <a:pt x="540449" y="0"/>
                    </a:moveTo>
                    <a:cubicBezTo>
                      <a:pt x="543401" y="0"/>
                      <a:pt x="546354" y="0"/>
                      <a:pt x="549212" y="0"/>
                    </a:cubicBezTo>
                    <a:cubicBezTo>
                      <a:pt x="549212" y="443770"/>
                      <a:pt x="549212" y="887444"/>
                      <a:pt x="549212" y="1331214"/>
                    </a:cubicBezTo>
                    <a:cubicBezTo>
                      <a:pt x="546259" y="1331214"/>
                      <a:pt x="543306" y="1331214"/>
                      <a:pt x="540449" y="1331214"/>
                    </a:cubicBezTo>
                    <a:cubicBezTo>
                      <a:pt x="540449" y="887444"/>
                      <a:pt x="540449" y="443770"/>
                      <a:pt x="540449" y="0"/>
                    </a:cubicBezTo>
                    <a:lnTo>
                      <a:pt x="540449" y="0"/>
                    </a:lnTo>
                    <a:close/>
                    <a:moveTo>
                      <a:pt x="675513" y="0"/>
                    </a:moveTo>
                    <a:cubicBezTo>
                      <a:pt x="678466" y="0"/>
                      <a:pt x="681419" y="0"/>
                      <a:pt x="684276" y="0"/>
                    </a:cubicBezTo>
                    <a:cubicBezTo>
                      <a:pt x="684276" y="443770"/>
                      <a:pt x="684276" y="887444"/>
                      <a:pt x="684276" y="1331214"/>
                    </a:cubicBezTo>
                    <a:cubicBezTo>
                      <a:pt x="681323" y="1331214"/>
                      <a:pt x="678371" y="1331214"/>
                      <a:pt x="675513" y="1331214"/>
                    </a:cubicBezTo>
                    <a:cubicBezTo>
                      <a:pt x="675513" y="887444"/>
                      <a:pt x="675513" y="443770"/>
                      <a:pt x="675513" y="0"/>
                    </a:cubicBezTo>
                    <a:lnTo>
                      <a:pt x="675513" y="0"/>
                    </a:lnTo>
                    <a:close/>
                    <a:moveTo>
                      <a:pt x="810673" y="0"/>
                    </a:moveTo>
                    <a:cubicBezTo>
                      <a:pt x="813626" y="0"/>
                      <a:pt x="816578" y="0"/>
                      <a:pt x="819436" y="0"/>
                    </a:cubicBezTo>
                    <a:cubicBezTo>
                      <a:pt x="819436" y="443770"/>
                      <a:pt x="819436" y="887444"/>
                      <a:pt x="819436" y="1331214"/>
                    </a:cubicBezTo>
                    <a:cubicBezTo>
                      <a:pt x="816483" y="1331214"/>
                      <a:pt x="813530" y="1331214"/>
                      <a:pt x="810673" y="1331214"/>
                    </a:cubicBezTo>
                    <a:cubicBezTo>
                      <a:pt x="810673" y="887444"/>
                      <a:pt x="810673" y="443770"/>
                      <a:pt x="810673" y="0"/>
                    </a:cubicBezTo>
                    <a:lnTo>
                      <a:pt x="810673" y="0"/>
                    </a:lnTo>
                    <a:close/>
                    <a:moveTo>
                      <a:pt x="945737" y="0"/>
                    </a:moveTo>
                    <a:cubicBezTo>
                      <a:pt x="948690" y="0"/>
                      <a:pt x="951643" y="0"/>
                      <a:pt x="954500" y="0"/>
                    </a:cubicBezTo>
                    <a:cubicBezTo>
                      <a:pt x="954500" y="443770"/>
                      <a:pt x="954500" y="887444"/>
                      <a:pt x="954500" y="1331214"/>
                    </a:cubicBezTo>
                    <a:cubicBezTo>
                      <a:pt x="951548" y="1331214"/>
                      <a:pt x="948595" y="1331214"/>
                      <a:pt x="945737" y="1331214"/>
                    </a:cubicBezTo>
                    <a:cubicBezTo>
                      <a:pt x="945737" y="887444"/>
                      <a:pt x="945737" y="443770"/>
                      <a:pt x="945737" y="0"/>
                    </a:cubicBezTo>
                    <a:close/>
                  </a:path>
                </a:pathLst>
              </a:custGeom>
              <a:solidFill>
                <a:srgbClr val="A536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558759" y="2314669"/>
                <a:ext cx="1765077" cy="1162621"/>
              </a:xfrm>
              <a:custGeom>
                <a:rect b="b" l="l" r="r" t="t"/>
                <a:pathLst>
                  <a:path extrusionOk="0" h="1162621" w="1765077">
                    <a:moveTo>
                      <a:pt x="143828" y="357950"/>
                    </a:moveTo>
                    <a:lnTo>
                      <a:pt x="143828" y="1162526"/>
                    </a:lnTo>
                    <a:lnTo>
                      <a:pt x="135064" y="1162526"/>
                    </a:lnTo>
                    <a:lnTo>
                      <a:pt x="135064" y="362903"/>
                    </a:lnTo>
                    <a:lnTo>
                      <a:pt x="143828" y="357950"/>
                    </a:lnTo>
                    <a:lnTo>
                      <a:pt x="143828" y="357950"/>
                    </a:lnTo>
                    <a:close/>
                    <a:moveTo>
                      <a:pt x="684276" y="48768"/>
                    </a:moveTo>
                    <a:lnTo>
                      <a:pt x="675513" y="53816"/>
                    </a:lnTo>
                    <a:lnTo>
                      <a:pt x="675513" y="1162526"/>
                    </a:lnTo>
                    <a:lnTo>
                      <a:pt x="684276" y="1162526"/>
                    </a:lnTo>
                    <a:lnTo>
                      <a:pt x="684276" y="48768"/>
                    </a:lnTo>
                    <a:lnTo>
                      <a:pt x="684276" y="48768"/>
                    </a:lnTo>
                    <a:close/>
                    <a:moveTo>
                      <a:pt x="549116" y="126111"/>
                    </a:moveTo>
                    <a:lnTo>
                      <a:pt x="540353" y="131159"/>
                    </a:lnTo>
                    <a:lnTo>
                      <a:pt x="540353" y="1162622"/>
                    </a:lnTo>
                    <a:lnTo>
                      <a:pt x="549116" y="1162622"/>
                    </a:lnTo>
                    <a:lnTo>
                      <a:pt x="549116" y="126111"/>
                    </a:lnTo>
                    <a:lnTo>
                      <a:pt x="549116" y="126111"/>
                    </a:lnTo>
                    <a:close/>
                    <a:moveTo>
                      <a:pt x="414052" y="203359"/>
                    </a:moveTo>
                    <a:lnTo>
                      <a:pt x="405289" y="208407"/>
                    </a:lnTo>
                    <a:lnTo>
                      <a:pt x="405289" y="1162526"/>
                    </a:lnTo>
                    <a:lnTo>
                      <a:pt x="414052" y="1162526"/>
                    </a:lnTo>
                    <a:lnTo>
                      <a:pt x="414052" y="203359"/>
                    </a:lnTo>
                    <a:lnTo>
                      <a:pt x="414052" y="203359"/>
                    </a:lnTo>
                    <a:close/>
                    <a:moveTo>
                      <a:pt x="278987" y="280607"/>
                    </a:moveTo>
                    <a:lnTo>
                      <a:pt x="270224" y="285655"/>
                    </a:lnTo>
                    <a:lnTo>
                      <a:pt x="270224" y="1162526"/>
                    </a:lnTo>
                    <a:lnTo>
                      <a:pt x="278987" y="1162526"/>
                    </a:lnTo>
                    <a:lnTo>
                      <a:pt x="278987" y="280607"/>
                    </a:lnTo>
                    <a:lnTo>
                      <a:pt x="278987" y="280607"/>
                    </a:lnTo>
                    <a:close/>
                    <a:moveTo>
                      <a:pt x="8763" y="435197"/>
                    </a:moveTo>
                    <a:lnTo>
                      <a:pt x="4382" y="437674"/>
                    </a:lnTo>
                    <a:lnTo>
                      <a:pt x="0" y="447008"/>
                    </a:lnTo>
                    <a:lnTo>
                      <a:pt x="0" y="1162431"/>
                    </a:lnTo>
                    <a:lnTo>
                      <a:pt x="8763" y="1162431"/>
                    </a:lnTo>
                    <a:lnTo>
                      <a:pt x="8763" y="435197"/>
                    </a:lnTo>
                    <a:lnTo>
                      <a:pt x="8763" y="435197"/>
                    </a:lnTo>
                    <a:close/>
                    <a:moveTo>
                      <a:pt x="810578" y="1162526"/>
                    </a:moveTo>
                    <a:lnTo>
                      <a:pt x="819341" y="1162526"/>
                    </a:lnTo>
                    <a:lnTo>
                      <a:pt x="819341" y="5048"/>
                    </a:lnTo>
                    <a:lnTo>
                      <a:pt x="810578" y="0"/>
                    </a:lnTo>
                    <a:lnTo>
                      <a:pt x="810578" y="1162526"/>
                    </a:lnTo>
                    <a:lnTo>
                      <a:pt x="810578" y="1162526"/>
                    </a:lnTo>
                    <a:close/>
                    <a:moveTo>
                      <a:pt x="945642" y="1162526"/>
                    </a:moveTo>
                    <a:lnTo>
                      <a:pt x="954405" y="1162526"/>
                    </a:lnTo>
                    <a:lnTo>
                      <a:pt x="954405" y="82391"/>
                    </a:lnTo>
                    <a:lnTo>
                      <a:pt x="945642" y="77343"/>
                    </a:lnTo>
                    <a:lnTo>
                      <a:pt x="945642" y="1162526"/>
                    </a:lnTo>
                    <a:lnTo>
                      <a:pt x="945642" y="1162526"/>
                    </a:lnTo>
                    <a:close/>
                    <a:moveTo>
                      <a:pt x="1080802" y="1162526"/>
                    </a:moveTo>
                    <a:lnTo>
                      <a:pt x="1089565" y="1162526"/>
                    </a:lnTo>
                    <a:lnTo>
                      <a:pt x="1089565" y="159639"/>
                    </a:lnTo>
                    <a:lnTo>
                      <a:pt x="1080802" y="154591"/>
                    </a:lnTo>
                    <a:lnTo>
                      <a:pt x="1080802" y="1162526"/>
                    </a:lnTo>
                    <a:lnTo>
                      <a:pt x="1080802" y="1162526"/>
                    </a:lnTo>
                    <a:close/>
                    <a:moveTo>
                      <a:pt x="1215866" y="1162526"/>
                    </a:moveTo>
                    <a:lnTo>
                      <a:pt x="1224629" y="1162526"/>
                    </a:lnTo>
                    <a:lnTo>
                      <a:pt x="1224629" y="236887"/>
                    </a:lnTo>
                    <a:lnTo>
                      <a:pt x="1215866" y="231839"/>
                    </a:lnTo>
                    <a:lnTo>
                      <a:pt x="1215866" y="1162526"/>
                    </a:lnTo>
                    <a:lnTo>
                      <a:pt x="1215866" y="1162526"/>
                    </a:lnTo>
                    <a:close/>
                    <a:moveTo>
                      <a:pt x="1351026" y="1162526"/>
                    </a:moveTo>
                    <a:lnTo>
                      <a:pt x="1359789" y="1162526"/>
                    </a:lnTo>
                    <a:lnTo>
                      <a:pt x="1359789" y="314230"/>
                    </a:lnTo>
                    <a:lnTo>
                      <a:pt x="1351026" y="309182"/>
                    </a:lnTo>
                    <a:lnTo>
                      <a:pt x="1351026" y="1162526"/>
                    </a:lnTo>
                    <a:lnTo>
                      <a:pt x="1351026" y="1162526"/>
                    </a:lnTo>
                    <a:close/>
                    <a:moveTo>
                      <a:pt x="1486091" y="1162526"/>
                    </a:moveTo>
                    <a:lnTo>
                      <a:pt x="1494853" y="1162526"/>
                    </a:lnTo>
                    <a:lnTo>
                      <a:pt x="1494853" y="391478"/>
                    </a:lnTo>
                    <a:lnTo>
                      <a:pt x="1486091" y="386429"/>
                    </a:lnTo>
                    <a:lnTo>
                      <a:pt x="1486091" y="1162526"/>
                    </a:lnTo>
                    <a:lnTo>
                      <a:pt x="1486091" y="1162526"/>
                    </a:lnTo>
                    <a:close/>
                    <a:moveTo>
                      <a:pt x="1621155" y="1162526"/>
                    </a:moveTo>
                    <a:lnTo>
                      <a:pt x="1629918" y="1162526"/>
                    </a:lnTo>
                    <a:lnTo>
                      <a:pt x="1629918" y="553117"/>
                    </a:lnTo>
                    <a:lnTo>
                      <a:pt x="1621155" y="534353"/>
                    </a:lnTo>
                    <a:lnTo>
                      <a:pt x="1621155" y="1162526"/>
                    </a:lnTo>
                    <a:lnTo>
                      <a:pt x="1621155" y="1162526"/>
                    </a:lnTo>
                    <a:close/>
                    <a:moveTo>
                      <a:pt x="1756315" y="1162526"/>
                    </a:moveTo>
                    <a:lnTo>
                      <a:pt x="1765078" y="1162526"/>
                    </a:lnTo>
                    <a:lnTo>
                      <a:pt x="1765078" y="840581"/>
                    </a:lnTo>
                    <a:lnTo>
                      <a:pt x="1756315" y="821817"/>
                    </a:lnTo>
                    <a:lnTo>
                      <a:pt x="1756315" y="1162526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641913" y="3753325"/>
                <a:ext cx="1413795" cy="1131093"/>
              </a:xfrm>
              <a:custGeom>
                <a:rect b="b" l="l" r="r" t="t"/>
                <a:pathLst>
                  <a:path extrusionOk="0" h="1131093" w="1413795">
                    <a:moveTo>
                      <a:pt x="0" y="0"/>
                    </a:moveTo>
                    <a:lnTo>
                      <a:pt x="1413796" y="0"/>
                    </a:lnTo>
                    <a:lnTo>
                      <a:pt x="1413796" y="1131094"/>
                    </a:lnTo>
                    <a:lnTo>
                      <a:pt x="0" y="11310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688204" y="3799617"/>
                <a:ext cx="1321117" cy="1084802"/>
              </a:xfrm>
              <a:custGeom>
                <a:rect b="b" l="l" r="r" t="t"/>
                <a:pathLst>
                  <a:path extrusionOk="0" h="1084802" w="1321117">
                    <a:moveTo>
                      <a:pt x="0" y="0"/>
                    </a:moveTo>
                    <a:lnTo>
                      <a:pt x="1321118" y="0"/>
                    </a:lnTo>
                    <a:lnTo>
                      <a:pt x="1321118" y="1084802"/>
                    </a:lnTo>
                    <a:lnTo>
                      <a:pt x="0" y="1084802"/>
                    </a:lnTo>
                    <a:close/>
                  </a:path>
                </a:pathLst>
              </a:custGeom>
              <a:solidFill>
                <a:srgbClr val="C442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325712" y="3764279"/>
                <a:ext cx="46196" cy="1120139"/>
              </a:xfrm>
              <a:custGeom>
                <a:rect b="b" l="l" r="r" t="t"/>
                <a:pathLst>
                  <a:path extrusionOk="0" h="1120139" w="46196">
                    <a:moveTo>
                      <a:pt x="0" y="0"/>
                    </a:moveTo>
                    <a:lnTo>
                      <a:pt x="46196" y="0"/>
                    </a:lnTo>
                    <a:lnTo>
                      <a:pt x="46196" y="1120140"/>
                    </a:lnTo>
                    <a:lnTo>
                      <a:pt x="0" y="1120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736400" y="3799617"/>
                <a:ext cx="1224724" cy="1084802"/>
              </a:xfrm>
              <a:custGeom>
                <a:rect b="b" l="l" r="r" t="t"/>
                <a:pathLst>
                  <a:path extrusionOk="0" h="1084802" w="1224724">
                    <a:moveTo>
                      <a:pt x="0" y="0"/>
                    </a:moveTo>
                    <a:lnTo>
                      <a:pt x="8763" y="0"/>
                    </a:lnTo>
                    <a:lnTo>
                      <a:pt x="8763" y="1084802"/>
                    </a:lnTo>
                    <a:cubicBezTo>
                      <a:pt x="5810" y="1084802"/>
                      <a:pt x="2858" y="1084802"/>
                      <a:pt x="0" y="1084802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35160" y="0"/>
                    </a:moveTo>
                    <a:lnTo>
                      <a:pt x="143923" y="0"/>
                    </a:lnTo>
                    <a:lnTo>
                      <a:pt x="143923" y="1084802"/>
                    </a:lnTo>
                    <a:cubicBezTo>
                      <a:pt x="140970" y="1084802"/>
                      <a:pt x="138017" y="1084802"/>
                      <a:pt x="135160" y="1084802"/>
                    </a:cubicBezTo>
                    <a:lnTo>
                      <a:pt x="135160" y="0"/>
                    </a:lnTo>
                    <a:lnTo>
                      <a:pt x="135160" y="0"/>
                    </a:lnTo>
                    <a:close/>
                    <a:moveTo>
                      <a:pt x="270224" y="0"/>
                    </a:moveTo>
                    <a:lnTo>
                      <a:pt x="278987" y="0"/>
                    </a:lnTo>
                    <a:lnTo>
                      <a:pt x="278987" y="1084802"/>
                    </a:lnTo>
                    <a:cubicBezTo>
                      <a:pt x="276035" y="1084802"/>
                      <a:pt x="273082" y="1084802"/>
                      <a:pt x="270224" y="1084802"/>
                    </a:cubicBezTo>
                    <a:lnTo>
                      <a:pt x="270224" y="0"/>
                    </a:lnTo>
                    <a:lnTo>
                      <a:pt x="270224" y="0"/>
                    </a:lnTo>
                    <a:close/>
                    <a:moveTo>
                      <a:pt x="405289" y="0"/>
                    </a:moveTo>
                    <a:lnTo>
                      <a:pt x="414052" y="0"/>
                    </a:lnTo>
                    <a:lnTo>
                      <a:pt x="414052" y="1084802"/>
                    </a:lnTo>
                    <a:cubicBezTo>
                      <a:pt x="411099" y="1084802"/>
                      <a:pt x="408146" y="1084802"/>
                      <a:pt x="405289" y="1084802"/>
                    </a:cubicBezTo>
                    <a:lnTo>
                      <a:pt x="405289" y="0"/>
                    </a:lnTo>
                    <a:lnTo>
                      <a:pt x="405289" y="0"/>
                    </a:lnTo>
                    <a:close/>
                    <a:moveTo>
                      <a:pt x="540449" y="0"/>
                    </a:moveTo>
                    <a:lnTo>
                      <a:pt x="549212" y="0"/>
                    </a:lnTo>
                    <a:lnTo>
                      <a:pt x="549212" y="1084802"/>
                    </a:lnTo>
                    <a:cubicBezTo>
                      <a:pt x="546259" y="1084802"/>
                      <a:pt x="543306" y="1084802"/>
                      <a:pt x="540449" y="1084802"/>
                    </a:cubicBezTo>
                    <a:lnTo>
                      <a:pt x="540449" y="0"/>
                    </a:lnTo>
                    <a:lnTo>
                      <a:pt x="540449" y="0"/>
                    </a:lnTo>
                    <a:close/>
                    <a:moveTo>
                      <a:pt x="675513" y="0"/>
                    </a:moveTo>
                    <a:lnTo>
                      <a:pt x="684276" y="0"/>
                    </a:lnTo>
                    <a:lnTo>
                      <a:pt x="684276" y="1084802"/>
                    </a:lnTo>
                    <a:cubicBezTo>
                      <a:pt x="681323" y="1084802"/>
                      <a:pt x="678371" y="1084802"/>
                      <a:pt x="675513" y="1084802"/>
                    </a:cubicBezTo>
                    <a:lnTo>
                      <a:pt x="675513" y="0"/>
                    </a:lnTo>
                    <a:lnTo>
                      <a:pt x="675513" y="0"/>
                    </a:lnTo>
                    <a:close/>
                    <a:moveTo>
                      <a:pt x="810673" y="0"/>
                    </a:moveTo>
                    <a:lnTo>
                      <a:pt x="819436" y="0"/>
                    </a:lnTo>
                    <a:lnTo>
                      <a:pt x="819436" y="1084802"/>
                    </a:lnTo>
                    <a:cubicBezTo>
                      <a:pt x="816483" y="1084802"/>
                      <a:pt x="813530" y="1084802"/>
                      <a:pt x="810673" y="1084802"/>
                    </a:cubicBezTo>
                    <a:lnTo>
                      <a:pt x="810673" y="0"/>
                    </a:lnTo>
                    <a:lnTo>
                      <a:pt x="810673" y="0"/>
                    </a:lnTo>
                    <a:close/>
                    <a:moveTo>
                      <a:pt x="945737" y="0"/>
                    </a:moveTo>
                    <a:lnTo>
                      <a:pt x="954596" y="0"/>
                    </a:lnTo>
                    <a:lnTo>
                      <a:pt x="954596" y="1084802"/>
                    </a:lnTo>
                    <a:cubicBezTo>
                      <a:pt x="951643" y="1084802"/>
                      <a:pt x="948690" y="1084802"/>
                      <a:pt x="945737" y="1084802"/>
                    </a:cubicBezTo>
                    <a:lnTo>
                      <a:pt x="945737" y="0"/>
                    </a:lnTo>
                    <a:lnTo>
                      <a:pt x="945737" y="0"/>
                    </a:lnTo>
                    <a:close/>
                    <a:moveTo>
                      <a:pt x="1080897" y="0"/>
                    </a:moveTo>
                    <a:lnTo>
                      <a:pt x="1089660" y="0"/>
                    </a:lnTo>
                    <a:lnTo>
                      <a:pt x="1089660" y="1084802"/>
                    </a:lnTo>
                    <a:cubicBezTo>
                      <a:pt x="1086707" y="1084802"/>
                      <a:pt x="1083755" y="1084802"/>
                      <a:pt x="1080897" y="1084802"/>
                    </a:cubicBezTo>
                    <a:lnTo>
                      <a:pt x="1080897" y="0"/>
                    </a:lnTo>
                    <a:lnTo>
                      <a:pt x="1080897" y="0"/>
                    </a:lnTo>
                    <a:close/>
                    <a:moveTo>
                      <a:pt x="1215962" y="0"/>
                    </a:moveTo>
                    <a:lnTo>
                      <a:pt x="1224725" y="0"/>
                    </a:lnTo>
                    <a:lnTo>
                      <a:pt x="1224725" y="1084802"/>
                    </a:lnTo>
                    <a:cubicBezTo>
                      <a:pt x="1221772" y="1084802"/>
                      <a:pt x="1218819" y="1084802"/>
                      <a:pt x="1215962" y="1084802"/>
                    </a:cubicBezTo>
                    <a:lnTo>
                      <a:pt x="1215962" y="0"/>
                    </a:lnTo>
                    <a:close/>
                  </a:path>
                </a:pathLst>
              </a:custGeom>
              <a:solidFill>
                <a:srgbClr val="AF3A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930770" y="3753325"/>
                <a:ext cx="444627" cy="743331"/>
              </a:xfrm>
              <a:custGeom>
                <a:rect b="b" l="l" r="r" t="t"/>
                <a:pathLst>
                  <a:path extrusionOk="0" h="743331" w="444627">
                    <a:moveTo>
                      <a:pt x="0" y="0"/>
                    </a:moveTo>
                    <a:lnTo>
                      <a:pt x="444627" y="0"/>
                    </a:lnTo>
                    <a:lnTo>
                      <a:pt x="444627" y="743331"/>
                    </a:lnTo>
                    <a:lnTo>
                      <a:pt x="0" y="7433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973537" y="3796093"/>
                <a:ext cx="359092" cy="657796"/>
              </a:xfrm>
              <a:custGeom>
                <a:rect b="b" l="l" r="r" t="t"/>
                <a:pathLst>
                  <a:path extrusionOk="0" h="657796" w="359092">
                    <a:moveTo>
                      <a:pt x="0" y="0"/>
                    </a:moveTo>
                    <a:lnTo>
                      <a:pt x="359093" y="0"/>
                    </a:lnTo>
                    <a:lnTo>
                      <a:pt x="359093" y="657797"/>
                    </a:lnTo>
                    <a:lnTo>
                      <a:pt x="0" y="657797"/>
                    </a:lnTo>
                    <a:close/>
                  </a:path>
                </a:pathLst>
              </a:custGeom>
              <a:solidFill>
                <a:srgbClr val="6636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7133462" y="3781329"/>
                <a:ext cx="39243" cy="687133"/>
              </a:xfrm>
              <a:custGeom>
                <a:rect b="b" l="l" r="r" t="t"/>
                <a:pathLst>
                  <a:path extrusionOk="0" h="687133" w="39243">
                    <a:moveTo>
                      <a:pt x="0" y="0"/>
                    </a:moveTo>
                    <a:lnTo>
                      <a:pt x="39243" y="0"/>
                    </a:lnTo>
                    <a:lnTo>
                      <a:pt x="39243" y="687134"/>
                    </a:lnTo>
                    <a:lnTo>
                      <a:pt x="0" y="6871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949439" y="4105274"/>
                <a:ext cx="407193" cy="39243"/>
              </a:xfrm>
              <a:custGeom>
                <a:rect b="b" l="l" r="r" t="t"/>
                <a:pathLst>
                  <a:path extrusionOk="0" h="39243" w="407193">
                    <a:moveTo>
                      <a:pt x="0" y="0"/>
                    </a:moveTo>
                    <a:lnTo>
                      <a:pt x="407194" y="0"/>
                    </a:lnTo>
                    <a:lnTo>
                      <a:pt x="407194" y="39243"/>
                    </a:lnTo>
                    <a:lnTo>
                      <a:pt x="0" y="39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6877485" y="6004428"/>
              <a:ext cx="5234749" cy="542068"/>
              <a:chOff x="3479767" y="4608765"/>
              <a:chExt cx="5234749" cy="542068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479767" y="5013102"/>
                <a:ext cx="5234749" cy="137731"/>
              </a:xfrm>
              <a:custGeom>
                <a:rect b="b" l="l" r="r" t="t"/>
                <a:pathLst>
                  <a:path extrusionOk="0" h="137731" w="5234749">
                    <a:moveTo>
                      <a:pt x="2617375" y="137731"/>
                    </a:moveTo>
                    <a:cubicBezTo>
                      <a:pt x="4058984" y="137731"/>
                      <a:pt x="5234749" y="106775"/>
                      <a:pt x="5234749" y="68866"/>
                    </a:cubicBezTo>
                    <a:cubicBezTo>
                      <a:pt x="5234749" y="30956"/>
                      <a:pt x="4058984" y="0"/>
                      <a:pt x="2617375" y="0"/>
                    </a:cubicBezTo>
                    <a:cubicBezTo>
                      <a:pt x="1175766" y="0"/>
                      <a:pt x="0" y="30956"/>
                      <a:pt x="0" y="68866"/>
                    </a:cubicBezTo>
                    <a:cubicBezTo>
                      <a:pt x="0" y="106775"/>
                      <a:pt x="1175766" y="137731"/>
                      <a:pt x="2617375" y="137731"/>
                    </a:cubicBezTo>
                    <a:close/>
                  </a:path>
                </a:pathLst>
              </a:custGeom>
              <a:solidFill>
                <a:srgbClr val="99B7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" name="Google Shape;123;p3"/>
              <p:cNvGrpSpPr/>
              <p:nvPr/>
            </p:nvGrpSpPr>
            <p:grpSpPr>
              <a:xfrm>
                <a:off x="3733418" y="4608766"/>
                <a:ext cx="291083" cy="509491"/>
                <a:chOff x="3733418" y="4608766"/>
                <a:chExt cx="291083" cy="509491"/>
              </a:xfrm>
            </p:grpSpPr>
            <p:sp>
              <p:nvSpPr>
                <p:cNvPr id="124" name="Google Shape;124;p3"/>
                <p:cNvSpPr/>
                <p:nvPr/>
              </p:nvSpPr>
              <p:spPr>
                <a:xfrm>
                  <a:off x="3733418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3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743" y="0"/>
                        <a:pt x="145542" y="0"/>
                      </a:cubicBezTo>
                      <a:cubicBezTo>
                        <a:pt x="65342" y="0"/>
                        <a:pt x="0" y="9525"/>
                        <a:pt x="0" y="21241"/>
                      </a:cubicBezTo>
                      <a:cubicBezTo>
                        <a:pt x="0" y="32956"/>
                        <a:pt x="65437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3825049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" name="Google Shape;126;p3"/>
              <p:cNvGrpSpPr/>
              <p:nvPr/>
            </p:nvGrpSpPr>
            <p:grpSpPr>
              <a:xfrm>
                <a:off x="4342637" y="4608765"/>
                <a:ext cx="3336988" cy="509397"/>
                <a:chOff x="4342637" y="4608765"/>
                <a:chExt cx="3336988" cy="509397"/>
              </a:xfrm>
            </p:grpSpPr>
            <p:grpSp>
              <p:nvGrpSpPr>
                <p:cNvPr id="127" name="Google Shape;127;p3"/>
                <p:cNvGrpSpPr/>
                <p:nvPr/>
              </p:nvGrpSpPr>
              <p:grpSpPr>
                <a:xfrm>
                  <a:off x="4342637" y="4608765"/>
                  <a:ext cx="291083" cy="509397"/>
                  <a:chOff x="4342637" y="4608765"/>
                  <a:chExt cx="291083" cy="509397"/>
                </a:xfrm>
              </p:grpSpPr>
              <p:sp>
                <p:nvSpPr>
                  <p:cNvPr id="128" name="Google Shape;128;p3"/>
                  <p:cNvSpPr/>
                  <p:nvPr/>
                </p:nvSpPr>
                <p:spPr>
                  <a:xfrm>
                    <a:off x="4342637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>
                    <a:off x="4434172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" name="Google Shape;130;p3"/>
                <p:cNvGrpSpPr/>
                <p:nvPr/>
              </p:nvGrpSpPr>
              <p:grpSpPr>
                <a:xfrm>
                  <a:off x="4951856" y="4608765"/>
                  <a:ext cx="291083" cy="509397"/>
                  <a:chOff x="4951856" y="4608765"/>
                  <a:chExt cx="291083" cy="509397"/>
                </a:xfrm>
              </p:grpSpPr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4951856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5043391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" name="Google Shape;133;p3"/>
                <p:cNvGrpSpPr/>
                <p:nvPr/>
              </p:nvGrpSpPr>
              <p:grpSpPr>
                <a:xfrm>
                  <a:off x="5560980" y="4608765"/>
                  <a:ext cx="291084" cy="509397"/>
                  <a:chOff x="5560980" y="4608765"/>
                  <a:chExt cx="291084" cy="509397"/>
                </a:xfrm>
              </p:grpSpPr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5560980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246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>
                    <a:off x="5652610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" name="Google Shape;136;p3"/>
                <p:cNvGrpSpPr/>
                <p:nvPr/>
              </p:nvGrpSpPr>
              <p:grpSpPr>
                <a:xfrm>
                  <a:off x="6170199" y="4608765"/>
                  <a:ext cx="291083" cy="509397"/>
                  <a:chOff x="6170199" y="4608765"/>
                  <a:chExt cx="291083" cy="509397"/>
                </a:xfrm>
              </p:grpSpPr>
              <p:sp>
                <p:nvSpPr>
                  <p:cNvPr id="137" name="Google Shape;137;p3"/>
                  <p:cNvSpPr/>
                  <p:nvPr/>
                </p:nvSpPr>
                <p:spPr>
                  <a:xfrm>
                    <a:off x="6170199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3"/>
                  <p:cNvSpPr/>
                  <p:nvPr/>
                </p:nvSpPr>
                <p:spPr>
                  <a:xfrm>
                    <a:off x="6261734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" name="Google Shape;139;p3"/>
                <p:cNvGrpSpPr/>
                <p:nvPr/>
              </p:nvGrpSpPr>
              <p:grpSpPr>
                <a:xfrm>
                  <a:off x="6779418" y="4608765"/>
                  <a:ext cx="291084" cy="509397"/>
                  <a:chOff x="6779418" y="4608765"/>
                  <a:chExt cx="291084" cy="509397"/>
                </a:xfrm>
              </p:grpSpPr>
              <p:sp>
                <p:nvSpPr>
                  <p:cNvPr id="140" name="Google Shape;140;p3"/>
                  <p:cNvSpPr/>
                  <p:nvPr/>
                </p:nvSpPr>
                <p:spPr>
                  <a:xfrm>
                    <a:off x="6779418" y="5075681"/>
                    <a:ext cx="291084" cy="42481"/>
                  </a:xfrm>
                  <a:custGeom>
                    <a:rect b="b" l="l" r="r" t="t"/>
                    <a:pathLst>
                      <a:path extrusionOk="0" h="42481" w="291084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-95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141;p3"/>
                  <p:cNvSpPr/>
                  <p:nvPr/>
                </p:nvSpPr>
                <p:spPr>
                  <a:xfrm>
                    <a:off x="6870953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5" y="0"/>
                          <a:pt x="72009" y="0"/>
                          <a:pt x="108014" y="0"/>
                        </a:cubicBezTo>
                        <a:cubicBezTo>
                          <a:pt x="108014" y="162783"/>
                          <a:pt x="108014" y="325469"/>
                          <a:pt x="108014" y="488156"/>
                        </a:cubicBezTo>
                        <a:cubicBezTo>
                          <a:pt x="72009" y="488156"/>
                          <a:pt x="36005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" name="Google Shape;142;p3"/>
                <p:cNvGrpSpPr/>
                <p:nvPr/>
              </p:nvGrpSpPr>
              <p:grpSpPr>
                <a:xfrm>
                  <a:off x="7388542" y="4608765"/>
                  <a:ext cx="291083" cy="509397"/>
                  <a:chOff x="7388542" y="4608765"/>
                  <a:chExt cx="291083" cy="509397"/>
                </a:xfrm>
              </p:grpSpPr>
              <p:sp>
                <p:nvSpPr>
                  <p:cNvPr id="143" name="Google Shape;143;p3"/>
                  <p:cNvSpPr/>
                  <p:nvPr/>
                </p:nvSpPr>
                <p:spPr>
                  <a:xfrm>
                    <a:off x="7388542" y="5075681"/>
                    <a:ext cx="291083" cy="42481"/>
                  </a:xfrm>
                  <a:custGeom>
                    <a:rect b="b" l="l" r="r" t="t"/>
                    <a:pathLst>
                      <a:path extrusionOk="0" h="42481" w="291083">
                        <a:moveTo>
                          <a:pt x="145542" y="0"/>
                        </a:moveTo>
                        <a:cubicBezTo>
                          <a:pt x="225933" y="0"/>
                          <a:pt x="291084" y="9525"/>
                          <a:pt x="291084" y="21241"/>
                        </a:cubicBezTo>
                        <a:cubicBezTo>
                          <a:pt x="291084" y="32956"/>
                          <a:pt x="225933" y="42481"/>
                          <a:pt x="145542" y="42481"/>
                        </a:cubicBezTo>
                        <a:cubicBezTo>
                          <a:pt x="65151" y="42481"/>
                          <a:pt x="0" y="32956"/>
                          <a:pt x="0" y="21241"/>
                        </a:cubicBezTo>
                        <a:cubicBezTo>
                          <a:pt x="0" y="9525"/>
                          <a:pt x="65151" y="0"/>
                          <a:pt x="145542" y="0"/>
                        </a:cubicBezTo>
                        <a:close/>
                      </a:path>
                    </a:pathLst>
                  </a:custGeom>
                  <a:solidFill>
                    <a:srgbClr val="99B72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3"/>
                  <p:cNvSpPr/>
                  <p:nvPr/>
                </p:nvSpPr>
                <p:spPr>
                  <a:xfrm>
                    <a:off x="7480077" y="4608765"/>
                    <a:ext cx="108013" cy="488156"/>
                  </a:xfrm>
                  <a:custGeom>
                    <a:rect b="b" l="l" r="r" t="t"/>
                    <a:pathLst>
                      <a:path extrusionOk="0" h="488156" w="108013">
                        <a:moveTo>
                          <a:pt x="0" y="0"/>
                        </a:moveTo>
                        <a:cubicBezTo>
                          <a:pt x="36004" y="0"/>
                          <a:pt x="72009" y="0"/>
                          <a:pt x="108013" y="0"/>
                        </a:cubicBezTo>
                        <a:cubicBezTo>
                          <a:pt x="108013" y="162783"/>
                          <a:pt x="108013" y="325469"/>
                          <a:pt x="108013" y="488156"/>
                        </a:cubicBezTo>
                        <a:cubicBezTo>
                          <a:pt x="72009" y="488156"/>
                          <a:pt x="36004" y="488156"/>
                          <a:pt x="0" y="488156"/>
                        </a:cubicBezTo>
                        <a:cubicBezTo>
                          <a:pt x="0" y="325469"/>
                          <a:pt x="0" y="1627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A3A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5" name="Google Shape;145;p3"/>
              <p:cNvGrpSpPr/>
              <p:nvPr/>
            </p:nvGrpSpPr>
            <p:grpSpPr>
              <a:xfrm>
                <a:off x="7997761" y="4608766"/>
                <a:ext cx="291083" cy="509491"/>
                <a:chOff x="7997761" y="4608766"/>
                <a:chExt cx="291083" cy="509491"/>
              </a:xfrm>
            </p:grpSpPr>
            <p:sp>
              <p:nvSpPr>
                <p:cNvPr id="146" name="Google Shape;146;p3"/>
                <p:cNvSpPr/>
                <p:nvPr/>
              </p:nvSpPr>
              <p:spPr>
                <a:xfrm>
                  <a:off x="7997761" y="5075776"/>
                  <a:ext cx="291083" cy="42481"/>
                </a:xfrm>
                <a:custGeom>
                  <a:rect b="b" l="l" r="r" t="t"/>
                  <a:pathLst>
                    <a:path extrusionOk="0" h="42481" w="291083">
                      <a:moveTo>
                        <a:pt x="145542" y="42481"/>
                      </a:moveTo>
                      <a:cubicBezTo>
                        <a:pt x="225742" y="42481"/>
                        <a:pt x="291084" y="32956"/>
                        <a:pt x="291084" y="21241"/>
                      </a:cubicBezTo>
                      <a:cubicBezTo>
                        <a:pt x="291084" y="9525"/>
                        <a:pt x="225647" y="0"/>
                        <a:pt x="145542" y="0"/>
                      </a:cubicBezTo>
                      <a:cubicBezTo>
                        <a:pt x="65341" y="0"/>
                        <a:pt x="0" y="9525"/>
                        <a:pt x="0" y="21241"/>
                      </a:cubicBezTo>
                      <a:cubicBezTo>
                        <a:pt x="0" y="32956"/>
                        <a:pt x="65341" y="42481"/>
                        <a:pt x="145542" y="42481"/>
                      </a:cubicBezTo>
                      <a:close/>
                    </a:path>
                  </a:pathLst>
                </a:custGeom>
                <a:solidFill>
                  <a:srgbClr val="99B72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8089296" y="4608766"/>
                  <a:ext cx="108013" cy="488156"/>
                </a:xfrm>
                <a:custGeom>
                  <a:rect b="b" l="l" r="r" t="t"/>
                  <a:pathLst>
                    <a:path extrusionOk="0" h="488156" w="108013">
                      <a:moveTo>
                        <a:pt x="0" y="0"/>
                      </a:moveTo>
                      <a:lnTo>
                        <a:pt x="108013" y="0"/>
                      </a:lnTo>
                      <a:lnTo>
                        <a:pt x="108013" y="488156"/>
                      </a:lnTo>
                      <a:lnTo>
                        <a:pt x="0" y="488156"/>
                      </a:lnTo>
                      <a:close/>
                    </a:path>
                  </a:pathLst>
                </a:custGeom>
                <a:solidFill>
                  <a:srgbClr val="6A3A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" name="Google Shape;148;p3"/>
              <p:cNvSpPr/>
              <p:nvPr/>
            </p:nvSpPr>
            <p:spPr>
              <a:xfrm>
                <a:off x="3775138" y="4712779"/>
                <a:ext cx="4471987" cy="45243"/>
              </a:xfrm>
              <a:custGeom>
                <a:rect b="b" l="l" r="r" t="t"/>
                <a:pathLst>
                  <a:path extrusionOk="0" h="45243" w="4471987">
                    <a:moveTo>
                      <a:pt x="0" y="0"/>
                    </a:moveTo>
                    <a:lnTo>
                      <a:pt x="4471988" y="0"/>
                    </a:lnTo>
                    <a:lnTo>
                      <a:pt x="4471988" y="45244"/>
                    </a:lnTo>
                    <a:lnTo>
                      <a:pt x="0" y="45244"/>
                    </a:lnTo>
                    <a:close/>
                  </a:path>
                </a:pathLst>
              </a:custGeom>
              <a:solidFill>
                <a:srgbClr val="9455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49;p3"/>
          <p:cNvGrpSpPr/>
          <p:nvPr/>
        </p:nvGrpSpPr>
        <p:grpSpPr>
          <a:xfrm>
            <a:off x="10387862" y="4144386"/>
            <a:ext cx="479206" cy="1448311"/>
            <a:chOff x="4319133" y="1704382"/>
            <a:chExt cx="479206" cy="1448311"/>
          </a:xfrm>
        </p:grpSpPr>
        <p:sp>
          <p:nvSpPr>
            <p:cNvPr id="150" name="Google Shape;150;p3"/>
            <p:cNvSpPr/>
            <p:nvPr/>
          </p:nvSpPr>
          <p:spPr>
            <a:xfrm>
              <a:off x="4336078" y="1790738"/>
              <a:ext cx="411885" cy="1361955"/>
            </a:xfrm>
            <a:custGeom>
              <a:rect b="b" l="l" r="r" t="t"/>
              <a:pathLst>
                <a:path extrusionOk="0" h="66943" w="20245">
                  <a:moveTo>
                    <a:pt x="10977" y="1219"/>
                  </a:moveTo>
                  <a:cubicBezTo>
                    <a:pt x="12532" y="1219"/>
                    <a:pt x="14123" y="1726"/>
                    <a:pt x="15514" y="2853"/>
                  </a:cubicBezTo>
                  <a:cubicBezTo>
                    <a:pt x="20245" y="6700"/>
                    <a:pt x="18431" y="14323"/>
                    <a:pt x="12451" y="15597"/>
                  </a:cubicBezTo>
                  <a:lnTo>
                    <a:pt x="11544" y="8391"/>
                  </a:lnTo>
                  <a:lnTo>
                    <a:pt x="10343" y="8612"/>
                  </a:lnTo>
                  <a:lnTo>
                    <a:pt x="10417" y="9225"/>
                  </a:lnTo>
                  <a:lnTo>
                    <a:pt x="10343" y="9225"/>
                  </a:lnTo>
                  <a:lnTo>
                    <a:pt x="9510" y="15622"/>
                  </a:lnTo>
                  <a:cubicBezTo>
                    <a:pt x="6128" y="14935"/>
                    <a:pt x="3677" y="11970"/>
                    <a:pt x="3677" y="8514"/>
                  </a:cubicBezTo>
                  <a:cubicBezTo>
                    <a:pt x="3677" y="4180"/>
                    <a:pt x="7221" y="1219"/>
                    <a:pt x="10977" y="1219"/>
                  </a:cubicBezTo>
                  <a:close/>
                  <a:moveTo>
                    <a:pt x="10980" y="13685"/>
                  </a:moveTo>
                  <a:lnTo>
                    <a:pt x="11250" y="15769"/>
                  </a:lnTo>
                  <a:lnTo>
                    <a:pt x="10735" y="15769"/>
                  </a:lnTo>
                  <a:lnTo>
                    <a:pt x="10980" y="13685"/>
                  </a:lnTo>
                  <a:close/>
                  <a:moveTo>
                    <a:pt x="11422" y="16994"/>
                  </a:moveTo>
                  <a:lnTo>
                    <a:pt x="12843" y="28219"/>
                  </a:lnTo>
                  <a:lnTo>
                    <a:pt x="9632" y="24126"/>
                  </a:lnTo>
                  <a:lnTo>
                    <a:pt x="10588" y="16994"/>
                  </a:lnTo>
                  <a:close/>
                  <a:moveTo>
                    <a:pt x="9436" y="25719"/>
                  </a:moveTo>
                  <a:lnTo>
                    <a:pt x="12549" y="29690"/>
                  </a:lnTo>
                  <a:lnTo>
                    <a:pt x="8922" y="29690"/>
                  </a:lnTo>
                  <a:lnTo>
                    <a:pt x="9436" y="25719"/>
                  </a:lnTo>
                  <a:close/>
                  <a:moveTo>
                    <a:pt x="13162" y="30793"/>
                  </a:moveTo>
                  <a:lnTo>
                    <a:pt x="13995" y="37214"/>
                  </a:lnTo>
                  <a:lnTo>
                    <a:pt x="8971" y="30793"/>
                  </a:lnTo>
                  <a:close/>
                  <a:moveTo>
                    <a:pt x="8603" y="32190"/>
                  </a:moveTo>
                  <a:lnTo>
                    <a:pt x="13774" y="38758"/>
                  </a:lnTo>
                  <a:lnTo>
                    <a:pt x="7770" y="38758"/>
                  </a:lnTo>
                  <a:lnTo>
                    <a:pt x="8603" y="32190"/>
                  </a:lnTo>
                  <a:close/>
                  <a:moveTo>
                    <a:pt x="14338" y="39885"/>
                  </a:moveTo>
                  <a:lnTo>
                    <a:pt x="15441" y="48537"/>
                  </a:lnTo>
                  <a:lnTo>
                    <a:pt x="8652" y="39885"/>
                  </a:lnTo>
                  <a:close/>
                  <a:moveTo>
                    <a:pt x="7549" y="40326"/>
                  </a:moveTo>
                  <a:lnTo>
                    <a:pt x="14779" y="49542"/>
                  </a:lnTo>
                  <a:lnTo>
                    <a:pt x="6348" y="49542"/>
                  </a:lnTo>
                  <a:lnTo>
                    <a:pt x="7549" y="40326"/>
                  </a:lnTo>
                  <a:close/>
                  <a:moveTo>
                    <a:pt x="6152" y="51110"/>
                  </a:moveTo>
                  <a:lnTo>
                    <a:pt x="15343" y="60791"/>
                  </a:lnTo>
                  <a:lnTo>
                    <a:pt x="4902" y="60791"/>
                  </a:lnTo>
                  <a:lnTo>
                    <a:pt x="6152" y="51110"/>
                  </a:lnTo>
                  <a:close/>
                  <a:moveTo>
                    <a:pt x="15711" y="50694"/>
                  </a:moveTo>
                  <a:lnTo>
                    <a:pt x="17010" y="60791"/>
                  </a:lnTo>
                  <a:lnTo>
                    <a:pt x="16911" y="60791"/>
                  </a:lnTo>
                  <a:lnTo>
                    <a:pt x="7304" y="50694"/>
                  </a:lnTo>
                  <a:close/>
                  <a:moveTo>
                    <a:pt x="10906" y="0"/>
                  </a:moveTo>
                  <a:cubicBezTo>
                    <a:pt x="9061" y="0"/>
                    <a:pt x="7174" y="612"/>
                    <a:pt x="5539" y="1970"/>
                  </a:cubicBezTo>
                  <a:cubicBezTo>
                    <a:pt x="0" y="6553"/>
                    <a:pt x="2304" y="15499"/>
                    <a:pt x="9363" y="16847"/>
                  </a:cubicBezTo>
                  <a:lnTo>
                    <a:pt x="8407" y="24347"/>
                  </a:lnTo>
                  <a:lnTo>
                    <a:pt x="8358" y="24371"/>
                  </a:lnTo>
                  <a:lnTo>
                    <a:pt x="8382" y="24371"/>
                  </a:lnTo>
                  <a:lnTo>
                    <a:pt x="2917" y="66943"/>
                  </a:lnTo>
                  <a:lnTo>
                    <a:pt x="4118" y="66943"/>
                  </a:lnTo>
                  <a:lnTo>
                    <a:pt x="4755" y="61943"/>
                  </a:lnTo>
                  <a:lnTo>
                    <a:pt x="17157" y="61943"/>
                  </a:lnTo>
                  <a:lnTo>
                    <a:pt x="17794" y="66943"/>
                  </a:lnTo>
                  <a:lnTo>
                    <a:pt x="18970" y="66943"/>
                  </a:lnTo>
                  <a:lnTo>
                    <a:pt x="12598" y="16823"/>
                  </a:lnTo>
                  <a:cubicBezTo>
                    <a:pt x="16568" y="16014"/>
                    <a:pt x="19411" y="12533"/>
                    <a:pt x="19436" y="8514"/>
                  </a:cubicBezTo>
                  <a:cubicBezTo>
                    <a:pt x="19436" y="3444"/>
                    <a:pt x="15287" y="0"/>
                    <a:pt x="10906" y="0"/>
                  </a:cubicBez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319133" y="1704382"/>
              <a:ext cx="479206" cy="479206"/>
            </a:xfrm>
            <a:custGeom>
              <a:rect b="b" l="l" r="r" t="t"/>
              <a:pathLst>
                <a:path extrusionOk="0" h="23554" w="23554">
                  <a:moveTo>
                    <a:pt x="11764" y="0"/>
                  </a:moveTo>
                  <a:lnTo>
                    <a:pt x="11764" y="6936"/>
                  </a:lnTo>
                  <a:cubicBezTo>
                    <a:pt x="11421" y="6936"/>
                    <a:pt x="11078" y="6961"/>
                    <a:pt x="10759" y="7034"/>
                  </a:cubicBezTo>
                  <a:lnTo>
                    <a:pt x="9583" y="809"/>
                  </a:lnTo>
                  <a:lnTo>
                    <a:pt x="5907" y="1569"/>
                  </a:lnTo>
                  <a:lnTo>
                    <a:pt x="9362" y="7574"/>
                  </a:lnTo>
                  <a:cubicBezTo>
                    <a:pt x="9068" y="7745"/>
                    <a:pt x="8774" y="7941"/>
                    <a:pt x="8529" y="8186"/>
                  </a:cubicBezTo>
                  <a:lnTo>
                    <a:pt x="4387" y="3383"/>
                  </a:lnTo>
                  <a:lnTo>
                    <a:pt x="1569" y="5882"/>
                  </a:lnTo>
                  <a:lnTo>
                    <a:pt x="7573" y="9363"/>
                  </a:lnTo>
                  <a:cubicBezTo>
                    <a:pt x="7402" y="9657"/>
                    <a:pt x="7255" y="9975"/>
                    <a:pt x="7157" y="10294"/>
                  </a:cubicBezTo>
                  <a:lnTo>
                    <a:pt x="1177" y="8186"/>
                  </a:lnTo>
                  <a:lnTo>
                    <a:pt x="0" y="11765"/>
                  </a:lnTo>
                  <a:lnTo>
                    <a:pt x="6912" y="11765"/>
                  </a:lnTo>
                  <a:cubicBezTo>
                    <a:pt x="6912" y="12132"/>
                    <a:pt x="6961" y="12475"/>
                    <a:pt x="7034" y="12794"/>
                  </a:cubicBezTo>
                  <a:lnTo>
                    <a:pt x="809" y="13970"/>
                  </a:lnTo>
                  <a:lnTo>
                    <a:pt x="1569" y="17671"/>
                  </a:lnTo>
                  <a:lnTo>
                    <a:pt x="7573" y="14191"/>
                  </a:lnTo>
                  <a:cubicBezTo>
                    <a:pt x="7745" y="14510"/>
                    <a:pt x="7941" y="14779"/>
                    <a:pt x="8186" y="15024"/>
                  </a:cubicBezTo>
                  <a:lnTo>
                    <a:pt x="3382" y="19166"/>
                  </a:lnTo>
                  <a:lnTo>
                    <a:pt x="5882" y="21985"/>
                  </a:lnTo>
                  <a:lnTo>
                    <a:pt x="9338" y="15980"/>
                  </a:lnTo>
                  <a:cubicBezTo>
                    <a:pt x="9657" y="16152"/>
                    <a:pt x="9951" y="16274"/>
                    <a:pt x="10294" y="16397"/>
                  </a:cubicBezTo>
                  <a:lnTo>
                    <a:pt x="8186" y="22352"/>
                  </a:lnTo>
                  <a:lnTo>
                    <a:pt x="11764" y="23553"/>
                  </a:lnTo>
                  <a:lnTo>
                    <a:pt x="11764" y="16617"/>
                  </a:lnTo>
                  <a:cubicBezTo>
                    <a:pt x="12107" y="16617"/>
                    <a:pt x="12451" y="16593"/>
                    <a:pt x="12794" y="16519"/>
                  </a:cubicBezTo>
                  <a:lnTo>
                    <a:pt x="13970" y="22744"/>
                  </a:lnTo>
                  <a:lnTo>
                    <a:pt x="17671" y="21960"/>
                  </a:lnTo>
                  <a:lnTo>
                    <a:pt x="14191" y="15980"/>
                  </a:lnTo>
                  <a:cubicBezTo>
                    <a:pt x="14485" y="15784"/>
                    <a:pt x="14779" y="15588"/>
                    <a:pt x="15024" y="15367"/>
                  </a:cubicBezTo>
                  <a:lnTo>
                    <a:pt x="19166" y="20171"/>
                  </a:lnTo>
                  <a:lnTo>
                    <a:pt x="21984" y="17647"/>
                  </a:lnTo>
                  <a:lnTo>
                    <a:pt x="15980" y="14191"/>
                  </a:lnTo>
                  <a:cubicBezTo>
                    <a:pt x="16151" y="13897"/>
                    <a:pt x="16274" y="13578"/>
                    <a:pt x="16396" y="13260"/>
                  </a:cubicBezTo>
                  <a:lnTo>
                    <a:pt x="22377" y="15367"/>
                  </a:lnTo>
                  <a:lnTo>
                    <a:pt x="23553" y="11765"/>
                  </a:lnTo>
                  <a:lnTo>
                    <a:pt x="16617" y="11765"/>
                  </a:lnTo>
                  <a:cubicBezTo>
                    <a:pt x="16617" y="11421"/>
                    <a:pt x="16568" y="11078"/>
                    <a:pt x="16519" y="10760"/>
                  </a:cubicBezTo>
                  <a:lnTo>
                    <a:pt x="22744" y="9583"/>
                  </a:lnTo>
                  <a:lnTo>
                    <a:pt x="21984" y="5882"/>
                  </a:lnTo>
                  <a:lnTo>
                    <a:pt x="15980" y="9363"/>
                  </a:lnTo>
                  <a:cubicBezTo>
                    <a:pt x="15808" y="9044"/>
                    <a:pt x="15588" y="8774"/>
                    <a:pt x="15367" y="8529"/>
                  </a:cubicBezTo>
                  <a:lnTo>
                    <a:pt x="20171" y="4387"/>
                  </a:lnTo>
                  <a:lnTo>
                    <a:pt x="17671" y="1569"/>
                  </a:lnTo>
                  <a:lnTo>
                    <a:pt x="14191" y="7574"/>
                  </a:lnTo>
                  <a:cubicBezTo>
                    <a:pt x="13897" y="7402"/>
                    <a:pt x="13578" y="7255"/>
                    <a:pt x="13259" y="7157"/>
                  </a:cubicBezTo>
                  <a:lnTo>
                    <a:pt x="15367" y="1177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22627" y="1906793"/>
              <a:ext cx="87280" cy="74748"/>
            </a:xfrm>
            <a:custGeom>
              <a:rect b="b" l="l" r="r" t="t"/>
              <a:pathLst>
                <a:path extrusionOk="0" h="3674" w="4290">
                  <a:moveTo>
                    <a:pt x="1838" y="1"/>
                  </a:moveTo>
                  <a:cubicBezTo>
                    <a:pt x="833" y="1"/>
                    <a:pt x="0" y="810"/>
                    <a:pt x="0" y="1839"/>
                  </a:cubicBezTo>
                  <a:cubicBezTo>
                    <a:pt x="0" y="2937"/>
                    <a:pt x="914" y="3673"/>
                    <a:pt x="1862" y="3673"/>
                  </a:cubicBezTo>
                  <a:cubicBezTo>
                    <a:pt x="2311" y="3673"/>
                    <a:pt x="2767" y="3508"/>
                    <a:pt x="3137" y="3138"/>
                  </a:cubicBezTo>
                  <a:cubicBezTo>
                    <a:pt x="4289" y="1962"/>
                    <a:pt x="3480" y="1"/>
                    <a:pt x="1838" y="1"/>
                  </a:cubicBezTo>
                  <a:close/>
                </a:path>
              </a:pathLst>
            </a:custGeom>
            <a:solidFill>
              <a:srgbClr val="5E24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1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0" name="Google Shape;1460;p21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1" name="Google Shape;1461;p21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2" name="Google Shape;1462;p21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3" name="Google Shape;1463;p21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4" name="Google Shape;1464;p21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65" name="Google Shape;1465;p21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6" name="Google Shape;1466;p21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7" name="Google Shape;1467;p21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8" name="Google Shape;1468;p21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9" name="Google Shape;1469;p21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2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2" name="Google Shape;1472;p22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73" name="Google Shape;1473;p22"/>
          <p:cNvSpPr/>
          <p:nvPr/>
        </p:nvSpPr>
        <p:spPr>
          <a:xfrm flipH="1">
            <a:off x="28707" y="3375950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22"/>
          <p:cNvSpPr/>
          <p:nvPr/>
        </p:nvSpPr>
        <p:spPr>
          <a:xfrm flipH="1">
            <a:off x="28707" y="4225487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rgbClr val="E2D1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22"/>
          <p:cNvSpPr/>
          <p:nvPr/>
        </p:nvSpPr>
        <p:spPr>
          <a:xfrm flipH="1">
            <a:off x="28718" y="5394251"/>
            <a:ext cx="12186068" cy="1462625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22"/>
          <p:cNvSpPr/>
          <p:nvPr/>
        </p:nvSpPr>
        <p:spPr>
          <a:xfrm>
            <a:off x="18175" y="5606720"/>
            <a:ext cx="6852933" cy="1160687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22"/>
          <p:cNvSpPr/>
          <p:nvPr/>
        </p:nvSpPr>
        <p:spPr>
          <a:xfrm flipH="1">
            <a:off x="244192" y="6261233"/>
            <a:ext cx="7807668" cy="51976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22"/>
          <p:cNvSpPr/>
          <p:nvPr/>
        </p:nvSpPr>
        <p:spPr>
          <a:xfrm flipH="1">
            <a:off x="5361852" y="5364284"/>
            <a:ext cx="6852933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22"/>
          <p:cNvSpPr/>
          <p:nvPr/>
        </p:nvSpPr>
        <p:spPr>
          <a:xfrm flipH="1">
            <a:off x="-2288" y="6362281"/>
            <a:ext cx="12196582" cy="495730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0" name="Google Shape;1480;p22"/>
          <p:cNvGrpSpPr/>
          <p:nvPr/>
        </p:nvGrpSpPr>
        <p:grpSpPr>
          <a:xfrm flipH="1">
            <a:off x="10753083" y="4129597"/>
            <a:ext cx="1515116" cy="1543007"/>
            <a:chOff x="-1652170" y="987304"/>
            <a:chExt cx="1875144" cy="1909663"/>
          </a:xfrm>
        </p:grpSpPr>
        <p:sp>
          <p:nvSpPr>
            <p:cNvPr id="1481" name="Google Shape;1481;p22"/>
            <p:cNvSpPr/>
            <p:nvPr/>
          </p:nvSpPr>
          <p:spPr>
            <a:xfrm>
              <a:off x="-145415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-126223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-344255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-675606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-654753" y="1039768"/>
              <a:ext cx="136981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-891645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2"/>
            <p:cNvSpPr/>
            <p:nvPr/>
          </p:nvSpPr>
          <p:spPr>
            <a:xfrm>
              <a:off x="-112632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-97485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-269556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-401132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-381940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-599972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-238455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-226988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-357262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2"/>
            <p:cNvSpPr/>
            <p:nvPr/>
          </p:nvSpPr>
          <p:spPr>
            <a:xfrm>
              <a:off x="-534758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-519611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-691682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-717446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-705979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-836253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-905940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-886748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-1104780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-1436131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-1415278" y="1039768"/>
              <a:ext cx="136982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-1652170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ffectLst>
              <a:outerShdw blurRad="215900" rotWithShape="0" algn="bl" dir="18900000" dist="2032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-873157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-858010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-1030081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-1161657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-1142465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-1360497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-998980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-987513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-1117787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-1295283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-1280136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-1452207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-1477971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-1466504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-1596778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22"/>
          <p:cNvGrpSpPr/>
          <p:nvPr/>
        </p:nvGrpSpPr>
        <p:grpSpPr>
          <a:xfrm>
            <a:off x="10720952" y="4889703"/>
            <a:ext cx="1514080" cy="1314974"/>
            <a:chOff x="0" y="2616032"/>
            <a:chExt cx="3849683" cy="3975132"/>
          </a:xfrm>
        </p:grpSpPr>
        <p:sp>
          <p:nvSpPr>
            <p:cNvPr id="1524" name="Google Shape;1524;p22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22"/>
          <p:cNvGrpSpPr/>
          <p:nvPr/>
        </p:nvGrpSpPr>
        <p:grpSpPr>
          <a:xfrm flipH="1">
            <a:off x="4047497" y="5812508"/>
            <a:ext cx="821810" cy="727030"/>
            <a:chOff x="6957345" y="1736502"/>
            <a:chExt cx="1199197" cy="1060893"/>
          </a:xfrm>
        </p:grpSpPr>
        <p:sp>
          <p:nvSpPr>
            <p:cNvPr id="1531" name="Google Shape;1531;p22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4" name="Google Shape;1554;p22"/>
          <p:cNvGrpSpPr/>
          <p:nvPr/>
        </p:nvGrpSpPr>
        <p:grpSpPr>
          <a:xfrm flipH="1">
            <a:off x="3150818" y="5943643"/>
            <a:ext cx="821810" cy="727030"/>
            <a:chOff x="6957345" y="1736502"/>
            <a:chExt cx="1199197" cy="1060893"/>
          </a:xfrm>
        </p:grpSpPr>
        <p:sp>
          <p:nvSpPr>
            <p:cNvPr id="1555" name="Google Shape;1555;p22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8" name="Google Shape;1578;p22"/>
          <p:cNvGrpSpPr/>
          <p:nvPr/>
        </p:nvGrpSpPr>
        <p:grpSpPr>
          <a:xfrm flipH="1">
            <a:off x="2232874" y="5791243"/>
            <a:ext cx="821810" cy="727030"/>
            <a:chOff x="6957345" y="1736502"/>
            <a:chExt cx="1199197" cy="1060893"/>
          </a:xfrm>
        </p:grpSpPr>
        <p:sp>
          <p:nvSpPr>
            <p:cNvPr id="1579" name="Google Shape;1579;p22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2" name="Google Shape;1602;p22"/>
          <p:cNvGrpSpPr/>
          <p:nvPr/>
        </p:nvGrpSpPr>
        <p:grpSpPr>
          <a:xfrm flipH="1">
            <a:off x="812872" y="4193424"/>
            <a:ext cx="1087172" cy="1396033"/>
            <a:chOff x="3534651" y="0"/>
            <a:chExt cx="862629" cy="1107699"/>
          </a:xfrm>
        </p:grpSpPr>
        <p:sp>
          <p:nvSpPr>
            <p:cNvPr id="1603" name="Google Shape;1603;p22"/>
            <p:cNvSpPr/>
            <p:nvPr/>
          </p:nvSpPr>
          <p:spPr>
            <a:xfrm>
              <a:off x="3534651" y="0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4" name="Google Shape;1604;p22"/>
            <p:cNvGrpSpPr/>
            <p:nvPr/>
          </p:nvGrpSpPr>
          <p:grpSpPr>
            <a:xfrm>
              <a:off x="3571590" y="90853"/>
              <a:ext cx="824324" cy="1016845"/>
              <a:chOff x="2409510" y="2857572"/>
              <a:chExt cx="603547" cy="744505"/>
            </a:xfrm>
          </p:grpSpPr>
          <p:sp>
            <p:nvSpPr>
              <p:cNvPr id="1605" name="Google Shape;1605;p22"/>
              <p:cNvSpPr/>
              <p:nvPr/>
            </p:nvSpPr>
            <p:spPr>
              <a:xfrm rot="-1561164">
                <a:off x="2535890" y="2901206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2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2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8" name="Google Shape;1608;p22"/>
          <p:cNvGrpSpPr/>
          <p:nvPr/>
        </p:nvGrpSpPr>
        <p:grpSpPr>
          <a:xfrm flipH="1">
            <a:off x="1648735" y="4253664"/>
            <a:ext cx="1087172" cy="1396036"/>
            <a:chOff x="4293487" y="-1448942"/>
            <a:chExt cx="862629" cy="1107701"/>
          </a:xfrm>
        </p:grpSpPr>
        <p:sp>
          <p:nvSpPr>
            <p:cNvPr id="1609" name="Google Shape;1609;p22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0" name="Google Shape;1610;p22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1611" name="Google Shape;1611;p22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22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2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14" name="Google Shape;1614;p22"/>
          <p:cNvGrpSpPr/>
          <p:nvPr/>
        </p:nvGrpSpPr>
        <p:grpSpPr>
          <a:xfrm flipH="1">
            <a:off x="90556" y="4590737"/>
            <a:ext cx="1087172" cy="1396036"/>
            <a:chOff x="4293487" y="-1448942"/>
            <a:chExt cx="862629" cy="1107701"/>
          </a:xfrm>
        </p:grpSpPr>
        <p:sp>
          <p:nvSpPr>
            <p:cNvPr id="1615" name="Google Shape;1615;p22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6" name="Google Shape;1616;p22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1617" name="Google Shape;1617;p22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22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2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3"/>
          <p:cNvSpPr/>
          <p:nvPr/>
        </p:nvSpPr>
        <p:spPr>
          <a:xfrm>
            <a:off x="0" y="34521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23"/>
          <p:cNvSpPr/>
          <p:nvPr/>
        </p:nvSpPr>
        <p:spPr>
          <a:xfrm>
            <a:off x="0" y="43016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23"/>
          <p:cNvSpPr/>
          <p:nvPr/>
        </p:nvSpPr>
        <p:spPr>
          <a:xfrm>
            <a:off x="-1" y="49379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23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2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26" name="Google Shape;1626;p23"/>
          <p:cNvSpPr/>
          <p:nvPr/>
        </p:nvSpPr>
        <p:spPr>
          <a:xfrm>
            <a:off x="7649372" y="8542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23"/>
          <p:cNvSpPr/>
          <p:nvPr/>
        </p:nvSpPr>
        <p:spPr>
          <a:xfrm>
            <a:off x="9043431" y="18248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rgbClr val="E2D1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5394251"/>
            <a:ext cx="12186068" cy="1462625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2564294" y="4108299"/>
            <a:ext cx="1087172" cy="1396033"/>
            <a:chOff x="3534651" y="0"/>
            <a:chExt cx="862629" cy="1107699"/>
          </a:xfrm>
        </p:grpSpPr>
        <p:sp>
          <p:nvSpPr>
            <p:cNvPr id="158" name="Google Shape;158;p4"/>
            <p:cNvSpPr/>
            <p:nvPr/>
          </p:nvSpPr>
          <p:spPr>
            <a:xfrm>
              <a:off x="3534651" y="0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" name="Google Shape;159;p4"/>
            <p:cNvGrpSpPr/>
            <p:nvPr/>
          </p:nvGrpSpPr>
          <p:grpSpPr>
            <a:xfrm>
              <a:off x="3571590" y="90853"/>
              <a:ext cx="824324" cy="1016845"/>
              <a:chOff x="2409510" y="2857572"/>
              <a:chExt cx="603547" cy="744505"/>
            </a:xfrm>
          </p:grpSpPr>
          <p:sp>
            <p:nvSpPr>
              <p:cNvPr id="160" name="Google Shape;160;p4"/>
              <p:cNvSpPr/>
              <p:nvPr/>
            </p:nvSpPr>
            <p:spPr>
              <a:xfrm rot="-1561164">
                <a:off x="2535890" y="2901206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" name="Google Shape;163;p4"/>
          <p:cNvSpPr/>
          <p:nvPr/>
        </p:nvSpPr>
        <p:spPr>
          <a:xfrm>
            <a:off x="622930" y="912004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016989" y="1882551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 flipH="1">
            <a:off x="5339066" y="5606716"/>
            <a:ext cx="6852933" cy="1160687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162926" y="6261233"/>
            <a:ext cx="7807668" cy="51976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0" y="5364284"/>
            <a:ext cx="6852933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-4834" y="6362231"/>
            <a:ext cx="12196582" cy="495730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-53414" y="4129597"/>
            <a:ext cx="1515116" cy="1543007"/>
            <a:chOff x="-1652170" y="987304"/>
            <a:chExt cx="1875144" cy="1909663"/>
          </a:xfrm>
        </p:grpSpPr>
        <p:sp>
          <p:nvSpPr>
            <p:cNvPr id="170" name="Google Shape;170;p4"/>
            <p:cNvSpPr/>
            <p:nvPr/>
          </p:nvSpPr>
          <p:spPr>
            <a:xfrm>
              <a:off x="-145415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-126223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-344255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-675606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-654753" y="1039768"/>
              <a:ext cx="136981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-891645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-112632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-97485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269556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401132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381940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-599972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-238455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226988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357262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-534758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-519611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-691682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-717446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-705979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-836253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905940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-886748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1104780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-1436131" y="987304"/>
              <a:ext cx="177300" cy="642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-1415278" y="1039768"/>
              <a:ext cx="136982" cy="457961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1652170" y="1332052"/>
              <a:ext cx="616553" cy="1558294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ffectLst>
              <a:outerShdw blurRad="215900" rotWithShape="0" algn="bl" dir="18900000" dist="2032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873157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858010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-1030081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-1161657" y="1139150"/>
              <a:ext cx="163200" cy="591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-1142465" y="1187437"/>
              <a:ext cx="126023" cy="423347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-1360497" y="1456451"/>
              <a:ext cx="567229" cy="144051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-998980" y="1845519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-987513" y="1874371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-1117787" y="2035107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-1295283" y="1509184"/>
              <a:ext cx="128700" cy="4665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-1280136" y="1547292"/>
              <a:ext cx="99540" cy="332820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-1452207" y="1759598"/>
              <a:ext cx="448029" cy="1132481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-1477971" y="1838310"/>
              <a:ext cx="97500" cy="353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-1466504" y="1867162"/>
              <a:ext cx="75796" cy="252943"/>
            </a:xfrm>
            <a:custGeom>
              <a:rect b="b" l="l" r="r" t="t"/>
              <a:pathLst>
                <a:path extrusionOk="0" h="1065025" w="365284">
                  <a:moveTo>
                    <a:pt x="170646" y="1037060"/>
                  </a:moveTo>
                  <a:lnTo>
                    <a:pt x="200232" y="1037060"/>
                  </a:lnTo>
                  <a:cubicBezTo>
                    <a:pt x="195166" y="1046179"/>
                    <a:pt x="190100" y="1055500"/>
                    <a:pt x="185439" y="1065025"/>
                  </a:cubicBezTo>
                  <a:cubicBezTo>
                    <a:pt x="180778" y="1055500"/>
                    <a:pt x="175712" y="1046179"/>
                    <a:pt x="170646" y="1037060"/>
                  </a:cubicBezTo>
                  <a:close/>
                  <a:moveTo>
                    <a:pt x="158690" y="955192"/>
                  </a:moveTo>
                  <a:cubicBezTo>
                    <a:pt x="176928" y="955192"/>
                    <a:pt x="195774" y="955192"/>
                    <a:pt x="214012" y="955192"/>
                  </a:cubicBezTo>
                  <a:cubicBezTo>
                    <a:pt x="225204" y="955192"/>
                    <a:pt x="234276" y="964264"/>
                    <a:pt x="234276" y="975456"/>
                  </a:cubicBezTo>
                  <a:cubicBezTo>
                    <a:pt x="234304" y="977809"/>
                    <a:pt x="233891" y="980145"/>
                    <a:pt x="233060" y="982346"/>
                  </a:cubicBezTo>
                  <a:cubicBezTo>
                    <a:pt x="231034" y="985386"/>
                    <a:pt x="229007" y="988223"/>
                    <a:pt x="227184" y="991262"/>
                  </a:cubicBezTo>
                  <a:cubicBezTo>
                    <a:pt x="223818" y="994638"/>
                    <a:pt x="219368" y="996720"/>
                    <a:pt x="214620" y="997139"/>
                  </a:cubicBezTo>
                  <a:lnTo>
                    <a:pt x="185439" y="997139"/>
                  </a:lnTo>
                  <a:lnTo>
                    <a:pt x="158082" y="996531"/>
                  </a:lnTo>
                  <a:cubicBezTo>
                    <a:pt x="152949" y="996300"/>
                    <a:pt x="148096" y="994126"/>
                    <a:pt x="144505" y="990452"/>
                  </a:cubicBezTo>
                  <a:lnTo>
                    <a:pt x="139844" y="983562"/>
                  </a:lnTo>
                  <a:cubicBezTo>
                    <a:pt x="138947" y="980952"/>
                    <a:pt x="138469" y="978216"/>
                    <a:pt x="138426" y="975456"/>
                  </a:cubicBezTo>
                  <a:cubicBezTo>
                    <a:pt x="138426" y="964264"/>
                    <a:pt x="147498" y="955192"/>
                    <a:pt x="158690" y="955192"/>
                  </a:cubicBezTo>
                  <a:close/>
                  <a:moveTo>
                    <a:pt x="214656" y="875517"/>
                  </a:moveTo>
                  <a:cubicBezTo>
                    <a:pt x="225848" y="875537"/>
                    <a:pt x="234904" y="884626"/>
                    <a:pt x="234884" y="895818"/>
                  </a:cubicBezTo>
                  <a:cubicBezTo>
                    <a:pt x="234884" y="907010"/>
                    <a:pt x="225812" y="916082"/>
                    <a:pt x="214620" y="916082"/>
                  </a:cubicBezTo>
                  <a:lnTo>
                    <a:pt x="185439" y="916082"/>
                  </a:lnTo>
                  <a:lnTo>
                    <a:pt x="158082" y="916082"/>
                  </a:lnTo>
                  <a:cubicBezTo>
                    <a:pt x="146890" y="916082"/>
                    <a:pt x="137818" y="907010"/>
                    <a:pt x="137818" y="895818"/>
                  </a:cubicBezTo>
                  <a:cubicBezTo>
                    <a:pt x="137818" y="884626"/>
                    <a:pt x="146890" y="875553"/>
                    <a:pt x="158082" y="875553"/>
                  </a:cubicBezTo>
                  <a:cubicBezTo>
                    <a:pt x="176320" y="875553"/>
                    <a:pt x="195166" y="875553"/>
                    <a:pt x="213404" y="875553"/>
                  </a:cubicBezTo>
                  <a:cubicBezTo>
                    <a:pt x="213821" y="875529"/>
                    <a:pt x="214239" y="875517"/>
                    <a:pt x="214656" y="875517"/>
                  </a:cubicBezTo>
                  <a:close/>
                  <a:moveTo>
                    <a:pt x="333166" y="861166"/>
                  </a:moveTo>
                  <a:cubicBezTo>
                    <a:pt x="317562" y="876364"/>
                    <a:pt x="302567" y="892576"/>
                    <a:pt x="288382" y="909192"/>
                  </a:cubicBezTo>
                  <a:cubicBezTo>
                    <a:pt x="278596" y="908797"/>
                    <a:pt x="270494" y="901464"/>
                    <a:pt x="269131" y="891765"/>
                  </a:cubicBezTo>
                  <a:cubicBezTo>
                    <a:pt x="267694" y="880691"/>
                    <a:pt x="275488" y="870540"/>
                    <a:pt x="286558" y="869069"/>
                  </a:cubicBezTo>
                  <a:cubicBezTo>
                    <a:pt x="302567" y="866840"/>
                    <a:pt x="318170" y="864206"/>
                    <a:pt x="333166" y="861166"/>
                  </a:cubicBezTo>
                  <a:close/>
                  <a:moveTo>
                    <a:pt x="37510" y="861166"/>
                  </a:moveTo>
                  <a:cubicBezTo>
                    <a:pt x="52708" y="864206"/>
                    <a:pt x="68514" y="867043"/>
                    <a:pt x="84726" y="868866"/>
                  </a:cubicBezTo>
                  <a:cubicBezTo>
                    <a:pt x="95918" y="869482"/>
                    <a:pt x="104492" y="879053"/>
                    <a:pt x="103875" y="890245"/>
                  </a:cubicBezTo>
                  <a:cubicBezTo>
                    <a:pt x="103259" y="901437"/>
                    <a:pt x="93689" y="910011"/>
                    <a:pt x="82497" y="909395"/>
                  </a:cubicBezTo>
                  <a:cubicBezTo>
                    <a:pt x="68109" y="892576"/>
                    <a:pt x="53114" y="876567"/>
                    <a:pt x="37510" y="861166"/>
                  </a:cubicBezTo>
                  <a:close/>
                  <a:moveTo>
                    <a:pt x="158082" y="794497"/>
                  </a:moveTo>
                  <a:cubicBezTo>
                    <a:pt x="176320" y="794497"/>
                    <a:pt x="195166" y="794497"/>
                    <a:pt x="213404" y="794497"/>
                  </a:cubicBezTo>
                  <a:cubicBezTo>
                    <a:pt x="224596" y="794160"/>
                    <a:pt x="233939" y="802961"/>
                    <a:pt x="234276" y="814153"/>
                  </a:cubicBezTo>
                  <a:cubicBezTo>
                    <a:pt x="234612" y="825345"/>
                    <a:pt x="225811" y="834689"/>
                    <a:pt x="214619" y="835025"/>
                  </a:cubicBezTo>
                  <a:lnTo>
                    <a:pt x="185439" y="835025"/>
                  </a:lnTo>
                  <a:lnTo>
                    <a:pt x="156664" y="835025"/>
                  </a:lnTo>
                  <a:cubicBezTo>
                    <a:pt x="145472" y="834634"/>
                    <a:pt x="136717" y="825244"/>
                    <a:pt x="137109" y="814052"/>
                  </a:cubicBezTo>
                  <a:cubicBezTo>
                    <a:pt x="137500" y="802860"/>
                    <a:pt x="146890" y="794106"/>
                    <a:pt x="158082" y="794497"/>
                  </a:cubicBezTo>
                  <a:close/>
                  <a:moveTo>
                    <a:pt x="340866" y="778892"/>
                  </a:moveTo>
                  <a:cubicBezTo>
                    <a:pt x="351770" y="776641"/>
                    <a:pt x="362447" y="783610"/>
                    <a:pt x="364778" y="794496"/>
                  </a:cubicBezTo>
                  <a:cubicBezTo>
                    <a:pt x="364802" y="794603"/>
                    <a:pt x="364826" y="794713"/>
                    <a:pt x="364849" y="794822"/>
                  </a:cubicBezTo>
                  <a:cubicBezTo>
                    <a:pt x="367145" y="805775"/>
                    <a:pt x="360127" y="816517"/>
                    <a:pt x="349174" y="818813"/>
                  </a:cubicBezTo>
                  <a:cubicBezTo>
                    <a:pt x="330936" y="822866"/>
                    <a:pt x="312091" y="826108"/>
                    <a:pt x="291826" y="828743"/>
                  </a:cubicBezTo>
                  <a:lnTo>
                    <a:pt x="289192" y="828743"/>
                  </a:lnTo>
                  <a:cubicBezTo>
                    <a:pt x="278000" y="829470"/>
                    <a:pt x="268338" y="820988"/>
                    <a:pt x="267611" y="809796"/>
                  </a:cubicBezTo>
                  <a:cubicBezTo>
                    <a:pt x="266883" y="798604"/>
                    <a:pt x="275366" y="788942"/>
                    <a:pt x="286558" y="788214"/>
                  </a:cubicBezTo>
                  <a:cubicBezTo>
                    <a:pt x="305201" y="785782"/>
                    <a:pt x="323439" y="782540"/>
                    <a:pt x="340866" y="778892"/>
                  </a:cubicBezTo>
                  <a:close/>
                  <a:moveTo>
                    <a:pt x="30012" y="778690"/>
                  </a:moveTo>
                  <a:cubicBezTo>
                    <a:pt x="47237" y="782541"/>
                    <a:pt x="65475" y="785580"/>
                    <a:pt x="84118" y="788012"/>
                  </a:cubicBezTo>
                  <a:lnTo>
                    <a:pt x="84118" y="788417"/>
                  </a:lnTo>
                  <a:cubicBezTo>
                    <a:pt x="95310" y="789145"/>
                    <a:pt x="103792" y="798807"/>
                    <a:pt x="103065" y="809999"/>
                  </a:cubicBezTo>
                  <a:cubicBezTo>
                    <a:pt x="102337" y="821191"/>
                    <a:pt x="92675" y="829673"/>
                    <a:pt x="81483" y="828946"/>
                  </a:cubicBezTo>
                  <a:lnTo>
                    <a:pt x="78849" y="828946"/>
                  </a:lnTo>
                  <a:cubicBezTo>
                    <a:pt x="59193" y="826514"/>
                    <a:pt x="39739" y="823069"/>
                    <a:pt x="21501" y="819219"/>
                  </a:cubicBezTo>
                  <a:cubicBezTo>
                    <a:pt x="10309" y="816868"/>
                    <a:pt x="3142" y="805891"/>
                    <a:pt x="5492" y="794699"/>
                  </a:cubicBezTo>
                  <a:cubicBezTo>
                    <a:pt x="7843" y="783507"/>
                    <a:pt x="18820" y="776340"/>
                    <a:pt x="30012" y="778690"/>
                  </a:cubicBezTo>
                  <a:close/>
                  <a:moveTo>
                    <a:pt x="214656" y="713403"/>
                  </a:moveTo>
                  <a:cubicBezTo>
                    <a:pt x="225848" y="713423"/>
                    <a:pt x="234904" y="722512"/>
                    <a:pt x="234884" y="733704"/>
                  </a:cubicBezTo>
                  <a:cubicBezTo>
                    <a:pt x="234884" y="744896"/>
                    <a:pt x="225811" y="753968"/>
                    <a:pt x="214619" y="753968"/>
                  </a:cubicBezTo>
                  <a:lnTo>
                    <a:pt x="185439" y="753968"/>
                  </a:lnTo>
                  <a:lnTo>
                    <a:pt x="156664" y="753968"/>
                  </a:lnTo>
                  <a:cubicBezTo>
                    <a:pt x="145472" y="753577"/>
                    <a:pt x="136717" y="744186"/>
                    <a:pt x="137109" y="732995"/>
                  </a:cubicBezTo>
                  <a:cubicBezTo>
                    <a:pt x="137500" y="721803"/>
                    <a:pt x="146890" y="713048"/>
                    <a:pt x="158082" y="713439"/>
                  </a:cubicBezTo>
                  <a:cubicBezTo>
                    <a:pt x="176320" y="713439"/>
                    <a:pt x="195166" y="713439"/>
                    <a:pt x="213404" y="713439"/>
                  </a:cubicBezTo>
                  <a:cubicBezTo>
                    <a:pt x="213821" y="713415"/>
                    <a:pt x="214238" y="713403"/>
                    <a:pt x="214656" y="713403"/>
                  </a:cubicBezTo>
                  <a:close/>
                  <a:moveTo>
                    <a:pt x="340866" y="697835"/>
                  </a:moveTo>
                  <a:cubicBezTo>
                    <a:pt x="351770" y="695584"/>
                    <a:pt x="362447" y="702553"/>
                    <a:pt x="364778" y="713439"/>
                  </a:cubicBezTo>
                  <a:cubicBezTo>
                    <a:pt x="364802" y="713546"/>
                    <a:pt x="364826" y="713656"/>
                    <a:pt x="364849" y="713765"/>
                  </a:cubicBezTo>
                  <a:cubicBezTo>
                    <a:pt x="367145" y="724718"/>
                    <a:pt x="360127" y="735460"/>
                    <a:pt x="349174" y="737756"/>
                  </a:cubicBezTo>
                  <a:cubicBezTo>
                    <a:pt x="330936" y="741809"/>
                    <a:pt x="312091" y="745051"/>
                    <a:pt x="291826" y="747686"/>
                  </a:cubicBezTo>
                  <a:lnTo>
                    <a:pt x="289192" y="747686"/>
                  </a:lnTo>
                  <a:cubicBezTo>
                    <a:pt x="278000" y="748413"/>
                    <a:pt x="268338" y="739931"/>
                    <a:pt x="267611" y="728739"/>
                  </a:cubicBezTo>
                  <a:cubicBezTo>
                    <a:pt x="266883" y="717547"/>
                    <a:pt x="275366" y="707885"/>
                    <a:pt x="286558" y="707157"/>
                  </a:cubicBezTo>
                  <a:cubicBezTo>
                    <a:pt x="305201" y="704725"/>
                    <a:pt x="323439" y="701483"/>
                    <a:pt x="340866" y="697835"/>
                  </a:cubicBezTo>
                  <a:close/>
                  <a:moveTo>
                    <a:pt x="30012" y="697633"/>
                  </a:moveTo>
                  <a:cubicBezTo>
                    <a:pt x="47237" y="701484"/>
                    <a:pt x="65475" y="704523"/>
                    <a:pt x="84118" y="706955"/>
                  </a:cubicBezTo>
                  <a:lnTo>
                    <a:pt x="84118" y="707360"/>
                  </a:lnTo>
                  <a:cubicBezTo>
                    <a:pt x="95310" y="708088"/>
                    <a:pt x="103792" y="717750"/>
                    <a:pt x="103065" y="728942"/>
                  </a:cubicBezTo>
                  <a:cubicBezTo>
                    <a:pt x="102337" y="740134"/>
                    <a:pt x="92675" y="748616"/>
                    <a:pt x="81483" y="747889"/>
                  </a:cubicBezTo>
                  <a:lnTo>
                    <a:pt x="78849" y="747889"/>
                  </a:lnTo>
                  <a:cubicBezTo>
                    <a:pt x="59193" y="745457"/>
                    <a:pt x="39739" y="742012"/>
                    <a:pt x="21501" y="738162"/>
                  </a:cubicBezTo>
                  <a:cubicBezTo>
                    <a:pt x="10309" y="735811"/>
                    <a:pt x="3142" y="724834"/>
                    <a:pt x="5492" y="713642"/>
                  </a:cubicBezTo>
                  <a:cubicBezTo>
                    <a:pt x="7843" y="702450"/>
                    <a:pt x="18820" y="695283"/>
                    <a:pt x="30012" y="697633"/>
                  </a:cubicBezTo>
                  <a:close/>
                  <a:moveTo>
                    <a:pt x="158082" y="632382"/>
                  </a:moveTo>
                  <a:cubicBezTo>
                    <a:pt x="176320" y="632382"/>
                    <a:pt x="195166" y="632382"/>
                    <a:pt x="213404" y="632382"/>
                  </a:cubicBezTo>
                  <a:cubicBezTo>
                    <a:pt x="224596" y="632045"/>
                    <a:pt x="233939" y="640846"/>
                    <a:pt x="234276" y="652038"/>
                  </a:cubicBezTo>
                  <a:cubicBezTo>
                    <a:pt x="234612" y="663230"/>
                    <a:pt x="225811" y="672574"/>
                    <a:pt x="214619" y="672910"/>
                  </a:cubicBezTo>
                  <a:lnTo>
                    <a:pt x="185439" y="672910"/>
                  </a:lnTo>
                  <a:lnTo>
                    <a:pt x="156664" y="672910"/>
                  </a:lnTo>
                  <a:cubicBezTo>
                    <a:pt x="145472" y="672519"/>
                    <a:pt x="136717" y="663129"/>
                    <a:pt x="137109" y="651937"/>
                  </a:cubicBezTo>
                  <a:cubicBezTo>
                    <a:pt x="137500" y="640745"/>
                    <a:pt x="146890" y="631991"/>
                    <a:pt x="158082" y="632382"/>
                  </a:cubicBezTo>
                  <a:close/>
                  <a:moveTo>
                    <a:pt x="340866" y="616778"/>
                  </a:moveTo>
                  <a:cubicBezTo>
                    <a:pt x="351770" y="614527"/>
                    <a:pt x="362447" y="621496"/>
                    <a:pt x="364778" y="632382"/>
                  </a:cubicBezTo>
                  <a:cubicBezTo>
                    <a:pt x="364802" y="632489"/>
                    <a:pt x="364826" y="632599"/>
                    <a:pt x="364849" y="632708"/>
                  </a:cubicBezTo>
                  <a:cubicBezTo>
                    <a:pt x="367145" y="643661"/>
                    <a:pt x="360127" y="654403"/>
                    <a:pt x="349174" y="656699"/>
                  </a:cubicBezTo>
                  <a:cubicBezTo>
                    <a:pt x="330936" y="660752"/>
                    <a:pt x="312091" y="663994"/>
                    <a:pt x="291826" y="666629"/>
                  </a:cubicBezTo>
                  <a:lnTo>
                    <a:pt x="289192" y="666629"/>
                  </a:lnTo>
                  <a:cubicBezTo>
                    <a:pt x="278000" y="667356"/>
                    <a:pt x="268338" y="658874"/>
                    <a:pt x="267611" y="647682"/>
                  </a:cubicBezTo>
                  <a:cubicBezTo>
                    <a:pt x="266883" y="636490"/>
                    <a:pt x="275366" y="626828"/>
                    <a:pt x="286558" y="626100"/>
                  </a:cubicBezTo>
                  <a:cubicBezTo>
                    <a:pt x="305201" y="623668"/>
                    <a:pt x="323439" y="620426"/>
                    <a:pt x="340866" y="616778"/>
                  </a:cubicBezTo>
                  <a:close/>
                  <a:moveTo>
                    <a:pt x="30012" y="616576"/>
                  </a:moveTo>
                  <a:cubicBezTo>
                    <a:pt x="47237" y="620427"/>
                    <a:pt x="65475" y="623466"/>
                    <a:pt x="84118" y="625898"/>
                  </a:cubicBezTo>
                  <a:lnTo>
                    <a:pt x="84118" y="626303"/>
                  </a:lnTo>
                  <a:cubicBezTo>
                    <a:pt x="95310" y="627031"/>
                    <a:pt x="103792" y="636693"/>
                    <a:pt x="103065" y="647885"/>
                  </a:cubicBezTo>
                  <a:cubicBezTo>
                    <a:pt x="102337" y="659077"/>
                    <a:pt x="92675" y="667559"/>
                    <a:pt x="81483" y="666832"/>
                  </a:cubicBezTo>
                  <a:lnTo>
                    <a:pt x="78849" y="666832"/>
                  </a:lnTo>
                  <a:cubicBezTo>
                    <a:pt x="59193" y="664400"/>
                    <a:pt x="39739" y="660955"/>
                    <a:pt x="21501" y="657105"/>
                  </a:cubicBezTo>
                  <a:cubicBezTo>
                    <a:pt x="10309" y="654754"/>
                    <a:pt x="3142" y="643777"/>
                    <a:pt x="5492" y="632585"/>
                  </a:cubicBezTo>
                  <a:cubicBezTo>
                    <a:pt x="7843" y="621393"/>
                    <a:pt x="18820" y="614226"/>
                    <a:pt x="30012" y="616576"/>
                  </a:cubicBezTo>
                  <a:close/>
                  <a:moveTo>
                    <a:pt x="158082" y="551325"/>
                  </a:moveTo>
                  <a:cubicBezTo>
                    <a:pt x="176320" y="551325"/>
                    <a:pt x="195166" y="551325"/>
                    <a:pt x="213404" y="551325"/>
                  </a:cubicBezTo>
                  <a:cubicBezTo>
                    <a:pt x="224596" y="550988"/>
                    <a:pt x="233939" y="559789"/>
                    <a:pt x="234276" y="570981"/>
                  </a:cubicBezTo>
                  <a:cubicBezTo>
                    <a:pt x="234612" y="582173"/>
                    <a:pt x="225811" y="591517"/>
                    <a:pt x="214619" y="591853"/>
                  </a:cubicBezTo>
                  <a:lnTo>
                    <a:pt x="185439" y="591853"/>
                  </a:lnTo>
                  <a:lnTo>
                    <a:pt x="156664" y="591853"/>
                  </a:lnTo>
                  <a:cubicBezTo>
                    <a:pt x="145472" y="591462"/>
                    <a:pt x="136717" y="582072"/>
                    <a:pt x="137109" y="570880"/>
                  </a:cubicBezTo>
                  <a:cubicBezTo>
                    <a:pt x="137500" y="559688"/>
                    <a:pt x="146890" y="550934"/>
                    <a:pt x="158082" y="551325"/>
                  </a:cubicBezTo>
                  <a:close/>
                  <a:moveTo>
                    <a:pt x="340866" y="535721"/>
                  </a:moveTo>
                  <a:cubicBezTo>
                    <a:pt x="351770" y="533470"/>
                    <a:pt x="362447" y="540439"/>
                    <a:pt x="364778" y="551325"/>
                  </a:cubicBezTo>
                  <a:cubicBezTo>
                    <a:pt x="364802" y="551432"/>
                    <a:pt x="364826" y="551542"/>
                    <a:pt x="364849" y="551651"/>
                  </a:cubicBezTo>
                  <a:cubicBezTo>
                    <a:pt x="367145" y="562604"/>
                    <a:pt x="360127" y="573346"/>
                    <a:pt x="349174" y="575642"/>
                  </a:cubicBezTo>
                  <a:cubicBezTo>
                    <a:pt x="330936" y="579695"/>
                    <a:pt x="312091" y="582937"/>
                    <a:pt x="291826" y="585572"/>
                  </a:cubicBezTo>
                  <a:lnTo>
                    <a:pt x="289192" y="585572"/>
                  </a:lnTo>
                  <a:cubicBezTo>
                    <a:pt x="278000" y="586299"/>
                    <a:pt x="268338" y="577817"/>
                    <a:pt x="267611" y="566625"/>
                  </a:cubicBezTo>
                  <a:cubicBezTo>
                    <a:pt x="266883" y="555433"/>
                    <a:pt x="275366" y="545771"/>
                    <a:pt x="286558" y="545043"/>
                  </a:cubicBezTo>
                  <a:cubicBezTo>
                    <a:pt x="305201" y="542611"/>
                    <a:pt x="323439" y="539369"/>
                    <a:pt x="340866" y="535721"/>
                  </a:cubicBezTo>
                  <a:close/>
                  <a:moveTo>
                    <a:pt x="30012" y="535518"/>
                  </a:moveTo>
                  <a:cubicBezTo>
                    <a:pt x="47237" y="539369"/>
                    <a:pt x="65475" y="542408"/>
                    <a:pt x="84118" y="544840"/>
                  </a:cubicBezTo>
                  <a:lnTo>
                    <a:pt x="84118" y="545245"/>
                  </a:lnTo>
                  <a:cubicBezTo>
                    <a:pt x="95310" y="545973"/>
                    <a:pt x="103792" y="555635"/>
                    <a:pt x="103065" y="566827"/>
                  </a:cubicBezTo>
                  <a:cubicBezTo>
                    <a:pt x="102337" y="578019"/>
                    <a:pt x="92675" y="586501"/>
                    <a:pt x="81483" y="585774"/>
                  </a:cubicBezTo>
                  <a:lnTo>
                    <a:pt x="78849" y="585774"/>
                  </a:lnTo>
                  <a:cubicBezTo>
                    <a:pt x="59193" y="583342"/>
                    <a:pt x="39739" y="579897"/>
                    <a:pt x="21501" y="576047"/>
                  </a:cubicBezTo>
                  <a:cubicBezTo>
                    <a:pt x="10309" y="573696"/>
                    <a:pt x="3142" y="562719"/>
                    <a:pt x="5492" y="551527"/>
                  </a:cubicBezTo>
                  <a:cubicBezTo>
                    <a:pt x="7843" y="540335"/>
                    <a:pt x="18820" y="533168"/>
                    <a:pt x="30012" y="535518"/>
                  </a:cubicBezTo>
                  <a:close/>
                  <a:moveTo>
                    <a:pt x="214656" y="470231"/>
                  </a:moveTo>
                  <a:cubicBezTo>
                    <a:pt x="225848" y="470251"/>
                    <a:pt x="234904" y="479340"/>
                    <a:pt x="234884" y="490532"/>
                  </a:cubicBezTo>
                  <a:cubicBezTo>
                    <a:pt x="234884" y="501724"/>
                    <a:pt x="225812" y="510796"/>
                    <a:pt x="214620" y="510796"/>
                  </a:cubicBezTo>
                  <a:lnTo>
                    <a:pt x="185439" y="510796"/>
                  </a:lnTo>
                  <a:lnTo>
                    <a:pt x="158082" y="510796"/>
                  </a:lnTo>
                  <a:cubicBezTo>
                    <a:pt x="146890" y="510796"/>
                    <a:pt x="137818" y="501724"/>
                    <a:pt x="137818" y="490532"/>
                  </a:cubicBezTo>
                  <a:cubicBezTo>
                    <a:pt x="137818" y="479340"/>
                    <a:pt x="146890" y="470267"/>
                    <a:pt x="158082" y="470267"/>
                  </a:cubicBezTo>
                  <a:cubicBezTo>
                    <a:pt x="176320" y="470267"/>
                    <a:pt x="195166" y="470267"/>
                    <a:pt x="213404" y="470267"/>
                  </a:cubicBezTo>
                  <a:cubicBezTo>
                    <a:pt x="213821" y="470243"/>
                    <a:pt x="214239" y="470231"/>
                    <a:pt x="214656" y="470231"/>
                  </a:cubicBezTo>
                  <a:close/>
                  <a:moveTo>
                    <a:pt x="340866" y="454664"/>
                  </a:moveTo>
                  <a:cubicBezTo>
                    <a:pt x="351770" y="452413"/>
                    <a:pt x="362447" y="459382"/>
                    <a:pt x="364778" y="470268"/>
                  </a:cubicBezTo>
                  <a:cubicBezTo>
                    <a:pt x="364802" y="470375"/>
                    <a:pt x="364826" y="470485"/>
                    <a:pt x="364849" y="470594"/>
                  </a:cubicBezTo>
                  <a:cubicBezTo>
                    <a:pt x="367145" y="481547"/>
                    <a:pt x="360127" y="492289"/>
                    <a:pt x="349174" y="494585"/>
                  </a:cubicBezTo>
                  <a:cubicBezTo>
                    <a:pt x="330936" y="498638"/>
                    <a:pt x="312091" y="501880"/>
                    <a:pt x="291826" y="504515"/>
                  </a:cubicBezTo>
                  <a:lnTo>
                    <a:pt x="289192" y="504515"/>
                  </a:lnTo>
                  <a:cubicBezTo>
                    <a:pt x="278000" y="505242"/>
                    <a:pt x="268338" y="496760"/>
                    <a:pt x="267611" y="485568"/>
                  </a:cubicBezTo>
                  <a:cubicBezTo>
                    <a:pt x="266883" y="474376"/>
                    <a:pt x="275366" y="464714"/>
                    <a:pt x="286558" y="463986"/>
                  </a:cubicBezTo>
                  <a:cubicBezTo>
                    <a:pt x="305201" y="461554"/>
                    <a:pt x="323439" y="458312"/>
                    <a:pt x="340866" y="454664"/>
                  </a:cubicBezTo>
                  <a:close/>
                  <a:moveTo>
                    <a:pt x="30012" y="454461"/>
                  </a:moveTo>
                  <a:cubicBezTo>
                    <a:pt x="47237" y="458312"/>
                    <a:pt x="65475" y="461351"/>
                    <a:pt x="84118" y="463783"/>
                  </a:cubicBezTo>
                  <a:lnTo>
                    <a:pt x="84118" y="464188"/>
                  </a:lnTo>
                  <a:cubicBezTo>
                    <a:pt x="95310" y="464916"/>
                    <a:pt x="103792" y="474578"/>
                    <a:pt x="103065" y="485770"/>
                  </a:cubicBezTo>
                  <a:cubicBezTo>
                    <a:pt x="102337" y="496962"/>
                    <a:pt x="92675" y="505444"/>
                    <a:pt x="81483" y="504717"/>
                  </a:cubicBezTo>
                  <a:lnTo>
                    <a:pt x="78849" y="504717"/>
                  </a:lnTo>
                  <a:cubicBezTo>
                    <a:pt x="59193" y="502285"/>
                    <a:pt x="39739" y="498840"/>
                    <a:pt x="21501" y="494990"/>
                  </a:cubicBezTo>
                  <a:cubicBezTo>
                    <a:pt x="10309" y="492639"/>
                    <a:pt x="3142" y="481662"/>
                    <a:pt x="5492" y="470470"/>
                  </a:cubicBezTo>
                  <a:cubicBezTo>
                    <a:pt x="7843" y="459278"/>
                    <a:pt x="18820" y="452111"/>
                    <a:pt x="30012" y="454461"/>
                  </a:cubicBezTo>
                  <a:close/>
                  <a:moveTo>
                    <a:pt x="158082" y="389211"/>
                  </a:moveTo>
                  <a:cubicBezTo>
                    <a:pt x="176320" y="389211"/>
                    <a:pt x="195166" y="389211"/>
                    <a:pt x="213404" y="389211"/>
                  </a:cubicBezTo>
                  <a:cubicBezTo>
                    <a:pt x="224596" y="388874"/>
                    <a:pt x="233939" y="397675"/>
                    <a:pt x="234276" y="408867"/>
                  </a:cubicBezTo>
                  <a:cubicBezTo>
                    <a:pt x="234612" y="420059"/>
                    <a:pt x="225811" y="429403"/>
                    <a:pt x="214619" y="429739"/>
                  </a:cubicBezTo>
                  <a:lnTo>
                    <a:pt x="185439" y="429739"/>
                  </a:lnTo>
                  <a:lnTo>
                    <a:pt x="156664" y="429739"/>
                  </a:lnTo>
                  <a:cubicBezTo>
                    <a:pt x="145472" y="429348"/>
                    <a:pt x="136717" y="419958"/>
                    <a:pt x="137109" y="408766"/>
                  </a:cubicBezTo>
                  <a:cubicBezTo>
                    <a:pt x="137500" y="397574"/>
                    <a:pt x="146890" y="388820"/>
                    <a:pt x="158082" y="389211"/>
                  </a:cubicBezTo>
                  <a:close/>
                  <a:moveTo>
                    <a:pt x="24966" y="371639"/>
                  </a:moveTo>
                  <a:cubicBezTo>
                    <a:pt x="42191" y="375490"/>
                    <a:pt x="60429" y="378529"/>
                    <a:pt x="79072" y="380961"/>
                  </a:cubicBezTo>
                  <a:lnTo>
                    <a:pt x="79072" y="381366"/>
                  </a:lnTo>
                  <a:cubicBezTo>
                    <a:pt x="90264" y="382094"/>
                    <a:pt x="98746" y="391756"/>
                    <a:pt x="98019" y="402948"/>
                  </a:cubicBezTo>
                  <a:cubicBezTo>
                    <a:pt x="97291" y="414140"/>
                    <a:pt x="87629" y="422622"/>
                    <a:pt x="76437" y="421895"/>
                  </a:cubicBezTo>
                  <a:lnTo>
                    <a:pt x="73803" y="421895"/>
                  </a:lnTo>
                  <a:cubicBezTo>
                    <a:pt x="54147" y="419463"/>
                    <a:pt x="34693" y="416018"/>
                    <a:pt x="16455" y="412168"/>
                  </a:cubicBezTo>
                  <a:cubicBezTo>
                    <a:pt x="5263" y="409817"/>
                    <a:pt x="-1904" y="398840"/>
                    <a:pt x="446" y="387648"/>
                  </a:cubicBezTo>
                  <a:cubicBezTo>
                    <a:pt x="2797" y="376456"/>
                    <a:pt x="13774" y="369289"/>
                    <a:pt x="24966" y="371639"/>
                  </a:cubicBezTo>
                  <a:close/>
                  <a:moveTo>
                    <a:pt x="335820" y="365785"/>
                  </a:moveTo>
                  <a:cubicBezTo>
                    <a:pt x="346724" y="363534"/>
                    <a:pt x="357401" y="370503"/>
                    <a:pt x="359732" y="381389"/>
                  </a:cubicBezTo>
                  <a:cubicBezTo>
                    <a:pt x="359756" y="381496"/>
                    <a:pt x="359780" y="381606"/>
                    <a:pt x="359803" y="381715"/>
                  </a:cubicBezTo>
                  <a:cubicBezTo>
                    <a:pt x="362099" y="392668"/>
                    <a:pt x="355081" y="403410"/>
                    <a:pt x="344128" y="405706"/>
                  </a:cubicBezTo>
                  <a:cubicBezTo>
                    <a:pt x="325890" y="409759"/>
                    <a:pt x="307045" y="413001"/>
                    <a:pt x="286780" y="415636"/>
                  </a:cubicBezTo>
                  <a:lnTo>
                    <a:pt x="284146" y="415636"/>
                  </a:lnTo>
                  <a:cubicBezTo>
                    <a:pt x="272954" y="416363"/>
                    <a:pt x="263292" y="407881"/>
                    <a:pt x="262565" y="396689"/>
                  </a:cubicBezTo>
                  <a:cubicBezTo>
                    <a:pt x="261837" y="385497"/>
                    <a:pt x="270320" y="375835"/>
                    <a:pt x="281512" y="375107"/>
                  </a:cubicBezTo>
                  <a:cubicBezTo>
                    <a:pt x="300155" y="372675"/>
                    <a:pt x="318393" y="369433"/>
                    <a:pt x="335820" y="365785"/>
                  </a:cubicBezTo>
                  <a:close/>
                  <a:moveTo>
                    <a:pt x="214656" y="308117"/>
                  </a:moveTo>
                  <a:cubicBezTo>
                    <a:pt x="225848" y="308137"/>
                    <a:pt x="234904" y="317226"/>
                    <a:pt x="234884" y="328418"/>
                  </a:cubicBezTo>
                  <a:cubicBezTo>
                    <a:pt x="234884" y="339610"/>
                    <a:pt x="225811" y="348682"/>
                    <a:pt x="214619" y="348682"/>
                  </a:cubicBezTo>
                  <a:lnTo>
                    <a:pt x="185439" y="348682"/>
                  </a:lnTo>
                  <a:lnTo>
                    <a:pt x="156664" y="348682"/>
                  </a:lnTo>
                  <a:cubicBezTo>
                    <a:pt x="145472" y="348291"/>
                    <a:pt x="136717" y="338900"/>
                    <a:pt x="137109" y="327709"/>
                  </a:cubicBezTo>
                  <a:cubicBezTo>
                    <a:pt x="137500" y="316517"/>
                    <a:pt x="146890" y="307762"/>
                    <a:pt x="158082" y="308153"/>
                  </a:cubicBezTo>
                  <a:cubicBezTo>
                    <a:pt x="176320" y="308153"/>
                    <a:pt x="195166" y="308153"/>
                    <a:pt x="213404" y="308153"/>
                  </a:cubicBezTo>
                  <a:cubicBezTo>
                    <a:pt x="213821" y="308129"/>
                    <a:pt x="214238" y="308117"/>
                    <a:pt x="214656" y="308117"/>
                  </a:cubicBezTo>
                  <a:close/>
                  <a:moveTo>
                    <a:pt x="24966" y="290582"/>
                  </a:moveTo>
                  <a:cubicBezTo>
                    <a:pt x="42191" y="294433"/>
                    <a:pt x="60429" y="297472"/>
                    <a:pt x="79072" y="299904"/>
                  </a:cubicBezTo>
                  <a:lnTo>
                    <a:pt x="79072" y="300309"/>
                  </a:lnTo>
                  <a:cubicBezTo>
                    <a:pt x="90264" y="301037"/>
                    <a:pt x="98746" y="310699"/>
                    <a:pt x="98019" y="321891"/>
                  </a:cubicBezTo>
                  <a:cubicBezTo>
                    <a:pt x="97291" y="333083"/>
                    <a:pt x="87629" y="341565"/>
                    <a:pt x="76437" y="340838"/>
                  </a:cubicBezTo>
                  <a:lnTo>
                    <a:pt x="73803" y="340838"/>
                  </a:lnTo>
                  <a:cubicBezTo>
                    <a:pt x="54147" y="338406"/>
                    <a:pt x="34693" y="334961"/>
                    <a:pt x="16455" y="331111"/>
                  </a:cubicBezTo>
                  <a:cubicBezTo>
                    <a:pt x="5263" y="328760"/>
                    <a:pt x="-1904" y="317783"/>
                    <a:pt x="446" y="306591"/>
                  </a:cubicBezTo>
                  <a:cubicBezTo>
                    <a:pt x="2797" y="295399"/>
                    <a:pt x="13774" y="288232"/>
                    <a:pt x="24966" y="290582"/>
                  </a:cubicBezTo>
                  <a:close/>
                  <a:moveTo>
                    <a:pt x="335820" y="284728"/>
                  </a:moveTo>
                  <a:cubicBezTo>
                    <a:pt x="346724" y="282477"/>
                    <a:pt x="357401" y="289446"/>
                    <a:pt x="359732" y="300332"/>
                  </a:cubicBezTo>
                  <a:cubicBezTo>
                    <a:pt x="359756" y="300439"/>
                    <a:pt x="359780" y="300549"/>
                    <a:pt x="359803" y="300658"/>
                  </a:cubicBezTo>
                  <a:cubicBezTo>
                    <a:pt x="362099" y="311611"/>
                    <a:pt x="355081" y="322353"/>
                    <a:pt x="344128" y="324649"/>
                  </a:cubicBezTo>
                  <a:cubicBezTo>
                    <a:pt x="325890" y="328702"/>
                    <a:pt x="307045" y="331944"/>
                    <a:pt x="286780" y="334579"/>
                  </a:cubicBezTo>
                  <a:lnTo>
                    <a:pt x="284146" y="334579"/>
                  </a:lnTo>
                  <a:cubicBezTo>
                    <a:pt x="272954" y="335306"/>
                    <a:pt x="263292" y="326824"/>
                    <a:pt x="262565" y="315632"/>
                  </a:cubicBezTo>
                  <a:cubicBezTo>
                    <a:pt x="261837" y="304440"/>
                    <a:pt x="270320" y="294778"/>
                    <a:pt x="281512" y="294050"/>
                  </a:cubicBezTo>
                  <a:cubicBezTo>
                    <a:pt x="300155" y="291618"/>
                    <a:pt x="318393" y="288376"/>
                    <a:pt x="335820" y="284728"/>
                  </a:cubicBezTo>
                  <a:close/>
                  <a:moveTo>
                    <a:pt x="214628" y="227086"/>
                  </a:moveTo>
                  <a:cubicBezTo>
                    <a:pt x="225820" y="227092"/>
                    <a:pt x="234888" y="236168"/>
                    <a:pt x="234884" y="247360"/>
                  </a:cubicBezTo>
                  <a:cubicBezTo>
                    <a:pt x="234884" y="258552"/>
                    <a:pt x="225812" y="267625"/>
                    <a:pt x="214620" y="267625"/>
                  </a:cubicBezTo>
                  <a:lnTo>
                    <a:pt x="185439" y="267625"/>
                  </a:lnTo>
                  <a:lnTo>
                    <a:pt x="158690" y="267625"/>
                  </a:lnTo>
                  <a:cubicBezTo>
                    <a:pt x="147498" y="267625"/>
                    <a:pt x="138426" y="258552"/>
                    <a:pt x="138426" y="247360"/>
                  </a:cubicBezTo>
                  <a:cubicBezTo>
                    <a:pt x="138426" y="236168"/>
                    <a:pt x="147498" y="227096"/>
                    <a:pt x="158690" y="227096"/>
                  </a:cubicBezTo>
                  <a:cubicBezTo>
                    <a:pt x="176928" y="227096"/>
                    <a:pt x="195774" y="227096"/>
                    <a:pt x="214012" y="227096"/>
                  </a:cubicBezTo>
                  <a:cubicBezTo>
                    <a:pt x="214216" y="227090"/>
                    <a:pt x="214423" y="227086"/>
                    <a:pt x="214628" y="227086"/>
                  </a:cubicBezTo>
                  <a:close/>
                  <a:moveTo>
                    <a:pt x="24966" y="209524"/>
                  </a:moveTo>
                  <a:cubicBezTo>
                    <a:pt x="42191" y="213375"/>
                    <a:pt x="60429" y="216414"/>
                    <a:pt x="79072" y="218846"/>
                  </a:cubicBezTo>
                  <a:lnTo>
                    <a:pt x="79072" y="219251"/>
                  </a:lnTo>
                  <a:cubicBezTo>
                    <a:pt x="90264" y="219979"/>
                    <a:pt x="98746" y="229641"/>
                    <a:pt x="98019" y="240833"/>
                  </a:cubicBezTo>
                  <a:cubicBezTo>
                    <a:pt x="97291" y="252025"/>
                    <a:pt x="87629" y="260507"/>
                    <a:pt x="76437" y="259780"/>
                  </a:cubicBezTo>
                  <a:lnTo>
                    <a:pt x="73803" y="259780"/>
                  </a:lnTo>
                  <a:cubicBezTo>
                    <a:pt x="54147" y="257348"/>
                    <a:pt x="34693" y="253903"/>
                    <a:pt x="16455" y="250053"/>
                  </a:cubicBezTo>
                  <a:cubicBezTo>
                    <a:pt x="5263" y="247702"/>
                    <a:pt x="-1904" y="236725"/>
                    <a:pt x="446" y="225533"/>
                  </a:cubicBezTo>
                  <a:cubicBezTo>
                    <a:pt x="2797" y="214341"/>
                    <a:pt x="13774" y="207174"/>
                    <a:pt x="24966" y="209524"/>
                  </a:cubicBezTo>
                  <a:close/>
                  <a:moveTo>
                    <a:pt x="335820" y="203671"/>
                  </a:moveTo>
                  <a:cubicBezTo>
                    <a:pt x="346724" y="201420"/>
                    <a:pt x="357401" y="208389"/>
                    <a:pt x="359732" y="219275"/>
                  </a:cubicBezTo>
                  <a:cubicBezTo>
                    <a:pt x="359756" y="219382"/>
                    <a:pt x="359780" y="219492"/>
                    <a:pt x="359803" y="219601"/>
                  </a:cubicBezTo>
                  <a:cubicBezTo>
                    <a:pt x="362099" y="230554"/>
                    <a:pt x="355081" y="241296"/>
                    <a:pt x="344128" y="243592"/>
                  </a:cubicBezTo>
                  <a:cubicBezTo>
                    <a:pt x="325890" y="247645"/>
                    <a:pt x="307045" y="250887"/>
                    <a:pt x="286780" y="253522"/>
                  </a:cubicBezTo>
                  <a:lnTo>
                    <a:pt x="284146" y="253522"/>
                  </a:lnTo>
                  <a:cubicBezTo>
                    <a:pt x="272954" y="254249"/>
                    <a:pt x="263292" y="245767"/>
                    <a:pt x="262565" y="234575"/>
                  </a:cubicBezTo>
                  <a:cubicBezTo>
                    <a:pt x="261837" y="223383"/>
                    <a:pt x="270320" y="213721"/>
                    <a:pt x="281512" y="212993"/>
                  </a:cubicBezTo>
                  <a:cubicBezTo>
                    <a:pt x="300155" y="210561"/>
                    <a:pt x="318393" y="207319"/>
                    <a:pt x="335820" y="203671"/>
                  </a:cubicBezTo>
                  <a:close/>
                  <a:moveTo>
                    <a:pt x="215638" y="155428"/>
                  </a:moveTo>
                  <a:cubicBezTo>
                    <a:pt x="226830" y="155434"/>
                    <a:pt x="235898" y="164510"/>
                    <a:pt x="235894" y="175702"/>
                  </a:cubicBezTo>
                  <a:cubicBezTo>
                    <a:pt x="235894" y="186894"/>
                    <a:pt x="226822" y="195967"/>
                    <a:pt x="215630" y="195967"/>
                  </a:cubicBezTo>
                  <a:lnTo>
                    <a:pt x="186449" y="195967"/>
                  </a:lnTo>
                  <a:lnTo>
                    <a:pt x="159700" y="195967"/>
                  </a:lnTo>
                  <a:cubicBezTo>
                    <a:pt x="148508" y="195967"/>
                    <a:pt x="139436" y="186894"/>
                    <a:pt x="139436" y="175702"/>
                  </a:cubicBezTo>
                  <a:cubicBezTo>
                    <a:pt x="139436" y="164510"/>
                    <a:pt x="148508" y="155438"/>
                    <a:pt x="159700" y="155438"/>
                  </a:cubicBezTo>
                  <a:cubicBezTo>
                    <a:pt x="177938" y="155438"/>
                    <a:pt x="196784" y="155438"/>
                    <a:pt x="215022" y="155438"/>
                  </a:cubicBezTo>
                  <a:cubicBezTo>
                    <a:pt x="215226" y="155432"/>
                    <a:pt x="215433" y="155428"/>
                    <a:pt x="215638" y="155428"/>
                  </a:cubicBezTo>
                  <a:close/>
                  <a:moveTo>
                    <a:pt x="24966" y="128467"/>
                  </a:moveTo>
                  <a:cubicBezTo>
                    <a:pt x="42191" y="132318"/>
                    <a:pt x="60429" y="135357"/>
                    <a:pt x="79072" y="137789"/>
                  </a:cubicBezTo>
                  <a:lnTo>
                    <a:pt x="79072" y="138194"/>
                  </a:lnTo>
                  <a:cubicBezTo>
                    <a:pt x="90264" y="138922"/>
                    <a:pt x="98746" y="148584"/>
                    <a:pt x="98019" y="159776"/>
                  </a:cubicBezTo>
                  <a:cubicBezTo>
                    <a:pt x="97291" y="170968"/>
                    <a:pt x="87629" y="179450"/>
                    <a:pt x="76437" y="178723"/>
                  </a:cubicBezTo>
                  <a:lnTo>
                    <a:pt x="73803" y="178723"/>
                  </a:lnTo>
                  <a:cubicBezTo>
                    <a:pt x="54147" y="176291"/>
                    <a:pt x="34693" y="172846"/>
                    <a:pt x="16455" y="168996"/>
                  </a:cubicBezTo>
                  <a:cubicBezTo>
                    <a:pt x="5263" y="166645"/>
                    <a:pt x="-1904" y="155668"/>
                    <a:pt x="446" y="144476"/>
                  </a:cubicBezTo>
                  <a:cubicBezTo>
                    <a:pt x="2797" y="133284"/>
                    <a:pt x="13774" y="126117"/>
                    <a:pt x="24966" y="128467"/>
                  </a:cubicBezTo>
                  <a:close/>
                  <a:moveTo>
                    <a:pt x="335820" y="122614"/>
                  </a:moveTo>
                  <a:cubicBezTo>
                    <a:pt x="346724" y="120363"/>
                    <a:pt x="357401" y="127332"/>
                    <a:pt x="359732" y="138218"/>
                  </a:cubicBezTo>
                  <a:cubicBezTo>
                    <a:pt x="359756" y="138325"/>
                    <a:pt x="359780" y="138435"/>
                    <a:pt x="359803" y="138544"/>
                  </a:cubicBezTo>
                  <a:cubicBezTo>
                    <a:pt x="362099" y="149497"/>
                    <a:pt x="355081" y="160239"/>
                    <a:pt x="344128" y="162535"/>
                  </a:cubicBezTo>
                  <a:cubicBezTo>
                    <a:pt x="325890" y="166588"/>
                    <a:pt x="307045" y="169830"/>
                    <a:pt x="286780" y="172465"/>
                  </a:cubicBezTo>
                  <a:lnTo>
                    <a:pt x="284146" y="172465"/>
                  </a:lnTo>
                  <a:cubicBezTo>
                    <a:pt x="272954" y="173192"/>
                    <a:pt x="263292" y="164710"/>
                    <a:pt x="262565" y="153518"/>
                  </a:cubicBezTo>
                  <a:cubicBezTo>
                    <a:pt x="261837" y="142326"/>
                    <a:pt x="270320" y="132664"/>
                    <a:pt x="281512" y="131936"/>
                  </a:cubicBezTo>
                  <a:cubicBezTo>
                    <a:pt x="300155" y="129504"/>
                    <a:pt x="318393" y="126262"/>
                    <a:pt x="335820" y="122614"/>
                  </a:cubicBezTo>
                  <a:close/>
                  <a:moveTo>
                    <a:pt x="210592" y="77714"/>
                  </a:moveTo>
                  <a:cubicBezTo>
                    <a:pt x="221784" y="77720"/>
                    <a:pt x="230852" y="86796"/>
                    <a:pt x="230848" y="97988"/>
                  </a:cubicBezTo>
                  <a:cubicBezTo>
                    <a:pt x="230848" y="109180"/>
                    <a:pt x="221776" y="118253"/>
                    <a:pt x="210584" y="118253"/>
                  </a:cubicBezTo>
                  <a:lnTo>
                    <a:pt x="181403" y="118253"/>
                  </a:lnTo>
                  <a:lnTo>
                    <a:pt x="154654" y="118253"/>
                  </a:lnTo>
                  <a:cubicBezTo>
                    <a:pt x="143462" y="118253"/>
                    <a:pt x="134390" y="109180"/>
                    <a:pt x="134390" y="97988"/>
                  </a:cubicBezTo>
                  <a:cubicBezTo>
                    <a:pt x="134390" y="86796"/>
                    <a:pt x="143462" y="77724"/>
                    <a:pt x="154654" y="77724"/>
                  </a:cubicBezTo>
                  <a:cubicBezTo>
                    <a:pt x="172892" y="77724"/>
                    <a:pt x="191738" y="77724"/>
                    <a:pt x="209976" y="77724"/>
                  </a:cubicBezTo>
                  <a:cubicBezTo>
                    <a:pt x="210180" y="77718"/>
                    <a:pt x="210387" y="77714"/>
                    <a:pt x="210592" y="77714"/>
                  </a:cubicBezTo>
                  <a:close/>
                  <a:moveTo>
                    <a:pt x="50197" y="38642"/>
                  </a:moveTo>
                  <a:cubicBezTo>
                    <a:pt x="67422" y="42493"/>
                    <a:pt x="85660" y="45532"/>
                    <a:pt x="104303" y="47964"/>
                  </a:cubicBezTo>
                  <a:lnTo>
                    <a:pt x="104303" y="48369"/>
                  </a:lnTo>
                  <a:cubicBezTo>
                    <a:pt x="115495" y="49097"/>
                    <a:pt x="123977" y="58759"/>
                    <a:pt x="123250" y="69951"/>
                  </a:cubicBezTo>
                  <a:cubicBezTo>
                    <a:pt x="122522" y="81143"/>
                    <a:pt x="112860" y="89625"/>
                    <a:pt x="101668" y="88898"/>
                  </a:cubicBezTo>
                  <a:lnTo>
                    <a:pt x="99034" y="88898"/>
                  </a:lnTo>
                  <a:cubicBezTo>
                    <a:pt x="79378" y="86466"/>
                    <a:pt x="59924" y="83021"/>
                    <a:pt x="41686" y="79171"/>
                  </a:cubicBezTo>
                  <a:cubicBezTo>
                    <a:pt x="30494" y="76820"/>
                    <a:pt x="23327" y="65843"/>
                    <a:pt x="25677" y="54651"/>
                  </a:cubicBezTo>
                  <a:cubicBezTo>
                    <a:pt x="28028" y="43459"/>
                    <a:pt x="39005" y="36292"/>
                    <a:pt x="50197" y="38642"/>
                  </a:cubicBezTo>
                  <a:close/>
                  <a:moveTo>
                    <a:pt x="312607" y="26734"/>
                  </a:moveTo>
                  <a:cubicBezTo>
                    <a:pt x="323511" y="24483"/>
                    <a:pt x="334188" y="31452"/>
                    <a:pt x="336519" y="42338"/>
                  </a:cubicBezTo>
                  <a:cubicBezTo>
                    <a:pt x="336543" y="42445"/>
                    <a:pt x="336567" y="42555"/>
                    <a:pt x="336590" y="42664"/>
                  </a:cubicBezTo>
                  <a:cubicBezTo>
                    <a:pt x="338886" y="53617"/>
                    <a:pt x="331868" y="64359"/>
                    <a:pt x="320915" y="66655"/>
                  </a:cubicBezTo>
                  <a:cubicBezTo>
                    <a:pt x="302677" y="70708"/>
                    <a:pt x="283832" y="73950"/>
                    <a:pt x="263567" y="76585"/>
                  </a:cubicBezTo>
                  <a:lnTo>
                    <a:pt x="260933" y="76585"/>
                  </a:lnTo>
                  <a:cubicBezTo>
                    <a:pt x="249741" y="77312"/>
                    <a:pt x="240079" y="68830"/>
                    <a:pt x="239352" y="57638"/>
                  </a:cubicBezTo>
                  <a:cubicBezTo>
                    <a:pt x="238624" y="46446"/>
                    <a:pt x="247107" y="36784"/>
                    <a:pt x="258299" y="36056"/>
                  </a:cubicBezTo>
                  <a:cubicBezTo>
                    <a:pt x="276942" y="33624"/>
                    <a:pt x="295180" y="30382"/>
                    <a:pt x="312607" y="26734"/>
                  </a:cubicBezTo>
                  <a:close/>
                  <a:moveTo>
                    <a:pt x="205545" y="0"/>
                  </a:moveTo>
                  <a:cubicBezTo>
                    <a:pt x="216737" y="6"/>
                    <a:pt x="225805" y="9082"/>
                    <a:pt x="225801" y="20274"/>
                  </a:cubicBezTo>
                  <a:cubicBezTo>
                    <a:pt x="225801" y="31466"/>
                    <a:pt x="216729" y="40539"/>
                    <a:pt x="205537" y="40539"/>
                  </a:cubicBezTo>
                  <a:lnTo>
                    <a:pt x="176356" y="40539"/>
                  </a:lnTo>
                  <a:lnTo>
                    <a:pt x="149607" y="40539"/>
                  </a:lnTo>
                  <a:cubicBezTo>
                    <a:pt x="138415" y="40539"/>
                    <a:pt x="129343" y="31466"/>
                    <a:pt x="129343" y="20274"/>
                  </a:cubicBezTo>
                  <a:cubicBezTo>
                    <a:pt x="129343" y="9082"/>
                    <a:pt x="138415" y="10"/>
                    <a:pt x="149607" y="10"/>
                  </a:cubicBezTo>
                  <a:cubicBezTo>
                    <a:pt x="167845" y="10"/>
                    <a:pt x="186691" y="10"/>
                    <a:pt x="204929" y="10"/>
                  </a:cubicBezTo>
                  <a:cubicBezTo>
                    <a:pt x="205133" y="4"/>
                    <a:pt x="205340" y="0"/>
                    <a:pt x="20554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-1596778" y="2027898"/>
              <a:ext cx="341159" cy="860686"/>
            </a:xfrm>
            <a:custGeom>
              <a:rect b="b" l="l" r="r" t="t"/>
              <a:pathLst>
                <a:path extrusionOk="0" h="3623939" w="1644142">
                  <a:moveTo>
                    <a:pt x="407018" y="1803"/>
                  </a:moveTo>
                  <a:cubicBezTo>
                    <a:pt x="425699" y="4241"/>
                    <a:pt x="444777" y="9029"/>
                    <a:pt x="463855" y="15412"/>
                  </a:cubicBezTo>
                  <a:cubicBezTo>
                    <a:pt x="657015" y="76205"/>
                    <a:pt x="793568" y="301747"/>
                    <a:pt x="819425" y="611182"/>
                  </a:cubicBezTo>
                  <a:cubicBezTo>
                    <a:pt x="845143" y="300531"/>
                    <a:pt x="981416" y="76205"/>
                    <a:pt x="1174995" y="15412"/>
                  </a:cubicBezTo>
                  <a:cubicBezTo>
                    <a:pt x="1251309" y="-10121"/>
                    <a:pt x="1327622" y="-10121"/>
                    <a:pt x="1378498" y="63641"/>
                  </a:cubicBezTo>
                  <a:cubicBezTo>
                    <a:pt x="1378498" y="63641"/>
                    <a:pt x="1157943" y="73773"/>
                    <a:pt x="1158363" y="450892"/>
                  </a:cubicBezTo>
                  <a:cubicBezTo>
                    <a:pt x="1158363" y="669138"/>
                    <a:pt x="1061224" y="813420"/>
                    <a:pt x="954860" y="838142"/>
                  </a:cubicBezTo>
                  <a:cubicBezTo>
                    <a:pt x="942446" y="841297"/>
                    <a:pt x="929866" y="842856"/>
                    <a:pt x="917263" y="842803"/>
                  </a:cubicBezTo>
                  <a:lnTo>
                    <a:pt x="907200" y="842803"/>
                  </a:lnTo>
                  <a:cubicBezTo>
                    <a:pt x="905149" y="873190"/>
                    <a:pt x="895831" y="900404"/>
                    <a:pt x="881787" y="920765"/>
                  </a:cubicBezTo>
                  <a:lnTo>
                    <a:pt x="865916" y="931640"/>
                  </a:lnTo>
                  <a:lnTo>
                    <a:pt x="865916" y="1616924"/>
                  </a:lnTo>
                  <a:lnTo>
                    <a:pt x="928601" y="1364799"/>
                  </a:lnTo>
                  <a:lnTo>
                    <a:pt x="950806" y="1304386"/>
                  </a:lnTo>
                  <a:cubicBezTo>
                    <a:pt x="1075495" y="1004619"/>
                    <a:pt x="1259352" y="816058"/>
                    <a:pt x="1449805" y="793556"/>
                  </a:cubicBezTo>
                  <a:cubicBezTo>
                    <a:pt x="1471377" y="790537"/>
                    <a:pt x="1492458" y="789491"/>
                    <a:pt x="1512409" y="791250"/>
                  </a:cubicBezTo>
                  <a:cubicBezTo>
                    <a:pt x="1572261" y="796526"/>
                    <a:pt x="1621933" y="827039"/>
                    <a:pt x="1644142" y="905208"/>
                  </a:cubicBezTo>
                  <a:cubicBezTo>
                    <a:pt x="1644142" y="905208"/>
                    <a:pt x="1414332" y="861376"/>
                    <a:pt x="1298803" y="1327884"/>
                  </a:cubicBezTo>
                  <a:cubicBezTo>
                    <a:pt x="1231695" y="1597798"/>
                    <a:pt x="1087487" y="1751415"/>
                    <a:pt x="970561" y="1754808"/>
                  </a:cubicBezTo>
                  <a:cubicBezTo>
                    <a:pt x="956831" y="1755538"/>
                    <a:pt x="943421" y="1754251"/>
                    <a:pt x="930484" y="1750965"/>
                  </a:cubicBezTo>
                  <a:lnTo>
                    <a:pt x="920140" y="1748393"/>
                  </a:lnTo>
                  <a:cubicBezTo>
                    <a:pt x="908688" y="1785449"/>
                    <a:pt x="890743" y="1816726"/>
                    <a:pt x="870047" y="1838318"/>
                  </a:cubicBezTo>
                  <a:lnTo>
                    <a:pt x="865916" y="1841437"/>
                  </a:lnTo>
                  <a:lnTo>
                    <a:pt x="865916" y="2380522"/>
                  </a:lnTo>
                  <a:lnTo>
                    <a:pt x="868695" y="2397708"/>
                  </a:lnTo>
                  <a:lnTo>
                    <a:pt x="868282" y="2397864"/>
                  </a:lnTo>
                  <a:lnTo>
                    <a:pt x="865916" y="2396988"/>
                  </a:lnTo>
                  <a:lnTo>
                    <a:pt x="865916" y="2660133"/>
                  </a:lnTo>
                  <a:lnTo>
                    <a:pt x="896016" y="2473995"/>
                  </a:lnTo>
                  <a:lnTo>
                    <a:pt x="913034" y="2408328"/>
                  </a:lnTo>
                  <a:cubicBezTo>
                    <a:pt x="1010660" y="2080885"/>
                    <a:pt x="1167865" y="1863207"/>
                    <a:pt x="1339747" y="1818515"/>
                  </a:cubicBezTo>
                  <a:cubicBezTo>
                    <a:pt x="1359190" y="1812962"/>
                    <a:pt x="1378292" y="1809526"/>
                    <a:pt x="1396512" y="1809150"/>
                  </a:cubicBezTo>
                  <a:cubicBezTo>
                    <a:pt x="1451173" y="1808023"/>
                    <a:pt x="1497904" y="1834426"/>
                    <a:pt x="1522172" y="1913735"/>
                  </a:cubicBezTo>
                  <a:cubicBezTo>
                    <a:pt x="1522172" y="1913735"/>
                    <a:pt x="1311060" y="1893403"/>
                    <a:pt x="1230475" y="2394262"/>
                  </a:cubicBezTo>
                  <a:cubicBezTo>
                    <a:pt x="1183610" y="2684082"/>
                    <a:pt x="1060605" y="2860800"/>
                    <a:pt x="954536" y="2877336"/>
                  </a:cubicBezTo>
                  <a:cubicBezTo>
                    <a:pt x="942098" y="2879624"/>
                    <a:pt x="929846" y="2879767"/>
                    <a:pt x="917918" y="2877766"/>
                  </a:cubicBezTo>
                  <a:lnTo>
                    <a:pt x="908385" y="2876224"/>
                  </a:lnTo>
                  <a:cubicBezTo>
                    <a:pt x="899917" y="2916262"/>
                    <a:pt x="885246" y="2950974"/>
                    <a:pt x="867569" y="2975861"/>
                  </a:cubicBezTo>
                  <a:lnTo>
                    <a:pt x="865916" y="2977004"/>
                  </a:lnTo>
                  <a:lnTo>
                    <a:pt x="865916" y="3623939"/>
                  </a:lnTo>
                  <a:lnTo>
                    <a:pt x="787193" y="3623939"/>
                  </a:lnTo>
                  <a:lnTo>
                    <a:pt x="787193" y="3254121"/>
                  </a:lnTo>
                  <a:lnTo>
                    <a:pt x="774095" y="3244233"/>
                  </a:lnTo>
                  <a:cubicBezTo>
                    <a:pt x="753399" y="3222640"/>
                    <a:pt x="735454" y="3191364"/>
                    <a:pt x="724002" y="3154308"/>
                  </a:cubicBezTo>
                  <a:lnTo>
                    <a:pt x="713658" y="3156880"/>
                  </a:lnTo>
                  <a:cubicBezTo>
                    <a:pt x="700721" y="3160166"/>
                    <a:pt x="687311" y="3161453"/>
                    <a:pt x="673581" y="3160723"/>
                  </a:cubicBezTo>
                  <a:cubicBezTo>
                    <a:pt x="556655" y="3157330"/>
                    <a:pt x="412447" y="3003713"/>
                    <a:pt x="345339" y="2733799"/>
                  </a:cubicBezTo>
                  <a:cubicBezTo>
                    <a:pt x="229810" y="2267291"/>
                    <a:pt x="0" y="2311123"/>
                    <a:pt x="0" y="2311123"/>
                  </a:cubicBezTo>
                  <a:cubicBezTo>
                    <a:pt x="22209" y="2232954"/>
                    <a:pt x="71881" y="2202441"/>
                    <a:pt x="131733" y="2197165"/>
                  </a:cubicBezTo>
                  <a:cubicBezTo>
                    <a:pt x="151684" y="2195407"/>
                    <a:pt x="172765" y="2196453"/>
                    <a:pt x="194337" y="2199471"/>
                  </a:cubicBezTo>
                  <a:cubicBezTo>
                    <a:pt x="384790" y="2221973"/>
                    <a:pt x="568647" y="2410534"/>
                    <a:pt x="693336" y="2710301"/>
                  </a:cubicBezTo>
                  <a:lnTo>
                    <a:pt x="715541" y="2770714"/>
                  </a:lnTo>
                  <a:lnTo>
                    <a:pt x="787193" y="3058905"/>
                  </a:lnTo>
                  <a:lnTo>
                    <a:pt x="787193" y="2316040"/>
                  </a:lnTo>
                  <a:lnTo>
                    <a:pt x="785571" y="2313039"/>
                  </a:lnTo>
                  <a:cubicBezTo>
                    <a:pt x="778635" y="2296245"/>
                    <a:pt x="772850" y="2277558"/>
                    <a:pt x="768616" y="2257539"/>
                  </a:cubicBezTo>
                  <a:lnTo>
                    <a:pt x="759083" y="2259081"/>
                  </a:lnTo>
                  <a:cubicBezTo>
                    <a:pt x="747155" y="2261082"/>
                    <a:pt x="734903" y="2260939"/>
                    <a:pt x="722465" y="2258651"/>
                  </a:cubicBezTo>
                  <a:cubicBezTo>
                    <a:pt x="616396" y="2242115"/>
                    <a:pt x="493391" y="2065397"/>
                    <a:pt x="446526" y="1775577"/>
                  </a:cubicBezTo>
                  <a:cubicBezTo>
                    <a:pt x="365941" y="1274718"/>
                    <a:pt x="154829" y="1295050"/>
                    <a:pt x="154829" y="1295050"/>
                  </a:cubicBezTo>
                  <a:cubicBezTo>
                    <a:pt x="179096" y="1215741"/>
                    <a:pt x="225828" y="1189338"/>
                    <a:pt x="280489" y="1190465"/>
                  </a:cubicBezTo>
                  <a:cubicBezTo>
                    <a:pt x="298709" y="1190841"/>
                    <a:pt x="317811" y="1194277"/>
                    <a:pt x="337254" y="1199830"/>
                  </a:cubicBezTo>
                  <a:cubicBezTo>
                    <a:pt x="509136" y="1244522"/>
                    <a:pt x="666341" y="1462200"/>
                    <a:pt x="763967" y="1789643"/>
                  </a:cubicBezTo>
                  <a:lnTo>
                    <a:pt x="780985" y="1855310"/>
                  </a:lnTo>
                  <a:lnTo>
                    <a:pt x="787193" y="1893700"/>
                  </a:lnTo>
                  <a:lnTo>
                    <a:pt x="787193" y="947766"/>
                  </a:lnTo>
                  <a:lnTo>
                    <a:pt x="763433" y="929141"/>
                  </a:lnTo>
                  <a:cubicBezTo>
                    <a:pt x="745994" y="908365"/>
                    <a:pt x="734023" y="877945"/>
                    <a:pt x="731651" y="842803"/>
                  </a:cubicBezTo>
                  <a:lnTo>
                    <a:pt x="722007" y="842803"/>
                  </a:lnTo>
                  <a:cubicBezTo>
                    <a:pt x="709404" y="842856"/>
                    <a:pt x="696822" y="841297"/>
                    <a:pt x="684409" y="838142"/>
                  </a:cubicBezTo>
                  <a:cubicBezTo>
                    <a:pt x="578744" y="813420"/>
                    <a:pt x="480907" y="669138"/>
                    <a:pt x="480907" y="450892"/>
                  </a:cubicBezTo>
                  <a:cubicBezTo>
                    <a:pt x="480907" y="73773"/>
                    <a:pt x="260353" y="63641"/>
                    <a:pt x="260353" y="63641"/>
                  </a:cubicBezTo>
                  <a:cubicBezTo>
                    <a:pt x="298510" y="8319"/>
                    <a:pt x="350975" y="-5511"/>
                    <a:pt x="407018" y="180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4"/>
          <p:cNvGrpSpPr/>
          <p:nvPr/>
        </p:nvGrpSpPr>
        <p:grpSpPr>
          <a:xfrm flipH="1">
            <a:off x="-20247" y="4889703"/>
            <a:ext cx="1514080" cy="1314974"/>
            <a:chOff x="0" y="2616032"/>
            <a:chExt cx="3849683" cy="3975132"/>
          </a:xfrm>
        </p:grpSpPr>
        <p:sp>
          <p:nvSpPr>
            <p:cNvPr id="213" name="Google Shape;213;p4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4"/>
          <p:cNvGrpSpPr/>
          <p:nvPr/>
        </p:nvGrpSpPr>
        <p:grpSpPr>
          <a:xfrm>
            <a:off x="1728431" y="4168539"/>
            <a:ext cx="1087172" cy="1396036"/>
            <a:chOff x="4293487" y="-1448942"/>
            <a:chExt cx="862629" cy="1107701"/>
          </a:xfrm>
        </p:grpSpPr>
        <p:sp>
          <p:nvSpPr>
            <p:cNvPr id="220" name="Google Shape;220;p4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4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222" name="Google Shape;222;p4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>
            <a:off x="3286610" y="4505612"/>
            <a:ext cx="1087172" cy="1396036"/>
            <a:chOff x="4293487" y="-1448942"/>
            <a:chExt cx="862629" cy="1107701"/>
          </a:xfrm>
        </p:grpSpPr>
        <p:sp>
          <p:nvSpPr>
            <p:cNvPr id="226" name="Google Shape;226;p4"/>
            <p:cNvSpPr/>
            <p:nvPr/>
          </p:nvSpPr>
          <p:spPr>
            <a:xfrm>
              <a:off x="4293487" y="-1448942"/>
              <a:ext cx="862629" cy="898000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4"/>
            <p:cNvGrpSpPr/>
            <p:nvPr/>
          </p:nvGrpSpPr>
          <p:grpSpPr>
            <a:xfrm>
              <a:off x="4330428" y="-1358086"/>
              <a:ext cx="824324" cy="1016845"/>
              <a:chOff x="2409511" y="2857573"/>
              <a:chExt cx="603547" cy="744505"/>
            </a:xfrm>
          </p:grpSpPr>
          <p:sp>
            <p:nvSpPr>
              <p:cNvPr id="228" name="Google Shape;228;p4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1" name="Google Shape;231;p4"/>
          <p:cNvGrpSpPr/>
          <p:nvPr/>
        </p:nvGrpSpPr>
        <p:grpSpPr>
          <a:xfrm>
            <a:off x="10386896" y="5176909"/>
            <a:ext cx="1397934" cy="1090019"/>
            <a:chOff x="10513760" y="5186511"/>
            <a:chExt cx="1144628" cy="892507"/>
          </a:xfrm>
        </p:grpSpPr>
        <p:grpSp>
          <p:nvGrpSpPr>
            <p:cNvPr id="232" name="Google Shape;232;p4"/>
            <p:cNvGrpSpPr/>
            <p:nvPr/>
          </p:nvGrpSpPr>
          <p:grpSpPr>
            <a:xfrm>
              <a:off x="10513760" y="5186511"/>
              <a:ext cx="1144628" cy="750937"/>
              <a:chOff x="515893" y="5033977"/>
              <a:chExt cx="1293803" cy="848804"/>
            </a:xfrm>
          </p:grpSpPr>
          <p:grpSp>
            <p:nvGrpSpPr>
              <p:cNvPr id="233" name="Google Shape;233;p4"/>
              <p:cNvGrpSpPr/>
              <p:nvPr/>
            </p:nvGrpSpPr>
            <p:grpSpPr>
              <a:xfrm>
                <a:off x="1325176" y="5043686"/>
                <a:ext cx="484520" cy="839095"/>
                <a:chOff x="5776729" y="2875423"/>
                <a:chExt cx="641578" cy="1111090"/>
              </a:xfrm>
            </p:grpSpPr>
            <p:sp>
              <p:nvSpPr>
                <p:cNvPr id="234" name="Google Shape;234;p4"/>
                <p:cNvSpPr/>
                <p:nvPr/>
              </p:nvSpPr>
              <p:spPr>
                <a:xfrm>
                  <a:off x="6115539" y="3769897"/>
                  <a:ext cx="204984" cy="182948"/>
                </a:xfrm>
                <a:custGeom>
                  <a:rect b="b" l="l" r="r" t="t"/>
                  <a:pathLst>
                    <a:path extrusionOk="0" h="182948" w="204984">
                      <a:moveTo>
                        <a:pt x="102791" y="10201"/>
                      </a:moveTo>
                      <a:cubicBezTo>
                        <a:pt x="91858" y="51030"/>
                        <a:pt x="108415" y="84851"/>
                        <a:pt x="119926" y="116019"/>
                      </a:cubicBezTo>
                      <a:lnTo>
                        <a:pt x="31078" y="129404"/>
                      </a:lnTo>
                      <a:cubicBezTo>
                        <a:pt x="7835" y="142581"/>
                        <a:pt x="5389" y="155759"/>
                        <a:pt x="-18" y="168926"/>
                      </a:cubicBezTo>
                      <a:cubicBezTo>
                        <a:pt x="11829" y="161491"/>
                        <a:pt x="24005" y="154168"/>
                        <a:pt x="50752" y="151720"/>
                      </a:cubicBezTo>
                      <a:lnTo>
                        <a:pt x="46944" y="182950"/>
                      </a:lnTo>
                      <a:lnTo>
                        <a:pt x="80579" y="171476"/>
                      </a:lnTo>
                      <a:cubicBezTo>
                        <a:pt x="97942" y="175576"/>
                        <a:pt x="116101" y="172475"/>
                        <a:pt x="135157" y="161277"/>
                      </a:cubicBezTo>
                      <a:cubicBezTo>
                        <a:pt x="157912" y="162643"/>
                        <a:pt x="180568" y="163408"/>
                        <a:pt x="204966" y="174668"/>
                      </a:cubicBezTo>
                      <a:cubicBezTo>
                        <a:pt x="203907" y="151852"/>
                        <a:pt x="184153" y="137573"/>
                        <a:pt x="164984" y="123029"/>
                      </a:cubicBezTo>
                      <a:cubicBezTo>
                        <a:pt x="140025" y="84735"/>
                        <a:pt x="148078" y="41335"/>
                        <a:pt x="142772" y="2"/>
                      </a:cubicBezTo>
                      <a:close/>
                    </a:path>
                  </a:pathLst>
                </a:custGeom>
                <a:solidFill>
                  <a:srgbClr val="EBC78A"/>
                </a:solidFill>
                <a:ln cap="flat" cmpd="sng" w="9525">
                  <a:solidFill>
                    <a:srgbClr val="FF66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>
                  <a:off x="6104965" y="3774437"/>
                  <a:ext cx="228577" cy="212076"/>
                </a:xfrm>
                <a:custGeom>
                  <a:rect b="b" l="l" r="r" t="t"/>
                  <a:pathLst>
                    <a:path extrusionOk="0" h="212076" w="228577">
                      <a:moveTo>
                        <a:pt x="149625" y="383"/>
                      </a:moveTo>
                      <a:cubicBezTo>
                        <a:pt x="147932" y="16734"/>
                        <a:pt x="145011" y="42206"/>
                        <a:pt x="149801" y="64684"/>
                      </a:cubicBezTo>
                      <a:cubicBezTo>
                        <a:pt x="154589" y="87161"/>
                        <a:pt x="158358" y="108556"/>
                        <a:pt x="170232" y="124517"/>
                      </a:cubicBezTo>
                      <a:cubicBezTo>
                        <a:pt x="185245" y="136420"/>
                        <a:pt x="195206" y="142978"/>
                        <a:pt x="198400" y="155401"/>
                      </a:cubicBezTo>
                      <a:cubicBezTo>
                        <a:pt x="185072" y="151984"/>
                        <a:pt x="164059" y="146884"/>
                        <a:pt x="145387" y="150536"/>
                      </a:cubicBezTo>
                      <a:cubicBezTo>
                        <a:pt x="126714" y="154187"/>
                        <a:pt x="113803" y="160725"/>
                        <a:pt x="99770" y="158389"/>
                      </a:cubicBezTo>
                      <a:cubicBezTo>
                        <a:pt x="85737" y="156054"/>
                        <a:pt x="67366" y="167885"/>
                        <a:pt x="64993" y="167416"/>
                      </a:cubicBezTo>
                      <a:cubicBezTo>
                        <a:pt x="54200" y="154044"/>
                        <a:pt x="102750" y="143192"/>
                        <a:pt x="111965" y="139643"/>
                      </a:cubicBezTo>
                      <a:cubicBezTo>
                        <a:pt x="101396" y="133442"/>
                        <a:pt x="74963" y="139306"/>
                        <a:pt x="67240" y="139867"/>
                      </a:cubicBezTo>
                      <a:cubicBezTo>
                        <a:pt x="55979" y="139449"/>
                        <a:pt x="36153" y="146109"/>
                        <a:pt x="31856" y="146833"/>
                      </a:cubicBezTo>
                      <a:cubicBezTo>
                        <a:pt x="34328" y="139888"/>
                        <a:pt x="44192" y="131942"/>
                        <a:pt x="54080" y="131300"/>
                      </a:cubicBezTo>
                      <a:cubicBezTo>
                        <a:pt x="63967" y="130667"/>
                        <a:pt x="72149" y="130780"/>
                        <a:pt x="77627" y="129566"/>
                      </a:cubicBezTo>
                      <a:cubicBezTo>
                        <a:pt x="83104" y="128352"/>
                        <a:pt x="88456" y="127750"/>
                        <a:pt x="98220" y="128260"/>
                      </a:cubicBezTo>
                      <a:cubicBezTo>
                        <a:pt x="107983" y="128760"/>
                        <a:pt x="111302" y="123997"/>
                        <a:pt x="117072" y="122365"/>
                      </a:cubicBezTo>
                      <a:cubicBezTo>
                        <a:pt x="122843" y="120723"/>
                        <a:pt x="131591" y="121875"/>
                        <a:pt x="134604" y="116939"/>
                      </a:cubicBezTo>
                      <a:cubicBezTo>
                        <a:pt x="137617" y="112002"/>
                        <a:pt x="137632" y="106408"/>
                        <a:pt x="136766" y="101758"/>
                      </a:cubicBezTo>
                      <a:cubicBezTo>
                        <a:pt x="135903" y="97128"/>
                        <a:pt x="134227" y="92794"/>
                        <a:pt x="132383" y="88172"/>
                      </a:cubicBezTo>
                      <a:lnTo>
                        <a:pt x="132362" y="88112"/>
                      </a:lnTo>
                      <a:cubicBezTo>
                        <a:pt x="111878" y="35507"/>
                        <a:pt x="120591" y="31153"/>
                        <a:pt x="122218" y="7348"/>
                      </a:cubicBezTo>
                      <a:lnTo>
                        <a:pt x="106963" y="7465"/>
                      </a:lnTo>
                      <a:cubicBezTo>
                        <a:pt x="89064" y="70708"/>
                        <a:pt x="108580" y="75349"/>
                        <a:pt x="116114" y="91219"/>
                      </a:cubicBezTo>
                      <a:cubicBezTo>
                        <a:pt x="119595" y="98555"/>
                        <a:pt x="127178" y="104612"/>
                        <a:pt x="124103" y="108185"/>
                      </a:cubicBezTo>
                      <a:cubicBezTo>
                        <a:pt x="121027" y="111758"/>
                        <a:pt x="113124" y="111162"/>
                        <a:pt x="104120" y="110612"/>
                      </a:cubicBezTo>
                      <a:cubicBezTo>
                        <a:pt x="95116" y="110064"/>
                        <a:pt x="80665" y="110382"/>
                        <a:pt x="73740" y="111918"/>
                      </a:cubicBezTo>
                      <a:cubicBezTo>
                        <a:pt x="66814" y="113454"/>
                        <a:pt x="58762" y="112284"/>
                        <a:pt x="48298" y="112429"/>
                      </a:cubicBezTo>
                      <a:cubicBezTo>
                        <a:pt x="37834" y="112574"/>
                        <a:pt x="28450" y="123201"/>
                        <a:pt x="20689" y="132136"/>
                      </a:cubicBezTo>
                      <a:cubicBezTo>
                        <a:pt x="12929" y="141060"/>
                        <a:pt x="5736" y="150128"/>
                        <a:pt x="3515" y="158032"/>
                      </a:cubicBezTo>
                      <a:cubicBezTo>
                        <a:pt x="-462" y="172189"/>
                        <a:pt x="-5625" y="194158"/>
                        <a:pt x="16445" y="170282"/>
                      </a:cubicBezTo>
                      <a:cubicBezTo>
                        <a:pt x="26503" y="159399"/>
                        <a:pt x="48510" y="151566"/>
                        <a:pt x="51695" y="158073"/>
                      </a:cubicBezTo>
                      <a:cubicBezTo>
                        <a:pt x="54880" y="164570"/>
                        <a:pt x="45650" y="178614"/>
                        <a:pt x="45975" y="189609"/>
                      </a:cubicBezTo>
                      <a:cubicBezTo>
                        <a:pt x="46299" y="200543"/>
                        <a:pt x="46888" y="204582"/>
                        <a:pt x="53948" y="212078"/>
                      </a:cubicBezTo>
                      <a:cubicBezTo>
                        <a:pt x="53380" y="204694"/>
                        <a:pt x="58500" y="193934"/>
                        <a:pt x="62812" y="185887"/>
                      </a:cubicBezTo>
                      <a:cubicBezTo>
                        <a:pt x="68120" y="175983"/>
                        <a:pt x="80289" y="173280"/>
                        <a:pt x="97311" y="176146"/>
                      </a:cubicBezTo>
                      <a:cubicBezTo>
                        <a:pt x="114332" y="179012"/>
                        <a:pt x="132018" y="171240"/>
                        <a:pt x="146920" y="163111"/>
                      </a:cubicBezTo>
                      <a:cubicBezTo>
                        <a:pt x="173069" y="166610"/>
                        <a:pt x="194251" y="167150"/>
                        <a:pt x="206208" y="173056"/>
                      </a:cubicBezTo>
                      <a:lnTo>
                        <a:pt x="224099" y="190221"/>
                      </a:lnTo>
                      <a:cubicBezTo>
                        <a:pt x="227191" y="183286"/>
                        <a:pt x="230436" y="176065"/>
                        <a:pt x="227248" y="165712"/>
                      </a:cubicBezTo>
                      <a:cubicBezTo>
                        <a:pt x="220742" y="144569"/>
                        <a:pt x="208473" y="119254"/>
                        <a:pt x="180159" y="109505"/>
                      </a:cubicBezTo>
                      <a:cubicBezTo>
                        <a:pt x="172092" y="90730"/>
                        <a:pt x="168892" y="80972"/>
                        <a:pt x="164663" y="59463"/>
                      </a:cubicBezTo>
                      <a:cubicBezTo>
                        <a:pt x="160434" y="37952"/>
                        <a:pt x="161917" y="19374"/>
                        <a:pt x="163924" y="2"/>
                      </a:cubicBezTo>
                      <a:close/>
                    </a:path>
                  </a:pathLst>
                </a:custGeom>
                <a:solidFill>
                  <a:srgbClr val="8C7D4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4"/>
                <p:cNvSpPr/>
                <p:nvPr/>
              </p:nvSpPr>
              <p:spPr>
                <a:xfrm>
                  <a:off x="5786051" y="2949488"/>
                  <a:ext cx="622686" cy="827421"/>
                </a:xfrm>
                <a:custGeom>
                  <a:rect b="b" l="l" r="r" t="t"/>
                  <a:pathLst>
                    <a:path extrusionOk="0" h="827421" w="622686">
                      <a:moveTo>
                        <a:pt x="248238" y="36337"/>
                      </a:moveTo>
                      <a:cubicBezTo>
                        <a:pt x="246031" y="22333"/>
                        <a:pt x="240824" y="8974"/>
                        <a:pt x="215238" y="2"/>
                      </a:cubicBezTo>
                      <a:cubicBezTo>
                        <a:pt x="192967" y="3298"/>
                        <a:pt x="171792" y="8521"/>
                        <a:pt x="156218" y="23587"/>
                      </a:cubicBezTo>
                      <a:cubicBezTo>
                        <a:pt x="108858" y="70289"/>
                        <a:pt x="103880" y="135437"/>
                        <a:pt x="106717" y="203988"/>
                      </a:cubicBezTo>
                      <a:lnTo>
                        <a:pt x="80697" y="349329"/>
                      </a:lnTo>
                      <a:lnTo>
                        <a:pt x="100" y="446860"/>
                      </a:lnTo>
                      <a:cubicBezTo>
                        <a:pt x="-1229" y="534226"/>
                        <a:pt x="6810" y="620921"/>
                        <a:pt x="121948" y="699931"/>
                      </a:cubicBezTo>
                      <a:cubicBezTo>
                        <a:pt x="150029" y="737093"/>
                        <a:pt x="169308" y="778184"/>
                        <a:pt x="226026" y="802562"/>
                      </a:cubicBezTo>
                      <a:cubicBezTo>
                        <a:pt x="265653" y="812543"/>
                        <a:pt x="307961" y="834640"/>
                        <a:pt x="331374" y="771326"/>
                      </a:cubicBezTo>
                      <a:cubicBezTo>
                        <a:pt x="353314" y="801027"/>
                        <a:pt x="381163" y="821494"/>
                        <a:pt x="418318" y="827423"/>
                      </a:cubicBezTo>
                      <a:lnTo>
                        <a:pt x="485588" y="812761"/>
                      </a:lnTo>
                      <a:lnTo>
                        <a:pt x="499550" y="773876"/>
                      </a:lnTo>
                      <a:cubicBezTo>
                        <a:pt x="532672" y="745937"/>
                        <a:pt x="564773" y="716200"/>
                        <a:pt x="584590" y="664871"/>
                      </a:cubicBezTo>
                      <a:cubicBezTo>
                        <a:pt x="587740" y="623129"/>
                        <a:pt x="563137" y="595326"/>
                        <a:pt x="536358" y="568615"/>
                      </a:cubicBezTo>
                      <a:cubicBezTo>
                        <a:pt x="551053" y="550079"/>
                        <a:pt x="566528" y="532620"/>
                        <a:pt x="568090" y="495944"/>
                      </a:cubicBezTo>
                      <a:cubicBezTo>
                        <a:pt x="587434" y="501834"/>
                        <a:pt x="591486" y="490657"/>
                        <a:pt x="596013" y="480008"/>
                      </a:cubicBezTo>
                      <a:lnTo>
                        <a:pt x="577609" y="454509"/>
                      </a:lnTo>
                      <a:cubicBezTo>
                        <a:pt x="588190" y="452280"/>
                        <a:pt x="601233" y="450668"/>
                        <a:pt x="605528" y="446860"/>
                      </a:cubicBezTo>
                      <a:lnTo>
                        <a:pt x="592840" y="424549"/>
                      </a:lnTo>
                      <a:cubicBezTo>
                        <a:pt x="601650" y="423923"/>
                        <a:pt x="609976" y="424767"/>
                        <a:pt x="622029" y="414350"/>
                      </a:cubicBezTo>
                      <a:cubicBezTo>
                        <a:pt x="621927" y="392991"/>
                        <a:pt x="605701" y="387836"/>
                        <a:pt x="594744" y="377377"/>
                      </a:cubicBezTo>
                      <a:lnTo>
                        <a:pt x="622668" y="342954"/>
                      </a:lnTo>
                      <a:lnTo>
                        <a:pt x="611245" y="317456"/>
                      </a:lnTo>
                      <a:lnTo>
                        <a:pt x="582051" y="307894"/>
                      </a:lnTo>
                      <a:cubicBezTo>
                        <a:pt x="587781" y="298274"/>
                        <a:pt x="595731" y="291774"/>
                        <a:pt x="593475" y="270921"/>
                      </a:cubicBezTo>
                      <a:cubicBezTo>
                        <a:pt x="525283" y="231277"/>
                        <a:pt x="509584" y="278253"/>
                        <a:pt x="486858" y="313631"/>
                      </a:cubicBezTo>
                      <a:cubicBezTo>
                        <a:pt x="449958" y="317702"/>
                        <a:pt x="418439" y="329578"/>
                        <a:pt x="396741" y="355703"/>
                      </a:cubicBezTo>
                      <a:lnTo>
                        <a:pt x="304085" y="344867"/>
                      </a:lnTo>
                      <a:lnTo>
                        <a:pt x="259662" y="206538"/>
                      </a:lnTo>
                      <a:lnTo>
                        <a:pt x="250777" y="167653"/>
                      </a:lnTo>
                      <a:lnTo>
                        <a:pt x="270450" y="101995"/>
                      </a:lnTo>
                      <a:lnTo>
                        <a:pt x="227930" y="90521"/>
                      </a:lnTo>
                      <a:cubicBezTo>
                        <a:pt x="221005" y="80460"/>
                        <a:pt x="222846" y="72161"/>
                        <a:pt x="224123" y="63747"/>
                      </a:cubicBezTo>
                      <a:close/>
                    </a:path>
                  </a:pathLst>
                </a:custGeom>
                <a:solidFill>
                  <a:srgbClr val="9F3939"/>
                </a:solidFill>
                <a:ln cap="flat" cmpd="sng" w="9525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4"/>
                <p:cNvSpPr/>
                <p:nvPr/>
              </p:nvSpPr>
              <p:spPr>
                <a:xfrm>
                  <a:off x="5786305" y="2949759"/>
                  <a:ext cx="622686" cy="827421"/>
                </a:xfrm>
                <a:custGeom>
                  <a:rect b="b" l="l" r="r" t="t"/>
                  <a:pathLst>
                    <a:path extrusionOk="0" h="827421" w="622686">
                      <a:moveTo>
                        <a:pt x="248238" y="36337"/>
                      </a:moveTo>
                      <a:cubicBezTo>
                        <a:pt x="246031" y="22332"/>
                        <a:pt x="240825" y="8974"/>
                        <a:pt x="215238" y="2"/>
                      </a:cubicBezTo>
                      <a:cubicBezTo>
                        <a:pt x="192967" y="3298"/>
                        <a:pt x="171792" y="8521"/>
                        <a:pt x="156218" y="23588"/>
                      </a:cubicBezTo>
                      <a:cubicBezTo>
                        <a:pt x="108859" y="70289"/>
                        <a:pt x="103880" y="135438"/>
                        <a:pt x="106717" y="203988"/>
                      </a:cubicBezTo>
                      <a:lnTo>
                        <a:pt x="80697" y="349329"/>
                      </a:lnTo>
                      <a:lnTo>
                        <a:pt x="100" y="446860"/>
                      </a:lnTo>
                      <a:cubicBezTo>
                        <a:pt x="-1229" y="534227"/>
                        <a:pt x="6812" y="620921"/>
                        <a:pt x="121948" y="699931"/>
                      </a:cubicBezTo>
                      <a:cubicBezTo>
                        <a:pt x="150030" y="737094"/>
                        <a:pt x="169308" y="778185"/>
                        <a:pt x="226026" y="802562"/>
                      </a:cubicBezTo>
                      <a:cubicBezTo>
                        <a:pt x="265654" y="812543"/>
                        <a:pt x="307962" y="834640"/>
                        <a:pt x="331374" y="771327"/>
                      </a:cubicBezTo>
                      <a:cubicBezTo>
                        <a:pt x="353315" y="801027"/>
                        <a:pt x="381164" y="821494"/>
                        <a:pt x="418318" y="827423"/>
                      </a:cubicBezTo>
                      <a:lnTo>
                        <a:pt x="485588" y="812761"/>
                      </a:lnTo>
                      <a:lnTo>
                        <a:pt x="499550" y="773876"/>
                      </a:lnTo>
                      <a:cubicBezTo>
                        <a:pt x="532673" y="745937"/>
                        <a:pt x="564773" y="716200"/>
                        <a:pt x="584590" y="664871"/>
                      </a:cubicBezTo>
                      <a:cubicBezTo>
                        <a:pt x="587740" y="623129"/>
                        <a:pt x="563138" y="595325"/>
                        <a:pt x="536358" y="568615"/>
                      </a:cubicBezTo>
                      <a:cubicBezTo>
                        <a:pt x="551054" y="550079"/>
                        <a:pt x="566529" y="532620"/>
                        <a:pt x="568090" y="495944"/>
                      </a:cubicBezTo>
                      <a:cubicBezTo>
                        <a:pt x="587434" y="501834"/>
                        <a:pt x="591488" y="490657"/>
                        <a:pt x="596013" y="480008"/>
                      </a:cubicBezTo>
                      <a:lnTo>
                        <a:pt x="577609" y="454510"/>
                      </a:lnTo>
                      <a:cubicBezTo>
                        <a:pt x="588191" y="452280"/>
                        <a:pt x="601233" y="450669"/>
                        <a:pt x="605528" y="446860"/>
                      </a:cubicBezTo>
                      <a:lnTo>
                        <a:pt x="592840" y="424549"/>
                      </a:lnTo>
                      <a:cubicBezTo>
                        <a:pt x="601650" y="423923"/>
                        <a:pt x="609976" y="424767"/>
                        <a:pt x="622029" y="414350"/>
                      </a:cubicBezTo>
                      <a:cubicBezTo>
                        <a:pt x="621927" y="392991"/>
                        <a:pt x="605701" y="387837"/>
                        <a:pt x="594744" y="377377"/>
                      </a:cubicBezTo>
                      <a:lnTo>
                        <a:pt x="622668" y="342954"/>
                      </a:lnTo>
                      <a:lnTo>
                        <a:pt x="611245" y="317456"/>
                      </a:lnTo>
                      <a:lnTo>
                        <a:pt x="582051" y="307894"/>
                      </a:lnTo>
                      <a:cubicBezTo>
                        <a:pt x="587782" y="298274"/>
                        <a:pt x="595732" y="291774"/>
                        <a:pt x="593475" y="270922"/>
                      </a:cubicBezTo>
                      <a:cubicBezTo>
                        <a:pt x="525284" y="231277"/>
                        <a:pt x="509585" y="278253"/>
                        <a:pt x="486858" y="313631"/>
                      </a:cubicBezTo>
                      <a:cubicBezTo>
                        <a:pt x="449959" y="317702"/>
                        <a:pt x="418439" y="329578"/>
                        <a:pt x="396741" y="355704"/>
                      </a:cubicBezTo>
                      <a:lnTo>
                        <a:pt x="304085" y="344867"/>
                      </a:lnTo>
                      <a:lnTo>
                        <a:pt x="259662" y="206538"/>
                      </a:lnTo>
                      <a:lnTo>
                        <a:pt x="250777" y="167653"/>
                      </a:lnTo>
                      <a:lnTo>
                        <a:pt x="270450" y="108305"/>
                      </a:lnTo>
                      <a:lnTo>
                        <a:pt x="227930" y="90521"/>
                      </a:lnTo>
                      <a:cubicBezTo>
                        <a:pt x="221006" y="80460"/>
                        <a:pt x="222847" y="72161"/>
                        <a:pt x="224123" y="63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0000">
                      <a:alpha val="29411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5984402" y="3045263"/>
                  <a:ext cx="97827" cy="74523"/>
                </a:xfrm>
                <a:custGeom>
                  <a:rect b="b" l="l" r="r" t="t"/>
                  <a:pathLst>
                    <a:path extrusionOk="0" h="74523" w="97827">
                      <a:moveTo>
                        <a:pt x="83449" y="9212"/>
                      </a:moveTo>
                      <a:lnTo>
                        <a:pt x="97809" y="51132"/>
                      </a:lnTo>
                      <a:lnTo>
                        <a:pt x="79410" y="72317"/>
                      </a:lnTo>
                      <a:lnTo>
                        <a:pt x="50691" y="59246"/>
                      </a:lnTo>
                      <a:cubicBezTo>
                        <a:pt x="37994" y="77244"/>
                        <a:pt x="23587" y="77193"/>
                        <a:pt x="8508" y="70063"/>
                      </a:cubicBezTo>
                      <a:lnTo>
                        <a:pt x="-18" y="40764"/>
                      </a:lnTo>
                      <a:lnTo>
                        <a:pt x="-18" y="40764"/>
                      </a:lnTo>
                      <a:lnTo>
                        <a:pt x="29150" y="1774"/>
                      </a:lnTo>
                      <a:cubicBezTo>
                        <a:pt x="58647" y="-4847"/>
                        <a:pt x="83449" y="9212"/>
                        <a:pt x="83449" y="9212"/>
                      </a:cubicBezTo>
                      <a:close/>
                    </a:path>
                  </a:pathLst>
                </a:custGeom>
                <a:solidFill>
                  <a:srgbClr val="E64A4A"/>
                </a:solidFill>
                <a:ln cap="flat" cmpd="sng" w="9525">
                  <a:solidFill>
                    <a:srgbClr val="C83737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5986417" y="3047911"/>
                  <a:ext cx="97827" cy="72750"/>
                </a:xfrm>
                <a:custGeom>
                  <a:rect b="b" l="l" r="r" t="t"/>
                  <a:pathLst>
                    <a:path extrusionOk="0" h="72750" w="97827">
                      <a:moveTo>
                        <a:pt x="85244" y="16454"/>
                      </a:moveTo>
                      <a:lnTo>
                        <a:pt x="97809" y="49359"/>
                      </a:lnTo>
                      <a:lnTo>
                        <a:pt x="79410" y="70544"/>
                      </a:lnTo>
                      <a:lnTo>
                        <a:pt x="50691" y="57473"/>
                      </a:lnTo>
                      <a:cubicBezTo>
                        <a:pt x="37994" y="75472"/>
                        <a:pt x="23587" y="75421"/>
                        <a:pt x="8508" y="68290"/>
                      </a:cubicBezTo>
                      <a:lnTo>
                        <a:pt x="-18" y="38992"/>
                      </a:lnTo>
                      <a:lnTo>
                        <a:pt x="-18" y="38992"/>
                      </a:lnTo>
                      <a:lnTo>
                        <a:pt x="29151" y="2"/>
                      </a:lnTo>
                      <a:cubicBezTo>
                        <a:pt x="62399" y="2800"/>
                        <a:pt x="85803" y="17858"/>
                        <a:pt x="85244" y="1645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C83737">
                      <a:alpha val="29411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5944043" y="2889577"/>
                  <a:ext cx="162240" cy="108960"/>
                </a:xfrm>
                <a:custGeom>
                  <a:rect b="b" l="l" r="r" t="t"/>
                  <a:pathLst>
                    <a:path extrusionOk="0" h="108960" w="162240">
                      <a:moveTo>
                        <a:pt x="26009" y="65811"/>
                      </a:moveTo>
                      <a:lnTo>
                        <a:pt x="-18" y="20736"/>
                      </a:lnTo>
                      <a:lnTo>
                        <a:pt x="32292" y="7214"/>
                      </a:lnTo>
                      <a:lnTo>
                        <a:pt x="63704" y="35611"/>
                      </a:lnTo>
                      <a:cubicBezTo>
                        <a:pt x="78837" y="29939"/>
                        <a:pt x="81846" y="16439"/>
                        <a:pt x="80308" y="2"/>
                      </a:cubicBezTo>
                      <a:lnTo>
                        <a:pt x="106335" y="38766"/>
                      </a:lnTo>
                      <a:lnTo>
                        <a:pt x="123387" y="9017"/>
                      </a:lnTo>
                      <a:lnTo>
                        <a:pt x="125183" y="54542"/>
                      </a:lnTo>
                      <a:cubicBezTo>
                        <a:pt x="135376" y="50212"/>
                        <a:pt x="145182" y="48184"/>
                        <a:pt x="158838" y="55444"/>
                      </a:cubicBezTo>
                      <a:cubicBezTo>
                        <a:pt x="163692" y="70465"/>
                        <a:pt x="162710" y="84582"/>
                        <a:pt x="159736" y="93307"/>
                      </a:cubicBezTo>
                      <a:lnTo>
                        <a:pt x="145825" y="105027"/>
                      </a:lnTo>
                      <a:cubicBezTo>
                        <a:pt x="121387" y="103138"/>
                        <a:pt x="99314" y="115418"/>
                        <a:pt x="88833" y="104125"/>
                      </a:cubicBezTo>
                      <a:cubicBezTo>
                        <a:pt x="92183" y="88240"/>
                        <a:pt x="81567" y="78588"/>
                        <a:pt x="74922" y="67164"/>
                      </a:cubicBezTo>
                      <a:close/>
                    </a:path>
                  </a:pathLst>
                </a:custGeom>
                <a:solidFill>
                  <a:srgbClr val="E24444"/>
                </a:solidFill>
                <a:ln cap="flat" cmpd="sng" w="9525">
                  <a:solidFill>
                    <a:srgbClr val="C83737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5977988" y="3040984"/>
                  <a:ext cx="112422" cy="83201"/>
                </a:xfrm>
                <a:custGeom>
                  <a:rect b="b" l="l" r="r" t="t"/>
                  <a:pathLst>
                    <a:path extrusionOk="0" h="83201" w="112422">
                      <a:moveTo>
                        <a:pt x="30230" y="785"/>
                      </a:moveTo>
                      <a:cubicBezTo>
                        <a:pt x="18982" y="8164"/>
                        <a:pt x="10364" y="16721"/>
                        <a:pt x="5638" y="26402"/>
                      </a:cubicBezTo>
                      <a:cubicBezTo>
                        <a:pt x="-41" y="38036"/>
                        <a:pt x="-2139" y="51282"/>
                        <a:pt x="2604" y="63276"/>
                      </a:cubicBezTo>
                      <a:cubicBezTo>
                        <a:pt x="7333" y="75237"/>
                        <a:pt x="20651" y="83918"/>
                        <a:pt x="36854" y="83157"/>
                      </a:cubicBezTo>
                      <a:cubicBezTo>
                        <a:pt x="49789" y="82549"/>
                        <a:pt x="56108" y="79397"/>
                        <a:pt x="63250" y="71722"/>
                      </a:cubicBezTo>
                      <a:cubicBezTo>
                        <a:pt x="67061" y="75746"/>
                        <a:pt x="71890" y="79291"/>
                        <a:pt x="83849" y="79699"/>
                      </a:cubicBezTo>
                      <a:cubicBezTo>
                        <a:pt x="95808" y="80107"/>
                        <a:pt x="107756" y="68736"/>
                        <a:pt x="111640" y="54511"/>
                      </a:cubicBezTo>
                      <a:cubicBezTo>
                        <a:pt x="115525" y="40286"/>
                        <a:pt x="103727" y="14251"/>
                        <a:pt x="95882" y="4913"/>
                      </a:cubicBezTo>
                      <a:cubicBezTo>
                        <a:pt x="95882" y="4913"/>
                        <a:pt x="80080" y="3845"/>
                        <a:pt x="67415" y="1702"/>
                      </a:cubicBezTo>
                      <a:cubicBezTo>
                        <a:pt x="48543" y="88"/>
                        <a:pt x="45051" y="-689"/>
                        <a:pt x="30230" y="785"/>
                      </a:cubicBezTo>
                      <a:close/>
                      <a:moveTo>
                        <a:pt x="58084" y="46518"/>
                      </a:moveTo>
                      <a:cubicBezTo>
                        <a:pt x="56455" y="52686"/>
                        <a:pt x="50802" y="62108"/>
                        <a:pt x="48904" y="63679"/>
                      </a:cubicBezTo>
                      <a:cubicBezTo>
                        <a:pt x="46958" y="65289"/>
                        <a:pt x="42897" y="69723"/>
                        <a:pt x="34623" y="69989"/>
                      </a:cubicBezTo>
                      <a:cubicBezTo>
                        <a:pt x="26348" y="70256"/>
                        <a:pt x="21282" y="62319"/>
                        <a:pt x="20539" y="56185"/>
                      </a:cubicBezTo>
                      <a:cubicBezTo>
                        <a:pt x="19962" y="51418"/>
                        <a:pt x="21367" y="42783"/>
                        <a:pt x="25298" y="34619"/>
                      </a:cubicBezTo>
                      <a:cubicBezTo>
                        <a:pt x="29229" y="26456"/>
                        <a:pt x="32651" y="21018"/>
                        <a:pt x="49754" y="14230"/>
                      </a:cubicBezTo>
                      <a:lnTo>
                        <a:pt x="61163" y="13795"/>
                      </a:lnTo>
                      <a:cubicBezTo>
                        <a:pt x="61364" y="24394"/>
                        <a:pt x="61096" y="35112"/>
                        <a:pt x="58084" y="46518"/>
                      </a:cubicBezTo>
                      <a:close/>
                      <a:moveTo>
                        <a:pt x="79547" y="29836"/>
                      </a:moveTo>
                      <a:lnTo>
                        <a:pt x="87195" y="17538"/>
                      </a:lnTo>
                      <a:cubicBezTo>
                        <a:pt x="93659" y="26840"/>
                        <a:pt x="98243" y="45245"/>
                        <a:pt x="96610" y="51223"/>
                      </a:cubicBezTo>
                      <a:cubicBezTo>
                        <a:pt x="94979" y="57196"/>
                        <a:pt x="86217" y="65004"/>
                        <a:pt x="82264" y="65932"/>
                      </a:cubicBezTo>
                      <a:cubicBezTo>
                        <a:pt x="78613" y="66790"/>
                        <a:pt x="72541" y="60778"/>
                        <a:pt x="69938" y="57337"/>
                      </a:cubicBezTo>
                      <a:close/>
                    </a:path>
                  </a:pathLst>
                </a:custGeom>
                <a:solidFill>
                  <a:srgbClr val="90080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5942637" y="2889606"/>
                  <a:ext cx="162240" cy="108960"/>
                </a:xfrm>
                <a:custGeom>
                  <a:rect b="b" l="l" r="r" t="t"/>
                  <a:pathLst>
                    <a:path extrusionOk="0" h="108960" w="162240">
                      <a:moveTo>
                        <a:pt x="26009" y="65811"/>
                      </a:moveTo>
                      <a:lnTo>
                        <a:pt x="-18" y="20736"/>
                      </a:lnTo>
                      <a:lnTo>
                        <a:pt x="32292" y="7214"/>
                      </a:lnTo>
                      <a:lnTo>
                        <a:pt x="63704" y="35611"/>
                      </a:lnTo>
                      <a:cubicBezTo>
                        <a:pt x="78837" y="29939"/>
                        <a:pt x="81846" y="16439"/>
                        <a:pt x="80308" y="2"/>
                      </a:cubicBezTo>
                      <a:lnTo>
                        <a:pt x="106335" y="38766"/>
                      </a:lnTo>
                      <a:lnTo>
                        <a:pt x="123387" y="9017"/>
                      </a:lnTo>
                      <a:lnTo>
                        <a:pt x="125183" y="54542"/>
                      </a:lnTo>
                      <a:cubicBezTo>
                        <a:pt x="135377" y="50212"/>
                        <a:pt x="145182" y="48184"/>
                        <a:pt x="158839" y="55444"/>
                      </a:cubicBezTo>
                      <a:cubicBezTo>
                        <a:pt x="163692" y="70465"/>
                        <a:pt x="162710" y="84583"/>
                        <a:pt x="159736" y="93307"/>
                      </a:cubicBezTo>
                      <a:lnTo>
                        <a:pt x="145825" y="105027"/>
                      </a:lnTo>
                      <a:cubicBezTo>
                        <a:pt x="121387" y="103138"/>
                        <a:pt x="99314" y="115418"/>
                        <a:pt x="88834" y="104126"/>
                      </a:cubicBezTo>
                      <a:cubicBezTo>
                        <a:pt x="92183" y="88239"/>
                        <a:pt x="81567" y="78588"/>
                        <a:pt x="74922" y="6716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C83737">
                      <a:alpha val="29411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5776729" y="2943352"/>
                  <a:ext cx="641578" cy="846469"/>
                </a:xfrm>
                <a:custGeom>
                  <a:rect b="b" l="l" r="r" t="t"/>
                  <a:pathLst>
                    <a:path extrusionOk="0" h="846469" w="641578">
                      <a:moveTo>
                        <a:pt x="216389" y="18"/>
                      </a:moveTo>
                      <a:cubicBezTo>
                        <a:pt x="212358" y="-94"/>
                        <a:pt x="207936" y="353"/>
                        <a:pt x="203002" y="1592"/>
                      </a:cubicBezTo>
                      <a:cubicBezTo>
                        <a:pt x="183268" y="6548"/>
                        <a:pt x="160378" y="18765"/>
                        <a:pt x="147016" y="38723"/>
                      </a:cubicBezTo>
                      <a:cubicBezTo>
                        <a:pt x="110509" y="93255"/>
                        <a:pt x="95718" y="118612"/>
                        <a:pt x="107055" y="201275"/>
                      </a:cubicBezTo>
                      <a:cubicBezTo>
                        <a:pt x="110249" y="224573"/>
                        <a:pt x="95129" y="242761"/>
                        <a:pt x="88790" y="265719"/>
                      </a:cubicBezTo>
                      <a:cubicBezTo>
                        <a:pt x="82836" y="287274"/>
                        <a:pt x="85282" y="318601"/>
                        <a:pt x="85993" y="348150"/>
                      </a:cubicBezTo>
                      <a:cubicBezTo>
                        <a:pt x="82811" y="355211"/>
                        <a:pt x="62190" y="364055"/>
                        <a:pt x="50573" y="376258"/>
                      </a:cubicBezTo>
                      <a:cubicBezTo>
                        <a:pt x="38649" y="388783"/>
                        <a:pt x="22689" y="416059"/>
                        <a:pt x="22689" y="416059"/>
                      </a:cubicBezTo>
                      <a:cubicBezTo>
                        <a:pt x="10236" y="423753"/>
                        <a:pt x="-764" y="451842"/>
                        <a:pt x="21" y="482395"/>
                      </a:cubicBezTo>
                      <a:cubicBezTo>
                        <a:pt x="793" y="512469"/>
                        <a:pt x="5500" y="543289"/>
                        <a:pt x="11543" y="568731"/>
                      </a:cubicBezTo>
                      <a:cubicBezTo>
                        <a:pt x="23544" y="619253"/>
                        <a:pt x="54469" y="658099"/>
                        <a:pt x="90257" y="686084"/>
                      </a:cubicBezTo>
                      <a:cubicBezTo>
                        <a:pt x="126045" y="714067"/>
                        <a:pt x="136637" y="728735"/>
                        <a:pt x="145925" y="741840"/>
                      </a:cubicBezTo>
                      <a:cubicBezTo>
                        <a:pt x="155088" y="754770"/>
                        <a:pt x="166845" y="772246"/>
                        <a:pt x="182873" y="787041"/>
                      </a:cubicBezTo>
                      <a:cubicBezTo>
                        <a:pt x="218634" y="820049"/>
                        <a:pt x="250197" y="825552"/>
                        <a:pt x="280307" y="828495"/>
                      </a:cubicBezTo>
                      <a:cubicBezTo>
                        <a:pt x="310417" y="831437"/>
                        <a:pt x="316562" y="823759"/>
                        <a:pt x="327765" y="817977"/>
                      </a:cubicBezTo>
                      <a:cubicBezTo>
                        <a:pt x="340190" y="811565"/>
                        <a:pt x="339975" y="797630"/>
                        <a:pt x="342917" y="794291"/>
                      </a:cubicBezTo>
                      <a:cubicBezTo>
                        <a:pt x="360728" y="808005"/>
                        <a:pt x="378996" y="829668"/>
                        <a:pt x="402195" y="832280"/>
                      </a:cubicBezTo>
                      <a:cubicBezTo>
                        <a:pt x="405565" y="835021"/>
                        <a:pt x="415042" y="840393"/>
                        <a:pt x="419707" y="842958"/>
                      </a:cubicBezTo>
                      <a:cubicBezTo>
                        <a:pt x="425556" y="846172"/>
                        <a:pt x="434026" y="848915"/>
                        <a:pt x="445786" y="842958"/>
                      </a:cubicBezTo>
                      <a:cubicBezTo>
                        <a:pt x="457546" y="837000"/>
                        <a:pt x="463938" y="832933"/>
                        <a:pt x="478747" y="833715"/>
                      </a:cubicBezTo>
                      <a:cubicBezTo>
                        <a:pt x="493556" y="834496"/>
                        <a:pt x="502639" y="826411"/>
                        <a:pt x="507999" y="817658"/>
                      </a:cubicBezTo>
                      <a:cubicBezTo>
                        <a:pt x="512613" y="810125"/>
                        <a:pt x="510119" y="799496"/>
                        <a:pt x="512223" y="790467"/>
                      </a:cubicBezTo>
                      <a:cubicBezTo>
                        <a:pt x="524152" y="780149"/>
                        <a:pt x="534835" y="770756"/>
                        <a:pt x="536954" y="760367"/>
                      </a:cubicBezTo>
                      <a:cubicBezTo>
                        <a:pt x="539684" y="758144"/>
                        <a:pt x="551198" y="748938"/>
                        <a:pt x="566266" y="733713"/>
                      </a:cubicBezTo>
                      <a:cubicBezTo>
                        <a:pt x="583018" y="716785"/>
                        <a:pt x="601683" y="697200"/>
                        <a:pt x="606465" y="673991"/>
                      </a:cubicBezTo>
                      <a:cubicBezTo>
                        <a:pt x="616861" y="623526"/>
                        <a:pt x="572672" y="589564"/>
                        <a:pt x="556885" y="573910"/>
                      </a:cubicBezTo>
                      <a:cubicBezTo>
                        <a:pt x="561291" y="565884"/>
                        <a:pt x="573142" y="551497"/>
                        <a:pt x="577828" y="542654"/>
                      </a:cubicBezTo>
                      <a:cubicBezTo>
                        <a:pt x="582976" y="532942"/>
                        <a:pt x="582515" y="524484"/>
                        <a:pt x="584333" y="510503"/>
                      </a:cubicBezTo>
                      <a:cubicBezTo>
                        <a:pt x="605401" y="509243"/>
                        <a:pt x="607730" y="512280"/>
                        <a:pt x="616028" y="492873"/>
                      </a:cubicBezTo>
                      <a:cubicBezTo>
                        <a:pt x="621258" y="480622"/>
                        <a:pt x="600447" y="468713"/>
                        <a:pt x="598434" y="464825"/>
                      </a:cubicBezTo>
                      <a:cubicBezTo>
                        <a:pt x="601261" y="462888"/>
                        <a:pt x="618811" y="467393"/>
                        <a:pt x="621258" y="463749"/>
                      </a:cubicBezTo>
                      <a:cubicBezTo>
                        <a:pt x="624802" y="458481"/>
                        <a:pt x="627797" y="445830"/>
                        <a:pt x="616282" y="435064"/>
                      </a:cubicBezTo>
                      <a:cubicBezTo>
                        <a:pt x="625502" y="431648"/>
                        <a:pt x="640865" y="427302"/>
                        <a:pt x="640236" y="419446"/>
                      </a:cubicBezTo>
                      <a:cubicBezTo>
                        <a:pt x="637860" y="389505"/>
                        <a:pt x="618709" y="391470"/>
                        <a:pt x="617237" y="381418"/>
                      </a:cubicBezTo>
                      <a:cubicBezTo>
                        <a:pt x="615764" y="371366"/>
                        <a:pt x="634560" y="366439"/>
                        <a:pt x="638296" y="357613"/>
                      </a:cubicBezTo>
                      <a:cubicBezTo>
                        <a:pt x="642855" y="346846"/>
                        <a:pt x="643190" y="330724"/>
                        <a:pt x="635737" y="320660"/>
                      </a:cubicBezTo>
                      <a:cubicBezTo>
                        <a:pt x="630376" y="313417"/>
                        <a:pt x="607893" y="312544"/>
                        <a:pt x="601726" y="310361"/>
                      </a:cubicBezTo>
                      <a:cubicBezTo>
                        <a:pt x="607844" y="296236"/>
                        <a:pt x="621309" y="280217"/>
                        <a:pt x="614201" y="270599"/>
                      </a:cubicBezTo>
                      <a:cubicBezTo>
                        <a:pt x="602443" y="254700"/>
                        <a:pt x="584274" y="248018"/>
                        <a:pt x="567714" y="248727"/>
                      </a:cubicBezTo>
                      <a:cubicBezTo>
                        <a:pt x="550927" y="249446"/>
                        <a:pt x="532101" y="252470"/>
                        <a:pt x="523944" y="258985"/>
                      </a:cubicBezTo>
                      <a:cubicBezTo>
                        <a:pt x="515788" y="265502"/>
                        <a:pt x="508952" y="271627"/>
                        <a:pt x="502010" y="281476"/>
                      </a:cubicBezTo>
                      <a:cubicBezTo>
                        <a:pt x="494908" y="291550"/>
                        <a:pt x="490680" y="301978"/>
                        <a:pt x="488821" y="311735"/>
                      </a:cubicBezTo>
                      <a:cubicBezTo>
                        <a:pt x="447488" y="317751"/>
                        <a:pt x="417630" y="333512"/>
                        <a:pt x="397297" y="350641"/>
                      </a:cubicBezTo>
                      <a:cubicBezTo>
                        <a:pt x="378156" y="343556"/>
                        <a:pt x="358059" y="340429"/>
                        <a:pt x="340497" y="340381"/>
                      </a:cubicBezTo>
                      <a:cubicBezTo>
                        <a:pt x="322937" y="340334"/>
                        <a:pt x="320851" y="324287"/>
                        <a:pt x="318603" y="320142"/>
                      </a:cubicBezTo>
                      <a:cubicBezTo>
                        <a:pt x="313859" y="311398"/>
                        <a:pt x="306224" y="301593"/>
                        <a:pt x="302996" y="292293"/>
                      </a:cubicBezTo>
                      <a:cubicBezTo>
                        <a:pt x="299067" y="280976"/>
                        <a:pt x="292711" y="257793"/>
                        <a:pt x="288676" y="242511"/>
                      </a:cubicBezTo>
                      <a:cubicBezTo>
                        <a:pt x="284141" y="225330"/>
                        <a:pt x="274903" y="214452"/>
                        <a:pt x="269221" y="200320"/>
                      </a:cubicBezTo>
                      <a:cubicBezTo>
                        <a:pt x="264294" y="188060"/>
                        <a:pt x="269300" y="171054"/>
                        <a:pt x="268765" y="155817"/>
                      </a:cubicBezTo>
                      <a:cubicBezTo>
                        <a:pt x="268229" y="140580"/>
                        <a:pt x="282434" y="126235"/>
                        <a:pt x="291691" y="109203"/>
                      </a:cubicBezTo>
                      <a:lnTo>
                        <a:pt x="276163" y="108206"/>
                      </a:lnTo>
                      <a:cubicBezTo>
                        <a:pt x="272502" y="128713"/>
                        <a:pt x="265615" y="133978"/>
                        <a:pt x="265890" y="147131"/>
                      </a:cubicBezTo>
                      <a:cubicBezTo>
                        <a:pt x="264437" y="163412"/>
                        <a:pt x="262553" y="164575"/>
                        <a:pt x="255994" y="173546"/>
                      </a:cubicBezTo>
                      <a:cubicBezTo>
                        <a:pt x="255994" y="173546"/>
                        <a:pt x="267286" y="232000"/>
                        <a:pt x="271859" y="249324"/>
                      </a:cubicBezTo>
                      <a:cubicBezTo>
                        <a:pt x="275104" y="261616"/>
                        <a:pt x="276512" y="277631"/>
                        <a:pt x="281933" y="293249"/>
                      </a:cubicBezTo>
                      <a:cubicBezTo>
                        <a:pt x="288764" y="312929"/>
                        <a:pt x="290546" y="323886"/>
                        <a:pt x="293991" y="333190"/>
                      </a:cubicBezTo>
                      <a:cubicBezTo>
                        <a:pt x="295131" y="336267"/>
                        <a:pt x="303778" y="349867"/>
                        <a:pt x="312613" y="356378"/>
                      </a:cubicBezTo>
                      <a:cubicBezTo>
                        <a:pt x="321448" y="362889"/>
                        <a:pt x="333501" y="367604"/>
                        <a:pt x="351783" y="364465"/>
                      </a:cubicBezTo>
                      <a:cubicBezTo>
                        <a:pt x="370063" y="361326"/>
                        <a:pt x="385992" y="367313"/>
                        <a:pt x="407042" y="375394"/>
                      </a:cubicBezTo>
                      <a:cubicBezTo>
                        <a:pt x="428090" y="383475"/>
                        <a:pt x="442002" y="389676"/>
                        <a:pt x="455920" y="399186"/>
                      </a:cubicBezTo>
                      <a:cubicBezTo>
                        <a:pt x="471516" y="409845"/>
                        <a:pt x="493727" y="421734"/>
                        <a:pt x="495683" y="454068"/>
                      </a:cubicBezTo>
                      <a:cubicBezTo>
                        <a:pt x="517172" y="470789"/>
                        <a:pt x="525657" y="475503"/>
                        <a:pt x="514901" y="503252"/>
                      </a:cubicBezTo>
                      <a:cubicBezTo>
                        <a:pt x="508109" y="520775"/>
                        <a:pt x="487195" y="531743"/>
                        <a:pt x="465102" y="533092"/>
                      </a:cubicBezTo>
                      <a:cubicBezTo>
                        <a:pt x="443009" y="534443"/>
                        <a:pt x="439707" y="541550"/>
                        <a:pt x="433054" y="542974"/>
                      </a:cubicBezTo>
                      <a:cubicBezTo>
                        <a:pt x="421750" y="545392"/>
                        <a:pt x="414125" y="533586"/>
                        <a:pt x="404694" y="528172"/>
                      </a:cubicBezTo>
                      <a:cubicBezTo>
                        <a:pt x="396686" y="535632"/>
                        <a:pt x="386181" y="538634"/>
                        <a:pt x="377445" y="539607"/>
                      </a:cubicBezTo>
                      <a:cubicBezTo>
                        <a:pt x="370510" y="539280"/>
                        <a:pt x="363240" y="550381"/>
                        <a:pt x="341608" y="543870"/>
                      </a:cubicBezTo>
                      <a:cubicBezTo>
                        <a:pt x="319976" y="537358"/>
                        <a:pt x="304421" y="535231"/>
                        <a:pt x="303491" y="541799"/>
                      </a:cubicBezTo>
                      <a:cubicBezTo>
                        <a:pt x="302561" y="548365"/>
                        <a:pt x="318170" y="557447"/>
                        <a:pt x="339149" y="563731"/>
                      </a:cubicBezTo>
                      <a:cubicBezTo>
                        <a:pt x="360128" y="570014"/>
                        <a:pt x="370127" y="567330"/>
                        <a:pt x="381590" y="562356"/>
                      </a:cubicBezTo>
                      <a:cubicBezTo>
                        <a:pt x="390959" y="562797"/>
                        <a:pt x="399979" y="560688"/>
                        <a:pt x="407549" y="551321"/>
                      </a:cubicBezTo>
                      <a:cubicBezTo>
                        <a:pt x="418168" y="554888"/>
                        <a:pt x="428259" y="564654"/>
                        <a:pt x="436902" y="562317"/>
                      </a:cubicBezTo>
                      <a:cubicBezTo>
                        <a:pt x="447200" y="559530"/>
                        <a:pt x="455248" y="555320"/>
                        <a:pt x="462227" y="552695"/>
                      </a:cubicBezTo>
                      <a:cubicBezTo>
                        <a:pt x="497177" y="553687"/>
                        <a:pt x="527207" y="541868"/>
                        <a:pt x="534674" y="515862"/>
                      </a:cubicBezTo>
                      <a:cubicBezTo>
                        <a:pt x="542139" y="489854"/>
                        <a:pt x="544109" y="460905"/>
                        <a:pt x="512422" y="448032"/>
                      </a:cubicBezTo>
                      <a:cubicBezTo>
                        <a:pt x="507535" y="411508"/>
                        <a:pt x="491931" y="388819"/>
                        <a:pt x="472123" y="375282"/>
                      </a:cubicBezTo>
                      <a:cubicBezTo>
                        <a:pt x="457373" y="365202"/>
                        <a:pt x="443821" y="361114"/>
                        <a:pt x="428036" y="356776"/>
                      </a:cubicBezTo>
                      <a:cubicBezTo>
                        <a:pt x="435973" y="350296"/>
                        <a:pt x="443597" y="343940"/>
                        <a:pt x="451419" y="340740"/>
                      </a:cubicBezTo>
                      <a:cubicBezTo>
                        <a:pt x="472747" y="332014"/>
                        <a:pt x="486316" y="331078"/>
                        <a:pt x="507385" y="329047"/>
                      </a:cubicBezTo>
                      <a:cubicBezTo>
                        <a:pt x="508569" y="310117"/>
                        <a:pt x="516059" y="298247"/>
                        <a:pt x="529180" y="288688"/>
                      </a:cubicBezTo>
                      <a:cubicBezTo>
                        <a:pt x="537587" y="282562"/>
                        <a:pt x="559579" y="278012"/>
                        <a:pt x="568923" y="277611"/>
                      </a:cubicBezTo>
                      <a:cubicBezTo>
                        <a:pt x="578267" y="277212"/>
                        <a:pt x="585659" y="279746"/>
                        <a:pt x="591195" y="287671"/>
                      </a:cubicBezTo>
                      <a:cubicBezTo>
                        <a:pt x="595870" y="294365"/>
                        <a:pt x="591452" y="288048"/>
                        <a:pt x="591591" y="288229"/>
                      </a:cubicBezTo>
                      <a:cubicBezTo>
                        <a:pt x="591724" y="288400"/>
                        <a:pt x="592008" y="288728"/>
                        <a:pt x="592008" y="288728"/>
                      </a:cubicBezTo>
                      <a:cubicBezTo>
                        <a:pt x="599694" y="297918"/>
                        <a:pt x="583998" y="309851"/>
                        <a:pt x="576559" y="317512"/>
                      </a:cubicBezTo>
                      <a:cubicBezTo>
                        <a:pt x="607102" y="324829"/>
                        <a:pt x="613206" y="334767"/>
                        <a:pt x="615927" y="344505"/>
                      </a:cubicBezTo>
                      <a:cubicBezTo>
                        <a:pt x="618851" y="354988"/>
                        <a:pt x="601751" y="363478"/>
                        <a:pt x="592643" y="370979"/>
                      </a:cubicBezTo>
                      <a:cubicBezTo>
                        <a:pt x="585629" y="379232"/>
                        <a:pt x="584846" y="387003"/>
                        <a:pt x="598890" y="393629"/>
                      </a:cubicBezTo>
                      <a:cubicBezTo>
                        <a:pt x="609930" y="397840"/>
                        <a:pt x="623360" y="401942"/>
                        <a:pt x="622233" y="416637"/>
                      </a:cubicBezTo>
                      <a:cubicBezTo>
                        <a:pt x="621420" y="427229"/>
                        <a:pt x="589721" y="423541"/>
                        <a:pt x="577768" y="425243"/>
                      </a:cubicBezTo>
                      <a:cubicBezTo>
                        <a:pt x="583672" y="432556"/>
                        <a:pt x="605208" y="432500"/>
                        <a:pt x="603451" y="449148"/>
                      </a:cubicBezTo>
                      <a:cubicBezTo>
                        <a:pt x="602680" y="456447"/>
                        <a:pt x="582005" y="454610"/>
                        <a:pt x="573881" y="459307"/>
                      </a:cubicBezTo>
                      <a:cubicBezTo>
                        <a:pt x="588921" y="466394"/>
                        <a:pt x="596733" y="475872"/>
                        <a:pt x="591869" y="485782"/>
                      </a:cubicBezTo>
                      <a:cubicBezTo>
                        <a:pt x="585851" y="498041"/>
                        <a:pt x="575057" y="493115"/>
                        <a:pt x="567773" y="493889"/>
                      </a:cubicBezTo>
                      <a:cubicBezTo>
                        <a:pt x="568274" y="509966"/>
                        <a:pt x="566750" y="521155"/>
                        <a:pt x="560356" y="533352"/>
                      </a:cubicBezTo>
                      <a:cubicBezTo>
                        <a:pt x="550209" y="550769"/>
                        <a:pt x="543893" y="561960"/>
                        <a:pt x="536121" y="579110"/>
                      </a:cubicBezTo>
                      <a:cubicBezTo>
                        <a:pt x="567684" y="607634"/>
                        <a:pt x="584986" y="642761"/>
                        <a:pt x="580088" y="671800"/>
                      </a:cubicBezTo>
                      <a:cubicBezTo>
                        <a:pt x="578301" y="680474"/>
                        <a:pt x="566793" y="704465"/>
                        <a:pt x="551352" y="720068"/>
                      </a:cubicBezTo>
                      <a:cubicBezTo>
                        <a:pt x="535911" y="735670"/>
                        <a:pt x="516269" y="754589"/>
                        <a:pt x="516269" y="754589"/>
                      </a:cubicBezTo>
                      <a:cubicBezTo>
                        <a:pt x="513190" y="764716"/>
                        <a:pt x="509114" y="769691"/>
                        <a:pt x="498242" y="783455"/>
                      </a:cubicBezTo>
                      <a:cubicBezTo>
                        <a:pt x="494912" y="802270"/>
                        <a:pt x="487915" y="812159"/>
                        <a:pt x="474820" y="813674"/>
                      </a:cubicBezTo>
                      <a:cubicBezTo>
                        <a:pt x="463029" y="816063"/>
                        <a:pt x="449584" y="819951"/>
                        <a:pt x="441939" y="822738"/>
                      </a:cubicBezTo>
                      <a:cubicBezTo>
                        <a:pt x="434293" y="825526"/>
                        <a:pt x="426993" y="820227"/>
                        <a:pt x="406796" y="815666"/>
                      </a:cubicBezTo>
                      <a:cubicBezTo>
                        <a:pt x="386599" y="811105"/>
                        <a:pt x="359450" y="783812"/>
                        <a:pt x="346487" y="767160"/>
                      </a:cubicBezTo>
                      <a:cubicBezTo>
                        <a:pt x="346487" y="767160"/>
                        <a:pt x="350292" y="745535"/>
                        <a:pt x="355273" y="734510"/>
                      </a:cubicBezTo>
                      <a:cubicBezTo>
                        <a:pt x="362429" y="718669"/>
                        <a:pt x="403291" y="680675"/>
                        <a:pt x="397138" y="678832"/>
                      </a:cubicBezTo>
                      <a:cubicBezTo>
                        <a:pt x="390985" y="676989"/>
                        <a:pt x="353486" y="714812"/>
                        <a:pt x="343135" y="728056"/>
                      </a:cubicBezTo>
                      <a:cubicBezTo>
                        <a:pt x="337205" y="735643"/>
                        <a:pt x="328558" y="756761"/>
                        <a:pt x="328558" y="756761"/>
                      </a:cubicBezTo>
                      <a:cubicBezTo>
                        <a:pt x="345754" y="776865"/>
                        <a:pt x="336420" y="787735"/>
                        <a:pt x="315231" y="804810"/>
                      </a:cubicBezTo>
                      <a:cubicBezTo>
                        <a:pt x="310594" y="808547"/>
                        <a:pt x="302953" y="812451"/>
                        <a:pt x="284055" y="809651"/>
                      </a:cubicBezTo>
                      <a:cubicBezTo>
                        <a:pt x="249834" y="804577"/>
                        <a:pt x="219505" y="789982"/>
                        <a:pt x="199571" y="771363"/>
                      </a:cubicBezTo>
                      <a:cubicBezTo>
                        <a:pt x="182151" y="755092"/>
                        <a:pt x="174398" y="743498"/>
                        <a:pt x="165817" y="731084"/>
                      </a:cubicBezTo>
                      <a:cubicBezTo>
                        <a:pt x="173966" y="733496"/>
                        <a:pt x="182499" y="736284"/>
                        <a:pt x="191281" y="741382"/>
                      </a:cubicBezTo>
                      <a:cubicBezTo>
                        <a:pt x="201542" y="773777"/>
                        <a:pt x="219704" y="774178"/>
                        <a:pt x="241100" y="769192"/>
                      </a:cubicBezTo>
                      <a:cubicBezTo>
                        <a:pt x="253869" y="779930"/>
                        <a:pt x="265795" y="780609"/>
                        <a:pt x="277809" y="780487"/>
                      </a:cubicBezTo>
                      <a:cubicBezTo>
                        <a:pt x="287678" y="780386"/>
                        <a:pt x="323039" y="767534"/>
                        <a:pt x="320269" y="760546"/>
                      </a:cubicBezTo>
                      <a:cubicBezTo>
                        <a:pt x="318163" y="755232"/>
                        <a:pt x="287219" y="769217"/>
                        <a:pt x="277888" y="769729"/>
                      </a:cubicBezTo>
                      <a:cubicBezTo>
                        <a:pt x="267552" y="770297"/>
                        <a:pt x="255952" y="766457"/>
                        <a:pt x="246514" y="756861"/>
                      </a:cubicBezTo>
                      <a:cubicBezTo>
                        <a:pt x="226116" y="763614"/>
                        <a:pt x="211158" y="756316"/>
                        <a:pt x="197965" y="731900"/>
                      </a:cubicBezTo>
                      <a:cubicBezTo>
                        <a:pt x="176559" y="719499"/>
                        <a:pt x="160640" y="716340"/>
                        <a:pt x="148999" y="707358"/>
                      </a:cubicBezTo>
                      <a:cubicBezTo>
                        <a:pt x="142200" y="698584"/>
                        <a:pt x="133893" y="690020"/>
                        <a:pt x="121274" y="683971"/>
                      </a:cubicBezTo>
                      <a:cubicBezTo>
                        <a:pt x="76665" y="642285"/>
                        <a:pt x="56359" y="600925"/>
                        <a:pt x="47856" y="565523"/>
                      </a:cubicBezTo>
                      <a:cubicBezTo>
                        <a:pt x="39353" y="530122"/>
                        <a:pt x="28247" y="505525"/>
                        <a:pt x="27587" y="479825"/>
                      </a:cubicBezTo>
                      <a:cubicBezTo>
                        <a:pt x="26927" y="454126"/>
                        <a:pt x="28727" y="450693"/>
                        <a:pt x="40340" y="435383"/>
                      </a:cubicBezTo>
                      <a:cubicBezTo>
                        <a:pt x="44951" y="427143"/>
                        <a:pt x="58964" y="412587"/>
                        <a:pt x="70167" y="401140"/>
                      </a:cubicBezTo>
                      <a:cubicBezTo>
                        <a:pt x="83113" y="387910"/>
                        <a:pt x="104932" y="353847"/>
                        <a:pt x="104932" y="353847"/>
                      </a:cubicBezTo>
                      <a:cubicBezTo>
                        <a:pt x="104932" y="353847"/>
                        <a:pt x="110189" y="296352"/>
                        <a:pt x="116514" y="273448"/>
                      </a:cubicBezTo>
                      <a:cubicBezTo>
                        <a:pt x="122839" y="250545"/>
                        <a:pt x="132178" y="229309"/>
                        <a:pt x="129623" y="200002"/>
                      </a:cubicBezTo>
                      <a:cubicBezTo>
                        <a:pt x="123837" y="133617"/>
                        <a:pt x="136828" y="93941"/>
                        <a:pt x="167205" y="44362"/>
                      </a:cubicBezTo>
                      <a:cubicBezTo>
                        <a:pt x="171454" y="37426"/>
                        <a:pt x="185230" y="22649"/>
                        <a:pt x="202209" y="18385"/>
                      </a:cubicBezTo>
                      <a:cubicBezTo>
                        <a:pt x="215930" y="14939"/>
                        <a:pt x="227317" y="14014"/>
                        <a:pt x="238541" y="20955"/>
                      </a:cubicBezTo>
                      <a:cubicBezTo>
                        <a:pt x="253864" y="30431"/>
                        <a:pt x="253446" y="49054"/>
                        <a:pt x="259286" y="46713"/>
                      </a:cubicBezTo>
                      <a:cubicBezTo>
                        <a:pt x="265125" y="44370"/>
                        <a:pt x="257985" y="17112"/>
                        <a:pt x="245145" y="10158"/>
                      </a:cubicBezTo>
                      <a:cubicBezTo>
                        <a:pt x="237032" y="5764"/>
                        <a:pt x="228481" y="354"/>
                        <a:pt x="216389" y="18"/>
                      </a:cubicBezTo>
                      <a:close/>
                    </a:path>
                  </a:pathLst>
                </a:custGeom>
                <a:solidFill>
                  <a:srgbClr val="833C0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5904209" y="3722726"/>
                  <a:ext cx="206456" cy="218013"/>
                </a:xfrm>
                <a:custGeom>
                  <a:rect b="b" l="l" r="r" t="t"/>
                  <a:pathLst>
                    <a:path extrusionOk="0" h="218013" w="206456">
                      <a:moveTo>
                        <a:pt x="151657" y="14663"/>
                      </a:moveTo>
                      <a:lnTo>
                        <a:pt x="159907" y="63747"/>
                      </a:lnTo>
                      <a:cubicBezTo>
                        <a:pt x="136359" y="84880"/>
                        <a:pt x="123876" y="113423"/>
                        <a:pt x="115484" y="144705"/>
                      </a:cubicBezTo>
                      <a:cubicBezTo>
                        <a:pt x="99729" y="145935"/>
                        <a:pt x="86629" y="151165"/>
                        <a:pt x="74233" y="157454"/>
                      </a:cubicBezTo>
                      <a:lnTo>
                        <a:pt x="35521" y="150442"/>
                      </a:lnTo>
                      <a:lnTo>
                        <a:pt x="-18" y="181675"/>
                      </a:lnTo>
                      <a:cubicBezTo>
                        <a:pt x="19982" y="175199"/>
                        <a:pt x="39419" y="174393"/>
                        <a:pt x="57733" y="184868"/>
                      </a:cubicBezTo>
                      <a:lnTo>
                        <a:pt x="129445" y="180400"/>
                      </a:lnTo>
                      <a:cubicBezTo>
                        <a:pt x="139617" y="190049"/>
                        <a:pt x="147395" y="203288"/>
                        <a:pt x="154196" y="218015"/>
                      </a:cubicBezTo>
                      <a:cubicBezTo>
                        <a:pt x="166116" y="206011"/>
                        <a:pt x="161904" y="182226"/>
                        <a:pt x="155465" y="156816"/>
                      </a:cubicBezTo>
                      <a:cubicBezTo>
                        <a:pt x="172388" y="156706"/>
                        <a:pt x="189311" y="170497"/>
                        <a:pt x="206235" y="183593"/>
                      </a:cubicBezTo>
                      <a:cubicBezTo>
                        <a:pt x="206235" y="183593"/>
                        <a:pt x="207504" y="154267"/>
                        <a:pt x="203696" y="150442"/>
                      </a:cubicBezTo>
                      <a:cubicBezTo>
                        <a:pt x="199889" y="146617"/>
                        <a:pt x="175773" y="126218"/>
                        <a:pt x="175773" y="126218"/>
                      </a:cubicBezTo>
                      <a:lnTo>
                        <a:pt x="196716" y="67572"/>
                      </a:lnTo>
                      <a:lnTo>
                        <a:pt x="194812" y="2"/>
                      </a:lnTo>
                      <a:close/>
                    </a:path>
                  </a:pathLst>
                </a:custGeom>
                <a:solidFill>
                  <a:srgbClr val="EBC78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5894544" y="3714432"/>
                  <a:ext cx="224143" cy="245461"/>
                </a:xfrm>
                <a:custGeom>
                  <a:rect b="b" l="l" r="r" t="t"/>
                  <a:pathLst>
                    <a:path extrusionOk="0" h="245461" w="224143">
                      <a:moveTo>
                        <a:pt x="197892" y="67535"/>
                      </a:moveTo>
                      <a:cubicBezTo>
                        <a:pt x="197795" y="72871"/>
                        <a:pt x="190940" y="84092"/>
                        <a:pt x="188492" y="98850"/>
                      </a:cubicBezTo>
                      <a:cubicBezTo>
                        <a:pt x="186253" y="112350"/>
                        <a:pt x="181313" y="128114"/>
                        <a:pt x="177029" y="135225"/>
                      </a:cubicBezTo>
                      <a:cubicBezTo>
                        <a:pt x="183089" y="140965"/>
                        <a:pt x="190795" y="146782"/>
                        <a:pt x="196626" y="152920"/>
                      </a:cubicBezTo>
                      <a:cubicBezTo>
                        <a:pt x="200685" y="157190"/>
                        <a:pt x="203836" y="161617"/>
                        <a:pt x="204894" y="166282"/>
                      </a:cubicBezTo>
                      <a:lnTo>
                        <a:pt x="204933" y="166500"/>
                      </a:lnTo>
                      <a:cubicBezTo>
                        <a:pt x="206218" y="170757"/>
                        <a:pt x="206295" y="175537"/>
                        <a:pt x="206658" y="179015"/>
                      </a:cubicBezTo>
                      <a:cubicBezTo>
                        <a:pt x="201563" y="168288"/>
                        <a:pt x="193059" y="164471"/>
                        <a:pt x="186291" y="161660"/>
                      </a:cubicBezTo>
                      <a:cubicBezTo>
                        <a:pt x="179151" y="158695"/>
                        <a:pt x="170773" y="160200"/>
                        <a:pt x="164555" y="153931"/>
                      </a:cubicBezTo>
                      <a:cubicBezTo>
                        <a:pt x="163463" y="143438"/>
                        <a:pt x="156346" y="140208"/>
                        <a:pt x="151427" y="134329"/>
                      </a:cubicBezTo>
                      <a:cubicBezTo>
                        <a:pt x="152291" y="141455"/>
                        <a:pt x="157093" y="150840"/>
                        <a:pt x="152696" y="154947"/>
                      </a:cubicBezTo>
                      <a:cubicBezTo>
                        <a:pt x="152168" y="163246"/>
                        <a:pt x="155162" y="169860"/>
                        <a:pt x="157574" y="175384"/>
                      </a:cubicBezTo>
                      <a:cubicBezTo>
                        <a:pt x="159986" y="180912"/>
                        <a:pt x="162059" y="185634"/>
                        <a:pt x="162631" y="190846"/>
                      </a:cubicBezTo>
                      <a:cubicBezTo>
                        <a:pt x="163202" y="196068"/>
                        <a:pt x="163021" y="208440"/>
                        <a:pt x="162395" y="211479"/>
                      </a:cubicBezTo>
                      <a:cubicBezTo>
                        <a:pt x="155478" y="199179"/>
                        <a:pt x="162406" y="193855"/>
                        <a:pt x="143554" y="182575"/>
                      </a:cubicBezTo>
                      <a:cubicBezTo>
                        <a:pt x="140686" y="180861"/>
                        <a:pt x="137613" y="179433"/>
                        <a:pt x="123336" y="177934"/>
                      </a:cubicBezTo>
                      <a:cubicBezTo>
                        <a:pt x="109059" y="176435"/>
                        <a:pt x="95368" y="180422"/>
                        <a:pt x="84078" y="182932"/>
                      </a:cubicBezTo>
                      <a:cubicBezTo>
                        <a:pt x="72320" y="185553"/>
                        <a:pt x="63750" y="186420"/>
                        <a:pt x="56864" y="181728"/>
                      </a:cubicBezTo>
                      <a:cubicBezTo>
                        <a:pt x="49978" y="177036"/>
                        <a:pt x="41393" y="177036"/>
                        <a:pt x="33982" y="178729"/>
                      </a:cubicBezTo>
                      <a:cubicBezTo>
                        <a:pt x="37642" y="175098"/>
                        <a:pt x="41059" y="171455"/>
                        <a:pt x="50403" y="167896"/>
                      </a:cubicBezTo>
                      <a:cubicBezTo>
                        <a:pt x="66892" y="166209"/>
                        <a:pt x="75937" y="169975"/>
                        <a:pt x="88897" y="175608"/>
                      </a:cubicBezTo>
                      <a:cubicBezTo>
                        <a:pt x="99825" y="164886"/>
                        <a:pt x="115950" y="161107"/>
                        <a:pt x="128005" y="158035"/>
                      </a:cubicBezTo>
                      <a:cubicBezTo>
                        <a:pt x="133405" y="139027"/>
                        <a:pt x="139599" y="122536"/>
                        <a:pt x="149662" y="109806"/>
                      </a:cubicBezTo>
                      <a:cubicBezTo>
                        <a:pt x="161295" y="95092"/>
                        <a:pt x="173466" y="83463"/>
                        <a:pt x="178897" y="70101"/>
                      </a:cubicBezTo>
                      <a:cubicBezTo>
                        <a:pt x="176469" y="54714"/>
                        <a:pt x="179883" y="35336"/>
                        <a:pt x="169534" y="22336"/>
                      </a:cubicBezTo>
                      <a:cubicBezTo>
                        <a:pt x="160965" y="11572"/>
                        <a:pt x="149072" y="15556"/>
                        <a:pt x="155513" y="28153"/>
                      </a:cubicBezTo>
                      <a:cubicBezTo>
                        <a:pt x="160622" y="38146"/>
                        <a:pt x="163145" y="47489"/>
                        <a:pt x="164893" y="56638"/>
                      </a:cubicBezTo>
                      <a:cubicBezTo>
                        <a:pt x="162262" y="72049"/>
                        <a:pt x="149003" y="81932"/>
                        <a:pt x="138120" y="95703"/>
                      </a:cubicBezTo>
                      <a:cubicBezTo>
                        <a:pt x="127890" y="108650"/>
                        <a:pt x="125700" y="129896"/>
                        <a:pt x="119200" y="146998"/>
                      </a:cubicBezTo>
                      <a:cubicBezTo>
                        <a:pt x="111212" y="148880"/>
                        <a:pt x="95668" y="151759"/>
                        <a:pt x="85327" y="159110"/>
                      </a:cubicBezTo>
                      <a:cubicBezTo>
                        <a:pt x="72225" y="153861"/>
                        <a:pt x="60255" y="146793"/>
                        <a:pt x="44740" y="151585"/>
                      </a:cubicBezTo>
                      <a:cubicBezTo>
                        <a:pt x="29226" y="156377"/>
                        <a:pt x="19616" y="163676"/>
                        <a:pt x="13733" y="171939"/>
                      </a:cubicBezTo>
                      <a:cubicBezTo>
                        <a:pt x="7850" y="180198"/>
                        <a:pt x="3960" y="187103"/>
                        <a:pt x="1814" y="193835"/>
                      </a:cubicBezTo>
                      <a:cubicBezTo>
                        <a:pt x="-1805" y="205176"/>
                        <a:pt x="410" y="211316"/>
                        <a:pt x="4353" y="215906"/>
                      </a:cubicBezTo>
                      <a:cubicBezTo>
                        <a:pt x="7404" y="213509"/>
                        <a:pt x="6818" y="207328"/>
                        <a:pt x="16510" y="199230"/>
                      </a:cubicBezTo>
                      <a:cubicBezTo>
                        <a:pt x="22759" y="194008"/>
                        <a:pt x="30853" y="198108"/>
                        <a:pt x="35965" y="196344"/>
                      </a:cubicBezTo>
                      <a:cubicBezTo>
                        <a:pt x="41077" y="194579"/>
                        <a:pt x="42599" y="194569"/>
                        <a:pt x="51662" y="199903"/>
                      </a:cubicBezTo>
                      <a:cubicBezTo>
                        <a:pt x="60727" y="205237"/>
                        <a:pt x="75102" y="203442"/>
                        <a:pt x="87965" y="200587"/>
                      </a:cubicBezTo>
                      <a:cubicBezTo>
                        <a:pt x="100827" y="197721"/>
                        <a:pt x="113025" y="194222"/>
                        <a:pt x="121414" y="194844"/>
                      </a:cubicBezTo>
                      <a:cubicBezTo>
                        <a:pt x="129418" y="195436"/>
                        <a:pt x="135612" y="194100"/>
                        <a:pt x="141840" y="198251"/>
                      </a:cubicBezTo>
                      <a:cubicBezTo>
                        <a:pt x="143307" y="199230"/>
                        <a:pt x="149097" y="203667"/>
                        <a:pt x="150893" y="208797"/>
                      </a:cubicBezTo>
                      <a:cubicBezTo>
                        <a:pt x="152688" y="213917"/>
                        <a:pt x="153019" y="219884"/>
                        <a:pt x="156148" y="225606"/>
                      </a:cubicBezTo>
                      <a:cubicBezTo>
                        <a:pt x="160195" y="234367"/>
                        <a:pt x="158099" y="240048"/>
                        <a:pt x="155493" y="245464"/>
                      </a:cubicBezTo>
                      <a:cubicBezTo>
                        <a:pt x="161931" y="242730"/>
                        <a:pt x="168640" y="240435"/>
                        <a:pt x="170150" y="229451"/>
                      </a:cubicBezTo>
                      <a:cubicBezTo>
                        <a:pt x="176223" y="217293"/>
                        <a:pt x="182487" y="206400"/>
                        <a:pt x="180442" y="189673"/>
                      </a:cubicBezTo>
                      <a:cubicBezTo>
                        <a:pt x="179643" y="183125"/>
                        <a:pt x="177699" y="178689"/>
                        <a:pt x="175841" y="174131"/>
                      </a:cubicBezTo>
                      <a:cubicBezTo>
                        <a:pt x="183915" y="177434"/>
                        <a:pt x="181494" y="176771"/>
                        <a:pt x="191054" y="180902"/>
                      </a:cubicBezTo>
                      <a:cubicBezTo>
                        <a:pt x="201984" y="185624"/>
                        <a:pt x="212319" y="193457"/>
                        <a:pt x="214216" y="205880"/>
                      </a:cubicBezTo>
                      <a:cubicBezTo>
                        <a:pt x="222483" y="202922"/>
                        <a:pt x="221659" y="193284"/>
                        <a:pt x="222922" y="186083"/>
                      </a:cubicBezTo>
                      <a:cubicBezTo>
                        <a:pt x="224109" y="179321"/>
                        <a:pt x="225072" y="174597"/>
                        <a:pt x="222486" y="162716"/>
                      </a:cubicBezTo>
                      <a:cubicBezTo>
                        <a:pt x="218873" y="146111"/>
                        <a:pt x="200904" y="139447"/>
                        <a:pt x="192996" y="133293"/>
                      </a:cubicBezTo>
                      <a:cubicBezTo>
                        <a:pt x="195574" y="123988"/>
                        <a:pt x="204341" y="111112"/>
                        <a:pt x="206124" y="102477"/>
                      </a:cubicBezTo>
                      <a:cubicBezTo>
                        <a:pt x="209239" y="87400"/>
                        <a:pt x="210843" y="82786"/>
                        <a:pt x="211906" y="72745"/>
                      </a:cubicBezTo>
                      <a:cubicBezTo>
                        <a:pt x="214021" y="52765"/>
                        <a:pt x="213046" y="12475"/>
                        <a:pt x="213046" y="12475"/>
                      </a:cubicBezTo>
                      <a:cubicBezTo>
                        <a:pt x="213467" y="-9714"/>
                        <a:pt x="199074" y="2835"/>
                        <a:pt x="198925" y="11001"/>
                      </a:cubicBezTo>
                      <a:close/>
                    </a:path>
                  </a:pathLst>
                </a:custGeom>
                <a:solidFill>
                  <a:srgbClr val="78673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6010906" y="2989193"/>
                  <a:ext cx="140458" cy="80146"/>
                </a:xfrm>
                <a:custGeom>
                  <a:rect b="b" l="l" r="r" t="t"/>
                  <a:pathLst>
                    <a:path extrusionOk="0" h="80146" w="140458">
                      <a:moveTo>
                        <a:pt x="84346" y="2"/>
                      </a:moveTo>
                      <a:lnTo>
                        <a:pt x="26907" y="13073"/>
                      </a:lnTo>
                      <a:lnTo>
                        <a:pt x="-18" y="32455"/>
                      </a:lnTo>
                      <a:lnTo>
                        <a:pt x="430" y="49584"/>
                      </a:lnTo>
                      <a:cubicBezTo>
                        <a:pt x="16939" y="52501"/>
                        <a:pt x="38425" y="67914"/>
                        <a:pt x="57422" y="77080"/>
                      </a:cubicBezTo>
                      <a:cubicBezTo>
                        <a:pt x="57686" y="78938"/>
                        <a:pt x="117518" y="83594"/>
                        <a:pt x="117105" y="75728"/>
                      </a:cubicBezTo>
                      <a:cubicBezTo>
                        <a:pt x="117554" y="73924"/>
                        <a:pt x="116656" y="67163"/>
                        <a:pt x="116656" y="67163"/>
                      </a:cubicBezTo>
                      <a:lnTo>
                        <a:pt x="40818" y="41470"/>
                      </a:lnTo>
                      <a:lnTo>
                        <a:pt x="81654" y="27948"/>
                      </a:lnTo>
                      <a:lnTo>
                        <a:pt x="140440" y="58599"/>
                      </a:lnTo>
                      <a:lnTo>
                        <a:pt x="122041" y="20285"/>
                      </a:lnTo>
                      <a:close/>
                    </a:path>
                  </a:pathLst>
                </a:custGeom>
                <a:solidFill>
                  <a:srgbClr val="FFCF00"/>
                </a:solidFill>
                <a:ln cap="flat" cmpd="sng" w="9525">
                  <a:solidFill>
                    <a:srgbClr val="00FF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5932595" y="2875423"/>
                  <a:ext cx="179969" cy="171652"/>
                </a:xfrm>
                <a:custGeom>
                  <a:rect b="b" l="l" r="r" t="t"/>
                  <a:pathLst>
                    <a:path extrusionOk="0" h="171652" w="179969">
                      <a:moveTo>
                        <a:pt x="76949" y="280"/>
                      </a:moveTo>
                      <a:cubicBezTo>
                        <a:pt x="76426" y="9799"/>
                        <a:pt x="83731" y="18776"/>
                        <a:pt x="83185" y="26515"/>
                      </a:cubicBezTo>
                      <a:cubicBezTo>
                        <a:pt x="82565" y="35311"/>
                        <a:pt x="76923" y="38980"/>
                        <a:pt x="71049" y="35133"/>
                      </a:cubicBezTo>
                      <a:cubicBezTo>
                        <a:pt x="65174" y="31285"/>
                        <a:pt x="57055" y="14712"/>
                        <a:pt x="48668" y="12200"/>
                      </a:cubicBezTo>
                      <a:cubicBezTo>
                        <a:pt x="38668" y="9206"/>
                        <a:pt x="16780" y="12659"/>
                        <a:pt x="8379" y="21403"/>
                      </a:cubicBezTo>
                      <a:cubicBezTo>
                        <a:pt x="-23" y="30146"/>
                        <a:pt x="-4571" y="41795"/>
                        <a:pt x="6693" y="52529"/>
                      </a:cubicBezTo>
                      <a:cubicBezTo>
                        <a:pt x="13106" y="58641"/>
                        <a:pt x="26291" y="70173"/>
                        <a:pt x="28454" y="75418"/>
                      </a:cubicBezTo>
                      <a:lnTo>
                        <a:pt x="41982" y="70806"/>
                      </a:lnTo>
                      <a:cubicBezTo>
                        <a:pt x="36978" y="62129"/>
                        <a:pt x="28395" y="51175"/>
                        <a:pt x="27003" y="42350"/>
                      </a:cubicBezTo>
                      <a:cubicBezTo>
                        <a:pt x="26741" y="40690"/>
                        <a:pt x="30460" y="27263"/>
                        <a:pt x="43109" y="31752"/>
                      </a:cubicBezTo>
                      <a:cubicBezTo>
                        <a:pt x="53374" y="35395"/>
                        <a:pt x="55543" y="48425"/>
                        <a:pt x="60860" y="56673"/>
                      </a:cubicBezTo>
                      <a:cubicBezTo>
                        <a:pt x="70027" y="59159"/>
                        <a:pt x="79831" y="57331"/>
                        <a:pt x="87137" y="55796"/>
                      </a:cubicBezTo>
                      <a:cubicBezTo>
                        <a:pt x="92010" y="53372"/>
                        <a:pt x="95117" y="36139"/>
                        <a:pt x="96805" y="32004"/>
                      </a:cubicBezTo>
                      <a:cubicBezTo>
                        <a:pt x="101209" y="34923"/>
                        <a:pt x="106841" y="46965"/>
                        <a:pt x="108476" y="53707"/>
                      </a:cubicBezTo>
                      <a:lnTo>
                        <a:pt x="112420" y="69977"/>
                      </a:lnTo>
                      <a:cubicBezTo>
                        <a:pt x="116904" y="67904"/>
                        <a:pt x="123412" y="65858"/>
                        <a:pt x="129341" y="51036"/>
                      </a:cubicBezTo>
                      <a:cubicBezTo>
                        <a:pt x="130228" y="59212"/>
                        <a:pt x="136381" y="73326"/>
                        <a:pt x="125373" y="84674"/>
                      </a:cubicBezTo>
                      <a:cubicBezTo>
                        <a:pt x="136618" y="79090"/>
                        <a:pt x="142254" y="65762"/>
                        <a:pt x="162512" y="70815"/>
                      </a:cubicBezTo>
                      <a:cubicBezTo>
                        <a:pt x="170867" y="72900"/>
                        <a:pt x="166517" y="91233"/>
                        <a:pt x="162883" y="99240"/>
                      </a:cubicBezTo>
                      <a:cubicBezTo>
                        <a:pt x="160478" y="104540"/>
                        <a:pt x="156591" y="109733"/>
                        <a:pt x="152136" y="111327"/>
                      </a:cubicBezTo>
                      <a:cubicBezTo>
                        <a:pt x="140639" y="115440"/>
                        <a:pt x="129808" y="118535"/>
                        <a:pt x="118064" y="120262"/>
                      </a:cubicBezTo>
                      <a:cubicBezTo>
                        <a:pt x="110468" y="121379"/>
                        <a:pt x="104839" y="118824"/>
                        <a:pt x="97429" y="110976"/>
                      </a:cubicBezTo>
                      <a:cubicBezTo>
                        <a:pt x="92661" y="106205"/>
                        <a:pt x="89328" y="97111"/>
                        <a:pt x="72876" y="94964"/>
                      </a:cubicBezTo>
                      <a:cubicBezTo>
                        <a:pt x="55954" y="92754"/>
                        <a:pt x="39850" y="100371"/>
                        <a:pt x="36346" y="105038"/>
                      </a:cubicBezTo>
                      <a:cubicBezTo>
                        <a:pt x="31955" y="110889"/>
                        <a:pt x="19215" y="141757"/>
                        <a:pt x="70061" y="145558"/>
                      </a:cubicBezTo>
                      <a:cubicBezTo>
                        <a:pt x="68269" y="155416"/>
                        <a:pt x="70805" y="160927"/>
                        <a:pt x="76526" y="166833"/>
                      </a:cubicBezTo>
                      <a:cubicBezTo>
                        <a:pt x="88693" y="168877"/>
                        <a:pt x="89482" y="173957"/>
                        <a:pt x="102942" y="170455"/>
                      </a:cubicBezTo>
                      <a:cubicBezTo>
                        <a:pt x="90379" y="165847"/>
                        <a:pt x="80424" y="162163"/>
                        <a:pt x="82971" y="151005"/>
                      </a:cubicBezTo>
                      <a:cubicBezTo>
                        <a:pt x="84953" y="142321"/>
                        <a:pt x="106981" y="141128"/>
                        <a:pt x="122575" y="140123"/>
                      </a:cubicBezTo>
                      <a:cubicBezTo>
                        <a:pt x="117481" y="137281"/>
                        <a:pt x="112869" y="134295"/>
                        <a:pt x="115757" y="129050"/>
                      </a:cubicBezTo>
                      <a:cubicBezTo>
                        <a:pt x="123581" y="123547"/>
                        <a:pt x="139830" y="122788"/>
                        <a:pt x="150322" y="125877"/>
                      </a:cubicBezTo>
                      <a:cubicBezTo>
                        <a:pt x="154786" y="127191"/>
                        <a:pt x="160625" y="124191"/>
                        <a:pt x="166247" y="120578"/>
                      </a:cubicBezTo>
                      <a:cubicBezTo>
                        <a:pt x="171869" y="116965"/>
                        <a:pt x="177250" y="110405"/>
                        <a:pt x="178900" y="101813"/>
                      </a:cubicBezTo>
                      <a:cubicBezTo>
                        <a:pt x="180175" y="95167"/>
                        <a:pt x="180561" y="86140"/>
                        <a:pt x="178503" y="76852"/>
                      </a:cubicBezTo>
                      <a:cubicBezTo>
                        <a:pt x="177474" y="72208"/>
                        <a:pt x="176576" y="66650"/>
                        <a:pt x="171800" y="62987"/>
                      </a:cubicBezTo>
                      <a:cubicBezTo>
                        <a:pt x="161847" y="55355"/>
                        <a:pt x="155061" y="57554"/>
                        <a:pt x="144015" y="60677"/>
                      </a:cubicBezTo>
                      <a:cubicBezTo>
                        <a:pt x="144554" y="50588"/>
                        <a:pt x="146280" y="35098"/>
                        <a:pt x="142964" y="24145"/>
                      </a:cubicBezTo>
                      <a:cubicBezTo>
                        <a:pt x="140223" y="15095"/>
                        <a:pt x="131509" y="-352"/>
                        <a:pt x="123556" y="2300"/>
                      </a:cubicBezTo>
                      <a:cubicBezTo>
                        <a:pt x="115840" y="4872"/>
                        <a:pt x="135701" y="31401"/>
                        <a:pt x="116349" y="38107"/>
                      </a:cubicBezTo>
                      <a:cubicBezTo>
                        <a:pt x="115050" y="35156"/>
                        <a:pt x="112086" y="28013"/>
                        <a:pt x="110672" y="25193"/>
                      </a:cubicBezTo>
                      <a:cubicBezTo>
                        <a:pt x="106718" y="17302"/>
                        <a:pt x="103823" y="12889"/>
                        <a:pt x="99624" y="9720"/>
                      </a:cubicBezTo>
                      <a:cubicBezTo>
                        <a:pt x="91829" y="3839"/>
                        <a:pt x="83896" y="-1262"/>
                        <a:pt x="76949" y="280"/>
                      </a:cubicBezTo>
                      <a:close/>
                    </a:path>
                  </a:pathLst>
                </a:custGeom>
                <a:solidFill>
                  <a:srgbClr val="90080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6018935" y="2989288"/>
                  <a:ext cx="143073" cy="86510"/>
                </a:xfrm>
                <a:custGeom>
                  <a:rect b="b" l="l" r="r" t="t"/>
                  <a:pathLst>
                    <a:path extrusionOk="0" h="86510" w="143073">
                      <a:moveTo>
                        <a:pt x="97941" y="19391"/>
                      </a:moveTo>
                      <a:cubicBezTo>
                        <a:pt x="101311" y="22901"/>
                        <a:pt x="104449" y="26883"/>
                        <a:pt x="108168" y="30836"/>
                      </a:cubicBezTo>
                      <a:cubicBezTo>
                        <a:pt x="109962" y="32745"/>
                        <a:pt x="117461" y="42686"/>
                        <a:pt x="118896" y="44662"/>
                      </a:cubicBezTo>
                      <a:cubicBezTo>
                        <a:pt x="107795" y="38432"/>
                        <a:pt x="89539" y="24960"/>
                        <a:pt x="71793" y="22492"/>
                      </a:cubicBezTo>
                      <a:cubicBezTo>
                        <a:pt x="59815" y="20826"/>
                        <a:pt x="48244" y="27058"/>
                        <a:pt x="37444" y="28970"/>
                      </a:cubicBezTo>
                      <a:cubicBezTo>
                        <a:pt x="23894" y="31368"/>
                        <a:pt x="8211" y="36052"/>
                        <a:pt x="7569" y="39991"/>
                      </a:cubicBezTo>
                      <a:cubicBezTo>
                        <a:pt x="6927" y="43931"/>
                        <a:pt x="32009" y="50717"/>
                        <a:pt x="38342" y="51795"/>
                      </a:cubicBezTo>
                      <a:cubicBezTo>
                        <a:pt x="57424" y="55042"/>
                        <a:pt x="92636" y="63403"/>
                        <a:pt x="104360" y="70319"/>
                      </a:cubicBezTo>
                      <a:cubicBezTo>
                        <a:pt x="106044" y="72382"/>
                        <a:pt x="89043" y="73491"/>
                        <a:pt x="79554" y="72582"/>
                      </a:cubicBezTo>
                      <a:cubicBezTo>
                        <a:pt x="75954" y="72238"/>
                        <a:pt x="65981" y="70496"/>
                        <a:pt x="57014" y="69384"/>
                      </a:cubicBezTo>
                      <a:cubicBezTo>
                        <a:pt x="48249" y="68295"/>
                        <a:pt x="1581" y="47156"/>
                        <a:pt x="112" y="50882"/>
                      </a:cubicBezTo>
                      <a:cubicBezTo>
                        <a:pt x="-2721" y="58063"/>
                        <a:pt x="41565" y="79204"/>
                        <a:pt x="53355" y="82147"/>
                      </a:cubicBezTo>
                      <a:cubicBezTo>
                        <a:pt x="66554" y="85443"/>
                        <a:pt x="84764" y="86938"/>
                        <a:pt x="90338" y="86407"/>
                      </a:cubicBezTo>
                      <a:cubicBezTo>
                        <a:pt x="97964" y="86538"/>
                        <a:pt x="105118" y="84038"/>
                        <a:pt x="111023" y="81634"/>
                      </a:cubicBezTo>
                      <a:cubicBezTo>
                        <a:pt x="113007" y="80220"/>
                        <a:pt x="115822" y="76391"/>
                        <a:pt x="115565" y="72352"/>
                      </a:cubicBezTo>
                      <a:cubicBezTo>
                        <a:pt x="114929" y="66809"/>
                        <a:pt x="111379" y="64283"/>
                        <a:pt x="107771" y="61455"/>
                      </a:cubicBezTo>
                      <a:cubicBezTo>
                        <a:pt x="104829" y="59149"/>
                        <a:pt x="100738" y="57100"/>
                        <a:pt x="93339" y="52459"/>
                      </a:cubicBezTo>
                      <a:cubicBezTo>
                        <a:pt x="85938" y="47819"/>
                        <a:pt x="66154" y="44048"/>
                        <a:pt x="55355" y="41136"/>
                      </a:cubicBezTo>
                      <a:cubicBezTo>
                        <a:pt x="55624" y="38125"/>
                        <a:pt x="70736" y="35096"/>
                        <a:pt x="79828" y="38406"/>
                      </a:cubicBezTo>
                      <a:cubicBezTo>
                        <a:pt x="98037" y="45037"/>
                        <a:pt x="106914" y="51279"/>
                        <a:pt x="125619" y="61515"/>
                      </a:cubicBezTo>
                      <a:lnTo>
                        <a:pt x="138689" y="68666"/>
                      </a:lnTo>
                      <a:lnTo>
                        <a:pt x="141684" y="61056"/>
                      </a:lnTo>
                      <a:cubicBezTo>
                        <a:pt x="146941" y="47698"/>
                        <a:pt x="136151" y="35314"/>
                        <a:pt x="125064" y="23525"/>
                      </a:cubicBezTo>
                      <a:cubicBezTo>
                        <a:pt x="119084" y="17168"/>
                        <a:pt x="108515" y="11208"/>
                        <a:pt x="103717" y="8095"/>
                      </a:cubicBezTo>
                      <a:cubicBezTo>
                        <a:pt x="99620" y="5437"/>
                        <a:pt x="81166" y="-2331"/>
                        <a:pt x="78809" y="687"/>
                      </a:cubicBezTo>
                      <a:cubicBezTo>
                        <a:pt x="76453" y="3705"/>
                        <a:pt x="93343" y="14599"/>
                        <a:pt x="97941" y="19391"/>
                      </a:cubicBezTo>
                      <a:close/>
                    </a:path>
                  </a:pathLst>
                </a:custGeom>
                <a:solidFill>
                  <a:srgbClr val="B5910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5979471" y="2978335"/>
                  <a:ext cx="31473" cy="31617"/>
                </a:xfrm>
                <a:custGeom>
                  <a:rect b="b" l="l" r="r" t="t"/>
                  <a:pathLst>
                    <a:path extrusionOk="0" h="31617" w="31473">
                      <a:moveTo>
                        <a:pt x="26563" y="27301"/>
                      </a:moveTo>
                      <a:cubicBezTo>
                        <a:pt x="20307" y="33230"/>
                        <a:pt x="10474" y="33028"/>
                        <a:pt x="4465" y="26847"/>
                      </a:cubicBezTo>
                      <a:cubicBezTo>
                        <a:pt x="-1543" y="20665"/>
                        <a:pt x="-1508" y="10786"/>
                        <a:pt x="4543" y="4646"/>
                      </a:cubicBezTo>
                      <a:cubicBezTo>
                        <a:pt x="10595" y="-1494"/>
                        <a:pt x="20429" y="-1627"/>
                        <a:pt x="27018" y="4731"/>
                      </a:cubicBezTo>
                      <a:cubicBezTo>
                        <a:pt x="33188" y="11500"/>
                        <a:pt x="32819" y="21372"/>
                        <a:pt x="26563" y="273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rnd" cmpd="sng" w="9525">
                  <a:solidFill>
                    <a:srgbClr val="B64E4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5987145" y="2985252"/>
                  <a:ext cx="18461" cy="18545"/>
                </a:xfrm>
                <a:custGeom>
                  <a:rect b="b" l="l" r="r" t="t"/>
                  <a:pathLst>
                    <a:path extrusionOk="0" h="18545" w="18461">
                      <a:moveTo>
                        <a:pt x="15573" y="16014"/>
                      </a:moveTo>
                      <a:cubicBezTo>
                        <a:pt x="11904" y="19492"/>
                        <a:pt x="6136" y="19374"/>
                        <a:pt x="2612" y="15748"/>
                      </a:cubicBezTo>
                      <a:cubicBezTo>
                        <a:pt x="-913" y="12122"/>
                        <a:pt x="-892" y="6327"/>
                        <a:pt x="2657" y="2725"/>
                      </a:cubicBezTo>
                      <a:cubicBezTo>
                        <a:pt x="6207" y="-876"/>
                        <a:pt x="11976" y="-953"/>
                        <a:pt x="15839" y="2775"/>
                      </a:cubicBezTo>
                      <a:cubicBezTo>
                        <a:pt x="19459" y="6746"/>
                        <a:pt x="19243" y="12536"/>
                        <a:pt x="15573" y="16014"/>
                      </a:cubicBezTo>
                      <a:close/>
                    </a:path>
                  </a:pathLst>
                </a:custGeom>
                <a:solidFill>
                  <a:srgbClr val="3E1616"/>
                </a:solidFill>
                <a:ln cap="rnd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251;p4"/>
              <p:cNvGrpSpPr/>
              <p:nvPr/>
            </p:nvGrpSpPr>
            <p:grpSpPr>
              <a:xfrm>
                <a:off x="515893" y="5033977"/>
                <a:ext cx="740475" cy="711150"/>
                <a:chOff x="5559596" y="2911154"/>
                <a:chExt cx="1076741" cy="1034099"/>
              </a:xfrm>
            </p:grpSpPr>
            <p:sp>
              <p:nvSpPr>
                <p:cNvPr id="252" name="Google Shape;252;p4"/>
                <p:cNvSpPr/>
                <p:nvPr/>
              </p:nvSpPr>
              <p:spPr>
                <a:xfrm>
                  <a:off x="6122887" y="3695499"/>
                  <a:ext cx="284874" cy="214467"/>
                </a:xfrm>
                <a:custGeom>
                  <a:rect b="b" l="l" r="r" t="t"/>
                  <a:pathLst>
                    <a:path extrusionOk="0" h="214467" w="284874">
                      <a:moveTo>
                        <a:pt x="3" y="1"/>
                      </a:moveTo>
                      <a:lnTo>
                        <a:pt x="61305" y="8956"/>
                      </a:lnTo>
                      <a:cubicBezTo>
                        <a:pt x="92863" y="45522"/>
                        <a:pt x="122128" y="82087"/>
                        <a:pt x="146497" y="118652"/>
                      </a:cubicBezTo>
                      <a:cubicBezTo>
                        <a:pt x="151826" y="110593"/>
                        <a:pt x="154272" y="102534"/>
                        <a:pt x="178050" y="94474"/>
                      </a:cubicBezTo>
                      <a:cubicBezTo>
                        <a:pt x="193263" y="91218"/>
                        <a:pt x="208963" y="97602"/>
                        <a:pt x="225378" y="118205"/>
                      </a:cubicBezTo>
                      <a:lnTo>
                        <a:pt x="196530" y="117309"/>
                      </a:lnTo>
                      <a:lnTo>
                        <a:pt x="173542" y="131636"/>
                      </a:lnTo>
                      <a:lnTo>
                        <a:pt x="260988" y="148203"/>
                      </a:lnTo>
                      <a:cubicBezTo>
                        <a:pt x="281351" y="165515"/>
                        <a:pt x="281825" y="182828"/>
                        <a:pt x="284878" y="200140"/>
                      </a:cubicBezTo>
                      <a:lnTo>
                        <a:pt x="241154" y="170142"/>
                      </a:lnTo>
                      <a:cubicBezTo>
                        <a:pt x="216877" y="175053"/>
                        <a:pt x="188700" y="154222"/>
                        <a:pt x="164526" y="158501"/>
                      </a:cubicBezTo>
                      <a:cubicBezTo>
                        <a:pt x="172523" y="172829"/>
                        <a:pt x="182466" y="187156"/>
                        <a:pt x="178950" y="201483"/>
                      </a:cubicBezTo>
                      <a:lnTo>
                        <a:pt x="173091" y="214469"/>
                      </a:lnTo>
                      <a:cubicBezTo>
                        <a:pt x="160482" y="189773"/>
                        <a:pt x="144636" y="182773"/>
                        <a:pt x="129819" y="170142"/>
                      </a:cubicBezTo>
                      <a:lnTo>
                        <a:pt x="96914" y="135219"/>
                      </a:lnTo>
                      <a:lnTo>
                        <a:pt x="60403" y="146859"/>
                      </a:lnTo>
                      <a:cubicBezTo>
                        <a:pt x="52495" y="152468"/>
                        <a:pt x="51325" y="162538"/>
                        <a:pt x="50487" y="172829"/>
                      </a:cubicBezTo>
                      <a:cubicBezTo>
                        <a:pt x="43671" y="173437"/>
                        <a:pt x="40246" y="163943"/>
                        <a:pt x="36964" y="154023"/>
                      </a:cubicBezTo>
                      <a:cubicBezTo>
                        <a:pt x="31523" y="144762"/>
                        <a:pt x="43160" y="139742"/>
                        <a:pt x="51388" y="133875"/>
                      </a:cubicBezTo>
                      <a:cubicBezTo>
                        <a:pt x="59601" y="122598"/>
                        <a:pt x="72080" y="114146"/>
                        <a:pt x="94660" y="112384"/>
                      </a:cubicBezTo>
                      <a:lnTo>
                        <a:pt x="60403" y="78803"/>
                      </a:lnTo>
                      <a:close/>
                    </a:path>
                  </a:pathLst>
                </a:custGeom>
                <a:solidFill>
                  <a:srgbClr val="9C862B"/>
                </a:solidFill>
                <a:ln cap="flat" cmpd="sng" w="9525">
                  <a:solidFill>
                    <a:srgbClr val="66FF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6116827" y="3698025"/>
                  <a:ext cx="295128" cy="225750"/>
                </a:xfrm>
                <a:custGeom>
                  <a:rect b="b" l="l" r="r" t="t"/>
                  <a:pathLst>
                    <a:path extrusionOk="0" h="225750" w="295128">
                      <a:moveTo>
                        <a:pt x="20253" y="3524"/>
                      </a:moveTo>
                      <a:lnTo>
                        <a:pt x="3" y="1873"/>
                      </a:lnTo>
                      <a:cubicBezTo>
                        <a:pt x="15570" y="22072"/>
                        <a:pt x="17980" y="28386"/>
                        <a:pt x="46703" y="62470"/>
                      </a:cubicBezTo>
                      <a:cubicBezTo>
                        <a:pt x="47939" y="63936"/>
                        <a:pt x="87788" y="98821"/>
                        <a:pt x="91574" y="105994"/>
                      </a:cubicBezTo>
                      <a:cubicBezTo>
                        <a:pt x="71465" y="110267"/>
                        <a:pt x="57866" y="115077"/>
                        <a:pt x="51709" y="130990"/>
                      </a:cubicBezTo>
                      <a:cubicBezTo>
                        <a:pt x="38206" y="135217"/>
                        <a:pt x="37041" y="147635"/>
                        <a:pt x="38174" y="154838"/>
                      </a:cubicBezTo>
                      <a:cubicBezTo>
                        <a:pt x="39339" y="162239"/>
                        <a:pt x="42883" y="167814"/>
                        <a:pt x="48254" y="171004"/>
                      </a:cubicBezTo>
                      <a:lnTo>
                        <a:pt x="61271" y="178736"/>
                      </a:lnTo>
                      <a:lnTo>
                        <a:pt x="60366" y="168689"/>
                      </a:lnTo>
                      <a:cubicBezTo>
                        <a:pt x="58425" y="147162"/>
                        <a:pt x="73787" y="145023"/>
                        <a:pt x="83070" y="146489"/>
                      </a:cubicBezTo>
                      <a:cubicBezTo>
                        <a:pt x="88118" y="147286"/>
                        <a:pt x="96545" y="141919"/>
                        <a:pt x="103042" y="140954"/>
                      </a:cubicBezTo>
                      <a:cubicBezTo>
                        <a:pt x="114109" y="151967"/>
                        <a:pt x="122895" y="171458"/>
                        <a:pt x="137655" y="179799"/>
                      </a:cubicBezTo>
                      <a:cubicBezTo>
                        <a:pt x="152417" y="188141"/>
                        <a:pt x="164562" y="196757"/>
                        <a:pt x="172140" y="215762"/>
                      </a:cubicBezTo>
                      <a:lnTo>
                        <a:pt x="176124" y="225752"/>
                      </a:lnTo>
                      <a:lnTo>
                        <a:pt x="185308" y="220098"/>
                      </a:lnTo>
                      <a:cubicBezTo>
                        <a:pt x="199762" y="211193"/>
                        <a:pt x="185297" y="171935"/>
                        <a:pt x="178599" y="160804"/>
                      </a:cubicBezTo>
                      <a:cubicBezTo>
                        <a:pt x="189416" y="162507"/>
                        <a:pt x="194424" y="165153"/>
                        <a:pt x="198575" y="166215"/>
                      </a:cubicBezTo>
                      <a:cubicBezTo>
                        <a:pt x="211774" y="169592"/>
                        <a:pt x="226261" y="173774"/>
                        <a:pt x="239420" y="175771"/>
                      </a:cubicBezTo>
                      <a:cubicBezTo>
                        <a:pt x="252579" y="177767"/>
                        <a:pt x="264658" y="183458"/>
                        <a:pt x="277340" y="195244"/>
                      </a:cubicBezTo>
                      <a:cubicBezTo>
                        <a:pt x="277340" y="195244"/>
                        <a:pt x="290318" y="208681"/>
                        <a:pt x="293644" y="207293"/>
                      </a:cubicBezTo>
                      <a:cubicBezTo>
                        <a:pt x="296970" y="205895"/>
                        <a:pt x="293681" y="187074"/>
                        <a:pt x="293681" y="187074"/>
                      </a:cubicBezTo>
                      <a:cubicBezTo>
                        <a:pt x="293196" y="175544"/>
                        <a:pt x="287957" y="165444"/>
                        <a:pt x="281982" y="156281"/>
                      </a:cubicBezTo>
                      <a:cubicBezTo>
                        <a:pt x="276008" y="147120"/>
                        <a:pt x="266721" y="139486"/>
                        <a:pt x="260426" y="138418"/>
                      </a:cubicBezTo>
                      <a:lnTo>
                        <a:pt x="192248" y="126854"/>
                      </a:lnTo>
                      <a:cubicBezTo>
                        <a:pt x="193260" y="126342"/>
                        <a:pt x="196937" y="119847"/>
                        <a:pt x="209675" y="118726"/>
                      </a:cubicBezTo>
                      <a:cubicBezTo>
                        <a:pt x="219613" y="117852"/>
                        <a:pt x="236797" y="123980"/>
                        <a:pt x="241551" y="122949"/>
                      </a:cubicBezTo>
                      <a:cubicBezTo>
                        <a:pt x="239414" y="117212"/>
                        <a:pt x="224669" y="102098"/>
                        <a:pt x="217003" y="95529"/>
                      </a:cubicBezTo>
                      <a:cubicBezTo>
                        <a:pt x="206303" y="86361"/>
                        <a:pt x="193850" y="84788"/>
                        <a:pt x="181282" y="86570"/>
                      </a:cubicBezTo>
                      <a:cubicBezTo>
                        <a:pt x="169846" y="88191"/>
                        <a:pt x="157840" y="100348"/>
                        <a:pt x="151166" y="108827"/>
                      </a:cubicBezTo>
                      <a:cubicBezTo>
                        <a:pt x="151166" y="108827"/>
                        <a:pt x="125661" y="70095"/>
                        <a:pt x="111701" y="51587"/>
                      </a:cubicBezTo>
                      <a:cubicBezTo>
                        <a:pt x="98293" y="33810"/>
                        <a:pt x="69231" y="1"/>
                        <a:pt x="69231" y="1"/>
                      </a:cubicBezTo>
                      <a:lnTo>
                        <a:pt x="55247" y="11379"/>
                      </a:lnTo>
                      <a:cubicBezTo>
                        <a:pt x="55247" y="11379"/>
                        <a:pt x="87802" y="40917"/>
                        <a:pt x="102083" y="58053"/>
                      </a:cubicBezTo>
                      <a:cubicBezTo>
                        <a:pt x="120647" y="80326"/>
                        <a:pt x="153873" y="129529"/>
                        <a:pt x="153873" y="129529"/>
                      </a:cubicBezTo>
                      <a:cubicBezTo>
                        <a:pt x="154882" y="125497"/>
                        <a:pt x="156070" y="121423"/>
                        <a:pt x="160459" y="116644"/>
                      </a:cubicBezTo>
                      <a:cubicBezTo>
                        <a:pt x="168647" y="107727"/>
                        <a:pt x="173858" y="100949"/>
                        <a:pt x="181080" y="99454"/>
                      </a:cubicBezTo>
                      <a:cubicBezTo>
                        <a:pt x="188301" y="97958"/>
                        <a:pt x="199046" y="98207"/>
                        <a:pt x="201056" y="98511"/>
                      </a:cubicBezTo>
                      <a:cubicBezTo>
                        <a:pt x="205463" y="99175"/>
                        <a:pt x="218563" y="105482"/>
                        <a:pt x="221794" y="110760"/>
                      </a:cubicBezTo>
                      <a:cubicBezTo>
                        <a:pt x="212143" y="106424"/>
                        <a:pt x="200053" y="109904"/>
                        <a:pt x="194847" y="112258"/>
                      </a:cubicBezTo>
                      <a:cubicBezTo>
                        <a:pt x="181525" y="118281"/>
                        <a:pt x="177206" y="122577"/>
                        <a:pt x="171618" y="128387"/>
                      </a:cubicBezTo>
                      <a:cubicBezTo>
                        <a:pt x="175350" y="134223"/>
                        <a:pt x="203276" y="136676"/>
                        <a:pt x="208168" y="137736"/>
                      </a:cubicBezTo>
                      <a:lnTo>
                        <a:pt x="257694" y="148472"/>
                      </a:lnTo>
                      <a:cubicBezTo>
                        <a:pt x="264453" y="149937"/>
                        <a:pt x="275822" y="165050"/>
                        <a:pt x="277197" y="177724"/>
                      </a:cubicBezTo>
                      <a:cubicBezTo>
                        <a:pt x="270310" y="174369"/>
                        <a:pt x="250904" y="162023"/>
                        <a:pt x="240556" y="160849"/>
                      </a:cubicBezTo>
                      <a:cubicBezTo>
                        <a:pt x="230209" y="159675"/>
                        <a:pt x="218502" y="159119"/>
                        <a:pt x="205087" y="155687"/>
                      </a:cubicBezTo>
                      <a:cubicBezTo>
                        <a:pt x="191671" y="152255"/>
                        <a:pt x="184969" y="146608"/>
                        <a:pt x="171264" y="149179"/>
                      </a:cubicBezTo>
                      <a:lnTo>
                        <a:pt x="152645" y="135556"/>
                      </a:lnTo>
                      <a:lnTo>
                        <a:pt x="150017" y="137883"/>
                      </a:lnTo>
                      <a:cubicBezTo>
                        <a:pt x="161756" y="149274"/>
                        <a:pt x="168043" y="161741"/>
                        <a:pt x="175758" y="173624"/>
                      </a:cubicBezTo>
                      <a:cubicBezTo>
                        <a:pt x="180874" y="181505"/>
                        <a:pt x="181604" y="191425"/>
                        <a:pt x="180607" y="196232"/>
                      </a:cubicBezTo>
                      <a:cubicBezTo>
                        <a:pt x="171408" y="181987"/>
                        <a:pt x="160537" y="171643"/>
                        <a:pt x="145760" y="162600"/>
                      </a:cubicBezTo>
                      <a:cubicBezTo>
                        <a:pt x="130983" y="153557"/>
                        <a:pt x="119992" y="139409"/>
                        <a:pt x="106561" y="126799"/>
                      </a:cubicBezTo>
                      <a:cubicBezTo>
                        <a:pt x="96321" y="129542"/>
                        <a:pt x="85318" y="129622"/>
                        <a:pt x="77477" y="132180"/>
                      </a:cubicBezTo>
                      <a:cubicBezTo>
                        <a:pt x="71659" y="134079"/>
                        <a:pt x="50645" y="146679"/>
                        <a:pt x="54326" y="162260"/>
                      </a:cubicBezTo>
                      <a:cubicBezTo>
                        <a:pt x="49847" y="161500"/>
                        <a:pt x="39951" y="142051"/>
                        <a:pt x="60042" y="135209"/>
                      </a:cubicBezTo>
                      <a:cubicBezTo>
                        <a:pt x="63916" y="129285"/>
                        <a:pt x="71721" y="120395"/>
                        <a:pt x="85827" y="116712"/>
                      </a:cubicBezTo>
                      <a:cubicBezTo>
                        <a:pt x="99934" y="113031"/>
                        <a:pt x="104574" y="114531"/>
                        <a:pt x="105466" y="109821"/>
                      </a:cubicBezTo>
                      <a:cubicBezTo>
                        <a:pt x="106359" y="105111"/>
                        <a:pt x="91945" y="94578"/>
                        <a:pt x="87085" y="90359"/>
                      </a:cubicBezTo>
                      <a:cubicBezTo>
                        <a:pt x="82319" y="86223"/>
                        <a:pt x="59937" y="58306"/>
                        <a:pt x="59270" y="57431"/>
                      </a:cubicBezTo>
                      <a:cubicBezTo>
                        <a:pt x="39945" y="32043"/>
                        <a:pt x="33259" y="21493"/>
                        <a:pt x="20254" y="3524"/>
                      </a:cubicBezTo>
                      <a:close/>
                    </a:path>
                  </a:pathLst>
                </a:custGeom>
                <a:solidFill>
                  <a:srgbClr val="78673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5907206" y="3734453"/>
                  <a:ext cx="237268" cy="203718"/>
                </a:xfrm>
                <a:custGeom>
                  <a:rect b="b" l="l" r="r" t="t"/>
                  <a:pathLst>
                    <a:path extrusionOk="0" h="203718" w="237268">
                      <a:moveTo>
                        <a:pt x="25918" y="1"/>
                      </a:moveTo>
                      <a:lnTo>
                        <a:pt x="52062" y="104773"/>
                      </a:lnTo>
                      <a:lnTo>
                        <a:pt x="15101" y="124025"/>
                      </a:lnTo>
                      <a:cubicBezTo>
                        <a:pt x="5029" y="139246"/>
                        <a:pt x="-3047" y="155294"/>
                        <a:pt x="1126" y="176407"/>
                      </a:cubicBezTo>
                      <a:cubicBezTo>
                        <a:pt x="19332" y="161657"/>
                        <a:pt x="39146" y="138923"/>
                        <a:pt x="55217" y="134771"/>
                      </a:cubicBezTo>
                      <a:lnTo>
                        <a:pt x="107505" y="170592"/>
                      </a:lnTo>
                      <a:cubicBezTo>
                        <a:pt x="117722" y="180814"/>
                        <a:pt x="127694" y="191158"/>
                        <a:pt x="133197" y="203720"/>
                      </a:cubicBezTo>
                      <a:cubicBezTo>
                        <a:pt x="137532" y="197348"/>
                        <a:pt x="142011" y="191188"/>
                        <a:pt x="144015" y="181331"/>
                      </a:cubicBezTo>
                      <a:lnTo>
                        <a:pt x="124632" y="153128"/>
                      </a:lnTo>
                      <a:lnTo>
                        <a:pt x="110208" y="139696"/>
                      </a:lnTo>
                      <a:lnTo>
                        <a:pt x="128239" y="145516"/>
                      </a:lnTo>
                      <a:lnTo>
                        <a:pt x="164749" y="163874"/>
                      </a:lnTo>
                      <a:lnTo>
                        <a:pt x="212529" y="170592"/>
                      </a:lnTo>
                      <a:lnTo>
                        <a:pt x="236870" y="182678"/>
                      </a:lnTo>
                      <a:cubicBezTo>
                        <a:pt x="239335" y="171574"/>
                        <a:pt x="229909" y="157518"/>
                        <a:pt x="223348" y="144174"/>
                      </a:cubicBezTo>
                      <a:cubicBezTo>
                        <a:pt x="201561" y="137396"/>
                        <a:pt x="179775" y="136124"/>
                        <a:pt x="157988" y="132532"/>
                      </a:cubicBezTo>
                      <a:cubicBezTo>
                        <a:pt x="145108" y="130729"/>
                        <a:pt x="131482" y="137093"/>
                        <a:pt x="119674" y="123577"/>
                      </a:cubicBezTo>
                      <a:lnTo>
                        <a:pt x="154383" y="113280"/>
                      </a:lnTo>
                      <a:lnTo>
                        <a:pt x="185484" y="122234"/>
                      </a:lnTo>
                      <a:cubicBezTo>
                        <a:pt x="179277" y="111956"/>
                        <a:pt x="176112" y="100417"/>
                        <a:pt x="156185" y="95818"/>
                      </a:cubicBezTo>
                      <a:lnTo>
                        <a:pt x="106603" y="103877"/>
                      </a:lnTo>
                      <a:cubicBezTo>
                        <a:pt x="102843" y="93815"/>
                        <a:pt x="98356" y="84167"/>
                        <a:pt x="86318" y="78803"/>
                      </a:cubicBezTo>
                      <a:cubicBezTo>
                        <a:pt x="86318" y="78803"/>
                        <a:pt x="72796" y="1"/>
                        <a:pt x="68740" y="449"/>
                      </a:cubicBezTo>
                      <a:cubicBezTo>
                        <a:pt x="64683" y="897"/>
                        <a:pt x="25918" y="1"/>
                        <a:pt x="25918" y="1"/>
                      </a:cubicBezTo>
                      <a:close/>
                    </a:path>
                  </a:pathLst>
                </a:custGeom>
                <a:solidFill>
                  <a:srgbClr val="BA9509"/>
                </a:solidFill>
                <a:ln cap="flat" cmpd="sng" w="9525">
                  <a:solidFill>
                    <a:srgbClr val="AA44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5566431" y="2961897"/>
                  <a:ext cx="962929" cy="772333"/>
                </a:xfrm>
                <a:custGeom>
                  <a:rect b="b" l="l" r="r" t="t"/>
                  <a:pathLst>
                    <a:path extrusionOk="0" h="772333" w="962929">
                      <a:moveTo>
                        <a:pt x="962932" y="60465"/>
                      </a:moveTo>
                      <a:cubicBezTo>
                        <a:pt x="931922" y="47237"/>
                        <a:pt x="900913" y="49966"/>
                        <a:pt x="869903" y="53620"/>
                      </a:cubicBezTo>
                      <a:cubicBezTo>
                        <a:pt x="830088" y="68070"/>
                        <a:pt x="800424" y="88822"/>
                        <a:pt x="768836" y="108379"/>
                      </a:cubicBezTo>
                      <a:lnTo>
                        <a:pt x="704520" y="193941"/>
                      </a:lnTo>
                      <a:lnTo>
                        <a:pt x="543730" y="224742"/>
                      </a:lnTo>
                      <a:cubicBezTo>
                        <a:pt x="493962" y="245242"/>
                        <a:pt x="444194" y="249300"/>
                        <a:pt x="394425" y="241855"/>
                      </a:cubicBezTo>
                      <a:cubicBezTo>
                        <a:pt x="353732" y="239748"/>
                        <a:pt x="324864" y="219370"/>
                        <a:pt x="293358" y="203067"/>
                      </a:cubicBezTo>
                      <a:cubicBezTo>
                        <a:pt x="269435" y="173022"/>
                        <a:pt x="250192" y="137057"/>
                        <a:pt x="215260" y="120928"/>
                      </a:cubicBezTo>
                      <a:cubicBezTo>
                        <a:pt x="200901" y="94539"/>
                        <a:pt x="184757" y="69570"/>
                        <a:pt x="154390" y="55902"/>
                      </a:cubicBezTo>
                      <a:cubicBezTo>
                        <a:pt x="126347" y="31912"/>
                        <a:pt x="98825" y="10161"/>
                        <a:pt x="73995" y="1"/>
                      </a:cubicBezTo>
                      <a:cubicBezTo>
                        <a:pt x="59006" y="340"/>
                        <a:pt x="44803" y="1497"/>
                        <a:pt x="51025" y="23959"/>
                      </a:cubicBezTo>
                      <a:lnTo>
                        <a:pt x="68253" y="60465"/>
                      </a:lnTo>
                      <a:cubicBezTo>
                        <a:pt x="53607" y="58704"/>
                        <a:pt x="39143" y="53159"/>
                        <a:pt x="23461" y="73014"/>
                      </a:cubicBezTo>
                      <a:cubicBezTo>
                        <a:pt x="9482" y="76670"/>
                        <a:pt x="-2603" y="81736"/>
                        <a:pt x="491" y="98112"/>
                      </a:cubicBezTo>
                      <a:cubicBezTo>
                        <a:pt x="7858" y="109901"/>
                        <a:pt x="20517" y="121688"/>
                        <a:pt x="21164" y="133477"/>
                      </a:cubicBezTo>
                      <a:cubicBezTo>
                        <a:pt x="15379" y="151743"/>
                        <a:pt x="22433" y="166182"/>
                        <a:pt x="26907" y="181391"/>
                      </a:cubicBezTo>
                      <a:cubicBezTo>
                        <a:pt x="24082" y="193331"/>
                        <a:pt x="24890" y="200042"/>
                        <a:pt x="39204" y="219430"/>
                      </a:cubicBezTo>
                      <a:lnTo>
                        <a:pt x="49877" y="253263"/>
                      </a:lnTo>
                      <a:cubicBezTo>
                        <a:pt x="24016" y="269851"/>
                        <a:pt x="32777" y="284416"/>
                        <a:pt x="42986" y="298896"/>
                      </a:cubicBezTo>
                      <a:cubicBezTo>
                        <a:pt x="30351" y="313346"/>
                        <a:pt x="19653" y="327963"/>
                        <a:pt x="31501" y="344529"/>
                      </a:cubicBezTo>
                      <a:lnTo>
                        <a:pt x="59065" y="369627"/>
                      </a:lnTo>
                      <a:cubicBezTo>
                        <a:pt x="56440" y="422097"/>
                        <a:pt x="75296" y="425223"/>
                        <a:pt x="88926" y="440357"/>
                      </a:cubicBezTo>
                      <a:cubicBezTo>
                        <a:pt x="88973" y="463199"/>
                        <a:pt x="101537" y="480921"/>
                        <a:pt x="119935" y="496257"/>
                      </a:cubicBezTo>
                      <a:cubicBezTo>
                        <a:pt x="116652" y="505487"/>
                        <a:pt x="112341" y="514207"/>
                        <a:pt x="115283" y="526530"/>
                      </a:cubicBezTo>
                      <a:cubicBezTo>
                        <a:pt x="129674" y="532089"/>
                        <a:pt x="144375" y="538886"/>
                        <a:pt x="156687" y="536186"/>
                      </a:cubicBezTo>
                      <a:cubicBezTo>
                        <a:pt x="154488" y="556033"/>
                        <a:pt x="146351" y="576537"/>
                        <a:pt x="162429" y="594368"/>
                      </a:cubicBezTo>
                      <a:lnTo>
                        <a:pt x="189993" y="598931"/>
                      </a:lnTo>
                      <a:cubicBezTo>
                        <a:pt x="198420" y="617910"/>
                        <a:pt x="200726" y="640436"/>
                        <a:pt x="221003" y="652549"/>
                      </a:cubicBezTo>
                      <a:lnTo>
                        <a:pt x="261200" y="647986"/>
                      </a:lnTo>
                      <a:cubicBezTo>
                        <a:pt x="273683" y="663167"/>
                        <a:pt x="286841" y="676780"/>
                        <a:pt x="302546" y="684492"/>
                      </a:cubicBezTo>
                      <a:cubicBezTo>
                        <a:pt x="311309" y="712236"/>
                        <a:pt x="327233" y="735862"/>
                        <a:pt x="356526" y="751800"/>
                      </a:cubicBezTo>
                      <a:lnTo>
                        <a:pt x="377199" y="768913"/>
                      </a:lnTo>
                      <a:lnTo>
                        <a:pt x="417395" y="772335"/>
                      </a:lnTo>
                      <a:lnTo>
                        <a:pt x="441514" y="735829"/>
                      </a:lnTo>
                      <a:lnTo>
                        <a:pt x="509275" y="686774"/>
                      </a:lnTo>
                      <a:cubicBezTo>
                        <a:pt x="521739" y="707858"/>
                        <a:pt x="538821" y="724354"/>
                        <a:pt x="562107" y="734688"/>
                      </a:cubicBezTo>
                      <a:lnTo>
                        <a:pt x="616086" y="741532"/>
                      </a:lnTo>
                      <a:cubicBezTo>
                        <a:pt x="629427" y="726484"/>
                        <a:pt x="636272" y="708208"/>
                        <a:pt x="634462" y="685633"/>
                      </a:cubicBezTo>
                      <a:lnTo>
                        <a:pt x="636759" y="630874"/>
                      </a:lnTo>
                      <a:lnTo>
                        <a:pt x="697629" y="613762"/>
                      </a:lnTo>
                      <a:cubicBezTo>
                        <a:pt x="733409" y="598844"/>
                        <a:pt x="768834" y="583128"/>
                        <a:pt x="792954" y="541890"/>
                      </a:cubicBezTo>
                      <a:lnTo>
                        <a:pt x="875647" y="411837"/>
                      </a:lnTo>
                      <a:lnTo>
                        <a:pt x="927329" y="263530"/>
                      </a:lnTo>
                      <a:cubicBezTo>
                        <a:pt x="933621" y="234052"/>
                        <a:pt x="943063" y="197562"/>
                        <a:pt x="932862" y="176275"/>
                      </a:cubicBezTo>
                      <a:lnTo>
                        <a:pt x="912515" y="182664"/>
                      </a:lnTo>
                      <a:cubicBezTo>
                        <a:pt x="898301" y="181248"/>
                        <a:pt x="905852" y="170742"/>
                        <a:pt x="904800" y="159270"/>
                      </a:cubicBezTo>
                      <a:cubicBezTo>
                        <a:pt x="892609" y="149527"/>
                        <a:pt x="884546" y="138074"/>
                        <a:pt x="885309" y="122969"/>
                      </a:cubicBezTo>
                      <a:cubicBezTo>
                        <a:pt x="891227" y="107566"/>
                        <a:pt x="897468" y="92808"/>
                        <a:pt x="907642" y="85862"/>
                      </a:cubicBezTo>
                      <a:cubicBezTo>
                        <a:pt x="920687" y="71283"/>
                        <a:pt x="942704" y="66890"/>
                        <a:pt x="962932" y="604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FFCC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5568530" y="2960156"/>
                  <a:ext cx="962928" cy="772333"/>
                </a:xfrm>
                <a:custGeom>
                  <a:rect b="b" l="l" r="r" t="t"/>
                  <a:pathLst>
                    <a:path extrusionOk="0" h="772333" w="962928">
                      <a:moveTo>
                        <a:pt x="962932" y="60465"/>
                      </a:moveTo>
                      <a:cubicBezTo>
                        <a:pt x="931923" y="47236"/>
                        <a:pt x="900913" y="49966"/>
                        <a:pt x="869904" y="53619"/>
                      </a:cubicBezTo>
                      <a:cubicBezTo>
                        <a:pt x="830088" y="68070"/>
                        <a:pt x="800425" y="88822"/>
                        <a:pt x="768836" y="108379"/>
                      </a:cubicBezTo>
                      <a:lnTo>
                        <a:pt x="704520" y="193941"/>
                      </a:lnTo>
                      <a:lnTo>
                        <a:pt x="543731" y="224743"/>
                      </a:lnTo>
                      <a:cubicBezTo>
                        <a:pt x="493962" y="245242"/>
                        <a:pt x="444194" y="249300"/>
                        <a:pt x="394426" y="241855"/>
                      </a:cubicBezTo>
                      <a:cubicBezTo>
                        <a:pt x="353732" y="239749"/>
                        <a:pt x="324864" y="219370"/>
                        <a:pt x="293357" y="203067"/>
                      </a:cubicBezTo>
                      <a:cubicBezTo>
                        <a:pt x="269434" y="173021"/>
                        <a:pt x="250192" y="137058"/>
                        <a:pt x="215260" y="120928"/>
                      </a:cubicBezTo>
                      <a:cubicBezTo>
                        <a:pt x="200902" y="94539"/>
                        <a:pt x="184756" y="69570"/>
                        <a:pt x="154389" y="55902"/>
                      </a:cubicBezTo>
                      <a:cubicBezTo>
                        <a:pt x="126347" y="31912"/>
                        <a:pt x="98825" y="10161"/>
                        <a:pt x="73995" y="1"/>
                      </a:cubicBezTo>
                      <a:cubicBezTo>
                        <a:pt x="59006" y="340"/>
                        <a:pt x="44803" y="1497"/>
                        <a:pt x="51025" y="23959"/>
                      </a:cubicBezTo>
                      <a:lnTo>
                        <a:pt x="68253" y="60465"/>
                      </a:lnTo>
                      <a:cubicBezTo>
                        <a:pt x="53607" y="58703"/>
                        <a:pt x="39143" y="53160"/>
                        <a:pt x="23461" y="73014"/>
                      </a:cubicBezTo>
                      <a:cubicBezTo>
                        <a:pt x="9482" y="76670"/>
                        <a:pt x="-2603" y="81736"/>
                        <a:pt x="491" y="98111"/>
                      </a:cubicBezTo>
                      <a:cubicBezTo>
                        <a:pt x="7858" y="109900"/>
                        <a:pt x="20517" y="121689"/>
                        <a:pt x="21164" y="133477"/>
                      </a:cubicBezTo>
                      <a:cubicBezTo>
                        <a:pt x="15379" y="151743"/>
                        <a:pt x="22433" y="166182"/>
                        <a:pt x="26907" y="181391"/>
                      </a:cubicBezTo>
                      <a:cubicBezTo>
                        <a:pt x="24082" y="193331"/>
                        <a:pt x="24890" y="200043"/>
                        <a:pt x="39204" y="219430"/>
                      </a:cubicBezTo>
                      <a:lnTo>
                        <a:pt x="49877" y="253263"/>
                      </a:lnTo>
                      <a:cubicBezTo>
                        <a:pt x="24016" y="269850"/>
                        <a:pt x="32777" y="284416"/>
                        <a:pt x="42986" y="298895"/>
                      </a:cubicBezTo>
                      <a:cubicBezTo>
                        <a:pt x="30351" y="313346"/>
                        <a:pt x="19653" y="327964"/>
                        <a:pt x="31501" y="344528"/>
                      </a:cubicBezTo>
                      <a:lnTo>
                        <a:pt x="59065" y="369627"/>
                      </a:lnTo>
                      <a:cubicBezTo>
                        <a:pt x="56440" y="422097"/>
                        <a:pt x="75296" y="425223"/>
                        <a:pt x="88925" y="440357"/>
                      </a:cubicBezTo>
                      <a:cubicBezTo>
                        <a:pt x="88976" y="463199"/>
                        <a:pt x="101538" y="480920"/>
                        <a:pt x="119935" y="496257"/>
                      </a:cubicBezTo>
                      <a:cubicBezTo>
                        <a:pt x="116651" y="505487"/>
                        <a:pt x="112342" y="514207"/>
                        <a:pt x="115283" y="526530"/>
                      </a:cubicBezTo>
                      <a:cubicBezTo>
                        <a:pt x="129673" y="532090"/>
                        <a:pt x="144376" y="538886"/>
                        <a:pt x="156686" y="536186"/>
                      </a:cubicBezTo>
                      <a:cubicBezTo>
                        <a:pt x="154488" y="556034"/>
                        <a:pt x="146350" y="576537"/>
                        <a:pt x="162430" y="594368"/>
                      </a:cubicBezTo>
                      <a:lnTo>
                        <a:pt x="189993" y="598931"/>
                      </a:lnTo>
                      <a:cubicBezTo>
                        <a:pt x="198420" y="617911"/>
                        <a:pt x="200725" y="640436"/>
                        <a:pt x="221002" y="652549"/>
                      </a:cubicBezTo>
                      <a:lnTo>
                        <a:pt x="261200" y="647986"/>
                      </a:lnTo>
                      <a:cubicBezTo>
                        <a:pt x="273682" y="663166"/>
                        <a:pt x="286841" y="676780"/>
                        <a:pt x="302546" y="684492"/>
                      </a:cubicBezTo>
                      <a:cubicBezTo>
                        <a:pt x="311308" y="712237"/>
                        <a:pt x="327233" y="735862"/>
                        <a:pt x="356525" y="751801"/>
                      </a:cubicBezTo>
                      <a:lnTo>
                        <a:pt x="377198" y="768912"/>
                      </a:lnTo>
                      <a:lnTo>
                        <a:pt x="417396" y="772335"/>
                      </a:lnTo>
                      <a:lnTo>
                        <a:pt x="441514" y="735829"/>
                      </a:lnTo>
                      <a:lnTo>
                        <a:pt x="509275" y="686774"/>
                      </a:lnTo>
                      <a:cubicBezTo>
                        <a:pt x="521738" y="707858"/>
                        <a:pt x="538821" y="724354"/>
                        <a:pt x="562106" y="734688"/>
                      </a:cubicBezTo>
                      <a:lnTo>
                        <a:pt x="616086" y="741533"/>
                      </a:lnTo>
                      <a:cubicBezTo>
                        <a:pt x="629428" y="726483"/>
                        <a:pt x="636272" y="708207"/>
                        <a:pt x="634462" y="685633"/>
                      </a:cubicBezTo>
                      <a:lnTo>
                        <a:pt x="636759" y="630873"/>
                      </a:lnTo>
                      <a:lnTo>
                        <a:pt x="697629" y="613761"/>
                      </a:lnTo>
                      <a:cubicBezTo>
                        <a:pt x="733408" y="598844"/>
                        <a:pt x="768834" y="583128"/>
                        <a:pt x="792955" y="541890"/>
                      </a:cubicBezTo>
                      <a:lnTo>
                        <a:pt x="875646" y="411836"/>
                      </a:lnTo>
                      <a:lnTo>
                        <a:pt x="927329" y="263531"/>
                      </a:lnTo>
                      <a:cubicBezTo>
                        <a:pt x="933620" y="234052"/>
                        <a:pt x="943063" y="197563"/>
                        <a:pt x="932862" y="176274"/>
                      </a:cubicBezTo>
                      <a:lnTo>
                        <a:pt x="912515" y="182664"/>
                      </a:lnTo>
                      <a:cubicBezTo>
                        <a:pt x="898301" y="181249"/>
                        <a:pt x="905851" y="170743"/>
                        <a:pt x="904800" y="159270"/>
                      </a:cubicBezTo>
                      <a:cubicBezTo>
                        <a:pt x="892609" y="149526"/>
                        <a:pt x="884547" y="138074"/>
                        <a:pt x="885309" y="122969"/>
                      </a:cubicBezTo>
                      <a:cubicBezTo>
                        <a:pt x="891226" y="107567"/>
                        <a:pt x="897468" y="92808"/>
                        <a:pt x="907642" y="85862"/>
                      </a:cubicBezTo>
                      <a:cubicBezTo>
                        <a:pt x="920687" y="71282"/>
                        <a:pt x="942704" y="66889"/>
                        <a:pt x="962932" y="60465"/>
                      </a:cubicBezTo>
                      <a:close/>
                    </a:path>
                  </a:pathLst>
                </a:custGeom>
                <a:solidFill>
                  <a:srgbClr val="9F3939"/>
                </a:solidFill>
                <a:ln cap="flat" cmpd="sng" w="9525">
                  <a:solidFill>
                    <a:srgbClr val="FFCC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5567508" y="2963513"/>
                  <a:ext cx="962928" cy="772333"/>
                </a:xfrm>
                <a:custGeom>
                  <a:rect b="b" l="l" r="r" t="t"/>
                  <a:pathLst>
                    <a:path extrusionOk="0" h="772333" w="962928">
                      <a:moveTo>
                        <a:pt x="962932" y="60464"/>
                      </a:moveTo>
                      <a:cubicBezTo>
                        <a:pt x="931923" y="47236"/>
                        <a:pt x="900913" y="49967"/>
                        <a:pt x="869903" y="53620"/>
                      </a:cubicBezTo>
                      <a:cubicBezTo>
                        <a:pt x="830088" y="68070"/>
                        <a:pt x="800425" y="88822"/>
                        <a:pt x="768836" y="108379"/>
                      </a:cubicBezTo>
                      <a:lnTo>
                        <a:pt x="704520" y="193940"/>
                      </a:lnTo>
                      <a:lnTo>
                        <a:pt x="543731" y="224743"/>
                      </a:lnTo>
                      <a:cubicBezTo>
                        <a:pt x="493962" y="245242"/>
                        <a:pt x="444194" y="249300"/>
                        <a:pt x="394426" y="241854"/>
                      </a:cubicBezTo>
                      <a:cubicBezTo>
                        <a:pt x="353732" y="239748"/>
                        <a:pt x="324864" y="219369"/>
                        <a:pt x="293358" y="203067"/>
                      </a:cubicBezTo>
                      <a:cubicBezTo>
                        <a:pt x="269434" y="173021"/>
                        <a:pt x="250192" y="137058"/>
                        <a:pt x="215260" y="120928"/>
                      </a:cubicBezTo>
                      <a:cubicBezTo>
                        <a:pt x="200901" y="94540"/>
                        <a:pt x="184756" y="69570"/>
                        <a:pt x="154389" y="55901"/>
                      </a:cubicBezTo>
                      <a:cubicBezTo>
                        <a:pt x="126347" y="31912"/>
                        <a:pt x="98824" y="10161"/>
                        <a:pt x="73995" y="1"/>
                      </a:cubicBezTo>
                      <a:cubicBezTo>
                        <a:pt x="59006" y="340"/>
                        <a:pt x="44803" y="1498"/>
                        <a:pt x="51025" y="23959"/>
                      </a:cubicBezTo>
                      <a:lnTo>
                        <a:pt x="68252" y="60464"/>
                      </a:lnTo>
                      <a:cubicBezTo>
                        <a:pt x="53607" y="58704"/>
                        <a:pt x="39143" y="53160"/>
                        <a:pt x="23461" y="73014"/>
                      </a:cubicBezTo>
                      <a:cubicBezTo>
                        <a:pt x="9482" y="76669"/>
                        <a:pt x="-2603" y="81736"/>
                        <a:pt x="491" y="98112"/>
                      </a:cubicBezTo>
                      <a:cubicBezTo>
                        <a:pt x="7858" y="109900"/>
                        <a:pt x="20517" y="121689"/>
                        <a:pt x="21164" y="133478"/>
                      </a:cubicBezTo>
                      <a:cubicBezTo>
                        <a:pt x="15379" y="151743"/>
                        <a:pt x="22433" y="166183"/>
                        <a:pt x="26907" y="181392"/>
                      </a:cubicBezTo>
                      <a:cubicBezTo>
                        <a:pt x="24082" y="193330"/>
                        <a:pt x="24890" y="200042"/>
                        <a:pt x="39204" y="219430"/>
                      </a:cubicBezTo>
                      <a:lnTo>
                        <a:pt x="49877" y="253263"/>
                      </a:lnTo>
                      <a:cubicBezTo>
                        <a:pt x="24016" y="269851"/>
                        <a:pt x="32777" y="284415"/>
                        <a:pt x="42986" y="298896"/>
                      </a:cubicBezTo>
                      <a:cubicBezTo>
                        <a:pt x="30351" y="313346"/>
                        <a:pt x="19653" y="327964"/>
                        <a:pt x="31501" y="344528"/>
                      </a:cubicBezTo>
                      <a:lnTo>
                        <a:pt x="59065" y="369626"/>
                      </a:lnTo>
                      <a:cubicBezTo>
                        <a:pt x="56440" y="422096"/>
                        <a:pt x="75296" y="425223"/>
                        <a:pt x="88926" y="440357"/>
                      </a:cubicBezTo>
                      <a:cubicBezTo>
                        <a:pt x="88977" y="463199"/>
                        <a:pt x="101537" y="480921"/>
                        <a:pt x="119935" y="496257"/>
                      </a:cubicBezTo>
                      <a:cubicBezTo>
                        <a:pt x="116651" y="505487"/>
                        <a:pt x="112342" y="514208"/>
                        <a:pt x="115283" y="526529"/>
                      </a:cubicBezTo>
                      <a:cubicBezTo>
                        <a:pt x="129673" y="532089"/>
                        <a:pt x="144376" y="538886"/>
                        <a:pt x="156687" y="536186"/>
                      </a:cubicBezTo>
                      <a:cubicBezTo>
                        <a:pt x="154488" y="556033"/>
                        <a:pt x="146350" y="576537"/>
                        <a:pt x="162430" y="594367"/>
                      </a:cubicBezTo>
                      <a:lnTo>
                        <a:pt x="189993" y="598930"/>
                      </a:lnTo>
                      <a:cubicBezTo>
                        <a:pt x="198420" y="617910"/>
                        <a:pt x="200726" y="640437"/>
                        <a:pt x="221002" y="652549"/>
                      </a:cubicBezTo>
                      <a:lnTo>
                        <a:pt x="261200" y="647986"/>
                      </a:lnTo>
                      <a:cubicBezTo>
                        <a:pt x="273683" y="663167"/>
                        <a:pt x="286841" y="676780"/>
                        <a:pt x="302546" y="684492"/>
                      </a:cubicBezTo>
                      <a:cubicBezTo>
                        <a:pt x="311309" y="712236"/>
                        <a:pt x="327233" y="735862"/>
                        <a:pt x="356525" y="751800"/>
                      </a:cubicBezTo>
                      <a:lnTo>
                        <a:pt x="377198" y="768913"/>
                      </a:lnTo>
                      <a:lnTo>
                        <a:pt x="417396" y="772335"/>
                      </a:lnTo>
                      <a:lnTo>
                        <a:pt x="441514" y="735829"/>
                      </a:lnTo>
                      <a:lnTo>
                        <a:pt x="509275" y="686773"/>
                      </a:lnTo>
                      <a:cubicBezTo>
                        <a:pt x="521739" y="707858"/>
                        <a:pt x="538821" y="724354"/>
                        <a:pt x="562107" y="734688"/>
                      </a:cubicBezTo>
                      <a:lnTo>
                        <a:pt x="616086" y="741533"/>
                      </a:lnTo>
                      <a:cubicBezTo>
                        <a:pt x="629428" y="726483"/>
                        <a:pt x="636272" y="708208"/>
                        <a:pt x="634462" y="685633"/>
                      </a:cubicBezTo>
                      <a:lnTo>
                        <a:pt x="636759" y="630874"/>
                      </a:lnTo>
                      <a:lnTo>
                        <a:pt x="697629" y="613761"/>
                      </a:lnTo>
                      <a:cubicBezTo>
                        <a:pt x="733408" y="598843"/>
                        <a:pt x="768834" y="583129"/>
                        <a:pt x="792955" y="541890"/>
                      </a:cubicBezTo>
                      <a:lnTo>
                        <a:pt x="875646" y="411837"/>
                      </a:lnTo>
                      <a:lnTo>
                        <a:pt x="927329" y="263530"/>
                      </a:lnTo>
                      <a:cubicBezTo>
                        <a:pt x="933620" y="234051"/>
                        <a:pt x="943063" y="197562"/>
                        <a:pt x="932862" y="176275"/>
                      </a:cubicBezTo>
                      <a:lnTo>
                        <a:pt x="912515" y="182663"/>
                      </a:lnTo>
                      <a:cubicBezTo>
                        <a:pt x="898301" y="181248"/>
                        <a:pt x="905852" y="170742"/>
                        <a:pt x="904799" y="159269"/>
                      </a:cubicBezTo>
                      <a:cubicBezTo>
                        <a:pt x="892609" y="149526"/>
                        <a:pt x="884547" y="138074"/>
                        <a:pt x="885309" y="122970"/>
                      </a:cubicBezTo>
                      <a:cubicBezTo>
                        <a:pt x="891226" y="107566"/>
                        <a:pt x="897468" y="92808"/>
                        <a:pt x="907642" y="85862"/>
                      </a:cubicBezTo>
                      <a:cubicBezTo>
                        <a:pt x="920687" y="71283"/>
                        <a:pt x="942704" y="66890"/>
                        <a:pt x="962932" y="6046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CC00">
                      <a:alpha val="29411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6451034" y="2922258"/>
                  <a:ext cx="153709" cy="245744"/>
                </a:xfrm>
                <a:custGeom>
                  <a:rect b="b" l="l" r="r" t="t"/>
                  <a:pathLst>
                    <a:path extrusionOk="0" h="245744" w="153709">
                      <a:moveTo>
                        <a:pt x="41472" y="92235"/>
                      </a:moveTo>
                      <a:lnTo>
                        <a:pt x="11723" y="64476"/>
                      </a:lnTo>
                      <a:cubicBezTo>
                        <a:pt x="8836" y="44424"/>
                        <a:pt x="15643" y="40420"/>
                        <a:pt x="19386" y="31343"/>
                      </a:cubicBezTo>
                      <a:cubicBezTo>
                        <a:pt x="31161" y="18411"/>
                        <a:pt x="43826" y="27579"/>
                        <a:pt x="56798" y="44327"/>
                      </a:cubicBezTo>
                      <a:lnTo>
                        <a:pt x="67615" y="1"/>
                      </a:lnTo>
                      <a:cubicBezTo>
                        <a:pt x="74816" y="7327"/>
                        <a:pt x="83751" y="12928"/>
                        <a:pt x="82941" y="28209"/>
                      </a:cubicBezTo>
                      <a:cubicBezTo>
                        <a:pt x="80896" y="42320"/>
                        <a:pt x="74886" y="61025"/>
                        <a:pt x="79335" y="67610"/>
                      </a:cubicBezTo>
                      <a:cubicBezTo>
                        <a:pt x="85947" y="63808"/>
                        <a:pt x="92558" y="49723"/>
                        <a:pt x="99168" y="36716"/>
                      </a:cubicBezTo>
                      <a:lnTo>
                        <a:pt x="108634" y="13881"/>
                      </a:lnTo>
                      <a:cubicBezTo>
                        <a:pt x="111491" y="21641"/>
                        <a:pt x="118789" y="26249"/>
                        <a:pt x="114043" y="39402"/>
                      </a:cubicBezTo>
                      <a:cubicBezTo>
                        <a:pt x="109853" y="60579"/>
                        <a:pt x="102790" y="87176"/>
                        <a:pt x="109986" y="86863"/>
                      </a:cubicBezTo>
                      <a:cubicBezTo>
                        <a:pt x="133497" y="73777"/>
                        <a:pt x="127418" y="52044"/>
                        <a:pt x="132528" y="33582"/>
                      </a:cubicBezTo>
                      <a:cubicBezTo>
                        <a:pt x="146226" y="41353"/>
                        <a:pt x="151999" y="54635"/>
                        <a:pt x="153712" y="70744"/>
                      </a:cubicBezTo>
                      <a:lnTo>
                        <a:pt x="134323" y="106563"/>
                      </a:lnTo>
                      <a:cubicBezTo>
                        <a:pt x="142299" y="118640"/>
                        <a:pt x="147674" y="130915"/>
                        <a:pt x="140188" y="144173"/>
                      </a:cubicBezTo>
                      <a:lnTo>
                        <a:pt x="127112" y="141935"/>
                      </a:lnTo>
                      <a:lnTo>
                        <a:pt x="119452" y="155814"/>
                      </a:lnTo>
                      <a:lnTo>
                        <a:pt x="88351" y="159843"/>
                      </a:lnTo>
                      <a:lnTo>
                        <a:pt x="96013" y="174619"/>
                      </a:lnTo>
                      <a:lnTo>
                        <a:pt x="119452" y="183574"/>
                      </a:lnTo>
                      <a:cubicBezTo>
                        <a:pt x="123879" y="198216"/>
                        <a:pt x="121564" y="209035"/>
                        <a:pt x="117649" y="218944"/>
                      </a:cubicBezTo>
                      <a:cubicBezTo>
                        <a:pt x="109242" y="230757"/>
                        <a:pt x="101547" y="244928"/>
                        <a:pt x="89703" y="245361"/>
                      </a:cubicBezTo>
                      <a:cubicBezTo>
                        <a:pt x="75457" y="247085"/>
                        <a:pt x="63532" y="243041"/>
                        <a:pt x="54093" y="232825"/>
                      </a:cubicBezTo>
                      <a:lnTo>
                        <a:pt x="45529" y="214915"/>
                      </a:lnTo>
                      <a:cubicBezTo>
                        <a:pt x="38017" y="224679"/>
                        <a:pt x="30504" y="223158"/>
                        <a:pt x="22991" y="222527"/>
                      </a:cubicBezTo>
                      <a:lnTo>
                        <a:pt x="15779" y="191633"/>
                      </a:lnTo>
                      <a:cubicBezTo>
                        <a:pt x="10124" y="184606"/>
                        <a:pt x="2420" y="183684"/>
                        <a:pt x="3" y="167007"/>
                      </a:cubicBezTo>
                      <a:lnTo>
                        <a:pt x="14878" y="132532"/>
                      </a:lnTo>
                      <a:lnTo>
                        <a:pt x="36064" y="112831"/>
                      </a:lnTo>
                      <a:cubicBezTo>
                        <a:pt x="50430" y="105675"/>
                        <a:pt x="67128" y="104307"/>
                        <a:pt x="83842" y="1029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6451345" y="2922813"/>
                  <a:ext cx="153703" cy="245744"/>
                </a:xfrm>
                <a:custGeom>
                  <a:rect b="b" l="l" r="r" t="t"/>
                  <a:pathLst>
                    <a:path extrusionOk="0" h="245744" w="153703">
                      <a:moveTo>
                        <a:pt x="41472" y="92235"/>
                      </a:moveTo>
                      <a:lnTo>
                        <a:pt x="11723" y="64476"/>
                      </a:lnTo>
                      <a:cubicBezTo>
                        <a:pt x="8837" y="44424"/>
                        <a:pt x="15643" y="40420"/>
                        <a:pt x="19386" y="31343"/>
                      </a:cubicBezTo>
                      <a:cubicBezTo>
                        <a:pt x="31161" y="18411"/>
                        <a:pt x="43826" y="27579"/>
                        <a:pt x="56798" y="44327"/>
                      </a:cubicBezTo>
                      <a:lnTo>
                        <a:pt x="67616" y="1"/>
                      </a:lnTo>
                      <a:cubicBezTo>
                        <a:pt x="74816" y="7327"/>
                        <a:pt x="83751" y="12928"/>
                        <a:pt x="82942" y="28209"/>
                      </a:cubicBezTo>
                      <a:cubicBezTo>
                        <a:pt x="80896" y="42320"/>
                        <a:pt x="74886" y="61025"/>
                        <a:pt x="79335" y="67610"/>
                      </a:cubicBezTo>
                      <a:cubicBezTo>
                        <a:pt x="85947" y="63808"/>
                        <a:pt x="92558" y="49723"/>
                        <a:pt x="99168" y="36716"/>
                      </a:cubicBezTo>
                      <a:lnTo>
                        <a:pt x="108634" y="13881"/>
                      </a:lnTo>
                      <a:cubicBezTo>
                        <a:pt x="111491" y="21641"/>
                        <a:pt x="118784" y="26249"/>
                        <a:pt x="114044" y="39402"/>
                      </a:cubicBezTo>
                      <a:cubicBezTo>
                        <a:pt x="109853" y="60579"/>
                        <a:pt x="102790" y="87175"/>
                        <a:pt x="109986" y="86862"/>
                      </a:cubicBezTo>
                      <a:cubicBezTo>
                        <a:pt x="133502" y="73777"/>
                        <a:pt x="127413" y="52044"/>
                        <a:pt x="132523" y="33582"/>
                      </a:cubicBezTo>
                      <a:cubicBezTo>
                        <a:pt x="146221" y="41353"/>
                        <a:pt x="152004" y="54635"/>
                        <a:pt x="153707" y="70744"/>
                      </a:cubicBezTo>
                      <a:lnTo>
                        <a:pt x="134328" y="106563"/>
                      </a:lnTo>
                      <a:cubicBezTo>
                        <a:pt x="142294" y="118640"/>
                        <a:pt x="147679" y="130915"/>
                        <a:pt x="140183" y="144173"/>
                      </a:cubicBezTo>
                      <a:lnTo>
                        <a:pt x="127117" y="141934"/>
                      </a:lnTo>
                      <a:lnTo>
                        <a:pt x="119447" y="155814"/>
                      </a:lnTo>
                      <a:lnTo>
                        <a:pt x="88351" y="159844"/>
                      </a:lnTo>
                      <a:lnTo>
                        <a:pt x="96013" y="174619"/>
                      </a:lnTo>
                      <a:lnTo>
                        <a:pt x="119447" y="183573"/>
                      </a:lnTo>
                      <a:cubicBezTo>
                        <a:pt x="123874" y="198217"/>
                        <a:pt x="121559" y="209035"/>
                        <a:pt x="117649" y="218945"/>
                      </a:cubicBezTo>
                      <a:cubicBezTo>
                        <a:pt x="109242" y="230758"/>
                        <a:pt x="101547" y="244927"/>
                        <a:pt x="89703" y="245361"/>
                      </a:cubicBezTo>
                      <a:cubicBezTo>
                        <a:pt x="75457" y="247084"/>
                        <a:pt x="63532" y="243041"/>
                        <a:pt x="54093" y="232825"/>
                      </a:cubicBezTo>
                      <a:lnTo>
                        <a:pt x="45529" y="214915"/>
                      </a:lnTo>
                      <a:cubicBezTo>
                        <a:pt x="38017" y="224678"/>
                        <a:pt x="30504" y="223158"/>
                        <a:pt x="22991" y="222526"/>
                      </a:cubicBezTo>
                      <a:lnTo>
                        <a:pt x="15779" y="191633"/>
                      </a:lnTo>
                      <a:cubicBezTo>
                        <a:pt x="10124" y="184607"/>
                        <a:pt x="2420" y="183684"/>
                        <a:pt x="3" y="167008"/>
                      </a:cubicBezTo>
                      <a:lnTo>
                        <a:pt x="14878" y="132532"/>
                      </a:lnTo>
                      <a:lnTo>
                        <a:pt x="36064" y="112832"/>
                      </a:lnTo>
                      <a:cubicBezTo>
                        <a:pt x="50430" y="105675"/>
                        <a:pt x="67128" y="104306"/>
                        <a:pt x="83842" y="102981"/>
                      </a:cubicBezTo>
                      <a:close/>
                    </a:path>
                  </a:pathLst>
                </a:custGeom>
                <a:solidFill>
                  <a:srgbClr val="FF4E56"/>
                </a:solidFill>
                <a:ln cap="flat" cmpd="sng" w="9525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6450323" y="2923638"/>
                  <a:ext cx="153706" cy="245744"/>
                </a:xfrm>
                <a:custGeom>
                  <a:rect b="b" l="l" r="r" t="t"/>
                  <a:pathLst>
                    <a:path extrusionOk="0" h="245744" w="153706">
                      <a:moveTo>
                        <a:pt x="41472" y="92235"/>
                      </a:moveTo>
                      <a:lnTo>
                        <a:pt x="11723" y="64476"/>
                      </a:lnTo>
                      <a:cubicBezTo>
                        <a:pt x="8837" y="44424"/>
                        <a:pt x="15643" y="40420"/>
                        <a:pt x="19386" y="31343"/>
                      </a:cubicBezTo>
                      <a:cubicBezTo>
                        <a:pt x="31161" y="18411"/>
                        <a:pt x="43827" y="27579"/>
                        <a:pt x="56798" y="44327"/>
                      </a:cubicBezTo>
                      <a:lnTo>
                        <a:pt x="67616" y="1"/>
                      </a:lnTo>
                      <a:cubicBezTo>
                        <a:pt x="74816" y="7327"/>
                        <a:pt x="83751" y="12928"/>
                        <a:pt x="82942" y="28209"/>
                      </a:cubicBezTo>
                      <a:cubicBezTo>
                        <a:pt x="80896" y="42320"/>
                        <a:pt x="74886" y="61025"/>
                        <a:pt x="79335" y="67610"/>
                      </a:cubicBezTo>
                      <a:cubicBezTo>
                        <a:pt x="85947" y="63808"/>
                        <a:pt x="92558" y="49723"/>
                        <a:pt x="99169" y="36716"/>
                      </a:cubicBezTo>
                      <a:lnTo>
                        <a:pt x="108634" y="13881"/>
                      </a:lnTo>
                      <a:cubicBezTo>
                        <a:pt x="111491" y="21641"/>
                        <a:pt x="118789" y="26249"/>
                        <a:pt x="114044" y="39402"/>
                      </a:cubicBezTo>
                      <a:cubicBezTo>
                        <a:pt x="109853" y="60579"/>
                        <a:pt x="102791" y="87176"/>
                        <a:pt x="109986" y="86863"/>
                      </a:cubicBezTo>
                      <a:cubicBezTo>
                        <a:pt x="133504" y="73777"/>
                        <a:pt x="127415" y="52044"/>
                        <a:pt x="132525" y="33582"/>
                      </a:cubicBezTo>
                      <a:cubicBezTo>
                        <a:pt x="146223" y="41353"/>
                        <a:pt x="151995" y="54635"/>
                        <a:pt x="153709" y="70744"/>
                      </a:cubicBezTo>
                      <a:lnTo>
                        <a:pt x="134330" y="106563"/>
                      </a:lnTo>
                      <a:cubicBezTo>
                        <a:pt x="142296" y="118640"/>
                        <a:pt x="147681" y="130915"/>
                        <a:pt x="140185" y="144173"/>
                      </a:cubicBezTo>
                      <a:lnTo>
                        <a:pt x="127119" y="141935"/>
                      </a:lnTo>
                      <a:lnTo>
                        <a:pt x="119449" y="155814"/>
                      </a:lnTo>
                      <a:lnTo>
                        <a:pt x="88351" y="159843"/>
                      </a:lnTo>
                      <a:lnTo>
                        <a:pt x="96013" y="174619"/>
                      </a:lnTo>
                      <a:lnTo>
                        <a:pt x="119449" y="183574"/>
                      </a:lnTo>
                      <a:cubicBezTo>
                        <a:pt x="123876" y="198216"/>
                        <a:pt x="121561" y="209035"/>
                        <a:pt x="117649" y="218944"/>
                      </a:cubicBezTo>
                      <a:cubicBezTo>
                        <a:pt x="109242" y="230757"/>
                        <a:pt x="101546" y="244928"/>
                        <a:pt x="89703" y="245361"/>
                      </a:cubicBezTo>
                      <a:cubicBezTo>
                        <a:pt x="75457" y="247085"/>
                        <a:pt x="63532" y="243041"/>
                        <a:pt x="54093" y="232825"/>
                      </a:cubicBezTo>
                      <a:lnTo>
                        <a:pt x="45529" y="214915"/>
                      </a:lnTo>
                      <a:cubicBezTo>
                        <a:pt x="38017" y="224679"/>
                        <a:pt x="30504" y="223158"/>
                        <a:pt x="22991" y="222527"/>
                      </a:cubicBezTo>
                      <a:lnTo>
                        <a:pt x="15779" y="191633"/>
                      </a:lnTo>
                      <a:cubicBezTo>
                        <a:pt x="10124" y="184606"/>
                        <a:pt x="2420" y="183684"/>
                        <a:pt x="3" y="167007"/>
                      </a:cubicBezTo>
                      <a:lnTo>
                        <a:pt x="14878" y="132532"/>
                      </a:lnTo>
                      <a:lnTo>
                        <a:pt x="36064" y="112831"/>
                      </a:lnTo>
                      <a:cubicBezTo>
                        <a:pt x="50430" y="105675"/>
                        <a:pt x="67128" y="104307"/>
                        <a:pt x="83843" y="10298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F0000">
                      <a:alpha val="30588"/>
                    </a:srgbClr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5902181" y="3729827"/>
                  <a:ext cx="249529" cy="215426"/>
                </a:xfrm>
                <a:custGeom>
                  <a:rect b="b" l="l" r="r" t="t"/>
                  <a:pathLst>
                    <a:path extrusionOk="0" h="215426" w="249529">
                      <a:moveTo>
                        <a:pt x="80347" y="4390"/>
                      </a:moveTo>
                      <a:lnTo>
                        <a:pt x="67147" y="8706"/>
                      </a:lnTo>
                      <a:cubicBezTo>
                        <a:pt x="75736" y="31459"/>
                        <a:pt x="81425" y="46700"/>
                        <a:pt x="85386" y="71227"/>
                      </a:cubicBezTo>
                      <a:cubicBezTo>
                        <a:pt x="89349" y="95754"/>
                        <a:pt x="94385" y="98604"/>
                        <a:pt x="96523" y="100636"/>
                      </a:cubicBezTo>
                      <a:cubicBezTo>
                        <a:pt x="101914" y="108401"/>
                        <a:pt x="106438" y="104931"/>
                        <a:pt x="108137" y="114837"/>
                      </a:cubicBezTo>
                      <a:cubicBezTo>
                        <a:pt x="123948" y="112948"/>
                        <a:pt x="140184" y="109220"/>
                        <a:pt x="155679" y="106396"/>
                      </a:cubicBezTo>
                      <a:cubicBezTo>
                        <a:pt x="162843" y="105090"/>
                        <a:pt x="176722" y="106752"/>
                        <a:pt x="182391" y="121297"/>
                      </a:cubicBezTo>
                      <a:cubicBezTo>
                        <a:pt x="182183" y="121470"/>
                        <a:pt x="161015" y="111517"/>
                        <a:pt x="150638" y="113496"/>
                      </a:cubicBezTo>
                      <a:cubicBezTo>
                        <a:pt x="139316" y="115654"/>
                        <a:pt x="136129" y="122148"/>
                        <a:pt x="128123" y="122991"/>
                      </a:cubicBezTo>
                      <a:cubicBezTo>
                        <a:pt x="118192" y="124039"/>
                        <a:pt x="104711" y="119160"/>
                        <a:pt x="104711" y="119160"/>
                      </a:cubicBezTo>
                      <a:lnTo>
                        <a:pt x="126127" y="135063"/>
                      </a:lnTo>
                      <a:cubicBezTo>
                        <a:pt x="145217" y="149238"/>
                        <a:pt x="181696" y="136783"/>
                        <a:pt x="217573" y="150245"/>
                      </a:cubicBezTo>
                      <a:cubicBezTo>
                        <a:pt x="222729" y="152113"/>
                        <a:pt x="232200" y="171813"/>
                        <a:pt x="234190" y="174417"/>
                      </a:cubicBezTo>
                      <a:cubicBezTo>
                        <a:pt x="228700" y="172279"/>
                        <a:pt x="212167" y="162709"/>
                        <a:pt x="203178" y="163202"/>
                      </a:cubicBezTo>
                      <a:cubicBezTo>
                        <a:pt x="194188" y="163695"/>
                        <a:pt x="174978" y="163593"/>
                        <a:pt x="158981" y="158856"/>
                      </a:cubicBezTo>
                      <a:cubicBezTo>
                        <a:pt x="142983" y="154118"/>
                        <a:pt x="138255" y="147118"/>
                        <a:pt x="127592" y="144319"/>
                      </a:cubicBezTo>
                      <a:lnTo>
                        <a:pt x="102475" y="139399"/>
                      </a:lnTo>
                      <a:cubicBezTo>
                        <a:pt x="109339" y="143763"/>
                        <a:pt x="122361" y="150837"/>
                        <a:pt x="131082" y="164290"/>
                      </a:cubicBezTo>
                      <a:cubicBezTo>
                        <a:pt x="138226" y="175309"/>
                        <a:pt x="139045" y="189827"/>
                        <a:pt x="138874" y="196108"/>
                      </a:cubicBezTo>
                      <a:cubicBezTo>
                        <a:pt x="134814" y="193524"/>
                        <a:pt x="113529" y="162517"/>
                        <a:pt x="104981" y="159826"/>
                      </a:cubicBezTo>
                      <a:cubicBezTo>
                        <a:pt x="96432" y="157135"/>
                        <a:pt x="94832" y="154005"/>
                        <a:pt x="91064" y="145336"/>
                      </a:cubicBezTo>
                      <a:cubicBezTo>
                        <a:pt x="85922" y="144659"/>
                        <a:pt x="81160" y="142174"/>
                        <a:pt x="76741" y="140210"/>
                      </a:cubicBezTo>
                      <a:cubicBezTo>
                        <a:pt x="75500" y="139051"/>
                        <a:pt x="74126" y="136574"/>
                        <a:pt x="70905" y="132098"/>
                      </a:cubicBezTo>
                      <a:lnTo>
                        <a:pt x="65507" y="124579"/>
                      </a:lnTo>
                      <a:cubicBezTo>
                        <a:pt x="61450" y="128695"/>
                        <a:pt x="54754" y="131849"/>
                        <a:pt x="51483" y="133503"/>
                      </a:cubicBezTo>
                      <a:cubicBezTo>
                        <a:pt x="48213" y="134666"/>
                        <a:pt x="42478" y="137007"/>
                        <a:pt x="33474" y="141833"/>
                      </a:cubicBezTo>
                      <a:cubicBezTo>
                        <a:pt x="27293" y="144282"/>
                        <a:pt x="15846" y="165376"/>
                        <a:pt x="12865" y="169959"/>
                      </a:cubicBezTo>
                      <a:cubicBezTo>
                        <a:pt x="13149" y="167478"/>
                        <a:pt x="17032" y="143595"/>
                        <a:pt x="18818" y="141309"/>
                      </a:cubicBezTo>
                      <a:cubicBezTo>
                        <a:pt x="27242" y="130525"/>
                        <a:pt x="32708" y="124498"/>
                        <a:pt x="41219" y="121922"/>
                      </a:cubicBezTo>
                      <a:cubicBezTo>
                        <a:pt x="49729" y="119345"/>
                        <a:pt x="59038" y="119090"/>
                        <a:pt x="61880" y="112348"/>
                      </a:cubicBezTo>
                      <a:cubicBezTo>
                        <a:pt x="64723" y="105604"/>
                        <a:pt x="68722" y="100851"/>
                        <a:pt x="60490" y="80571"/>
                      </a:cubicBezTo>
                      <a:cubicBezTo>
                        <a:pt x="52257" y="60292"/>
                        <a:pt x="45487" y="32735"/>
                        <a:pt x="40586" y="5676"/>
                      </a:cubicBezTo>
                      <a:lnTo>
                        <a:pt x="25381" y="1"/>
                      </a:lnTo>
                      <a:cubicBezTo>
                        <a:pt x="30382" y="27617"/>
                        <a:pt x="34921" y="65384"/>
                        <a:pt x="48394" y="97094"/>
                      </a:cubicBezTo>
                      <a:cubicBezTo>
                        <a:pt x="50915" y="104552"/>
                        <a:pt x="50318" y="107728"/>
                        <a:pt x="40420" y="111190"/>
                      </a:cubicBezTo>
                      <a:cubicBezTo>
                        <a:pt x="30520" y="114652"/>
                        <a:pt x="14832" y="120848"/>
                        <a:pt x="6543" y="140246"/>
                      </a:cubicBezTo>
                      <a:cubicBezTo>
                        <a:pt x="-1747" y="159644"/>
                        <a:pt x="-336" y="175400"/>
                        <a:pt x="1092" y="182785"/>
                      </a:cubicBezTo>
                      <a:cubicBezTo>
                        <a:pt x="2520" y="190161"/>
                        <a:pt x="3669" y="191843"/>
                        <a:pt x="5845" y="193099"/>
                      </a:cubicBezTo>
                      <a:cubicBezTo>
                        <a:pt x="8019" y="194355"/>
                        <a:pt x="8729" y="188631"/>
                        <a:pt x="15829" y="182097"/>
                      </a:cubicBezTo>
                      <a:cubicBezTo>
                        <a:pt x="22929" y="175572"/>
                        <a:pt x="28663" y="174660"/>
                        <a:pt x="32339" y="168625"/>
                      </a:cubicBezTo>
                      <a:cubicBezTo>
                        <a:pt x="36014" y="162594"/>
                        <a:pt x="41079" y="158136"/>
                        <a:pt x="45753" y="155550"/>
                      </a:cubicBezTo>
                      <a:cubicBezTo>
                        <a:pt x="50960" y="153036"/>
                        <a:pt x="55880" y="150912"/>
                        <a:pt x="60865" y="148699"/>
                      </a:cubicBezTo>
                      <a:cubicBezTo>
                        <a:pt x="61969" y="150242"/>
                        <a:pt x="62605" y="151660"/>
                        <a:pt x="64351" y="153291"/>
                      </a:cubicBezTo>
                      <a:cubicBezTo>
                        <a:pt x="67654" y="156376"/>
                        <a:pt x="73035" y="158278"/>
                        <a:pt x="78933" y="160097"/>
                      </a:cubicBezTo>
                      <a:cubicBezTo>
                        <a:pt x="84679" y="170162"/>
                        <a:pt x="93642" y="177477"/>
                        <a:pt x="106545" y="179979"/>
                      </a:cubicBezTo>
                      <a:cubicBezTo>
                        <a:pt x="119448" y="182482"/>
                        <a:pt x="123303" y="193484"/>
                        <a:pt x="131165" y="205722"/>
                      </a:cubicBezTo>
                      <a:lnTo>
                        <a:pt x="137380" y="215428"/>
                      </a:lnTo>
                      <a:lnTo>
                        <a:pt x="145328" y="207090"/>
                      </a:lnTo>
                      <a:cubicBezTo>
                        <a:pt x="153780" y="198246"/>
                        <a:pt x="155284" y="186929"/>
                        <a:pt x="152559" y="178834"/>
                      </a:cubicBezTo>
                      <a:cubicBezTo>
                        <a:pt x="150737" y="173424"/>
                        <a:pt x="130800" y="155525"/>
                        <a:pt x="128280" y="152224"/>
                      </a:cubicBezTo>
                      <a:cubicBezTo>
                        <a:pt x="131950" y="153407"/>
                        <a:pt x="151117" y="169213"/>
                        <a:pt x="154950" y="170344"/>
                      </a:cubicBezTo>
                      <a:cubicBezTo>
                        <a:pt x="171780" y="175329"/>
                        <a:pt x="189456" y="179685"/>
                        <a:pt x="201374" y="178986"/>
                      </a:cubicBezTo>
                      <a:cubicBezTo>
                        <a:pt x="213291" y="178297"/>
                        <a:pt x="221625" y="182937"/>
                        <a:pt x="233457" y="190060"/>
                      </a:cubicBezTo>
                      <a:lnTo>
                        <a:pt x="249532" y="199735"/>
                      </a:lnTo>
                      <a:lnTo>
                        <a:pt x="247083" y="181215"/>
                      </a:lnTo>
                      <a:cubicBezTo>
                        <a:pt x="246153" y="174184"/>
                        <a:pt x="245153" y="166251"/>
                        <a:pt x="241147" y="158516"/>
                      </a:cubicBezTo>
                      <a:cubicBezTo>
                        <a:pt x="237139" y="150780"/>
                        <a:pt x="229677" y="143810"/>
                        <a:pt x="211602" y="141952"/>
                      </a:cubicBezTo>
                      <a:cubicBezTo>
                        <a:pt x="196151" y="137860"/>
                        <a:pt x="147001" y="132819"/>
                        <a:pt x="138663" y="130157"/>
                      </a:cubicBezTo>
                      <a:cubicBezTo>
                        <a:pt x="133060" y="125166"/>
                        <a:pt x="166963" y="124355"/>
                        <a:pt x="167898" y="124264"/>
                      </a:cubicBezTo>
                      <a:cubicBezTo>
                        <a:pt x="168834" y="124173"/>
                        <a:pt x="186246" y="128412"/>
                        <a:pt x="195557" y="136195"/>
                      </a:cubicBezTo>
                      <a:cubicBezTo>
                        <a:pt x="197334" y="120943"/>
                        <a:pt x="188785" y="108821"/>
                        <a:pt x="178555" y="101172"/>
                      </a:cubicBezTo>
                      <a:cubicBezTo>
                        <a:pt x="170756" y="95341"/>
                        <a:pt x="159288" y="93555"/>
                        <a:pt x="153095" y="94713"/>
                      </a:cubicBezTo>
                      <a:lnTo>
                        <a:pt x="115607" y="101726"/>
                      </a:lnTo>
                      <a:cubicBezTo>
                        <a:pt x="113508" y="96539"/>
                        <a:pt x="111459" y="92273"/>
                        <a:pt x="108726" y="89673"/>
                      </a:cubicBezTo>
                      <a:cubicBezTo>
                        <a:pt x="104697" y="85842"/>
                        <a:pt x="99883" y="84224"/>
                        <a:pt x="98046" y="81623"/>
                      </a:cubicBezTo>
                      <a:cubicBezTo>
                        <a:pt x="94966" y="43870"/>
                        <a:pt x="87896" y="24392"/>
                        <a:pt x="80347" y="4392"/>
                      </a:cubicBezTo>
                      <a:close/>
                    </a:path>
                  </a:pathLst>
                </a:custGeom>
                <a:solidFill>
                  <a:srgbClr val="78673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5559596" y="2954553"/>
                  <a:ext cx="1005325" cy="786888"/>
                </a:xfrm>
                <a:custGeom>
                  <a:rect b="b" l="l" r="r" t="t"/>
                  <a:pathLst>
                    <a:path extrusionOk="0" h="786888" w="1005325">
                      <a:moveTo>
                        <a:pt x="79542" y="42"/>
                      </a:moveTo>
                      <a:cubicBezTo>
                        <a:pt x="77698" y="-37"/>
                        <a:pt x="75851" y="1"/>
                        <a:pt x="74004" y="141"/>
                      </a:cubicBezTo>
                      <a:cubicBezTo>
                        <a:pt x="69077" y="512"/>
                        <a:pt x="64129" y="1668"/>
                        <a:pt x="59203" y="3702"/>
                      </a:cubicBezTo>
                      <a:cubicBezTo>
                        <a:pt x="36315" y="21364"/>
                        <a:pt x="54448" y="37779"/>
                        <a:pt x="62410" y="56337"/>
                      </a:cubicBezTo>
                      <a:cubicBezTo>
                        <a:pt x="43121" y="53614"/>
                        <a:pt x="30907" y="58493"/>
                        <a:pt x="23485" y="75333"/>
                      </a:cubicBezTo>
                      <a:cubicBezTo>
                        <a:pt x="10637" y="79353"/>
                        <a:pt x="3044" y="86613"/>
                        <a:pt x="576" y="98305"/>
                      </a:cubicBezTo>
                      <a:cubicBezTo>
                        <a:pt x="-2899" y="114775"/>
                        <a:pt x="10124" y="125180"/>
                        <a:pt x="20676" y="135427"/>
                      </a:cubicBezTo>
                      <a:cubicBezTo>
                        <a:pt x="19151" y="142931"/>
                        <a:pt x="17331" y="150399"/>
                        <a:pt x="17828" y="158954"/>
                      </a:cubicBezTo>
                      <a:cubicBezTo>
                        <a:pt x="18374" y="168368"/>
                        <a:pt x="22131" y="178242"/>
                        <a:pt x="28286" y="187428"/>
                      </a:cubicBezTo>
                      <a:cubicBezTo>
                        <a:pt x="27023" y="193233"/>
                        <a:pt x="25186" y="199256"/>
                        <a:pt x="26194" y="207809"/>
                      </a:cubicBezTo>
                      <a:cubicBezTo>
                        <a:pt x="27134" y="215786"/>
                        <a:pt x="32076" y="223889"/>
                        <a:pt x="38944" y="231356"/>
                      </a:cubicBezTo>
                      <a:cubicBezTo>
                        <a:pt x="28754" y="242981"/>
                        <a:pt x="24425" y="247529"/>
                        <a:pt x="42450" y="257831"/>
                      </a:cubicBezTo>
                      <a:cubicBezTo>
                        <a:pt x="35210" y="265064"/>
                        <a:pt x="25780" y="270521"/>
                        <a:pt x="24899" y="279004"/>
                      </a:cubicBezTo>
                      <a:cubicBezTo>
                        <a:pt x="23877" y="288851"/>
                        <a:pt x="26510" y="299378"/>
                        <a:pt x="41354" y="305440"/>
                      </a:cubicBezTo>
                      <a:cubicBezTo>
                        <a:pt x="27315" y="313803"/>
                        <a:pt x="23261" y="323438"/>
                        <a:pt x="22429" y="337555"/>
                      </a:cubicBezTo>
                      <a:cubicBezTo>
                        <a:pt x="21595" y="351716"/>
                        <a:pt x="36048" y="371429"/>
                        <a:pt x="58864" y="378851"/>
                      </a:cubicBezTo>
                      <a:cubicBezTo>
                        <a:pt x="48324" y="406190"/>
                        <a:pt x="63199" y="448030"/>
                        <a:pt x="87410" y="453984"/>
                      </a:cubicBezTo>
                      <a:cubicBezTo>
                        <a:pt x="78993" y="478694"/>
                        <a:pt x="98539" y="495428"/>
                        <a:pt x="113008" y="509567"/>
                      </a:cubicBezTo>
                      <a:cubicBezTo>
                        <a:pt x="106952" y="520297"/>
                        <a:pt x="110930" y="531049"/>
                        <a:pt x="117610" y="538337"/>
                      </a:cubicBezTo>
                      <a:cubicBezTo>
                        <a:pt x="125781" y="547254"/>
                        <a:pt x="143179" y="549896"/>
                        <a:pt x="157548" y="552230"/>
                      </a:cubicBezTo>
                      <a:cubicBezTo>
                        <a:pt x="150083" y="575904"/>
                        <a:pt x="154722" y="600067"/>
                        <a:pt x="166276" y="611570"/>
                      </a:cubicBezTo>
                      <a:cubicBezTo>
                        <a:pt x="173330" y="618594"/>
                        <a:pt x="188327" y="615625"/>
                        <a:pt x="197043" y="618252"/>
                      </a:cubicBezTo>
                      <a:cubicBezTo>
                        <a:pt x="197646" y="632228"/>
                        <a:pt x="204835" y="648712"/>
                        <a:pt x="216596" y="660822"/>
                      </a:cubicBezTo>
                      <a:cubicBezTo>
                        <a:pt x="231056" y="675712"/>
                        <a:pt x="248962" y="670095"/>
                        <a:pt x="267334" y="667239"/>
                      </a:cubicBezTo>
                      <a:cubicBezTo>
                        <a:pt x="266138" y="689161"/>
                        <a:pt x="279933" y="692869"/>
                        <a:pt x="296696" y="693827"/>
                      </a:cubicBezTo>
                      <a:cubicBezTo>
                        <a:pt x="309923" y="719156"/>
                        <a:pt x="323518" y="750081"/>
                        <a:pt x="359186" y="767890"/>
                      </a:cubicBezTo>
                      <a:cubicBezTo>
                        <a:pt x="368798" y="785580"/>
                        <a:pt x="384031" y="784325"/>
                        <a:pt x="399047" y="785363"/>
                      </a:cubicBezTo>
                      <a:cubicBezTo>
                        <a:pt x="415699" y="786514"/>
                        <a:pt x="428978" y="790473"/>
                        <a:pt x="437435" y="778181"/>
                      </a:cubicBezTo>
                      <a:cubicBezTo>
                        <a:pt x="448653" y="766748"/>
                        <a:pt x="450744" y="755532"/>
                        <a:pt x="454247" y="749054"/>
                      </a:cubicBezTo>
                      <a:cubicBezTo>
                        <a:pt x="462895" y="748456"/>
                        <a:pt x="474247" y="750124"/>
                        <a:pt x="481917" y="745749"/>
                      </a:cubicBezTo>
                      <a:cubicBezTo>
                        <a:pt x="496067" y="735456"/>
                        <a:pt x="501503" y="722524"/>
                        <a:pt x="511499" y="710468"/>
                      </a:cubicBezTo>
                      <a:cubicBezTo>
                        <a:pt x="526689" y="725553"/>
                        <a:pt x="540061" y="745771"/>
                        <a:pt x="559647" y="747985"/>
                      </a:cubicBezTo>
                      <a:cubicBezTo>
                        <a:pt x="559647" y="747985"/>
                        <a:pt x="559767" y="747998"/>
                        <a:pt x="559827" y="748005"/>
                      </a:cubicBezTo>
                      <a:cubicBezTo>
                        <a:pt x="559887" y="748011"/>
                        <a:pt x="546197" y="743595"/>
                        <a:pt x="560006" y="748025"/>
                      </a:cubicBezTo>
                      <a:cubicBezTo>
                        <a:pt x="577941" y="753773"/>
                        <a:pt x="585819" y="756800"/>
                        <a:pt x="602696" y="756454"/>
                      </a:cubicBezTo>
                      <a:cubicBezTo>
                        <a:pt x="609558" y="756314"/>
                        <a:pt x="628929" y="756342"/>
                        <a:pt x="634907" y="750835"/>
                      </a:cubicBezTo>
                      <a:cubicBezTo>
                        <a:pt x="640886" y="745327"/>
                        <a:pt x="646982" y="744089"/>
                        <a:pt x="650028" y="733719"/>
                      </a:cubicBezTo>
                      <a:cubicBezTo>
                        <a:pt x="653648" y="721384"/>
                        <a:pt x="652475" y="707311"/>
                        <a:pt x="650028" y="695985"/>
                      </a:cubicBezTo>
                      <a:cubicBezTo>
                        <a:pt x="655644" y="682836"/>
                        <a:pt x="660060" y="666079"/>
                        <a:pt x="659130" y="644003"/>
                      </a:cubicBezTo>
                      <a:cubicBezTo>
                        <a:pt x="666660" y="642514"/>
                        <a:pt x="675136" y="637080"/>
                        <a:pt x="681661" y="637394"/>
                      </a:cubicBezTo>
                      <a:cubicBezTo>
                        <a:pt x="701585" y="638352"/>
                        <a:pt x="717600" y="630790"/>
                        <a:pt x="730606" y="623662"/>
                      </a:cubicBezTo>
                      <a:cubicBezTo>
                        <a:pt x="743321" y="616692"/>
                        <a:pt x="761170" y="611395"/>
                        <a:pt x="776443" y="597463"/>
                      </a:cubicBezTo>
                      <a:cubicBezTo>
                        <a:pt x="810781" y="566141"/>
                        <a:pt x="823640" y="535322"/>
                        <a:pt x="860588" y="482123"/>
                      </a:cubicBezTo>
                      <a:cubicBezTo>
                        <a:pt x="902869" y="421243"/>
                        <a:pt x="912751" y="358066"/>
                        <a:pt x="930529" y="306173"/>
                      </a:cubicBezTo>
                      <a:cubicBezTo>
                        <a:pt x="941011" y="275576"/>
                        <a:pt x="946282" y="243481"/>
                        <a:pt x="950011" y="216022"/>
                      </a:cubicBezTo>
                      <a:cubicBezTo>
                        <a:pt x="951059" y="208306"/>
                        <a:pt x="947552" y="204462"/>
                        <a:pt x="950868" y="196729"/>
                      </a:cubicBezTo>
                      <a:cubicBezTo>
                        <a:pt x="947253" y="191913"/>
                        <a:pt x="943708" y="186079"/>
                        <a:pt x="940887" y="172450"/>
                      </a:cubicBezTo>
                      <a:lnTo>
                        <a:pt x="944413" y="156996"/>
                      </a:lnTo>
                      <a:cubicBezTo>
                        <a:pt x="946489" y="147884"/>
                        <a:pt x="923136" y="159138"/>
                        <a:pt x="937282" y="168869"/>
                      </a:cubicBezTo>
                      <a:cubicBezTo>
                        <a:pt x="939292" y="182312"/>
                        <a:pt x="925713" y="185115"/>
                        <a:pt x="918756" y="179949"/>
                      </a:cubicBezTo>
                      <a:cubicBezTo>
                        <a:pt x="914109" y="176499"/>
                        <a:pt x="918936" y="170300"/>
                        <a:pt x="913317" y="157056"/>
                      </a:cubicBezTo>
                      <a:cubicBezTo>
                        <a:pt x="912274" y="154596"/>
                        <a:pt x="906458" y="146103"/>
                        <a:pt x="904413" y="144372"/>
                      </a:cubicBezTo>
                      <a:cubicBezTo>
                        <a:pt x="902677" y="142903"/>
                        <a:pt x="900505" y="132776"/>
                        <a:pt x="909593" y="128384"/>
                      </a:cubicBezTo>
                      <a:cubicBezTo>
                        <a:pt x="917873" y="124381"/>
                        <a:pt x="929173" y="126485"/>
                        <a:pt x="931864" y="121498"/>
                      </a:cubicBezTo>
                      <a:cubicBezTo>
                        <a:pt x="934920" y="115833"/>
                        <a:pt x="916243" y="96005"/>
                        <a:pt x="923238" y="92093"/>
                      </a:cubicBezTo>
                      <a:cubicBezTo>
                        <a:pt x="932111" y="87133"/>
                        <a:pt x="948345" y="79106"/>
                        <a:pt x="956346" y="79252"/>
                      </a:cubicBezTo>
                      <a:cubicBezTo>
                        <a:pt x="964845" y="79407"/>
                        <a:pt x="969491" y="78620"/>
                        <a:pt x="978697" y="86553"/>
                      </a:cubicBezTo>
                      <a:lnTo>
                        <a:pt x="993359" y="99197"/>
                      </a:lnTo>
                      <a:cubicBezTo>
                        <a:pt x="1007184" y="111110"/>
                        <a:pt x="1006524" y="98914"/>
                        <a:pt x="1003638" y="93558"/>
                      </a:cubicBezTo>
                      <a:cubicBezTo>
                        <a:pt x="989227" y="66816"/>
                        <a:pt x="961527" y="56930"/>
                        <a:pt x="934972" y="54240"/>
                      </a:cubicBezTo>
                      <a:cubicBezTo>
                        <a:pt x="911351" y="51848"/>
                        <a:pt x="888477" y="50992"/>
                        <a:pt x="867859" y="57861"/>
                      </a:cubicBezTo>
                      <a:cubicBezTo>
                        <a:pt x="840958" y="66824"/>
                        <a:pt x="812089" y="79310"/>
                        <a:pt x="790467" y="93261"/>
                      </a:cubicBezTo>
                      <a:cubicBezTo>
                        <a:pt x="769455" y="106820"/>
                        <a:pt x="756166" y="126589"/>
                        <a:pt x="743594" y="144193"/>
                      </a:cubicBezTo>
                      <a:cubicBezTo>
                        <a:pt x="731023" y="161797"/>
                        <a:pt x="719274" y="177141"/>
                        <a:pt x="704311" y="185589"/>
                      </a:cubicBezTo>
                      <a:cubicBezTo>
                        <a:pt x="669268" y="205374"/>
                        <a:pt x="620713" y="201955"/>
                        <a:pt x="572536" y="213133"/>
                      </a:cubicBezTo>
                      <a:cubicBezTo>
                        <a:pt x="530876" y="222799"/>
                        <a:pt x="494663" y="242449"/>
                        <a:pt x="459965" y="241805"/>
                      </a:cubicBezTo>
                      <a:cubicBezTo>
                        <a:pt x="410108" y="240879"/>
                        <a:pt x="358956" y="237836"/>
                        <a:pt x="319883" y="209274"/>
                      </a:cubicBezTo>
                      <a:cubicBezTo>
                        <a:pt x="305284" y="198603"/>
                        <a:pt x="293847" y="173710"/>
                        <a:pt x="281935" y="162695"/>
                      </a:cubicBezTo>
                      <a:cubicBezTo>
                        <a:pt x="269300" y="151011"/>
                        <a:pt x="259858" y="143563"/>
                        <a:pt x="252910" y="137822"/>
                      </a:cubicBezTo>
                      <a:cubicBezTo>
                        <a:pt x="235511" y="123444"/>
                        <a:pt x="218665" y="110420"/>
                        <a:pt x="211216" y="95042"/>
                      </a:cubicBezTo>
                      <a:cubicBezTo>
                        <a:pt x="201860" y="75724"/>
                        <a:pt x="186665" y="64154"/>
                        <a:pt x="172551" y="57267"/>
                      </a:cubicBezTo>
                      <a:cubicBezTo>
                        <a:pt x="150342" y="46431"/>
                        <a:pt x="135649" y="29967"/>
                        <a:pt x="117470" y="15872"/>
                      </a:cubicBezTo>
                      <a:cubicBezTo>
                        <a:pt x="105213" y="6369"/>
                        <a:pt x="92445" y="589"/>
                        <a:pt x="79542" y="43"/>
                      </a:cubicBezTo>
                      <a:close/>
                      <a:moveTo>
                        <a:pt x="84841" y="23905"/>
                      </a:moveTo>
                      <a:cubicBezTo>
                        <a:pt x="91128" y="24452"/>
                        <a:pt x="98273" y="28831"/>
                        <a:pt x="104223" y="33344"/>
                      </a:cubicBezTo>
                      <a:cubicBezTo>
                        <a:pt x="110545" y="38139"/>
                        <a:pt x="121690" y="47171"/>
                        <a:pt x="126534" y="52439"/>
                      </a:cubicBezTo>
                      <a:cubicBezTo>
                        <a:pt x="138995" y="65989"/>
                        <a:pt x="155293" y="71906"/>
                        <a:pt x="167411" y="78776"/>
                      </a:cubicBezTo>
                      <a:cubicBezTo>
                        <a:pt x="179529" y="85646"/>
                        <a:pt x="191369" y="96017"/>
                        <a:pt x="197213" y="108081"/>
                      </a:cubicBezTo>
                      <a:cubicBezTo>
                        <a:pt x="208858" y="132123"/>
                        <a:pt x="225441" y="143784"/>
                        <a:pt x="243030" y="155907"/>
                      </a:cubicBezTo>
                      <a:cubicBezTo>
                        <a:pt x="261529" y="168657"/>
                        <a:pt x="269411" y="182252"/>
                        <a:pt x="279803" y="199399"/>
                      </a:cubicBezTo>
                      <a:cubicBezTo>
                        <a:pt x="284754" y="207568"/>
                        <a:pt x="304364" y="222450"/>
                        <a:pt x="315680" y="228467"/>
                      </a:cubicBezTo>
                      <a:cubicBezTo>
                        <a:pt x="365833" y="255132"/>
                        <a:pt x="404963" y="263231"/>
                        <a:pt x="459427" y="264242"/>
                      </a:cubicBezTo>
                      <a:cubicBezTo>
                        <a:pt x="504551" y="265080"/>
                        <a:pt x="543025" y="249464"/>
                        <a:pt x="579110" y="241092"/>
                      </a:cubicBezTo>
                      <a:cubicBezTo>
                        <a:pt x="621000" y="231372"/>
                        <a:pt x="673227" y="236174"/>
                        <a:pt x="718594" y="210559"/>
                      </a:cubicBezTo>
                      <a:cubicBezTo>
                        <a:pt x="740598" y="198136"/>
                        <a:pt x="754461" y="178605"/>
                        <a:pt x="767180" y="160794"/>
                      </a:cubicBezTo>
                      <a:cubicBezTo>
                        <a:pt x="779900" y="142984"/>
                        <a:pt x="790378" y="124701"/>
                        <a:pt x="803057" y="112771"/>
                      </a:cubicBezTo>
                      <a:cubicBezTo>
                        <a:pt x="820705" y="96164"/>
                        <a:pt x="846448" y="84872"/>
                        <a:pt x="868755" y="75966"/>
                      </a:cubicBezTo>
                      <a:cubicBezTo>
                        <a:pt x="881738" y="70783"/>
                        <a:pt x="924439" y="63347"/>
                        <a:pt x="949134" y="69654"/>
                      </a:cubicBezTo>
                      <a:cubicBezTo>
                        <a:pt x="932566" y="70435"/>
                        <a:pt x="910942" y="83563"/>
                        <a:pt x="901504" y="97396"/>
                      </a:cubicBezTo>
                      <a:cubicBezTo>
                        <a:pt x="894420" y="107780"/>
                        <a:pt x="886550" y="120999"/>
                        <a:pt x="886086" y="132458"/>
                      </a:cubicBezTo>
                      <a:cubicBezTo>
                        <a:pt x="885747" y="140847"/>
                        <a:pt x="889661" y="149075"/>
                        <a:pt x="891723" y="155432"/>
                      </a:cubicBezTo>
                      <a:cubicBezTo>
                        <a:pt x="893469" y="160813"/>
                        <a:pt x="898960" y="163700"/>
                        <a:pt x="905289" y="167700"/>
                      </a:cubicBezTo>
                      <a:cubicBezTo>
                        <a:pt x="906826" y="173961"/>
                        <a:pt x="904401" y="184211"/>
                        <a:pt x="907381" y="188615"/>
                      </a:cubicBezTo>
                      <a:cubicBezTo>
                        <a:pt x="912876" y="196733"/>
                        <a:pt x="928480" y="201326"/>
                        <a:pt x="936644" y="190198"/>
                      </a:cubicBezTo>
                      <a:cubicBezTo>
                        <a:pt x="941548" y="216682"/>
                        <a:pt x="928840" y="259596"/>
                        <a:pt x="914791" y="299346"/>
                      </a:cubicBezTo>
                      <a:cubicBezTo>
                        <a:pt x="895120" y="355008"/>
                        <a:pt x="874779" y="411116"/>
                        <a:pt x="836803" y="465797"/>
                      </a:cubicBezTo>
                      <a:cubicBezTo>
                        <a:pt x="798738" y="520605"/>
                        <a:pt x="786816" y="549021"/>
                        <a:pt x="756901" y="576310"/>
                      </a:cubicBezTo>
                      <a:cubicBezTo>
                        <a:pt x="747888" y="584530"/>
                        <a:pt x="732796" y="589677"/>
                        <a:pt x="716642" y="598530"/>
                      </a:cubicBezTo>
                      <a:cubicBezTo>
                        <a:pt x="704160" y="605372"/>
                        <a:pt x="692639" y="609502"/>
                        <a:pt x="686024" y="608998"/>
                      </a:cubicBezTo>
                      <a:cubicBezTo>
                        <a:pt x="665405" y="607427"/>
                        <a:pt x="649425" y="618594"/>
                        <a:pt x="632756" y="629459"/>
                      </a:cubicBezTo>
                      <a:cubicBezTo>
                        <a:pt x="639383" y="652415"/>
                        <a:pt x="626939" y="675829"/>
                        <a:pt x="619907" y="693470"/>
                      </a:cubicBezTo>
                      <a:cubicBezTo>
                        <a:pt x="623435" y="703228"/>
                        <a:pt x="623950" y="713944"/>
                        <a:pt x="622856" y="723389"/>
                      </a:cubicBezTo>
                      <a:cubicBezTo>
                        <a:pt x="622206" y="728996"/>
                        <a:pt x="622023" y="737789"/>
                        <a:pt x="619269" y="740862"/>
                      </a:cubicBezTo>
                      <a:cubicBezTo>
                        <a:pt x="618006" y="740902"/>
                        <a:pt x="593668" y="740455"/>
                        <a:pt x="584886" y="738230"/>
                      </a:cubicBezTo>
                      <a:cubicBezTo>
                        <a:pt x="575067" y="733704"/>
                        <a:pt x="572720" y="723956"/>
                        <a:pt x="557078" y="719669"/>
                      </a:cubicBezTo>
                      <a:cubicBezTo>
                        <a:pt x="541435" y="715382"/>
                        <a:pt x="530575" y="704811"/>
                        <a:pt x="535464" y="693669"/>
                      </a:cubicBezTo>
                      <a:cubicBezTo>
                        <a:pt x="540352" y="682525"/>
                        <a:pt x="552190" y="667660"/>
                        <a:pt x="563532" y="661256"/>
                      </a:cubicBezTo>
                      <a:cubicBezTo>
                        <a:pt x="569317" y="657990"/>
                        <a:pt x="585575" y="674792"/>
                        <a:pt x="594569" y="673743"/>
                      </a:cubicBezTo>
                      <a:cubicBezTo>
                        <a:pt x="605936" y="672415"/>
                        <a:pt x="623442" y="645124"/>
                        <a:pt x="620923" y="641133"/>
                      </a:cubicBezTo>
                      <a:cubicBezTo>
                        <a:pt x="615419" y="632413"/>
                        <a:pt x="600367" y="659356"/>
                        <a:pt x="592895" y="660029"/>
                      </a:cubicBezTo>
                      <a:cubicBezTo>
                        <a:pt x="581798" y="661030"/>
                        <a:pt x="569391" y="639360"/>
                        <a:pt x="560385" y="644892"/>
                      </a:cubicBezTo>
                      <a:cubicBezTo>
                        <a:pt x="535705" y="660054"/>
                        <a:pt x="533160" y="672663"/>
                        <a:pt x="523711" y="671902"/>
                      </a:cubicBezTo>
                      <a:cubicBezTo>
                        <a:pt x="522600" y="671813"/>
                        <a:pt x="506284" y="683890"/>
                        <a:pt x="501460" y="691175"/>
                      </a:cubicBezTo>
                      <a:cubicBezTo>
                        <a:pt x="495572" y="700066"/>
                        <a:pt x="485163" y="697489"/>
                        <a:pt x="478710" y="704353"/>
                      </a:cubicBezTo>
                      <a:cubicBezTo>
                        <a:pt x="477119" y="711545"/>
                        <a:pt x="471692" y="716707"/>
                        <a:pt x="467515" y="720836"/>
                      </a:cubicBezTo>
                      <a:cubicBezTo>
                        <a:pt x="457332" y="724879"/>
                        <a:pt x="454890" y="735973"/>
                        <a:pt x="444407" y="735539"/>
                      </a:cubicBezTo>
                      <a:cubicBezTo>
                        <a:pt x="431584" y="755394"/>
                        <a:pt x="420157" y="774713"/>
                        <a:pt x="404287" y="773649"/>
                      </a:cubicBezTo>
                      <a:cubicBezTo>
                        <a:pt x="388866" y="772616"/>
                        <a:pt x="376114" y="765955"/>
                        <a:pt x="370441" y="753169"/>
                      </a:cubicBezTo>
                      <a:cubicBezTo>
                        <a:pt x="338449" y="737077"/>
                        <a:pt x="328351" y="705998"/>
                        <a:pt x="314027" y="679382"/>
                      </a:cubicBezTo>
                      <a:cubicBezTo>
                        <a:pt x="283332" y="674366"/>
                        <a:pt x="285714" y="659987"/>
                        <a:pt x="278946" y="639372"/>
                      </a:cubicBezTo>
                      <a:cubicBezTo>
                        <a:pt x="269168" y="644480"/>
                        <a:pt x="241760" y="651048"/>
                        <a:pt x="231797" y="648043"/>
                      </a:cubicBezTo>
                      <a:cubicBezTo>
                        <a:pt x="212117" y="642107"/>
                        <a:pt x="211494" y="618286"/>
                        <a:pt x="210141" y="600569"/>
                      </a:cubicBezTo>
                      <a:cubicBezTo>
                        <a:pt x="202516" y="597067"/>
                        <a:pt x="183920" y="598359"/>
                        <a:pt x="178651" y="592670"/>
                      </a:cubicBezTo>
                      <a:cubicBezTo>
                        <a:pt x="159186" y="571651"/>
                        <a:pt x="166741" y="560380"/>
                        <a:pt x="177073" y="538833"/>
                      </a:cubicBezTo>
                      <a:cubicBezTo>
                        <a:pt x="160964" y="539277"/>
                        <a:pt x="139586" y="532095"/>
                        <a:pt x="135133" y="527914"/>
                      </a:cubicBezTo>
                      <a:cubicBezTo>
                        <a:pt x="128918" y="522076"/>
                        <a:pt x="130703" y="515076"/>
                        <a:pt x="136893" y="511782"/>
                      </a:cubicBezTo>
                      <a:cubicBezTo>
                        <a:pt x="146288" y="506784"/>
                        <a:pt x="155114" y="502486"/>
                        <a:pt x="161794" y="495498"/>
                      </a:cubicBezTo>
                      <a:cubicBezTo>
                        <a:pt x="170036" y="486876"/>
                        <a:pt x="199214" y="456953"/>
                        <a:pt x="194762" y="454537"/>
                      </a:cubicBezTo>
                      <a:cubicBezTo>
                        <a:pt x="190311" y="452122"/>
                        <a:pt x="157771" y="479747"/>
                        <a:pt x="151714" y="486217"/>
                      </a:cubicBezTo>
                      <a:cubicBezTo>
                        <a:pt x="147972" y="490214"/>
                        <a:pt x="142558" y="492227"/>
                        <a:pt x="136694" y="493835"/>
                      </a:cubicBezTo>
                      <a:cubicBezTo>
                        <a:pt x="120762" y="478789"/>
                        <a:pt x="109190" y="463279"/>
                        <a:pt x="109601" y="452064"/>
                      </a:cubicBezTo>
                      <a:cubicBezTo>
                        <a:pt x="110051" y="439822"/>
                        <a:pt x="115510" y="433846"/>
                        <a:pt x="118766" y="432059"/>
                      </a:cubicBezTo>
                      <a:cubicBezTo>
                        <a:pt x="130194" y="425789"/>
                        <a:pt x="154966" y="418738"/>
                        <a:pt x="153188" y="414646"/>
                      </a:cubicBezTo>
                      <a:cubicBezTo>
                        <a:pt x="151411" y="410555"/>
                        <a:pt x="122334" y="417438"/>
                        <a:pt x="113905" y="421988"/>
                      </a:cubicBezTo>
                      <a:cubicBezTo>
                        <a:pt x="109233" y="424509"/>
                        <a:pt x="104145" y="429560"/>
                        <a:pt x="99482" y="434671"/>
                      </a:cubicBezTo>
                      <a:cubicBezTo>
                        <a:pt x="84021" y="421950"/>
                        <a:pt x="71853" y="406949"/>
                        <a:pt x="82032" y="384333"/>
                      </a:cubicBezTo>
                      <a:cubicBezTo>
                        <a:pt x="88189" y="383992"/>
                        <a:pt x="94226" y="382982"/>
                        <a:pt x="98865" y="382056"/>
                      </a:cubicBezTo>
                      <a:cubicBezTo>
                        <a:pt x="108990" y="380036"/>
                        <a:pt x="133074" y="360197"/>
                        <a:pt x="131116" y="356155"/>
                      </a:cubicBezTo>
                      <a:cubicBezTo>
                        <a:pt x="129158" y="352113"/>
                        <a:pt x="102439" y="368287"/>
                        <a:pt x="94422" y="369888"/>
                      </a:cubicBezTo>
                      <a:cubicBezTo>
                        <a:pt x="87759" y="371217"/>
                        <a:pt x="69546" y="365808"/>
                        <a:pt x="65717" y="363417"/>
                      </a:cubicBezTo>
                      <a:cubicBezTo>
                        <a:pt x="53414" y="355736"/>
                        <a:pt x="48556" y="349701"/>
                        <a:pt x="46414" y="337792"/>
                      </a:cubicBezTo>
                      <a:cubicBezTo>
                        <a:pt x="45597" y="333252"/>
                        <a:pt x="51327" y="319210"/>
                        <a:pt x="61852" y="316878"/>
                      </a:cubicBezTo>
                      <a:cubicBezTo>
                        <a:pt x="70321" y="319414"/>
                        <a:pt x="78701" y="319973"/>
                        <a:pt x="86514" y="318915"/>
                      </a:cubicBezTo>
                      <a:cubicBezTo>
                        <a:pt x="98257" y="317326"/>
                        <a:pt x="124954" y="304944"/>
                        <a:pt x="123825" y="301206"/>
                      </a:cubicBezTo>
                      <a:cubicBezTo>
                        <a:pt x="122696" y="297466"/>
                        <a:pt x="92466" y="307375"/>
                        <a:pt x="83805" y="308547"/>
                      </a:cubicBezTo>
                      <a:cubicBezTo>
                        <a:pt x="75899" y="309617"/>
                        <a:pt x="64086" y="305694"/>
                        <a:pt x="56454" y="299722"/>
                      </a:cubicBezTo>
                      <a:cubicBezTo>
                        <a:pt x="50846" y="295334"/>
                        <a:pt x="47186" y="288313"/>
                        <a:pt x="47928" y="283377"/>
                      </a:cubicBezTo>
                      <a:cubicBezTo>
                        <a:pt x="49151" y="275234"/>
                        <a:pt x="65274" y="270729"/>
                        <a:pt x="72051" y="270061"/>
                      </a:cubicBezTo>
                      <a:cubicBezTo>
                        <a:pt x="83211" y="268959"/>
                        <a:pt x="93543" y="276141"/>
                        <a:pt x="101793" y="275976"/>
                      </a:cubicBezTo>
                      <a:cubicBezTo>
                        <a:pt x="115290" y="275708"/>
                        <a:pt x="129089" y="260395"/>
                        <a:pt x="128426" y="257693"/>
                      </a:cubicBezTo>
                      <a:cubicBezTo>
                        <a:pt x="127764" y="254991"/>
                        <a:pt x="113828" y="261965"/>
                        <a:pt x="99224" y="262303"/>
                      </a:cubicBezTo>
                      <a:cubicBezTo>
                        <a:pt x="91021" y="262494"/>
                        <a:pt x="79596" y="258641"/>
                        <a:pt x="69661" y="253023"/>
                      </a:cubicBezTo>
                      <a:cubicBezTo>
                        <a:pt x="60245" y="247699"/>
                        <a:pt x="53228" y="238013"/>
                        <a:pt x="55219" y="236283"/>
                      </a:cubicBezTo>
                      <a:cubicBezTo>
                        <a:pt x="69285" y="244664"/>
                        <a:pt x="87824" y="242691"/>
                        <a:pt x="97908" y="240854"/>
                      </a:cubicBezTo>
                      <a:cubicBezTo>
                        <a:pt x="106370" y="239312"/>
                        <a:pt x="127831" y="226972"/>
                        <a:pt x="125976" y="224311"/>
                      </a:cubicBezTo>
                      <a:cubicBezTo>
                        <a:pt x="124122" y="221652"/>
                        <a:pt x="100929" y="229778"/>
                        <a:pt x="93566" y="229358"/>
                      </a:cubicBezTo>
                      <a:cubicBezTo>
                        <a:pt x="76022" y="228355"/>
                        <a:pt x="61187" y="223260"/>
                        <a:pt x="47450" y="213310"/>
                      </a:cubicBezTo>
                      <a:cubicBezTo>
                        <a:pt x="38871" y="207097"/>
                        <a:pt x="38197" y="193891"/>
                        <a:pt x="38326" y="192691"/>
                      </a:cubicBezTo>
                      <a:cubicBezTo>
                        <a:pt x="46347" y="203368"/>
                        <a:pt x="65053" y="204295"/>
                        <a:pt x="70139" y="204940"/>
                      </a:cubicBezTo>
                      <a:cubicBezTo>
                        <a:pt x="80942" y="206307"/>
                        <a:pt x="113922" y="202108"/>
                        <a:pt x="112908" y="197520"/>
                      </a:cubicBezTo>
                      <a:cubicBezTo>
                        <a:pt x="111895" y="192931"/>
                        <a:pt x="79378" y="196535"/>
                        <a:pt x="70239" y="193364"/>
                      </a:cubicBezTo>
                      <a:cubicBezTo>
                        <a:pt x="53684" y="187620"/>
                        <a:pt x="36671" y="166618"/>
                        <a:pt x="36394" y="149575"/>
                      </a:cubicBezTo>
                      <a:cubicBezTo>
                        <a:pt x="43075" y="156164"/>
                        <a:pt x="53933" y="162627"/>
                        <a:pt x="57868" y="165187"/>
                      </a:cubicBezTo>
                      <a:cubicBezTo>
                        <a:pt x="66417" y="170748"/>
                        <a:pt x="92227" y="175068"/>
                        <a:pt x="93127" y="171855"/>
                      </a:cubicBezTo>
                      <a:cubicBezTo>
                        <a:pt x="94028" y="168643"/>
                        <a:pt x="70289" y="159106"/>
                        <a:pt x="63745" y="154739"/>
                      </a:cubicBezTo>
                      <a:cubicBezTo>
                        <a:pt x="55003" y="148906"/>
                        <a:pt x="45057" y="142496"/>
                        <a:pt x="41175" y="136990"/>
                      </a:cubicBezTo>
                      <a:lnTo>
                        <a:pt x="21573" y="109188"/>
                      </a:lnTo>
                      <a:cubicBezTo>
                        <a:pt x="18089" y="104247"/>
                        <a:pt x="13862" y="90430"/>
                        <a:pt x="29262" y="90371"/>
                      </a:cubicBezTo>
                      <a:cubicBezTo>
                        <a:pt x="43854" y="96181"/>
                        <a:pt x="58655" y="100780"/>
                        <a:pt x="69362" y="110139"/>
                      </a:cubicBezTo>
                      <a:cubicBezTo>
                        <a:pt x="88101" y="126516"/>
                        <a:pt x="100974" y="144323"/>
                        <a:pt x="104741" y="166018"/>
                      </a:cubicBezTo>
                      <a:cubicBezTo>
                        <a:pt x="116796" y="170829"/>
                        <a:pt x="130185" y="173470"/>
                        <a:pt x="142132" y="173518"/>
                      </a:cubicBezTo>
                      <a:cubicBezTo>
                        <a:pt x="149860" y="173548"/>
                        <a:pt x="171998" y="166087"/>
                        <a:pt x="171813" y="161665"/>
                      </a:cubicBezTo>
                      <a:cubicBezTo>
                        <a:pt x="171630" y="157243"/>
                        <a:pt x="148533" y="161837"/>
                        <a:pt x="143248" y="162179"/>
                      </a:cubicBezTo>
                      <a:cubicBezTo>
                        <a:pt x="138626" y="162479"/>
                        <a:pt x="124605" y="159476"/>
                        <a:pt x="114462" y="156322"/>
                      </a:cubicBezTo>
                      <a:cubicBezTo>
                        <a:pt x="109349" y="135750"/>
                        <a:pt x="98959" y="115926"/>
                        <a:pt x="77808" y="100838"/>
                      </a:cubicBezTo>
                      <a:cubicBezTo>
                        <a:pt x="64602" y="91417"/>
                        <a:pt x="52754" y="85294"/>
                        <a:pt x="41374" y="81170"/>
                      </a:cubicBezTo>
                      <a:cubicBezTo>
                        <a:pt x="50412" y="76652"/>
                        <a:pt x="62234" y="73802"/>
                        <a:pt x="73107" y="74739"/>
                      </a:cubicBezTo>
                      <a:cubicBezTo>
                        <a:pt x="87525" y="75980"/>
                        <a:pt x="97134" y="90311"/>
                        <a:pt x="113725" y="91618"/>
                      </a:cubicBezTo>
                      <a:cubicBezTo>
                        <a:pt x="120743" y="105951"/>
                        <a:pt x="130064" y="111307"/>
                        <a:pt x="138208" y="115937"/>
                      </a:cubicBezTo>
                      <a:cubicBezTo>
                        <a:pt x="149252" y="122215"/>
                        <a:pt x="184151" y="124992"/>
                        <a:pt x="185559" y="120883"/>
                      </a:cubicBezTo>
                      <a:cubicBezTo>
                        <a:pt x="186966" y="116774"/>
                        <a:pt x="151732" y="114341"/>
                        <a:pt x="143347" y="107091"/>
                      </a:cubicBezTo>
                      <a:cubicBezTo>
                        <a:pt x="134842" y="99736"/>
                        <a:pt x="128940" y="87809"/>
                        <a:pt x="120120" y="78597"/>
                      </a:cubicBezTo>
                      <a:cubicBezTo>
                        <a:pt x="106372" y="78339"/>
                        <a:pt x="92405" y="74447"/>
                        <a:pt x="84860" y="65340"/>
                      </a:cubicBezTo>
                      <a:cubicBezTo>
                        <a:pt x="75276" y="53771"/>
                        <a:pt x="65822" y="38532"/>
                        <a:pt x="74880" y="27843"/>
                      </a:cubicBezTo>
                      <a:cubicBezTo>
                        <a:pt x="77604" y="24629"/>
                        <a:pt x="81068" y="23577"/>
                        <a:pt x="84841" y="23905"/>
                      </a:cubicBezTo>
                      <a:close/>
                    </a:path>
                  </a:pathLst>
                </a:custGeom>
                <a:solidFill>
                  <a:srgbClr val="833C0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5794485" y="3224974"/>
                  <a:ext cx="319704" cy="229152"/>
                </a:xfrm>
                <a:custGeom>
                  <a:rect b="b" l="l" r="r" t="t"/>
                  <a:pathLst>
                    <a:path extrusionOk="0" h="229152" w="319704">
                      <a:moveTo>
                        <a:pt x="194100" y="35"/>
                      </a:moveTo>
                      <a:cubicBezTo>
                        <a:pt x="183809" y="-399"/>
                        <a:pt x="160139" y="3297"/>
                        <a:pt x="128003" y="15568"/>
                      </a:cubicBezTo>
                      <a:cubicBezTo>
                        <a:pt x="85155" y="31930"/>
                        <a:pt x="36505" y="45584"/>
                        <a:pt x="11766" y="78848"/>
                      </a:cubicBezTo>
                      <a:cubicBezTo>
                        <a:pt x="4904" y="88077"/>
                        <a:pt x="-1542" y="98847"/>
                        <a:pt x="332" y="112943"/>
                      </a:cubicBezTo>
                      <a:cubicBezTo>
                        <a:pt x="1269" y="119990"/>
                        <a:pt x="5585" y="129406"/>
                        <a:pt x="13380" y="126873"/>
                      </a:cubicBezTo>
                      <a:cubicBezTo>
                        <a:pt x="24503" y="123257"/>
                        <a:pt x="28759" y="121556"/>
                        <a:pt x="30512" y="122183"/>
                      </a:cubicBezTo>
                      <a:cubicBezTo>
                        <a:pt x="30427" y="124794"/>
                        <a:pt x="17403" y="134417"/>
                        <a:pt x="13201" y="145255"/>
                      </a:cubicBezTo>
                      <a:cubicBezTo>
                        <a:pt x="10971" y="151007"/>
                        <a:pt x="7714" y="158540"/>
                        <a:pt x="15133" y="161303"/>
                      </a:cubicBezTo>
                      <a:cubicBezTo>
                        <a:pt x="17467" y="162172"/>
                        <a:pt x="37408" y="156938"/>
                        <a:pt x="39735" y="157147"/>
                      </a:cubicBezTo>
                      <a:cubicBezTo>
                        <a:pt x="41963" y="163000"/>
                        <a:pt x="45219" y="168368"/>
                        <a:pt x="50592" y="171869"/>
                      </a:cubicBezTo>
                      <a:cubicBezTo>
                        <a:pt x="59926" y="177951"/>
                        <a:pt x="69947" y="178429"/>
                        <a:pt x="81926" y="178379"/>
                      </a:cubicBezTo>
                      <a:cubicBezTo>
                        <a:pt x="102064" y="178295"/>
                        <a:pt x="124856" y="181063"/>
                        <a:pt x="148761" y="176499"/>
                      </a:cubicBezTo>
                      <a:cubicBezTo>
                        <a:pt x="163495" y="173686"/>
                        <a:pt x="178673" y="182388"/>
                        <a:pt x="197506" y="195752"/>
                      </a:cubicBezTo>
                      <a:cubicBezTo>
                        <a:pt x="216338" y="209116"/>
                        <a:pt x="237220" y="226649"/>
                        <a:pt x="264917" y="229134"/>
                      </a:cubicBezTo>
                      <a:cubicBezTo>
                        <a:pt x="275318" y="230067"/>
                        <a:pt x="322008" y="199330"/>
                        <a:pt x="319619" y="192804"/>
                      </a:cubicBezTo>
                      <a:cubicBezTo>
                        <a:pt x="317231" y="186278"/>
                        <a:pt x="265320" y="212604"/>
                        <a:pt x="264080" y="212492"/>
                      </a:cubicBezTo>
                      <a:cubicBezTo>
                        <a:pt x="248197" y="211068"/>
                        <a:pt x="227611" y="194305"/>
                        <a:pt x="207984" y="180377"/>
                      </a:cubicBezTo>
                      <a:cubicBezTo>
                        <a:pt x="188358" y="166450"/>
                        <a:pt x="171540" y="148609"/>
                        <a:pt x="143302" y="154001"/>
                      </a:cubicBezTo>
                      <a:cubicBezTo>
                        <a:pt x="125226" y="157452"/>
                        <a:pt x="107735" y="162404"/>
                        <a:pt x="85253" y="162193"/>
                      </a:cubicBezTo>
                      <a:cubicBezTo>
                        <a:pt x="67468" y="162026"/>
                        <a:pt x="65745" y="154054"/>
                        <a:pt x="70911" y="150083"/>
                      </a:cubicBezTo>
                      <a:cubicBezTo>
                        <a:pt x="79104" y="143786"/>
                        <a:pt x="87977" y="142380"/>
                        <a:pt x="94477" y="138032"/>
                      </a:cubicBezTo>
                      <a:cubicBezTo>
                        <a:pt x="104576" y="131278"/>
                        <a:pt x="112848" y="123452"/>
                        <a:pt x="125294" y="113238"/>
                      </a:cubicBezTo>
                      <a:cubicBezTo>
                        <a:pt x="150738" y="92361"/>
                        <a:pt x="134862" y="96398"/>
                        <a:pt x="116827" y="105502"/>
                      </a:cubicBezTo>
                      <a:cubicBezTo>
                        <a:pt x="103239" y="112361"/>
                        <a:pt x="95497" y="120020"/>
                        <a:pt x="85991" y="125923"/>
                      </a:cubicBezTo>
                      <a:cubicBezTo>
                        <a:pt x="80976" y="129037"/>
                        <a:pt x="75181" y="131773"/>
                        <a:pt x="68878" y="133936"/>
                      </a:cubicBezTo>
                      <a:cubicBezTo>
                        <a:pt x="67133" y="134535"/>
                        <a:pt x="64201" y="135462"/>
                        <a:pt x="54260" y="140297"/>
                      </a:cubicBezTo>
                      <a:cubicBezTo>
                        <a:pt x="44317" y="145130"/>
                        <a:pt x="23944" y="156725"/>
                        <a:pt x="24137" y="148777"/>
                      </a:cubicBezTo>
                      <a:cubicBezTo>
                        <a:pt x="24304" y="141896"/>
                        <a:pt x="39024" y="129093"/>
                        <a:pt x="50592" y="119908"/>
                      </a:cubicBezTo>
                      <a:cubicBezTo>
                        <a:pt x="62159" y="110722"/>
                        <a:pt x="66313" y="106299"/>
                        <a:pt x="75512" y="101010"/>
                      </a:cubicBezTo>
                      <a:cubicBezTo>
                        <a:pt x="81209" y="97736"/>
                        <a:pt x="89376" y="93301"/>
                        <a:pt x="100911" y="91315"/>
                      </a:cubicBezTo>
                      <a:cubicBezTo>
                        <a:pt x="134499" y="85528"/>
                        <a:pt x="118753" y="81392"/>
                        <a:pt x="106887" y="81638"/>
                      </a:cubicBezTo>
                      <a:cubicBezTo>
                        <a:pt x="72236" y="82359"/>
                        <a:pt x="73472" y="95215"/>
                        <a:pt x="50273" y="105106"/>
                      </a:cubicBezTo>
                      <a:cubicBezTo>
                        <a:pt x="41225" y="108964"/>
                        <a:pt x="28369" y="109191"/>
                        <a:pt x="21806" y="109024"/>
                      </a:cubicBezTo>
                      <a:cubicBezTo>
                        <a:pt x="19383" y="97360"/>
                        <a:pt x="32565" y="85938"/>
                        <a:pt x="36189" y="81065"/>
                      </a:cubicBezTo>
                      <a:cubicBezTo>
                        <a:pt x="53028" y="58422"/>
                        <a:pt x="92538" y="41481"/>
                        <a:pt x="133501" y="25838"/>
                      </a:cubicBezTo>
                      <a:cubicBezTo>
                        <a:pt x="174464" y="10196"/>
                        <a:pt x="200858" y="5292"/>
                        <a:pt x="199757" y="1698"/>
                      </a:cubicBezTo>
                      <a:cubicBezTo>
                        <a:pt x="199482" y="799"/>
                        <a:pt x="197530" y="180"/>
                        <a:pt x="194100" y="35"/>
                      </a:cubicBezTo>
                      <a:close/>
                    </a:path>
                  </a:pathLst>
                </a:custGeom>
                <a:solidFill>
                  <a:srgbClr val="833C0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6134516" y="3198153"/>
                  <a:ext cx="298660" cy="207717"/>
                </a:xfrm>
                <a:custGeom>
                  <a:rect b="b" l="l" r="r" t="t"/>
                  <a:pathLst>
                    <a:path extrusionOk="0" h="207717" w="298660">
                      <a:moveTo>
                        <a:pt x="511" y="341"/>
                      </a:moveTo>
                      <a:cubicBezTo>
                        <a:pt x="-2301" y="2713"/>
                        <a:pt x="7208" y="17372"/>
                        <a:pt x="13024" y="21970"/>
                      </a:cubicBezTo>
                      <a:cubicBezTo>
                        <a:pt x="27632" y="33516"/>
                        <a:pt x="35988" y="36954"/>
                        <a:pt x="53492" y="34623"/>
                      </a:cubicBezTo>
                      <a:cubicBezTo>
                        <a:pt x="44521" y="39843"/>
                        <a:pt x="27316" y="57994"/>
                        <a:pt x="34987" y="67814"/>
                      </a:cubicBezTo>
                      <a:cubicBezTo>
                        <a:pt x="48657" y="85316"/>
                        <a:pt x="77859" y="69168"/>
                        <a:pt x="95493" y="70973"/>
                      </a:cubicBezTo>
                      <a:cubicBezTo>
                        <a:pt x="86884" y="82149"/>
                        <a:pt x="71599" y="107615"/>
                        <a:pt x="80914" y="110695"/>
                      </a:cubicBezTo>
                      <a:cubicBezTo>
                        <a:pt x="80263" y="123279"/>
                        <a:pt x="106297" y="119257"/>
                        <a:pt x="111788" y="117327"/>
                      </a:cubicBezTo>
                      <a:cubicBezTo>
                        <a:pt x="107246" y="128711"/>
                        <a:pt x="102369" y="137879"/>
                        <a:pt x="109135" y="146399"/>
                      </a:cubicBezTo>
                      <a:cubicBezTo>
                        <a:pt x="117067" y="156390"/>
                        <a:pt x="130048" y="149847"/>
                        <a:pt x="146089" y="145621"/>
                      </a:cubicBezTo>
                      <a:cubicBezTo>
                        <a:pt x="138503" y="159631"/>
                        <a:pt x="141866" y="171865"/>
                        <a:pt x="148473" y="175808"/>
                      </a:cubicBezTo>
                      <a:cubicBezTo>
                        <a:pt x="155149" y="179792"/>
                        <a:pt x="184614" y="163450"/>
                        <a:pt x="191789" y="160719"/>
                      </a:cubicBezTo>
                      <a:cubicBezTo>
                        <a:pt x="196144" y="173977"/>
                        <a:pt x="199612" y="192047"/>
                        <a:pt x="209625" y="195561"/>
                      </a:cubicBezTo>
                      <a:cubicBezTo>
                        <a:pt x="221402" y="199693"/>
                        <a:pt x="237061" y="182652"/>
                        <a:pt x="244699" y="166893"/>
                      </a:cubicBezTo>
                      <a:cubicBezTo>
                        <a:pt x="252131" y="186108"/>
                        <a:pt x="242350" y="204419"/>
                        <a:pt x="256328" y="207303"/>
                      </a:cubicBezTo>
                      <a:cubicBezTo>
                        <a:pt x="271018" y="210333"/>
                        <a:pt x="271115" y="196256"/>
                        <a:pt x="283239" y="182914"/>
                      </a:cubicBezTo>
                      <a:cubicBezTo>
                        <a:pt x="293254" y="171892"/>
                        <a:pt x="291741" y="163260"/>
                        <a:pt x="298663" y="146048"/>
                      </a:cubicBezTo>
                      <a:cubicBezTo>
                        <a:pt x="282834" y="155772"/>
                        <a:pt x="267481" y="182961"/>
                        <a:pt x="262372" y="186070"/>
                      </a:cubicBezTo>
                      <a:cubicBezTo>
                        <a:pt x="256978" y="189352"/>
                        <a:pt x="249521" y="148831"/>
                        <a:pt x="247121" y="143048"/>
                      </a:cubicBezTo>
                      <a:cubicBezTo>
                        <a:pt x="238192" y="149998"/>
                        <a:pt x="223418" y="175099"/>
                        <a:pt x="214033" y="173527"/>
                      </a:cubicBezTo>
                      <a:cubicBezTo>
                        <a:pt x="204462" y="171923"/>
                        <a:pt x="204270" y="148530"/>
                        <a:pt x="202913" y="135050"/>
                      </a:cubicBezTo>
                      <a:cubicBezTo>
                        <a:pt x="192575" y="138554"/>
                        <a:pt x="171612" y="159964"/>
                        <a:pt x="160937" y="156444"/>
                      </a:cubicBezTo>
                      <a:cubicBezTo>
                        <a:pt x="152189" y="153561"/>
                        <a:pt x="163607" y="127039"/>
                        <a:pt x="176384" y="116143"/>
                      </a:cubicBezTo>
                      <a:cubicBezTo>
                        <a:pt x="154622" y="123712"/>
                        <a:pt x="145292" y="134115"/>
                        <a:pt x="128488" y="128021"/>
                      </a:cubicBezTo>
                      <a:cubicBezTo>
                        <a:pt x="120569" y="125147"/>
                        <a:pt x="130085" y="102752"/>
                        <a:pt x="138090" y="88786"/>
                      </a:cubicBezTo>
                      <a:cubicBezTo>
                        <a:pt x="131806" y="93838"/>
                        <a:pt x="111603" y="101168"/>
                        <a:pt x="98500" y="100330"/>
                      </a:cubicBezTo>
                      <a:cubicBezTo>
                        <a:pt x="85397" y="99491"/>
                        <a:pt x="102817" y="77118"/>
                        <a:pt x="107714" y="71882"/>
                      </a:cubicBezTo>
                      <a:cubicBezTo>
                        <a:pt x="114672" y="65041"/>
                        <a:pt x="121854" y="58428"/>
                        <a:pt x="128913" y="51690"/>
                      </a:cubicBezTo>
                      <a:cubicBezTo>
                        <a:pt x="105101" y="52812"/>
                        <a:pt x="73621" y="69742"/>
                        <a:pt x="57378" y="52223"/>
                      </a:cubicBezTo>
                      <a:cubicBezTo>
                        <a:pt x="47040" y="41075"/>
                        <a:pt x="78831" y="29394"/>
                        <a:pt x="75020" y="24529"/>
                      </a:cubicBezTo>
                      <a:cubicBezTo>
                        <a:pt x="71209" y="19664"/>
                        <a:pt x="51999" y="21894"/>
                        <a:pt x="29394" y="11174"/>
                      </a:cubicBezTo>
                      <a:cubicBezTo>
                        <a:pt x="24215" y="8718"/>
                        <a:pt x="3323" y="-2031"/>
                        <a:pt x="511" y="341"/>
                      </a:cubicBezTo>
                      <a:close/>
                    </a:path>
                  </a:pathLst>
                </a:custGeom>
                <a:solidFill>
                  <a:srgbClr val="833C0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6456556" y="2911154"/>
                  <a:ext cx="152328" cy="266213"/>
                </a:xfrm>
                <a:custGeom>
                  <a:rect b="b" l="l" r="r" t="t"/>
                  <a:pathLst>
                    <a:path extrusionOk="0" h="266213" w="152328">
                      <a:moveTo>
                        <a:pt x="17935" y="77000"/>
                      </a:moveTo>
                      <a:cubicBezTo>
                        <a:pt x="12462" y="70033"/>
                        <a:pt x="15982" y="59976"/>
                        <a:pt x="19078" y="53513"/>
                      </a:cubicBezTo>
                      <a:cubicBezTo>
                        <a:pt x="21195" y="49096"/>
                        <a:pt x="30379" y="45365"/>
                        <a:pt x="32072" y="46572"/>
                      </a:cubicBezTo>
                      <a:cubicBezTo>
                        <a:pt x="33765" y="47780"/>
                        <a:pt x="42336" y="54655"/>
                        <a:pt x="43422" y="57441"/>
                      </a:cubicBezTo>
                      <a:cubicBezTo>
                        <a:pt x="45594" y="63011"/>
                        <a:pt x="46143" y="77106"/>
                        <a:pt x="46143" y="77106"/>
                      </a:cubicBezTo>
                      <a:cubicBezTo>
                        <a:pt x="52201" y="77635"/>
                        <a:pt x="65035" y="38062"/>
                        <a:pt x="67222" y="22985"/>
                      </a:cubicBezTo>
                      <a:cubicBezTo>
                        <a:pt x="73774" y="31821"/>
                        <a:pt x="71066" y="49579"/>
                        <a:pt x="69023" y="57847"/>
                      </a:cubicBezTo>
                      <a:cubicBezTo>
                        <a:pt x="68343" y="60595"/>
                        <a:pt x="65818" y="78871"/>
                        <a:pt x="70779" y="85099"/>
                      </a:cubicBezTo>
                      <a:cubicBezTo>
                        <a:pt x="77734" y="82631"/>
                        <a:pt x="84931" y="77196"/>
                        <a:pt x="89711" y="68655"/>
                      </a:cubicBezTo>
                      <a:cubicBezTo>
                        <a:pt x="91307" y="65803"/>
                        <a:pt x="101495" y="38144"/>
                        <a:pt x="103050" y="35357"/>
                      </a:cubicBezTo>
                      <a:cubicBezTo>
                        <a:pt x="108311" y="39311"/>
                        <a:pt x="101975" y="63775"/>
                        <a:pt x="100749" y="67796"/>
                      </a:cubicBezTo>
                      <a:cubicBezTo>
                        <a:pt x="98118" y="76429"/>
                        <a:pt x="94665" y="91935"/>
                        <a:pt x="101067" y="103805"/>
                      </a:cubicBezTo>
                      <a:cubicBezTo>
                        <a:pt x="108331" y="101700"/>
                        <a:pt x="115878" y="99932"/>
                        <a:pt x="122447" y="89499"/>
                      </a:cubicBezTo>
                      <a:cubicBezTo>
                        <a:pt x="125221" y="85098"/>
                        <a:pt x="133503" y="67469"/>
                        <a:pt x="131810" y="55759"/>
                      </a:cubicBezTo>
                      <a:cubicBezTo>
                        <a:pt x="140285" y="65257"/>
                        <a:pt x="138674" y="73384"/>
                        <a:pt x="134380" y="87003"/>
                      </a:cubicBezTo>
                      <a:cubicBezTo>
                        <a:pt x="130555" y="99120"/>
                        <a:pt x="125099" y="106928"/>
                        <a:pt x="120458" y="116891"/>
                      </a:cubicBezTo>
                      <a:cubicBezTo>
                        <a:pt x="127383" y="128443"/>
                        <a:pt x="133187" y="133928"/>
                        <a:pt x="123375" y="148373"/>
                      </a:cubicBezTo>
                      <a:cubicBezTo>
                        <a:pt x="117133" y="148851"/>
                        <a:pt x="115542" y="152613"/>
                        <a:pt x="112829" y="157020"/>
                      </a:cubicBezTo>
                      <a:cubicBezTo>
                        <a:pt x="107321" y="155533"/>
                        <a:pt x="101430" y="159024"/>
                        <a:pt x="92945" y="162115"/>
                      </a:cubicBezTo>
                      <a:cubicBezTo>
                        <a:pt x="84447" y="165210"/>
                        <a:pt x="73118" y="167297"/>
                        <a:pt x="74444" y="173922"/>
                      </a:cubicBezTo>
                      <a:cubicBezTo>
                        <a:pt x="76254" y="182975"/>
                        <a:pt x="83249" y="188507"/>
                        <a:pt x="91024" y="192074"/>
                      </a:cubicBezTo>
                      <a:cubicBezTo>
                        <a:pt x="91599" y="196372"/>
                        <a:pt x="89755" y="197734"/>
                        <a:pt x="83710" y="200748"/>
                      </a:cubicBezTo>
                      <a:cubicBezTo>
                        <a:pt x="72251" y="206461"/>
                        <a:pt x="50305" y="212877"/>
                        <a:pt x="51412" y="213268"/>
                      </a:cubicBezTo>
                      <a:cubicBezTo>
                        <a:pt x="52228" y="213556"/>
                        <a:pt x="73732" y="209451"/>
                        <a:pt x="87111" y="204450"/>
                      </a:cubicBezTo>
                      <a:cubicBezTo>
                        <a:pt x="93908" y="201908"/>
                        <a:pt x="97507" y="198608"/>
                        <a:pt x="99740" y="195301"/>
                      </a:cubicBezTo>
                      <a:cubicBezTo>
                        <a:pt x="102050" y="195994"/>
                        <a:pt x="104285" y="196563"/>
                        <a:pt x="106328" y="197050"/>
                      </a:cubicBezTo>
                      <a:cubicBezTo>
                        <a:pt x="111327" y="204891"/>
                        <a:pt x="109755" y="219596"/>
                        <a:pt x="105933" y="223857"/>
                      </a:cubicBezTo>
                      <a:cubicBezTo>
                        <a:pt x="102028" y="228209"/>
                        <a:pt x="94122" y="241980"/>
                        <a:pt x="89587" y="243990"/>
                      </a:cubicBezTo>
                      <a:cubicBezTo>
                        <a:pt x="77851" y="249193"/>
                        <a:pt x="63267" y="248897"/>
                        <a:pt x="56604" y="241857"/>
                      </a:cubicBezTo>
                      <a:cubicBezTo>
                        <a:pt x="50615" y="235530"/>
                        <a:pt x="44534" y="221913"/>
                        <a:pt x="44534" y="221913"/>
                      </a:cubicBezTo>
                      <a:lnTo>
                        <a:pt x="38483" y="226396"/>
                      </a:lnTo>
                      <a:cubicBezTo>
                        <a:pt x="38483" y="226396"/>
                        <a:pt x="37887" y="235456"/>
                        <a:pt x="44821" y="243216"/>
                      </a:cubicBezTo>
                      <a:cubicBezTo>
                        <a:pt x="51754" y="250977"/>
                        <a:pt x="64754" y="266200"/>
                        <a:pt x="77961" y="266215"/>
                      </a:cubicBezTo>
                      <a:cubicBezTo>
                        <a:pt x="86909" y="266225"/>
                        <a:pt x="95816" y="258636"/>
                        <a:pt x="101759" y="253255"/>
                      </a:cubicBezTo>
                      <a:cubicBezTo>
                        <a:pt x="107701" y="247874"/>
                        <a:pt x="113889" y="239402"/>
                        <a:pt x="117306" y="232567"/>
                      </a:cubicBezTo>
                      <a:cubicBezTo>
                        <a:pt x="122355" y="222484"/>
                        <a:pt x="119326" y="209466"/>
                        <a:pt x="118887" y="199464"/>
                      </a:cubicBezTo>
                      <a:cubicBezTo>
                        <a:pt x="118234" y="196270"/>
                        <a:pt x="116144" y="195278"/>
                        <a:pt x="110242" y="192825"/>
                      </a:cubicBezTo>
                      <a:cubicBezTo>
                        <a:pt x="102824" y="192305"/>
                        <a:pt x="92557" y="183620"/>
                        <a:pt x="90002" y="180640"/>
                      </a:cubicBezTo>
                      <a:cubicBezTo>
                        <a:pt x="86092" y="176080"/>
                        <a:pt x="92413" y="170933"/>
                        <a:pt x="94012" y="170682"/>
                      </a:cubicBezTo>
                      <a:cubicBezTo>
                        <a:pt x="103266" y="169236"/>
                        <a:pt x="125914" y="182473"/>
                        <a:pt x="134156" y="175504"/>
                      </a:cubicBezTo>
                      <a:cubicBezTo>
                        <a:pt x="137623" y="172575"/>
                        <a:pt x="121937" y="163927"/>
                        <a:pt x="123620" y="159900"/>
                      </a:cubicBezTo>
                      <a:cubicBezTo>
                        <a:pt x="127006" y="153953"/>
                        <a:pt x="133176" y="158640"/>
                        <a:pt x="137542" y="160517"/>
                      </a:cubicBezTo>
                      <a:cubicBezTo>
                        <a:pt x="139969" y="156586"/>
                        <a:pt x="142417" y="152665"/>
                        <a:pt x="143345" y="147993"/>
                      </a:cubicBezTo>
                      <a:cubicBezTo>
                        <a:pt x="147394" y="127721"/>
                        <a:pt x="139214" y="125318"/>
                        <a:pt x="135553" y="118165"/>
                      </a:cubicBezTo>
                      <a:cubicBezTo>
                        <a:pt x="141734" y="112047"/>
                        <a:pt x="149699" y="98549"/>
                        <a:pt x="151617" y="89529"/>
                      </a:cubicBezTo>
                      <a:cubicBezTo>
                        <a:pt x="153881" y="78856"/>
                        <a:pt x="151290" y="59312"/>
                        <a:pt x="136134" y="46699"/>
                      </a:cubicBezTo>
                      <a:lnTo>
                        <a:pt x="122936" y="35724"/>
                      </a:lnTo>
                      <a:cubicBezTo>
                        <a:pt x="122895" y="36542"/>
                        <a:pt x="123150" y="52432"/>
                        <a:pt x="118805" y="67150"/>
                      </a:cubicBezTo>
                      <a:cubicBezTo>
                        <a:pt x="115929" y="76878"/>
                        <a:pt x="113553" y="81506"/>
                        <a:pt x="104972" y="91677"/>
                      </a:cubicBezTo>
                      <a:cubicBezTo>
                        <a:pt x="106396" y="82264"/>
                        <a:pt x="115848" y="56188"/>
                        <a:pt x="115052" y="42199"/>
                      </a:cubicBezTo>
                      <a:cubicBezTo>
                        <a:pt x="114838" y="38492"/>
                        <a:pt x="109695" y="25162"/>
                        <a:pt x="101724" y="16400"/>
                      </a:cubicBezTo>
                      <a:cubicBezTo>
                        <a:pt x="97569" y="19169"/>
                        <a:pt x="97149" y="31453"/>
                        <a:pt x="93402" y="38869"/>
                      </a:cubicBezTo>
                      <a:cubicBezTo>
                        <a:pt x="86678" y="52177"/>
                        <a:pt x="79374" y="63660"/>
                        <a:pt x="76511" y="69700"/>
                      </a:cubicBezTo>
                      <a:cubicBezTo>
                        <a:pt x="77502" y="64986"/>
                        <a:pt x="82212" y="45501"/>
                        <a:pt x="81749" y="40088"/>
                      </a:cubicBezTo>
                      <a:cubicBezTo>
                        <a:pt x="81098" y="32480"/>
                        <a:pt x="77608" y="18617"/>
                        <a:pt x="70698" y="12147"/>
                      </a:cubicBezTo>
                      <a:cubicBezTo>
                        <a:pt x="66655" y="8361"/>
                        <a:pt x="60224" y="-573"/>
                        <a:pt x="54708" y="31"/>
                      </a:cubicBezTo>
                      <a:cubicBezTo>
                        <a:pt x="55683" y="7997"/>
                        <a:pt x="55422" y="15349"/>
                        <a:pt x="54880" y="22562"/>
                      </a:cubicBezTo>
                      <a:cubicBezTo>
                        <a:pt x="54374" y="29294"/>
                        <a:pt x="51735" y="39009"/>
                        <a:pt x="48246" y="46392"/>
                      </a:cubicBezTo>
                      <a:cubicBezTo>
                        <a:pt x="45321" y="38073"/>
                        <a:pt x="38749" y="32657"/>
                        <a:pt x="32443" y="31511"/>
                      </a:cubicBezTo>
                      <a:cubicBezTo>
                        <a:pt x="22145" y="29639"/>
                        <a:pt x="10602" y="36777"/>
                        <a:pt x="5869" y="44142"/>
                      </a:cubicBezTo>
                      <a:cubicBezTo>
                        <a:pt x="1137" y="51507"/>
                        <a:pt x="-272" y="60356"/>
                        <a:pt x="45" y="68766"/>
                      </a:cubicBezTo>
                      <a:cubicBezTo>
                        <a:pt x="298" y="75475"/>
                        <a:pt x="5522" y="83684"/>
                        <a:pt x="9087" y="88267"/>
                      </a:cubicBezTo>
                      <a:cubicBezTo>
                        <a:pt x="12653" y="92850"/>
                        <a:pt x="20406" y="96679"/>
                        <a:pt x="24604" y="100289"/>
                      </a:cubicBezTo>
                      <a:cubicBezTo>
                        <a:pt x="33001" y="107512"/>
                        <a:pt x="40625" y="108477"/>
                        <a:pt x="40625" y="108477"/>
                      </a:cubicBezTo>
                      <a:lnTo>
                        <a:pt x="51306" y="102812"/>
                      </a:lnTo>
                      <a:cubicBezTo>
                        <a:pt x="51306" y="102812"/>
                        <a:pt x="43595" y="97508"/>
                        <a:pt x="37458" y="92796"/>
                      </a:cubicBezTo>
                      <a:cubicBezTo>
                        <a:pt x="25725" y="83790"/>
                        <a:pt x="20348" y="80073"/>
                        <a:pt x="17935" y="77000"/>
                      </a:cubicBez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6534873" y="3063704"/>
                  <a:ext cx="97473" cy="78392"/>
                </a:xfrm>
                <a:custGeom>
                  <a:rect b="b" l="l" r="r" t="t"/>
                  <a:pathLst>
                    <a:path extrusionOk="0" h="78392" w="97473">
                      <a:moveTo>
                        <a:pt x="3" y="22875"/>
                      </a:moveTo>
                      <a:cubicBezTo>
                        <a:pt x="8830" y="31297"/>
                        <a:pt x="18424" y="38389"/>
                        <a:pt x="32006" y="38546"/>
                      </a:cubicBezTo>
                      <a:lnTo>
                        <a:pt x="90608" y="78394"/>
                      </a:lnTo>
                      <a:cubicBezTo>
                        <a:pt x="95973" y="70406"/>
                        <a:pt x="98747" y="60704"/>
                        <a:pt x="96911" y="47948"/>
                      </a:cubicBezTo>
                      <a:cubicBezTo>
                        <a:pt x="88027" y="32320"/>
                        <a:pt x="75411" y="17617"/>
                        <a:pt x="61754" y="3174"/>
                      </a:cubicBezTo>
                      <a:cubicBezTo>
                        <a:pt x="55236" y="-383"/>
                        <a:pt x="48291" y="-1316"/>
                        <a:pt x="40570" y="2279"/>
                      </a:cubicBezTo>
                      <a:lnTo>
                        <a:pt x="38764" y="16159"/>
                      </a:lnTo>
                      <a:cubicBezTo>
                        <a:pt x="25405" y="11835"/>
                        <a:pt x="12180" y="9544"/>
                        <a:pt x="3" y="22875"/>
                      </a:cubicBezTo>
                      <a:close/>
                    </a:path>
                  </a:pathLst>
                </a:custGeom>
                <a:solidFill>
                  <a:srgbClr val="FFD723"/>
                </a:solidFill>
                <a:ln cap="flat" cmpd="sng" w="9525">
                  <a:solidFill>
                    <a:srgbClr val="FF66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6530385" y="3051308"/>
                  <a:ext cx="105952" cy="94568"/>
                </a:xfrm>
                <a:custGeom>
                  <a:rect b="b" l="l" r="r" t="t"/>
                  <a:pathLst>
                    <a:path extrusionOk="0" h="94568" w="105952">
                      <a:moveTo>
                        <a:pt x="54074" y="85"/>
                      </a:moveTo>
                      <a:cubicBezTo>
                        <a:pt x="54931" y="4314"/>
                        <a:pt x="50035" y="5317"/>
                        <a:pt x="50005" y="8176"/>
                      </a:cubicBezTo>
                      <a:cubicBezTo>
                        <a:pt x="47720" y="8611"/>
                        <a:pt x="42927" y="7102"/>
                        <a:pt x="39347" y="17413"/>
                      </a:cubicBezTo>
                      <a:cubicBezTo>
                        <a:pt x="36778" y="15787"/>
                        <a:pt x="32935" y="16775"/>
                        <a:pt x="27431" y="19075"/>
                      </a:cubicBezTo>
                      <a:cubicBezTo>
                        <a:pt x="14328" y="24551"/>
                        <a:pt x="15718" y="22936"/>
                        <a:pt x="6376" y="26367"/>
                      </a:cubicBezTo>
                      <a:cubicBezTo>
                        <a:pt x="1931" y="27999"/>
                        <a:pt x="-2758" y="29876"/>
                        <a:pt x="1989" y="39811"/>
                      </a:cubicBezTo>
                      <a:cubicBezTo>
                        <a:pt x="9278" y="55061"/>
                        <a:pt x="30129" y="51403"/>
                        <a:pt x="40254" y="59785"/>
                      </a:cubicBezTo>
                      <a:lnTo>
                        <a:pt x="68670" y="83291"/>
                      </a:lnTo>
                      <a:cubicBezTo>
                        <a:pt x="77788" y="90839"/>
                        <a:pt x="88589" y="94297"/>
                        <a:pt x="99421" y="94570"/>
                      </a:cubicBezTo>
                      <a:lnTo>
                        <a:pt x="102032" y="85152"/>
                      </a:lnTo>
                      <a:cubicBezTo>
                        <a:pt x="104775" y="75252"/>
                        <a:pt x="106856" y="68154"/>
                        <a:pt x="105561" y="60161"/>
                      </a:cubicBezTo>
                      <a:cubicBezTo>
                        <a:pt x="104255" y="52168"/>
                        <a:pt x="99604" y="45760"/>
                        <a:pt x="92567" y="37881"/>
                      </a:cubicBezTo>
                      <a:lnTo>
                        <a:pt x="67334" y="9605"/>
                      </a:lnTo>
                      <a:cubicBezTo>
                        <a:pt x="63091" y="4625"/>
                        <a:pt x="58960" y="-736"/>
                        <a:pt x="54074" y="85"/>
                      </a:cubicBezTo>
                      <a:close/>
                      <a:moveTo>
                        <a:pt x="83918" y="43944"/>
                      </a:moveTo>
                      <a:cubicBezTo>
                        <a:pt x="90313" y="51115"/>
                        <a:pt x="92801" y="55415"/>
                        <a:pt x="94005" y="57988"/>
                      </a:cubicBezTo>
                      <a:cubicBezTo>
                        <a:pt x="96840" y="64057"/>
                        <a:pt x="98890" y="70409"/>
                        <a:pt x="94076" y="78917"/>
                      </a:cubicBezTo>
                      <a:cubicBezTo>
                        <a:pt x="94076" y="78917"/>
                        <a:pt x="83234" y="66556"/>
                        <a:pt x="77380" y="61664"/>
                      </a:cubicBezTo>
                      <a:cubicBezTo>
                        <a:pt x="69414" y="55003"/>
                        <a:pt x="57297" y="48955"/>
                        <a:pt x="50902" y="46502"/>
                      </a:cubicBezTo>
                      <a:cubicBezTo>
                        <a:pt x="46496" y="44809"/>
                        <a:pt x="37210" y="40120"/>
                        <a:pt x="31178" y="40741"/>
                      </a:cubicBezTo>
                      <a:cubicBezTo>
                        <a:pt x="24801" y="41396"/>
                        <a:pt x="19323" y="40742"/>
                        <a:pt x="18492" y="35466"/>
                      </a:cubicBezTo>
                      <a:cubicBezTo>
                        <a:pt x="22864" y="33603"/>
                        <a:pt x="27587" y="32559"/>
                        <a:pt x="34328" y="33725"/>
                      </a:cubicBezTo>
                      <a:lnTo>
                        <a:pt x="46068" y="36702"/>
                      </a:lnTo>
                      <a:cubicBezTo>
                        <a:pt x="51147" y="39137"/>
                        <a:pt x="55645" y="37549"/>
                        <a:pt x="60204" y="36351"/>
                      </a:cubicBezTo>
                      <a:cubicBezTo>
                        <a:pt x="66038" y="34743"/>
                        <a:pt x="54533" y="26515"/>
                        <a:pt x="51259" y="24345"/>
                      </a:cubicBezTo>
                      <a:cubicBezTo>
                        <a:pt x="47792" y="17480"/>
                        <a:pt x="57848" y="15485"/>
                        <a:pt x="63529" y="20946"/>
                      </a:cubicBezTo>
                      <a:cubicBezTo>
                        <a:pt x="71321" y="25532"/>
                        <a:pt x="77319" y="36547"/>
                        <a:pt x="83928" y="43944"/>
                      </a:cubicBezTo>
                      <a:close/>
                    </a:path>
                  </a:pathLst>
                </a:custGeom>
                <a:solidFill>
                  <a:srgbClr val="B98B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6506382" y="3045580"/>
                  <a:ext cx="31614" cy="31406"/>
                </a:xfrm>
                <a:custGeom>
                  <a:rect b="b" l="l" r="r" t="t"/>
                  <a:pathLst>
                    <a:path extrusionOk="0" h="31406" w="31614">
                      <a:moveTo>
                        <a:pt x="26703" y="27118"/>
                      </a:moveTo>
                      <a:cubicBezTo>
                        <a:pt x="20419" y="33008"/>
                        <a:pt x="10542" y="32808"/>
                        <a:pt x="4507" y="26667"/>
                      </a:cubicBezTo>
                      <a:cubicBezTo>
                        <a:pt x="-1529" y="20526"/>
                        <a:pt x="-1494" y="10713"/>
                        <a:pt x="4586" y="4615"/>
                      </a:cubicBezTo>
                      <a:cubicBezTo>
                        <a:pt x="10664" y="-1484"/>
                        <a:pt x="20543" y="-1617"/>
                        <a:pt x="27160" y="4700"/>
                      </a:cubicBezTo>
                      <a:cubicBezTo>
                        <a:pt x="33357" y="11423"/>
                        <a:pt x="32988" y="21229"/>
                        <a:pt x="26704" y="27119"/>
                      </a:cubicBezTo>
                      <a:close/>
                    </a:path>
                  </a:pathLst>
                </a:custGeom>
                <a:solidFill>
                  <a:srgbClr val="422020"/>
                </a:solidFill>
                <a:ln cap="rnd" cmpd="sng" w="9525">
                  <a:solidFill>
                    <a:srgbClr val="9E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6514090" y="3052451"/>
                  <a:ext cx="18543" cy="18421"/>
                </a:xfrm>
                <a:custGeom>
                  <a:rect b="b" l="l" r="r" t="t"/>
                  <a:pathLst>
                    <a:path extrusionOk="0" h="18421" w="18543">
                      <a:moveTo>
                        <a:pt x="15664" y="15907"/>
                      </a:moveTo>
                      <a:cubicBezTo>
                        <a:pt x="11979" y="19362"/>
                        <a:pt x="6184" y="19245"/>
                        <a:pt x="2645" y="15643"/>
                      </a:cubicBezTo>
                      <a:cubicBezTo>
                        <a:pt x="-895" y="12040"/>
                        <a:pt x="-876" y="6285"/>
                        <a:pt x="2690" y="2708"/>
                      </a:cubicBezTo>
                      <a:cubicBezTo>
                        <a:pt x="6256" y="-870"/>
                        <a:pt x="12050" y="-948"/>
                        <a:pt x="15932" y="2757"/>
                      </a:cubicBezTo>
                      <a:cubicBezTo>
                        <a:pt x="19567" y="6700"/>
                        <a:pt x="19350" y="12453"/>
                        <a:pt x="15665" y="159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rnd" cmpd="sng" w="9525">
                  <a:solidFill>
                    <a:srgbClr val="EEEEE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70" name="Google Shape;270;p4"/>
            <p:cNvSpPr/>
            <p:nvPr/>
          </p:nvSpPr>
          <p:spPr>
            <a:xfrm>
              <a:off x="11215439" y="6002913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1165709" y="5900243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1091915" y="5951578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1037371" y="5901847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1016516" y="6006121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1140040" y="6043018"/>
              <a:ext cx="72000" cy="3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4"/>
          <p:cNvGrpSpPr/>
          <p:nvPr/>
        </p:nvGrpSpPr>
        <p:grpSpPr>
          <a:xfrm>
            <a:off x="7345479" y="5812508"/>
            <a:ext cx="821810" cy="727030"/>
            <a:chOff x="6957345" y="1736502"/>
            <a:chExt cx="1199197" cy="1060893"/>
          </a:xfrm>
        </p:grpSpPr>
        <p:sp>
          <p:nvSpPr>
            <p:cNvPr id="277" name="Google Shape;277;p4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4"/>
          <p:cNvGrpSpPr/>
          <p:nvPr/>
        </p:nvGrpSpPr>
        <p:grpSpPr>
          <a:xfrm>
            <a:off x="8242158" y="5943643"/>
            <a:ext cx="821810" cy="727030"/>
            <a:chOff x="6957345" y="1736502"/>
            <a:chExt cx="1199197" cy="1060893"/>
          </a:xfrm>
        </p:grpSpPr>
        <p:sp>
          <p:nvSpPr>
            <p:cNvPr id="301" name="Google Shape;301;p4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4"/>
          <p:cNvGrpSpPr/>
          <p:nvPr/>
        </p:nvGrpSpPr>
        <p:grpSpPr>
          <a:xfrm>
            <a:off x="9160102" y="5791243"/>
            <a:ext cx="821810" cy="727030"/>
            <a:chOff x="6957345" y="1736502"/>
            <a:chExt cx="1199197" cy="1060893"/>
          </a:xfrm>
        </p:grpSpPr>
        <p:sp>
          <p:nvSpPr>
            <p:cNvPr id="325" name="Google Shape;325;p4"/>
            <p:cNvSpPr/>
            <p:nvPr/>
          </p:nvSpPr>
          <p:spPr>
            <a:xfrm>
              <a:off x="6957345" y="1977389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6" y="373285"/>
                  </a:moveTo>
                  <a:cubicBezTo>
                    <a:pt x="379286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6" y="167125"/>
                    <a:pt x="379286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7007446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054309" y="1977770"/>
              <a:ext cx="266319" cy="746569"/>
            </a:xfrm>
            <a:custGeom>
              <a:rect b="b" l="l" r="r" t="t"/>
              <a:pathLst>
                <a:path extrusionOk="0" h="746569" w="266319">
                  <a:moveTo>
                    <a:pt x="266319" y="373285"/>
                  </a:moveTo>
                  <a:cubicBezTo>
                    <a:pt x="266319" y="579444"/>
                    <a:pt x="206701" y="746570"/>
                    <a:pt x="133159" y="746570"/>
                  </a:cubicBezTo>
                  <a:cubicBezTo>
                    <a:pt x="59617" y="746570"/>
                    <a:pt x="0" y="579444"/>
                    <a:pt x="0" y="373285"/>
                  </a:cubicBezTo>
                  <a:cubicBezTo>
                    <a:pt x="0" y="167125"/>
                    <a:pt x="59617" y="0"/>
                    <a:pt x="133159" y="0"/>
                  </a:cubicBezTo>
                  <a:cubicBezTo>
                    <a:pt x="206701" y="0"/>
                    <a:pt x="266319" y="167125"/>
                    <a:pt x="266319" y="373285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140892" y="1940718"/>
              <a:ext cx="379285" cy="795528"/>
            </a:xfrm>
            <a:custGeom>
              <a:rect b="b" l="l" r="r" t="t"/>
              <a:pathLst>
                <a:path extrusionOk="0" h="795528" w="379285">
                  <a:moveTo>
                    <a:pt x="379285" y="397764"/>
                  </a:moveTo>
                  <a:cubicBezTo>
                    <a:pt x="379285" y="617443"/>
                    <a:pt x="294380" y="795528"/>
                    <a:pt x="189643" y="795528"/>
                  </a:cubicBezTo>
                  <a:cubicBezTo>
                    <a:pt x="84906" y="795528"/>
                    <a:pt x="0" y="617443"/>
                    <a:pt x="0" y="397764"/>
                  </a:cubicBezTo>
                  <a:cubicBezTo>
                    <a:pt x="0" y="178085"/>
                    <a:pt x="84906" y="0"/>
                    <a:pt x="189643" y="0"/>
                  </a:cubicBezTo>
                  <a:cubicBezTo>
                    <a:pt x="294380" y="0"/>
                    <a:pt x="379285" y="178085"/>
                    <a:pt x="379285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166514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0" y="373285"/>
                  </a:moveTo>
                  <a:cubicBezTo>
                    <a:pt x="335470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0" y="167125"/>
                    <a:pt x="335470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225569" y="1989676"/>
              <a:ext cx="266319" cy="722376"/>
            </a:xfrm>
            <a:custGeom>
              <a:rect b="b" l="l" r="r" t="t"/>
              <a:pathLst>
                <a:path extrusionOk="0" h="722376" w="266319">
                  <a:moveTo>
                    <a:pt x="266319" y="361188"/>
                  </a:moveTo>
                  <a:cubicBezTo>
                    <a:pt x="266319" y="560667"/>
                    <a:pt x="206701" y="722376"/>
                    <a:pt x="133159" y="722376"/>
                  </a:cubicBezTo>
                  <a:cubicBezTo>
                    <a:pt x="59617" y="722376"/>
                    <a:pt x="0" y="560667"/>
                    <a:pt x="0" y="361188"/>
                  </a:cubicBezTo>
                  <a:cubicBezTo>
                    <a:pt x="0" y="161709"/>
                    <a:pt x="59617" y="0"/>
                    <a:pt x="133159" y="0"/>
                  </a:cubicBezTo>
                  <a:cubicBezTo>
                    <a:pt x="206701" y="0"/>
                    <a:pt x="266319" y="161709"/>
                    <a:pt x="266319" y="36118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777257" y="1965197"/>
              <a:ext cx="379285" cy="746569"/>
            </a:xfrm>
            <a:custGeom>
              <a:rect b="b" l="l" r="r" t="t"/>
              <a:pathLst>
                <a:path extrusionOk="0" h="746569" w="379285">
                  <a:moveTo>
                    <a:pt x="379285" y="373285"/>
                  </a:moveTo>
                  <a:cubicBezTo>
                    <a:pt x="379285" y="579444"/>
                    <a:pt x="294380" y="746570"/>
                    <a:pt x="189643" y="746570"/>
                  </a:cubicBezTo>
                  <a:cubicBezTo>
                    <a:pt x="84906" y="746570"/>
                    <a:pt x="0" y="579444"/>
                    <a:pt x="0" y="373285"/>
                  </a:cubicBezTo>
                  <a:cubicBezTo>
                    <a:pt x="0" y="167125"/>
                    <a:pt x="84906" y="0"/>
                    <a:pt x="189643" y="0"/>
                  </a:cubicBezTo>
                  <a:cubicBezTo>
                    <a:pt x="294380" y="0"/>
                    <a:pt x="379285" y="167125"/>
                    <a:pt x="379285" y="37328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766208" y="1977770"/>
              <a:ext cx="335470" cy="746569"/>
            </a:xfrm>
            <a:custGeom>
              <a:rect b="b" l="l" r="r" t="t"/>
              <a:pathLst>
                <a:path extrusionOk="0" h="746569" w="335470">
                  <a:moveTo>
                    <a:pt x="335471" y="373285"/>
                  </a:moveTo>
                  <a:cubicBezTo>
                    <a:pt x="335471" y="579444"/>
                    <a:pt x="260373" y="746570"/>
                    <a:pt x="167735" y="746570"/>
                  </a:cubicBezTo>
                  <a:cubicBezTo>
                    <a:pt x="75098" y="746570"/>
                    <a:pt x="0" y="579444"/>
                    <a:pt x="0" y="373285"/>
                  </a:cubicBezTo>
                  <a:cubicBezTo>
                    <a:pt x="0" y="167125"/>
                    <a:pt x="75098" y="0"/>
                    <a:pt x="167735" y="0"/>
                  </a:cubicBezTo>
                  <a:cubicBezTo>
                    <a:pt x="260373" y="0"/>
                    <a:pt x="335471" y="167125"/>
                    <a:pt x="335471" y="373285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7800784" y="1989962"/>
              <a:ext cx="266319" cy="733996"/>
            </a:xfrm>
            <a:custGeom>
              <a:rect b="b" l="l" r="r" t="t"/>
              <a:pathLst>
                <a:path extrusionOk="0" h="733996" w="266319">
                  <a:moveTo>
                    <a:pt x="266319" y="366998"/>
                  </a:moveTo>
                  <a:cubicBezTo>
                    <a:pt x="266319" y="569686"/>
                    <a:pt x="206701" y="733996"/>
                    <a:pt x="133159" y="733996"/>
                  </a:cubicBezTo>
                  <a:cubicBezTo>
                    <a:pt x="59617" y="733996"/>
                    <a:pt x="0" y="569686"/>
                    <a:pt x="0" y="366998"/>
                  </a:cubicBezTo>
                  <a:cubicBezTo>
                    <a:pt x="0" y="164311"/>
                    <a:pt x="59617" y="0"/>
                    <a:pt x="133159" y="0"/>
                  </a:cubicBezTo>
                  <a:cubicBezTo>
                    <a:pt x="206701" y="0"/>
                    <a:pt x="266319" y="164311"/>
                    <a:pt x="266319" y="366998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7507985" y="1952910"/>
              <a:ext cx="465010" cy="795528"/>
            </a:xfrm>
            <a:custGeom>
              <a:rect b="b" l="l" r="r" t="t"/>
              <a:pathLst>
                <a:path extrusionOk="0" h="795528" w="465010">
                  <a:moveTo>
                    <a:pt x="465010" y="397764"/>
                  </a:moveTo>
                  <a:cubicBezTo>
                    <a:pt x="465010" y="617443"/>
                    <a:pt x="360914" y="795528"/>
                    <a:pt x="232505" y="795528"/>
                  </a:cubicBezTo>
                  <a:cubicBezTo>
                    <a:pt x="104096" y="795528"/>
                    <a:pt x="0" y="617443"/>
                    <a:pt x="0" y="397764"/>
                  </a:cubicBezTo>
                  <a:cubicBezTo>
                    <a:pt x="0" y="178085"/>
                    <a:pt x="104096" y="0"/>
                    <a:pt x="232505" y="0"/>
                  </a:cubicBezTo>
                  <a:cubicBezTo>
                    <a:pt x="360914" y="0"/>
                    <a:pt x="465010" y="178085"/>
                    <a:pt x="465010" y="397764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508080" y="1953291"/>
              <a:ext cx="411098" cy="795528"/>
            </a:xfrm>
            <a:custGeom>
              <a:rect b="b" l="l" r="r" t="t"/>
              <a:pathLst>
                <a:path extrusionOk="0" h="795528" w="411098">
                  <a:moveTo>
                    <a:pt x="411099" y="397764"/>
                  </a:moveTo>
                  <a:cubicBezTo>
                    <a:pt x="411099" y="617443"/>
                    <a:pt x="319072" y="795528"/>
                    <a:pt x="205550" y="795528"/>
                  </a:cubicBezTo>
                  <a:cubicBezTo>
                    <a:pt x="92028" y="795528"/>
                    <a:pt x="0" y="617443"/>
                    <a:pt x="0" y="397764"/>
                  </a:cubicBezTo>
                  <a:cubicBezTo>
                    <a:pt x="0" y="178085"/>
                    <a:pt x="92028" y="0"/>
                    <a:pt x="205550" y="0"/>
                  </a:cubicBezTo>
                  <a:cubicBezTo>
                    <a:pt x="319072" y="0"/>
                    <a:pt x="411099" y="178085"/>
                    <a:pt x="411099" y="397764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7538179" y="1953005"/>
              <a:ext cx="326516" cy="795718"/>
            </a:xfrm>
            <a:custGeom>
              <a:rect b="b" l="l" r="r" t="t"/>
              <a:pathLst>
                <a:path extrusionOk="0" h="795718" w="326516">
                  <a:moveTo>
                    <a:pt x="326517" y="397859"/>
                  </a:moveTo>
                  <a:cubicBezTo>
                    <a:pt x="326517" y="617591"/>
                    <a:pt x="253424" y="795718"/>
                    <a:pt x="163258" y="795718"/>
                  </a:cubicBezTo>
                  <a:cubicBezTo>
                    <a:pt x="73093" y="795718"/>
                    <a:pt x="0" y="617591"/>
                    <a:pt x="0" y="397859"/>
                  </a:cubicBezTo>
                  <a:cubicBezTo>
                    <a:pt x="0" y="178128"/>
                    <a:pt x="73093" y="0"/>
                    <a:pt x="163258" y="0"/>
                  </a:cubicBezTo>
                  <a:cubicBezTo>
                    <a:pt x="253424" y="0"/>
                    <a:pt x="326517" y="178128"/>
                    <a:pt x="326517" y="39785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7312246" y="1917000"/>
              <a:ext cx="465010" cy="880395"/>
            </a:xfrm>
            <a:custGeom>
              <a:rect b="b" l="l" r="r" t="t"/>
              <a:pathLst>
                <a:path extrusionOk="0" h="880395" w="465010">
                  <a:moveTo>
                    <a:pt x="465011" y="439865"/>
                  </a:moveTo>
                  <a:cubicBezTo>
                    <a:pt x="465011" y="683133"/>
                    <a:pt x="360902" y="880396"/>
                    <a:pt x="232505" y="880396"/>
                  </a:cubicBezTo>
                  <a:cubicBezTo>
                    <a:pt x="104108" y="880396"/>
                    <a:pt x="0" y="683133"/>
                    <a:pt x="0" y="439865"/>
                  </a:cubicBezTo>
                  <a:cubicBezTo>
                    <a:pt x="0" y="224885"/>
                    <a:pt x="81248" y="45815"/>
                    <a:pt x="188786" y="7049"/>
                  </a:cubicBezTo>
                  <a:cubicBezTo>
                    <a:pt x="182880" y="30194"/>
                    <a:pt x="172783" y="46101"/>
                    <a:pt x="171260" y="48292"/>
                  </a:cubicBezTo>
                  <a:cubicBezTo>
                    <a:pt x="178498" y="50102"/>
                    <a:pt x="185833" y="52007"/>
                    <a:pt x="193072" y="53721"/>
                  </a:cubicBezTo>
                  <a:cubicBezTo>
                    <a:pt x="189166" y="89059"/>
                    <a:pt x="184880" y="116491"/>
                    <a:pt x="184118" y="117634"/>
                  </a:cubicBezTo>
                  <a:cubicBezTo>
                    <a:pt x="206502" y="123254"/>
                    <a:pt x="228886" y="128873"/>
                    <a:pt x="251270" y="134493"/>
                  </a:cubicBezTo>
                  <a:cubicBezTo>
                    <a:pt x="249079" y="130969"/>
                    <a:pt x="244983" y="101822"/>
                    <a:pt x="241459" y="65818"/>
                  </a:cubicBezTo>
                  <a:cubicBezTo>
                    <a:pt x="250603" y="68104"/>
                    <a:pt x="259937" y="70485"/>
                    <a:pt x="269081" y="72771"/>
                  </a:cubicBezTo>
                  <a:cubicBezTo>
                    <a:pt x="263176" y="63246"/>
                    <a:pt x="248031" y="36671"/>
                    <a:pt x="244316" y="0"/>
                  </a:cubicBezTo>
                  <a:cubicBezTo>
                    <a:pt x="367189" y="11621"/>
                    <a:pt x="465011" y="204121"/>
                    <a:pt x="465011" y="439865"/>
                  </a:cubicBezTo>
                  <a:close/>
                </a:path>
              </a:pathLst>
            </a:custGeom>
            <a:solidFill>
              <a:srgbClr val="D46D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336726" y="1910524"/>
              <a:ext cx="411098" cy="881062"/>
            </a:xfrm>
            <a:custGeom>
              <a:rect b="b" l="l" r="r" t="t"/>
              <a:pathLst>
                <a:path extrusionOk="0" h="881062" w="411098">
                  <a:moveTo>
                    <a:pt x="411099" y="440531"/>
                  </a:moveTo>
                  <a:cubicBezTo>
                    <a:pt x="411099" y="683830"/>
                    <a:pt x="319072" y="881063"/>
                    <a:pt x="205550" y="881063"/>
                  </a:cubicBezTo>
                  <a:cubicBezTo>
                    <a:pt x="92028" y="881063"/>
                    <a:pt x="0" y="683830"/>
                    <a:pt x="0" y="440531"/>
                  </a:cubicBezTo>
                  <a:cubicBezTo>
                    <a:pt x="0" y="197233"/>
                    <a:pt x="92028" y="0"/>
                    <a:pt x="205550" y="0"/>
                  </a:cubicBezTo>
                  <a:cubicBezTo>
                    <a:pt x="319072" y="0"/>
                    <a:pt x="411099" y="197233"/>
                    <a:pt x="411099" y="440531"/>
                  </a:cubicBezTo>
                  <a:close/>
                </a:path>
              </a:pathLst>
            </a:custGeom>
            <a:solidFill>
              <a:srgbClr val="F484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379017" y="1934908"/>
              <a:ext cx="326516" cy="825817"/>
            </a:xfrm>
            <a:custGeom>
              <a:rect b="b" l="l" r="r" t="t"/>
              <a:pathLst>
                <a:path extrusionOk="0" h="825817" w="326516">
                  <a:moveTo>
                    <a:pt x="326517" y="412909"/>
                  </a:moveTo>
                  <a:cubicBezTo>
                    <a:pt x="326517" y="640952"/>
                    <a:pt x="253424" y="825817"/>
                    <a:pt x="163258" y="825817"/>
                  </a:cubicBezTo>
                  <a:cubicBezTo>
                    <a:pt x="73093" y="825817"/>
                    <a:pt x="0" y="640952"/>
                    <a:pt x="0" y="412909"/>
                  </a:cubicBezTo>
                  <a:cubicBezTo>
                    <a:pt x="0" y="184866"/>
                    <a:pt x="73093" y="0"/>
                    <a:pt x="163258" y="0"/>
                  </a:cubicBezTo>
                  <a:cubicBezTo>
                    <a:pt x="253424" y="0"/>
                    <a:pt x="326517" y="184866"/>
                    <a:pt x="326517" y="412909"/>
                  </a:cubicBezTo>
                  <a:close/>
                </a:path>
              </a:pathLst>
            </a:custGeom>
            <a:solidFill>
              <a:srgbClr val="F39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537151" y="1736502"/>
              <a:ext cx="424986" cy="393287"/>
            </a:xfrm>
            <a:custGeom>
              <a:rect b="b" l="l" r="r" t="t"/>
              <a:pathLst>
                <a:path extrusionOk="0" h="393287" w="424986">
                  <a:moveTo>
                    <a:pt x="171" y="138303"/>
                  </a:moveTo>
                  <a:cubicBezTo>
                    <a:pt x="-3067" y="151543"/>
                    <a:pt x="40462" y="161258"/>
                    <a:pt x="60083" y="197548"/>
                  </a:cubicBezTo>
                  <a:cubicBezTo>
                    <a:pt x="78657" y="232124"/>
                    <a:pt x="66941" y="274701"/>
                    <a:pt x="54273" y="304895"/>
                  </a:cubicBezTo>
                  <a:cubicBezTo>
                    <a:pt x="61512" y="301181"/>
                    <a:pt x="105803" y="279368"/>
                    <a:pt x="155905" y="298323"/>
                  </a:cubicBezTo>
                  <a:cubicBezTo>
                    <a:pt x="219341" y="322326"/>
                    <a:pt x="233057" y="389287"/>
                    <a:pt x="233819" y="393287"/>
                  </a:cubicBezTo>
                  <a:cubicBezTo>
                    <a:pt x="234391" y="381095"/>
                    <a:pt x="237915" y="334042"/>
                    <a:pt x="275539" y="297656"/>
                  </a:cubicBezTo>
                  <a:cubicBezTo>
                    <a:pt x="313448" y="260890"/>
                    <a:pt x="371265" y="249365"/>
                    <a:pt x="424986" y="266986"/>
                  </a:cubicBezTo>
                  <a:cubicBezTo>
                    <a:pt x="420414" y="264509"/>
                    <a:pt x="357644" y="228029"/>
                    <a:pt x="353072" y="154115"/>
                  </a:cubicBezTo>
                  <a:cubicBezTo>
                    <a:pt x="348977" y="87725"/>
                    <a:pt x="395078" y="45529"/>
                    <a:pt x="400697" y="40576"/>
                  </a:cubicBezTo>
                  <a:cubicBezTo>
                    <a:pt x="372027" y="80582"/>
                    <a:pt x="322307" y="99632"/>
                    <a:pt x="275158" y="88963"/>
                  </a:cubicBezTo>
                  <a:cubicBezTo>
                    <a:pt x="231057" y="78962"/>
                    <a:pt x="196196" y="44482"/>
                    <a:pt x="185337" y="0"/>
                  </a:cubicBezTo>
                  <a:cubicBezTo>
                    <a:pt x="174003" y="41910"/>
                    <a:pt x="152381" y="91059"/>
                    <a:pt x="107804" y="113728"/>
                  </a:cubicBezTo>
                  <a:cubicBezTo>
                    <a:pt x="60274" y="138017"/>
                    <a:pt x="3886" y="123158"/>
                    <a:pt x="171" y="138303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7575242" y="1791175"/>
              <a:ext cx="331554" cy="293084"/>
            </a:xfrm>
            <a:custGeom>
              <a:rect b="b" l="l" r="r" t="t"/>
              <a:pathLst>
                <a:path extrusionOk="0" h="293084" w="331554">
                  <a:moveTo>
                    <a:pt x="180" y="108395"/>
                  </a:moveTo>
                  <a:cubicBezTo>
                    <a:pt x="-2772" y="118396"/>
                    <a:pt x="31327" y="124492"/>
                    <a:pt x="45805" y="151162"/>
                  </a:cubicBezTo>
                  <a:cubicBezTo>
                    <a:pt x="59521" y="176594"/>
                    <a:pt x="49139" y="208693"/>
                    <a:pt x="38375" y="231648"/>
                  </a:cubicBezTo>
                  <a:cubicBezTo>
                    <a:pt x="44186" y="228695"/>
                    <a:pt x="79619" y="211169"/>
                    <a:pt x="118671" y="224028"/>
                  </a:cubicBezTo>
                  <a:cubicBezTo>
                    <a:pt x="168011" y="240316"/>
                    <a:pt x="177060" y="290036"/>
                    <a:pt x="177536" y="293084"/>
                  </a:cubicBezTo>
                  <a:cubicBezTo>
                    <a:pt x="178298" y="283940"/>
                    <a:pt x="182394" y="248603"/>
                    <a:pt x="212969" y="220409"/>
                  </a:cubicBezTo>
                  <a:cubicBezTo>
                    <a:pt x="243830" y="191929"/>
                    <a:pt x="289645" y="181737"/>
                    <a:pt x="331555" y="193453"/>
                  </a:cubicBezTo>
                  <a:cubicBezTo>
                    <a:pt x="328031" y="191643"/>
                    <a:pt x="279548" y="166116"/>
                    <a:pt x="277834" y="110871"/>
                  </a:cubicBezTo>
                  <a:cubicBezTo>
                    <a:pt x="276310" y="61341"/>
                    <a:pt x="313838" y="28480"/>
                    <a:pt x="318411" y="24575"/>
                  </a:cubicBezTo>
                  <a:cubicBezTo>
                    <a:pt x="294788" y="55245"/>
                    <a:pt x="255069" y="70866"/>
                    <a:pt x="218207" y="64199"/>
                  </a:cubicBezTo>
                  <a:cubicBezTo>
                    <a:pt x="183727" y="57912"/>
                    <a:pt x="157152" y="32957"/>
                    <a:pt x="149818" y="0"/>
                  </a:cubicBezTo>
                  <a:cubicBezTo>
                    <a:pt x="139721" y="31718"/>
                    <a:pt x="121433" y="69056"/>
                    <a:pt x="85715" y="87154"/>
                  </a:cubicBezTo>
                  <a:cubicBezTo>
                    <a:pt x="47520" y="106490"/>
                    <a:pt x="3514" y="96965"/>
                    <a:pt x="180" y="108395"/>
                  </a:cubicBezTo>
                  <a:close/>
                </a:path>
              </a:pathLst>
            </a:custGeom>
            <a:solidFill>
              <a:srgbClr val="C0C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163995" y="1832232"/>
              <a:ext cx="382280" cy="249650"/>
            </a:xfrm>
            <a:custGeom>
              <a:rect b="b" l="l" r="r" t="t"/>
              <a:pathLst>
                <a:path extrusionOk="0" h="249650" w="382280">
                  <a:moveTo>
                    <a:pt x="382281" y="50097"/>
                  </a:moveTo>
                  <a:cubicBezTo>
                    <a:pt x="349038" y="7616"/>
                    <a:pt x="265980" y="-10291"/>
                    <a:pt x="227118" y="5901"/>
                  </a:cubicBezTo>
                  <a:cubicBezTo>
                    <a:pt x="192923" y="20093"/>
                    <a:pt x="180350" y="54764"/>
                    <a:pt x="177588" y="62480"/>
                  </a:cubicBezTo>
                  <a:cubicBezTo>
                    <a:pt x="176636" y="64956"/>
                    <a:pt x="159300" y="115439"/>
                    <a:pt x="192542" y="154015"/>
                  </a:cubicBezTo>
                  <a:cubicBezTo>
                    <a:pt x="226737" y="193639"/>
                    <a:pt x="301223" y="205355"/>
                    <a:pt x="332846" y="175256"/>
                  </a:cubicBezTo>
                  <a:cubicBezTo>
                    <a:pt x="359801" y="149538"/>
                    <a:pt x="348943" y="99627"/>
                    <a:pt x="328845" y="70957"/>
                  </a:cubicBezTo>
                  <a:cubicBezTo>
                    <a:pt x="291698" y="17903"/>
                    <a:pt x="205115" y="10949"/>
                    <a:pt x="146537" y="26761"/>
                  </a:cubicBezTo>
                  <a:cubicBezTo>
                    <a:pt x="139298" y="28666"/>
                    <a:pt x="125201" y="32571"/>
                    <a:pt x="109199" y="41239"/>
                  </a:cubicBezTo>
                  <a:cubicBezTo>
                    <a:pt x="8710" y="95531"/>
                    <a:pt x="-4053" y="248503"/>
                    <a:pt x="899" y="249646"/>
                  </a:cubicBezTo>
                  <a:cubicBezTo>
                    <a:pt x="4043" y="250313"/>
                    <a:pt x="2995" y="172493"/>
                    <a:pt x="57668" y="114200"/>
                  </a:cubicBezTo>
                  <a:cubicBezTo>
                    <a:pt x="88910" y="80863"/>
                    <a:pt x="155966" y="19998"/>
                    <a:pt x="243787" y="37429"/>
                  </a:cubicBezTo>
                  <a:cubicBezTo>
                    <a:pt x="283411" y="45239"/>
                    <a:pt x="325892" y="102104"/>
                    <a:pt x="323416" y="133631"/>
                  </a:cubicBezTo>
                  <a:cubicBezTo>
                    <a:pt x="322464" y="146109"/>
                    <a:pt x="313129" y="166969"/>
                    <a:pt x="292174" y="166969"/>
                  </a:cubicBezTo>
                  <a:cubicBezTo>
                    <a:pt x="253407" y="166874"/>
                    <a:pt x="215688" y="151062"/>
                    <a:pt x="203496" y="116677"/>
                  </a:cubicBezTo>
                  <a:cubicBezTo>
                    <a:pt x="185018" y="64861"/>
                    <a:pt x="232166" y="23808"/>
                    <a:pt x="289983" y="27142"/>
                  </a:cubicBezTo>
                  <a:cubicBezTo>
                    <a:pt x="333132" y="29618"/>
                    <a:pt x="365135" y="66194"/>
                    <a:pt x="367612" y="71147"/>
                  </a:cubicBezTo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7346664" y="1831946"/>
              <a:ext cx="191991" cy="175549"/>
            </a:xfrm>
            <a:custGeom>
              <a:rect b="b" l="l" r="r" t="t"/>
              <a:pathLst>
                <a:path extrusionOk="0" h="175549" w="191991">
                  <a:moveTo>
                    <a:pt x="50164" y="5426"/>
                  </a:moveTo>
                  <a:cubicBezTo>
                    <a:pt x="42640" y="8569"/>
                    <a:pt x="36353" y="12760"/>
                    <a:pt x="30924" y="17618"/>
                  </a:cubicBezTo>
                  <a:cubicBezTo>
                    <a:pt x="25399" y="22285"/>
                    <a:pt x="20923" y="27524"/>
                    <a:pt x="17398" y="32667"/>
                  </a:cubicBezTo>
                  <a:cubicBezTo>
                    <a:pt x="9874" y="43431"/>
                    <a:pt x="6254" y="53432"/>
                    <a:pt x="4921" y="57051"/>
                  </a:cubicBezTo>
                  <a:cubicBezTo>
                    <a:pt x="4064" y="59337"/>
                    <a:pt x="-11843" y="105438"/>
                    <a:pt x="18541" y="140681"/>
                  </a:cubicBezTo>
                  <a:cubicBezTo>
                    <a:pt x="49783" y="176876"/>
                    <a:pt x="117887" y="187544"/>
                    <a:pt x="146748" y="160017"/>
                  </a:cubicBezTo>
                  <a:cubicBezTo>
                    <a:pt x="171418" y="136490"/>
                    <a:pt x="161416" y="90960"/>
                    <a:pt x="143128" y="64671"/>
                  </a:cubicBezTo>
                  <a:cubicBezTo>
                    <a:pt x="129698" y="45526"/>
                    <a:pt x="109219" y="32858"/>
                    <a:pt x="85978" y="25619"/>
                  </a:cubicBezTo>
                  <a:cubicBezTo>
                    <a:pt x="92932" y="24476"/>
                    <a:pt x="100171" y="24095"/>
                    <a:pt x="107600" y="24571"/>
                  </a:cubicBezTo>
                  <a:cubicBezTo>
                    <a:pt x="147034" y="26762"/>
                    <a:pt x="176275" y="60195"/>
                    <a:pt x="178561" y="64767"/>
                  </a:cubicBezTo>
                  <a:lnTo>
                    <a:pt x="191992" y="45717"/>
                  </a:lnTo>
                  <a:cubicBezTo>
                    <a:pt x="161512" y="6950"/>
                    <a:pt x="85693" y="-9433"/>
                    <a:pt x="50164" y="5426"/>
                  </a:cubicBezTo>
                  <a:close/>
                  <a:moveTo>
                    <a:pt x="138175" y="121917"/>
                  </a:moveTo>
                  <a:cubicBezTo>
                    <a:pt x="137223" y="133251"/>
                    <a:pt x="128841" y="152397"/>
                    <a:pt x="109600" y="152301"/>
                  </a:cubicBezTo>
                  <a:cubicBezTo>
                    <a:pt x="74167" y="152206"/>
                    <a:pt x="39877" y="137823"/>
                    <a:pt x="28543" y="106391"/>
                  </a:cubicBezTo>
                  <a:cubicBezTo>
                    <a:pt x="17208" y="74387"/>
                    <a:pt x="33210" y="46860"/>
                    <a:pt x="61023" y="33334"/>
                  </a:cubicBezTo>
                  <a:cubicBezTo>
                    <a:pt x="62452" y="33525"/>
                    <a:pt x="63976" y="33715"/>
                    <a:pt x="65405" y="34001"/>
                  </a:cubicBezTo>
                  <a:cubicBezTo>
                    <a:pt x="101695" y="41240"/>
                    <a:pt x="140461" y="93056"/>
                    <a:pt x="138175" y="121917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7517605" y="1863660"/>
              <a:ext cx="367188" cy="118586"/>
            </a:xfrm>
            <a:custGeom>
              <a:rect b="b" l="l" r="r" t="t"/>
              <a:pathLst>
                <a:path extrusionOk="0" h="118586" w="367188">
                  <a:moveTo>
                    <a:pt x="0" y="0"/>
                  </a:moveTo>
                  <a:cubicBezTo>
                    <a:pt x="1334" y="25241"/>
                    <a:pt x="-286" y="12002"/>
                    <a:pt x="1048" y="37148"/>
                  </a:cubicBezTo>
                  <a:cubicBezTo>
                    <a:pt x="762" y="31432"/>
                    <a:pt x="106871" y="38862"/>
                    <a:pt x="114776" y="39624"/>
                  </a:cubicBezTo>
                  <a:cubicBezTo>
                    <a:pt x="157163" y="43720"/>
                    <a:pt x="199930" y="48387"/>
                    <a:pt x="240602" y="61627"/>
                  </a:cubicBezTo>
                  <a:cubicBezTo>
                    <a:pt x="284702" y="75914"/>
                    <a:pt x="324517" y="100775"/>
                    <a:pt x="367189" y="118586"/>
                  </a:cubicBezTo>
                  <a:cubicBezTo>
                    <a:pt x="356902" y="114300"/>
                    <a:pt x="346329" y="101441"/>
                    <a:pt x="337566" y="94583"/>
                  </a:cubicBezTo>
                  <a:cubicBezTo>
                    <a:pt x="324517" y="84487"/>
                    <a:pt x="311087" y="74962"/>
                    <a:pt x="297085" y="66389"/>
                  </a:cubicBezTo>
                  <a:cubicBezTo>
                    <a:pt x="249746" y="37338"/>
                    <a:pt x="196120" y="23908"/>
                    <a:pt x="141827" y="14669"/>
                  </a:cubicBezTo>
                  <a:cubicBezTo>
                    <a:pt x="95155" y="6763"/>
                    <a:pt x="47530" y="381"/>
                    <a:pt x="0" y="0"/>
                  </a:cubicBezTo>
                  <a:close/>
                </a:path>
              </a:pathLst>
            </a:custGeom>
            <a:solidFill>
              <a:srgbClr val="9497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164124" y="1864107"/>
              <a:ext cx="212035" cy="212063"/>
            </a:xfrm>
            <a:custGeom>
              <a:rect b="b" l="l" r="r" t="t"/>
              <a:pathLst>
                <a:path extrusionOk="0" h="212063" w="212035">
                  <a:moveTo>
                    <a:pt x="212035" y="411"/>
                  </a:moveTo>
                  <a:cubicBezTo>
                    <a:pt x="205939" y="5078"/>
                    <a:pt x="200891" y="10317"/>
                    <a:pt x="196795" y="15555"/>
                  </a:cubicBezTo>
                  <a:cubicBezTo>
                    <a:pt x="136216" y="20699"/>
                    <a:pt x="88306" y="60228"/>
                    <a:pt x="62969" y="84326"/>
                  </a:cubicBezTo>
                  <a:cubicBezTo>
                    <a:pt x="6772" y="137761"/>
                    <a:pt x="7343" y="212913"/>
                    <a:pt x="676" y="212056"/>
                  </a:cubicBezTo>
                  <a:cubicBezTo>
                    <a:pt x="-4277" y="211389"/>
                    <a:pt x="16392" y="63847"/>
                    <a:pt x="116690" y="16603"/>
                  </a:cubicBezTo>
                  <a:cubicBezTo>
                    <a:pt x="132692" y="9078"/>
                    <a:pt x="146694" y="6030"/>
                    <a:pt x="153742" y="4506"/>
                  </a:cubicBezTo>
                  <a:cubicBezTo>
                    <a:pt x="171554" y="792"/>
                    <a:pt x="191652" y="-828"/>
                    <a:pt x="212035" y="411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7434547" y="1746214"/>
              <a:ext cx="159162" cy="166786"/>
            </a:xfrm>
            <a:custGeom>
              <a:rect b="b" l="l" r="r" t="t"/>
              <a:pathLst>
                <a:path extrusionOk="0" h="166786" w="159162">
                  <a:moveTo>
                    <a:pt x="122396" y="122304"/>
                  </a:moveTo>
                  <a:cubicBezTo>
                    <a:pt x="120682" y="135639"/>
                    <a:pt x="120777" y="148117"/>
                    <a:pt x="122111" y="159642"/>
                  </a:cubicBezTo>
                  <a:cubicBezTo>
                    <a:pt x="119253" y="159261"/>
                    <a:pt x="116396" y="159166"/>
                    <a:pt x="113538" y="159166"/>
                  </a:cubicBezTo>
                  <a:cubicBezTo>
                    <a:pt x="112395" y="159071"/>
                    <a:pt x="111252" y="159071"/>
                    <a:pt x="110109" y="159071"/>
                  </a:cubicBezTo>
                  <a:cubicBezTo>
                    <a:pt x="98107" y="159071"/>
                    <a:pt x="86487" y="160785"/>
                    <a:pt x="74962" y="163929"/>
                  </a:cubicBezTo>
                  <a:cubicBezTo>
                    <a:pt x="72009" y="164881"/>
                    <a:pt x="69247" y="165738"/>
                    <a:pt x="66389" y="166786"/>
                  </a:cubicBezTo>
                  <a:cubicBezTo>
                    <a:pt x="72390" y="144498"/>
                    <a:pt x="74486" y="115542"/>
                    <a:pt x="61151" y="85633"/>
                  </a:cubicBezTo>
                  <a:cubicBezTo>
                    <a:pt x="43624" y="46581"/>
                    <a:pt x="10287" y="29245"/>
                    <a:pt x="0" y="24483"/>
                  </a:cubicBezTo>
                  <a:cubicBezTo>
                    <a:pt x="8668" y="18006"/>
                    <a:pt x="35243" y="-282"/>
                    <a:pt x="73438" y="3"/>
                  </a:cubicBezTo>
                  <a:cubicBezTo>
                    <a:pt x="74009" y="3"/>
                    <a:pt x="74581" y="3"/>
                    <a:pt x="75152" y="99"/>
                  </a:cubicBezTo>
                  <a:cubicBezTo>
                    <a:pt x="85535" y="194"/>
                    <a:pt x="95060" y="1813"/>
                    <a:pt x="103822" y="4290"/>
                  </a:cubicBezTo>
                  <a:cubicBezTo>
                    <a:pt x="134874" y="12862"/>
                    <a:pt x="154400" y="31912"/>
                    <a:pt x="159163" y="36675"/>
                  </a:cubicBezTo>
                  <a:cubicBezTo>
                    <a:pt x="149066" y="48867"/>
                    <a:pt x="127826" y="78585"/>
                    <a:pt x="122396" y="122304"/>
                  </a:cubicBezTo>
                  <a:close/>
                </a:path>
              </a:pathLst>
            </a:custGeom>
            <a:solidFill>
              <a:srgbClr val="ADB0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7462741" y="1746027"/>
              <a:ext cx="109156" cy="164020"/>
            </a:xfrm>
            <a:custGeom>
              <a:rect b="b" l="l" r="r" t="t"/>
              <a:pathLst>
                <a:path extrusionOk="0" h="164020" w="109156">
                  <a:moveTo>
                    <a:pt x="85439" y="159258"/>
                  </a:moveTo>
                  <a:cubicBezTo>
                    <a:pt x="84296" y="159163"/>
                    <a:pt x="83153" y="159163"/>
                    <a:pt x="82010" y="159163"/>
                  </a:cubicBezTo>
                  <a:cubicBezTo>
                    <a:pt x="70009" y="159163"/>
                    <a:pt x="58388" y="160877"/>
                    <a:pt x="46863" y="164020"/>
                  </a:cubicBezTo>
                  <a:cubicBezTo>
                    <a:pt x="49911" y="120586"/>
                    <a:pt x="50006" y="77057"/>
                    <a:pt x="42005" y="58769"/>
                  </a:cubicBezTo>
                  <a:cubicBezTo>
                    <a:pt x="30099" y="32004"/>
                    <a:pt x="7144" y="20098"/>
                    <a:pt x="0" y="16764"/>
                  </a:cubicBezTo>
                  <a:cubicBezTo>
                    <a:pt x="5715" y="12478"/>
                    <a:pt x="22670" y="857"/>
                    <a:pt x="46958" y="95"/>
                  </a:cubicBezTo>
                  <a:cubicBezTo>
                    <a:pt x="48101" y="0"/>
                    <a:pt x="49149" y="0"/>
                    <a:pt x="50387" y="0"/>
                  </a:cubicBezTo>
                  <a:cubicBezTo>
                    <a:pt x="59817" y="95"/>
                    <a:pt x="68294" y="1810"/>
                    <a:pt x="75629" y="4286"/>
                  </a:cubicBezTo>
                  <a:cubicBezTo>
                    <a:pt x="94393" y="10668"/>
                    <a:pt x="106204" y="22193"/>
                    <a:pt x="109157" y="25241"/>
                  </a:cubicBezTo>
                  <a:cubicBezTo>
                    <a:pt x="102299" y="33719"/>
                    <a:pt x="87725" y="54007"/>
                    <a:pt x="83915" y="84010"/>
                  </a:cubicBezTo>
                  <a:cubicBezTo>
                    <a:pt x="82391" y="97631"/>
                    <a:pt x="83249" y="126873"/>
                    <a:pt x="85439" y="159258"/>
                  </a:cubicBezTo>
                  <a:close/>
                </a:path>
              </a:pathLst>
            </a:custGeom>
            <a:solidFill>
              <a:srgbClr val="C4CA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4"/>
          <p:cNvSpPr txBox="1"/>
          <p:nvPr>
            <p:ph type="title"/>
          </p:nvPr>
        </p:nvSpPr>
        <p:spPr>
          <a:xfrm>
            <a:off x="405675" y="759600"/>
            <a:ext cx="36537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49" name="Google Shape;349;p4"/>
          <p:cNvSpPr txBox="1"/>
          <p:nvPr>
            <p:ph idx="1" type="body"/>
          </p:nvPr>
        </p:nvSpPr>
        <p:spPr>
          <a:xfrm>
            <a:off x="4386975" y="2203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0" name="Google Shape;350;p4"/>
          <p:cNvSpPr txBox="1"/>
          <p:nvPr>
            <p:ph idx="2" type="title"/>
          </p:nvPr>
        </p:nvSpPr>
        <p:spPr>
          <a:xfrm>
            <a:off x="4386975" y="1279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/>
          <p:nvPr/>
        </p:nvSpPr>
        <p:spPr>
          <a:xfrm>
            <a:off x="0" y="3917482"/>
            <a:ext cx="12186068" cy="1508338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0" y="4451684"/>
            <a:ext cx="12186068" cy="2331155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rgbClr val="E2D1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0" y="5394251"/>
            <a:ext cx="12186068" cy="1462625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7954205" y="821529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9348264" y="1792076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"/>
          <p:cNvSpPr/>
          <p:nvPr/>
        </p:nvSpPr>
        <p:spPr>
          <a:xfrm flipH="1">
            <a:off x="5339067" y="4798194"/>
            <a:ext cx="6852933" cy="1967138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4162926" y="6049477"/>
            <a:ext cx="7807668" cy="73151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0" y="5364284"/>
            <a:ext cx="6852933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-4834" y="6362231"/>
            <a:ext cx="12196582" cy="495730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72014" y="5452707"/>
            <a:ext cx="924595" cy="611148"/>
          </a:xfrm>
          <a:custGeom>
            <a:rect b="b" l="l" r="r" t="t"/>
            <a:pathLst>
              <a:path extrusionOk="0" h="1142333" w="1728215">
                <a:moveTo>
                  <a:pt x="1655540" y="0"/>
                </a:moveTo>
                <a:lnTo>
                  <a:pt x="1372934" y="180594"/>
                </a:lnTo>
                <a:cubicBezTo>
                  <a:pt x="1407795" y="194215"/>
                  <a:pt x="1441990" y="209550"/>
                  <a:pt x="1475518" y="226504"/>
                </a:cubicBezTo>
                <a:lnTo>
                  <a:pt x="1728216" y="64961"/>
                </a:lnTo>
                <a:cubicBezTo>
                  <a:pt x="1706404" y="40577"/>
                  <a:pt x="1681925" y="18860"/>
                  <a:pt x="1655540" y="0"/>
                </a:cubicBezTo>
                <a:lnTo>
                  <a:pt x="1655540" y="0"/>
                </a:lnTo>
                <a:close/>
                <a:moveTo>
                  <a:pt x="1122902" y="340328"/>
                </a:moveTo>
                <a:lnTo>
                  <a:pt x="726567" y="593598"/>
                </a:lnTo>
                <a:cubicBezTo>
                  <a:pt x="754380" y="608457"/>
                  <a:pt x="778574" y="630079"/>
                  <a:pt x="796576" y="657130"/>
                </a:cubicBezTo>
                <a:lnTo>
                  <a:pt x="798100" y="659416"/>
                </a:lnTo>
                <a:lnTo>
                  <a:pt x="1197102" y="404432"/>
                </a:lnTo>
                <a:cubicBezTo>
                  <a:pt x="1177290" y="377476"/>
                  <a:pt x="1151858" y="355664"/>
                  <a:pt x="1122902" y="340328"/>
                </a:cubicBezTo>
                <a:lnTo>
                  <a:pt x="1122902" y="340328"/>
                </a:lnTo>
                <a:close/>
                <a:moveTo>
                  <a:pt x="304705" y="863251"/>
                </a:moveTo>
                <a:lnTo>
                  <a:pt x="0" y="1057942"/>
                </a:lnTo>
                <a:cubicBezTo>
                  <a:pt x="4001" y="1076801"/>
                  <a:pt x="10954" y="1095185"/>
                  <a:pt x="20860" y="1112330"/>
                </a:cubicBezTo>
                <a:cubicBezTo>
                  <a:pt x="27051" y="1123093"/>
                  <a:pt x="34290" y="1133094"/>
                  <a:pt x="42386" y="1142333"/>
                </a:cubicBezTo>
                <a:lnTo>
                  <a:pt x="367760" y="934403"/>
                </a:lnTo>
                <a:cubicBezTo>
                  <a:pt x="365951" y="930783"/>
                  <a:pt x="364046" y="927163"/>
                  <a:pt x="362045" y="923639"/>
                </a:cubicBezTo>
                <a:cubicBezTo>
                  <a:pt x="347758" y="898970"/>
                  <a:pt x="327946" y="878396"/>
                  <a:pt x="304705" y="863251"/>
                </a:cubicBezTo>
                <a:close/>
              </a:path>
            </a:pathLst>
          </a:custGeom>
          <a:solidFill>
            <a:srgbClr val="F7AA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5"/>
          <p:cNvGrpSpPr/>
          <p:nvPr/>
        </p:nvGrpSpPr>
        <p:grpSpPr>
          <a:xfrm>
            <a:off x="1" y="4693902"/>
            <a:ext cx="2251810" cy="1413178"/>
            <a:chOff x="1" y="4693902"/>
            <a:chExt cx="2251810" cy="1413178"/>
          </a:xfrm>
        </p:grpSpPr>
        <p:sp>
          <p:nvSpPr>
            <p:cNvPr id="363" name="Google Shape;363;p5"/>
            <p:cNvSpPr/>
            <p:nvPr/>
          </p:nvSpPr>
          <p:spPr>
            <a:xfrm>
              <a:off x="845797" y="4693902"/>
              <a:ext cx="1331043" cy="1010308"/>
            </a:xfrm>
            <a:custGeom>
              <a:rect b="b" l="l" r="r" t="t"/>
              <a:pathLst>
                <a:path extrusionOk="0" h="1888426" w="2487930">
                  <a:moveTo>
                    <a:pt x="1488472" y="96393"/>
                  </a:moveTo>
                  <a:cubicBezTo>
                    <a:pt x="1547622" y="108204"/>
                    <a:pt x="1624203" y="117062"/>
                    <a:pt x="1698117" y="92678"/>
                  </a:cubicBezTo>
                  <a:cubicBezTo>
                    <a:pt x="1676972" y="115919"/>
                    <a:pt x="1656683" y="131921"/>
                    <a:pt x="1633823" y="142970"/>
                  </a:cubicBezTo>
                  <a:cubicBezTo>
                    <a:pt x="1652397" y="150590"/>
                    <a:pt x="1670685" y="158687"/>
                    <a:pt x="1688783" y="167450"/>
                  </a:cubicBezTo>
                  <a:cubicBezTo>
                    <a:pt x="1764221" y="165068"/>
                    <a:pt x="1838135" y="159163"/>
                    <a:pt x="1909763" y="147447"/>
                  </a:cubicBezTo>
                  <a:cubicBezTo>
                    <a:pt x="1861566" y="172498"/>
                    <a:pt x="1811179" y="191453"/>
                    <a:pt x="1758506" y="204311"/>
                  </a:cubicBezTo>
                  <a:cubicBezTo>
                    <a:pt x="1788795" y="221837"/>
                    <a:pt x="1818323" y="240983"/>
                    <a:pt x="1846993" y="261556"/>
                  </a:cubicBezTo>
                  <a:cubicBezTo>
                    <a:pt x="1882426" y="259556"/>
                    <a:pt x="1916335" y="251460"/>
                    <a:pt x="1947863" y="234220"/>
                  </a:cubicBezTo>
                  <a:cubicBezTo>
                    <a:pt x="1927574" y="257366"/>
                    <a:pt x="1903286" y="273272"/>
                    <a:pt x="1875854" y="283178"/>
                  </a:cubicBezTo>
                  <a:cubicBezTo>
                    <a:pt x="1908048" y="307943"/>
                    <a:pt x="1939100" y="334709"/>
                    <a:pt x="1968818" y="363188"/>
                  </a:cubicBezTo>
                  <a:cubicBezTo>
                    <a:pt x="1995106" y="365379"/>
                    <a:pt x="2022539" y="365760"/>
                    <a:pt x="2051304" y="363855"/>
                  </a:cubicBezTo>
                  <a:cubicBezTo>
                    <a:pt x="2031683" y="372618"/>
                    <a:pt x="2011680" y="379762"/>
                    <a:pt x="1991392" y="385382"/>
                  </a:cubicBezTo>
                  <a:cubicBezTo>
                    <a:pt x="2013395" y="407670"/>
                    <a:pt x="2034635" y="431006"/>
                    <a:pt x="2055019" y="455200"/>
                  </a:cubicBezTo>
                  <a:cubicBezTo>
                    <a:pt x="2101691" y="453104"/>
                    <a:pt x="2147126" y="443389"/>
                    <a:pt x="2190369" y="422053"/>
                  </a:cubicBezTo>
                  <a:cubicBezTo>
                    <a:pt x="2160461" y="456533"/>
                    <a:pt x="2123885" y="477488"/>
                    <a:pt x="2083118" y="489680"/>
                  </a:cubicBezTo>
                  <a:cubicBezTo>
                    <a:pt x="2103120" y="515207"/>
                    <a:pt x="2122361" y="541687"/>
                    <a:pt x="2140649" y="569119"/>
                  </a:cubicBezTo>
                  <a:cubicBezTo>
                    <a:pt x="2186559" y="571881"/>
                    <a:pt x="2232470" y="569881"/>
                    <a:pt x="2278475" y="561213"/>
                  </a:cubicBezTo>
                  <a:cubicBezTo>
                    <a:pt x="2242471" y="583121"/>
                    <a:pt x="2202942" y="595217"/>
                    <a:pt x="2160937" y="600647"/>
                  </a:cubicBezTo>
                  <a:cubicBezTo>
                    <a:pt x="2173510" y="620649"/>
                    <a:pt x="2185511" y="641128"/>
                    <a:pt x="2197132" y="661988"/>
                  </a:cubicBezTo>
                  <a:cubicBezTo>
                    <a:pt x="2239328" y="670084"/>
                    <a:pt x="2282857" y="676466"/>
                    <a:pt x="2328482" y="680180"/>
                  </a:cubicBezTo>
                  <a:cubicBezTo>
                    <a:pt x="2293239" y="694182"/>
                    <a:pt x="2257330" y="702469"/>
                    <a:pt x="2220754" y="706755"/>
                  </a:cubicBezTo>
                  <a:cubicBezTo>
                    <a:pt x="2229803" y="724662"/>
                    <a:pt x="2238470" y="742855"/>
                    <a:pt x="2246853" y="761238"/>
                  </a:cubicBezTo>
                  <a:cubicBezTo>
                    <a:pt x="2279619" y="763905"/>
                    <a:pt x="2312385" y="763810"/>
                    <a:pt x="2345150" y="759809"/>
                  </a:cubicBezTo>
                  <a:cubicBezTo>
                    <a:pt x="2317433" y="773240"/>
                    <a:pt x="2288381" y="782003"/>
                    <a:pt x="2258282" y="787051"/>
                  </a:cubicBezTo>
                  <a:cubicBezTo>
                    <a:pt x="2275999" y="828389"/>
                    <a:pt x="2291811" y="871061"/>
                    <a:pt x="2305717" y="914876"/>
                  </a:cubicBezTo>
                  <a:cubicBezTo>
                    <a:pt x="2344579" y="911924"/>
                    <a:pt x="2382393" y="904018"/>
                    <a:pt x="2418969" y="889445"/>
                  </a:cubicBezTo>
                  <a:cubicBezTo>
                    <a:pt x="2394871" y="925640"/>
                    <a:pt x="2361057" y="949071"/>
                    <a:pt x="2320195" y="963454"/>
                  </a:cubicBezTo>
                  <a:cubicBezTo>
                    <a:pt x="2329529" y="996791"/>
                    <a:pt x="2337721" y="1030795"/>
                    <a:pt x="2344674" y="1065276"/>
                  </a:cubicBezTo>
                  <a:cubicBezTo>
                    <a:pt x="2392204" y="1076325"/>
                    <a:pt x="2439924" y="1083564"/>
                    <a:pt x="2487930" y="1086803"/>
                  </a:cubicBezTo>
                  <a:cubicBezTo>
                    <a:pt x="2443639" y="1096518"/>
                    <a:pt x="2398490" y="1102900"/>
                    <a:pt x="2352580" y="1106710"/>
                  </a:cubicBezTo>
                  <a:cubicBezTo>
                    <a:pt x="2367248" y="1190911"/>
                    <a:pt x="2374964" y="1278160"/>
                    <a:pt x="2374964" y="1367504"/>
                  </a:cubicBezTo>
                  <a:cubicBezTo>
                    <a:pt x="2374964" y="1552766"/>
                    <a:pt x="2341817" y="1728978"/>
                    <a:pt x="2282095" y="1888427"/>
                  </a:cubicBezTo>
                  <a:lnTo>
                    <a:pt x="260414" y="1888427"/>
                  </a:lnTo>
                  <a:cubicBezTo>
                    <a:pt x="200787" y="1728978"/>
                    <a:pt x="167640" y="1552861"/>
                    <a:pt x="167640" y="1367504"/>
                  </a:cubicBezTo>
                  <a:cubicBezTo>
                    <a:pt x="167640" y="1287018"/>
                    <a:pt x="173927" y="1208246"/>
                    <a:pt x="185928" y="1131856"/>
                  </a:cubicBezTo>
                  <a:cubicBezTo>
                    <a:pt x="156686" y="1118235"/>
                    <a:pt x="129826" y="1098899"/>
                    <a:pt x="105823" y="1072610"/>
                  </a:cubicBezTo>
                  <a:cubicBezTo>
                    <a:pt x="134588" y="1081564"/>
                    <a:pt x="163735" y="1087184"/>
                    <a:pt x="193167" y="1090136"/>
                  </a:cubicBezTo>
                  <a:cubicBezTo>
                    <a:pt x="196406" y="1072515"/>
                    <a:pt x="200025" y="1054989"/>
                    <a:pt x="203835" y="1037653"/>
                  </a:cubicBezTo>
                  <a:cubicBezTo>
                    <a:pt x="130397" y="1014984"/>
                    <a:pt x="62198" y="979551"/>
                    <a:pt x="0" y="929926"/>
                  </a:cubicBezTo>
                  <a:cubicBezTo>
                    <a:pt x="79343" y="959168"/>
                    <a:pt x="154591" y="965645"/>
                    <a:pt x="226028" y="950595"/>
                  </a:cubicBezTo>
                  <a:cubicBezTo>
                    <a:pt x="238220" y="908495"/>
                    <a:pt x="252222" y="867442"/>
                    <a:pt x="267843" y="827437"/>
                  </a:cubicBezTo>
                  <a:cubicBezTo>
                    <a:pt x="210121" y="818864"/>
                    <a:pt x="154591" y="805244"/>
                    <a:pt x="99917" y="789623"/>
                  </a:cubicBezTo>
                  <a:cubicBezTo>
                    <a:pt x="164306" y="791242"/>
                    <a:pt x="228695" y="785146"/>
                    <a:pt x="293084" y="767144"/>
                  </a:cubicBezTo>
                  <a:cubicBezTo>
                    <a:pt x="305657" y="738950"/>
                    <a:pt x="319088" y="711422"/>
                    <a:pt x="333280" y="684467"/>
                  </a:cubicBezTo>
                  <a:cubicBezTo>
                    <a:pt x="265462" y="672941"/>
                    <a:pt x="200501" y="647700"/>
                    <a:pt x="139065" y="606552"/>
                  </a:cubicBezTo>
                  <a:cubicBezTo>
                    <a:pt x="217265" y="629507"/>
                    <a:pt x="293656" y="630841"/>
                    <a:pt x="369189" y="620744"/>
                  </a:cubicBezTo>
                  <a:cubicBezTo>
                    <a:pt x="379952" y="602837"/>
                    <a:pt x="391096" y="585311"/>
                    <a:pt x="402527" y="568071"/>
                  </a:cubicBezTo>
                  <a:cubicBezTo>
                    <a:pt x="322517" y="554355"/>
                    <a:pt x="244031" y="531114"/>
                    <a:pt x="167640" y="494729"/>
                  </a:cubicBezTo>
                  <a:cubicBezTo>
                    <a:pt x="260699" y="522732"/>
                    <a:pt x="352235" y="526066"/>
                    <a:pt x="442722" y="511493"/>
                  </a:cubicBezTo>
                  <a:cubicBezTo>
                    <a:pt x="451390" y="499967"/>
                    <a:pt x="460153" y="488537"/>
                    <a:pt x="469202" y="477393"/>
                  </a:cubicBezTo>
                  <a:cubicBezTo>
                    <a:pt x="403860" y="462820"/>
                    <a:pt x="345662" y="433292"/>
                    <a:pt x="296132" y="385382"/>
                  </a:cubicBezTo>
                  <a:cubicBezTo>
                    <a:pt x="371380" y="422910"/>
                    <a:pt x="451104" y="422339"/>
                    <a:pt x="532924" y="404432"/>
                  </a:cubicBezTo>
                  <a:cubicBezTo>
                    <a:pt x="551117" y="385191"/>
                    <a:pt x="569881" y="366522"/>
                    <a:pt x="589217" y="348710"/>
                  </a:cubicBezTo>
                  <a:cubicBezTo>
                    <a:pt x="537972" y="335566"/>
                    <a:pt x="492824" y="313087"/>
                    <a:pt x="454343" y="280797"/>
                  </a:cubicBezTo>
                  <a:cubicBezTo>
                    <a:pt x="522065" y="305943"/>
                    <a:pt x="589217" y="304419"/>
                    <a:pt x="656082" y="291465"/>
                  </a:cubicBezTo>
                  <a:cubicBezTo>
                    <a:pt x="679323" y="273082"/>
                    <a:pt x="703231" y="255746"/>
                    <a:pt x="727710" y="239459"/>
                  </a:cubicBezTo>
                  <a:cubicBezTo>
                    <a:pt x="667417" y="231077"/>
                    <a:pt x="609600" y="214979"/>
                    <a:pt x="554165" y="191548"/>
                  </a:cubicBezTo>
                  <a:cubicBezTo>
                    <a:pt x="627888" y="209931"/>
                    <a:pt x="701612" y="213265"/>
                    <a:pt x="775335" y="209455"/>
                  </a:cubicBezTo>
                  <a:cubicBezTo>
                    <a:pt x="794766" y="197930"/>
                    <a:pt x="814483" y="187166"/>
                    <a:pt x="834485" y="176975"/>
                  </a:cubicBezTo>
                  <a:cubicBezTo>
                    <a:pt x="763524" y="157734"/>
                    <a:pt x="705326" y="124016"/>
                    <a:pt x="663607" y="71438"/>
                  </a:cubicBezTo>
                  <a:cubicBezTo>
                    <a:pt x="735997" y="116491"/>
                    <a:pt x="814864" y="137731"/>
                    <a:pt x="896588" y="148209"/>
                  </a:cubicBezTo>
                  <a:cubicBezTo>
                    <a:pt x="946213" y="127159"/>
                    <a:pt x="997553" y="110109"/>
                    <a:pt x="1050227" y="97536"/>
                  </a:cubicBezTo>
                  <a:cubicBezTo>
                    <a:pt x="1033653" y="72390"/>
                    <a:pt x="1025843" y="42005"/>
                    <a:pt x="1025176" y="7239"/>
                  </a:cubicBezTo>
                  <a:cubicBezTo>
                    <a:pt x="1047274" y="45910"/>
                    <a:pt x="1076706" y="69723"/>
                    <a:pt x="1110139" y="85249"/>
                  </a:cubicBezTo>
                  <a:cubicBezTo>
                    <a:pt x="1161669" y="76391"/>
                    <a:pt x="1214438" y="71628"/>
                    <a:pt x="1268063" y="71438"/>
                  </a:cubicBezTo>
                  <a:cubicBezTo>
                    <a:pt x="1272921" y="49625"/>
                    <a:pt x="1274636" y="26194"/>
                    <a:pt x="1271397" y="0"/>
                  </a:cubicBezTo>
                  <a:cubicBezTo>
                    <a:pt x="1290542" y="24003"/>
                    <a:pt x="1302830" y="48006"/>
                    <a:pt x="1304068" y="72009"/>
                  </a:cubicBezTo>
                  <a:cubicBezTo>
                    <a:pt x="1333024" y="73057"/>
                    <a:pt x="1361694" y="75248"/>
                    <a:pt x="1389983" y="78867"/>
                  </a:cubicBezTo>
                  <a:cubicBezTo>
                    <a:pt x="1441895" y="65723"/>
                    <a:pt x="1490472" y="43244"/>
                    <a:pt x="1534192" y="7144"/>
                  </a:cubicBezTo>
                  <a:cubicBezTo>
                    <a:pt x="1511618" y="40100"/>
                    <a:pt x="1482566" y="67151"/>
                    <a:pt x="1446467" y="87630"/>
                  </a:cubicBezTo>
                  <a:cubicBezTo>
                    <a:pt x="1460373" y="90202"/>
                    <a:pt x="1474470" y="93155"/>
                    <a:pt x="1488472" y="96393"/>
                  </a:cubicBezTo>
                  <a:lnTo>
                    <a:pt x="1488472" y="96393"/>
                  </a:ln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845797" y="4693902"/>
              <a:ext cx="936717" cy="1010308"/>
            </a:xfrm>
            <a:custGeom>
              <a:rect b="b" l="l" r="r" t="t"/>
              <a:pathLst>
                <a:path extrusionOk="0" h="1888426" w="1750873">
                  <a:moveTo>
                    <a:pt x="737140" y="1888427"/>
                  </a:moveTo>
                  <a:lnTo>
                    <a:pt x="260414" y="1888427"/>
                  </a:lnTo>
                  <a:cubicBezTo>
                    <a:pt x="200787" y="1728978"/>
                    <a:pt x="167640" y="1552861"/>
                    <a:pt x="167640" y="1367504"/>
                  </a:cubicBezTo>
                  <a:cubicBezTo>
                    <a:pt x="167640" y="1287018"/>
                    <a:pt x="173927" y="1208246"/>
                    <a:pt x="185928" y="1131856"/>
                  </a:cubicBezTo>
                  <a:cubicBezTo>
                    <a:pt x="156686" y="1118235"/>
                    <a:pt x="129826" y="1098899"/>
                    <a:pt x="105823" y="1072610"/>
                  </a:cubicBezTo>
                  <a:cubicBezTo>
                    <a:pt x="134588" y="1081564"/>
                    <a:pt x="163735" y="1087184"/>
                    <a:pt x="193167" y="1090136"/>
                  </a:cubicBezTo>
                  <a:cubicBezTo>
                    <a:pt x="196406" y="1072515"/>
                    <a:pt x="200025" y="1054989"/>
                    <a:pt x="203835" y="1037653"/>
                  </a:cubicBezTo>
                  <a:cubicBezTo>
                    <a:pt x="130397" y="1014984"/>
                    <a:pt x="62198" y="979551"/>
                    <a:pt x="0" y="929926"/>
                  </a:cubicBezTo>
                  <a:cubicBezTo>
                    <a:pt x="79343" y="959168"/>
                    <a:pt x="154591" y="965645"/>
                    <a:pt x="226028" y="950595"/>
                  </a:cubicBezTo>
                  <a:cubicBezTo>
                    <a:pt x="238220" y="908495"/>
                    <a:pt x="252222" y="867442"/>
                    <a:pt x="267843" y="827437"/>
                  </a:cubicBezTo>
                  <a:cubicBezTo>
                    <a:pt x="210121" y="818864"/>
                    <a:pt x="154591" y="805244"/>
                    <a:pt x="99917" y="789623"/>
                  </a:cubicBezTo>
                  <a:cubicBezTo>
                    <a:pt x="164306" y="791242"/>
                    <a:pt x="228695" y="785146"/>
                    <a:pt x="293084" y="767144"/>
                  </a:cubicBezTo>
                  <a:cubicBezTo>
                    <a:pt x="305657" y="738950"/>
                    <a:pt x="319088" y="711422"/>
                    <a:pt x="333280" y="684467"/>
                  </a:cubicBezTo>
                  <a:cubicBezTo>
                    <a:pt x="265462" y="672941"/>
                    <a:pt x="200501" y="647700"/>
                    <a:pt x="139065" y="606552"/>
                  </a:cubicBezTo>
                  <a:cubicBezTo>
                    <a:pt x="217265" y="629507"/>
                    <a:pt x="293656" y="630841"/>
                    <a:pt x="369189" y="620744"/>
                  </a:cubicBezTo>
                  <a:cubicBezTo>
                    <a:pt x="379952" y="602837"/>
                    <a:pt x="391096" y="585311"/>
                    <a:pt x="402527" y="568071"/>
                  </a:cubicBezTo>
                  <a:cubicBezTo>
                    <a:pt x="322517" y="554355"/>
                    <a:pt x="244031" y="531114"/>
                    <a:pt x="167640" y="494729"/>
                  </a:cubicBezTo>
                  <a:cubicBezTo>
                    <a:pt x="260699" y="522732"/>
                    <a:pt x="352235" y="526066"/>
                    <a:pt x="442722" y="511493"/>
                  </a:cubicBezTo>
                  <a:cubicBezTo>
                    <a:pt x="451390" y="499967"/>
                    <a:pt x="460153" y="488537"/>
                    <a:pt x="469202" y="477393"/>
                  </a:cubicBezTo>
                  <a:cubicBezTo>
                    <a:pt x="403860" y="462820"/>
                    <a:pt x="345662" y="433292"/>
                    <a:pt x="296132" y="385382"/>
                  </a:cubicBezTo>
                  <a:cubicBezTo>
                    <a:pt x="371380" y="422910"/>
                    <a:pt x="451104" y="422339"/>
                    <a:pt x="532924" y="404432"/>
                  </a:cubicBezTo>
                  <a:cubicBezTo>
                    <a:pt x="551117" y="385191"/>
                    <a:pt x="569881" y="366522"/>
                    <a:pt x="589217" y="348710"/>
                  </a:cubicBezTo>
                  <a:cubicBezTo>
                    <a:pt x="537972" y="335566"/>
                    <a:pt x="492824" y="313087"/>
                    <a:pt x="454343" y="280797"/>
                  </a:cubicBezTo>
                  <a:cubicBezTo>
                    <a:pt x="522065" y="305943"/>
                    <a:pt x="589217" y="304419"/>
                    <a:pt x="656082" y="291465"/>
                  </a:cubicBezTo>
                  <a:cubicBezTo>
                    <a:pt x="679323" y="273082"/>
                    <a:pt x="703231" y="255746"/>
                    <a:pt x="727710" y="239459"/>
                  </a:cubicBezTo>
                  <a:cubicBezTo>
                    <a:pt x="667417" y="231077"/>
                    <a:pt x="609600" y="214979"/>
                    <a:pt x="554165" y="191548"/>
                  </a:cubicBezTo>
                  <a:cubicBezTo>
                    <a:pt x="627888" y="209931"/>
                    <a:pt x="701612" y="213265"/>
                    <a:pt x="775335" y="209455"/>
                  </a:cubicBezTo>
                  <a:cubicBezTo>
                    <a:pt x="794766" y="197930"/>
                    <a:pt x="814483" y="187166"/>
                    <a:pt x="834485" y="176975"/>
                  </a:cubicBezTo>
                  <a:cubicBezTo>
                    <a:pt x="763524" y="157734"/>
                    <a:pt x="705326" y="124016"/>
                    <a:pt x="663607" y="71438"/>
                  </a:cubicBezTo>
                  <a:cubicBezTo>
                    <a:pt x="735997" y="116491"/>
                    <a:pt x="814864" y="137731"/>
                    <a:pt x="896588" y="148209"/>
                  </a:cubicBezTo>
                  <a:cubicBezTo>
                    <a:pt x="946213" y="127159"/>
                    <a:pt x="997553" y="110109"/>
                    <a:pt x="1050227" y="97536"/>
                  </a:cubicBezTo>
                  <a:cubicBezTo>
                    <a:pt x="1033653" y="72390"/>
                    <a:pt x="1025843" y="42005"/>
                    <a:pt x="1025176" y="7239"/>
                  </a:cubicBezTo>
                  <a:cubicBezTo>
                    <a:pt x="1047274" y="45910"/>
                    <a:pt x="1076706" y="69723"/>
                    <a:pt x="1110139" y="85249"/>
                  </a:cubicBezTo>
                  <a:cubicBezTo>
                    <a:pt x="1161669" y="76391"/>
                    <a:pt x="1214438" y="71628"/>
                    <a:pt x="1268063" y="71438"/>
                  </a:cubicBezTo>
                  <a:cubicBezTo>
                    <a:pt x="1272921" y="49625"/>
                    <a:pt x="1274636" y="26194"/>
                    <a:pt x="1271397" y="0"/>
                  </a:cubicBezTo>
                  <a:cubicBezTo>
                    <a:pt x="1290542" y="24003"/>
                    <a:pt x="1302830" y="48006"/>
                    <a:pt x="1304068" y="72009"/>
                  </a:cubicBezTo>
                  <a:cubicBezTo>
                    <a:pt x="1333024" y="73057"/>
                    <a:pt x="1361694" y="75248"/>
                    <a:pt x="1389983" y="78867"/>
                  </a:cubicBezTo>
                  <a:cubicBezTo>
                    <a:pt x="1398175" y="76772"/>
                    <a:pt x="1406366" y="74486"/>
                    <a:pt x="1414367" y="71914"/>
                  </a:cubicBezTo>
                  <a:cubicBezTo>
                    <a:pt x="1661636" y="265557"/>
                    <a:pt x="1792034" y="559689"/>
                    <a:pt x="1739265" y="889064"/>
                  </a:cubicBezTo>
                  <a:cubicBezTo>
                    <a:pt x="1664684" y="1352645"/>
                    <a:pt x="1249489" y="1746504"/>
                    <a:pt x="737140" y="1888427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799996" y="5299458"/>
              <a:ext cx="1451815" cy="473356"/>
            </a:xfrm>
            <a:custGeom>
              <a:rect b="b" l="l" r="r" t="t"/>
              <a:pathLst>
                <a:path extrusionOk="0" h="884777" w="2713672">
                  <a:moveTo>
                    <a:pt x="81153" y="303181"/>
                  </a:moveTo>
                  <a:lnTo>
                    <a:pt x="2632424" y="303181"/>
                  </a:lnTo>
                  <a:lnTo>
                    <a:pt x="2557939" y="581406"/>
                  </a:lnTo>
                  <a:lnTo>
                    <a:pt x="155734" y="581406"/>
                  </a:lnTo>
                  <a:lnTo>
                    <a:pt x="81153" y="303181"/>
                  </a:lnTo>
                  <a:lnTo>
                    <a:pt x="81153" y="303181"/>
                  </a:lnTo>
                  <a:close/>
                  <a:moveTo>
                    <a:pt x="2476691" y="884777"/>
                  </a:moveTo>
                  <a:lnTo>
                    <a:pt x="2551271" y="606552"/>
                  </a:lnTo>
                  <a:lnTo>
                    <a:pt x="162401" y="606552"/>
                  </a:lnTo>
                  <a:lnTo>
                    <a:pt x="236887" y="884777"/>
                  </a:lnTo>
                  <a:lnTo>
                    <a:pt x="2476691" y="884777"/>
                  </a:lnTo>
                  <a:lnTo>
                    <a:pt x="2476691" y="884777"/>
                  </a:lnTo>
                  <a:close/>
                  <a:moveTo>
                    <a:pt x="2639187" y="278225"/>
                  </a:moveTo>
                  <a:lnTo>
                    <a:pt x="2713673" y="0"/>
                  </a:lnTo>
                  <a:lnTo>
                    <a:pt x="0" y="0"/>
                  </a:lnTo>
                  <a:lnTo>
                    <a:pt x="74485" y="278225"/>
                  </a:lnTo>
                  <a:lnTo>
                    <a:pt x="2639187" y="278225"/>
                  </a:ln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886860" y="5299407"/>
              <a:ext cx="1364930" cy="473356"/>
            </a:xfrm>
            <a:custGeom>
              <a:rect b="b" l="l" r="r" t="t"/>
              <a:pathLst>
                <a:path extrusionOk="0" h="884777" w="2551271">
                  <a:moveTo>
                    <a:pt x="1835182" y="303276"/>
                  </a:moveTo>
                  <a:lnTo>
                    <a:pt x="2397919" y="303276"/>
                  </a:lnTo>
                  <a:cubicBezTo>
                    <a:pt x="2419922" y="310801"/>
                    <a:pt x="2442305" y="317183"/>
                    <a:pt x="2464975" y="322326"/>
                  </a:cubicBezTo>
                  <a:lnTo>
                    <a:pt x="2417350" y="500253"/>
                  </a:lnTo>
                  <a:cubicBezTo>
                    <a:pt x="2362200" y="459200"/>
                    <a:pt x="2287524" y="448437"/>
                    <a:pt x="2220849" y="477203"/>
                  </a:cubicBezTo>
                  <a:cubicBezTo>
                    <a:pt x="2118170" y="521494"/>
                    <a:pt x="1998440" y="489395"/>
                    <a:pt x="1931670" y="399669"/>
                  </a:cubicBezTo>
                  <a:cubicBezTo>
                    <a:pt x="1903667" y="362331"/>
                    <a:pt x="1871091" y="330137"/>
                    <a:pt x="1835182" y="303276"/>
                  </a:cubicBezTo>
                  <a:lnTo>
                    <a:pt x="1835182" y="303276"/>
                  </a:lnTo>
                  <a:close/>
                  <a:moveTo>
                    <a:pt x="1023842" y="581597"/>
                  </a:moveTo>
                  <a:lnTo>
                    <a:pt x="125921" y="581597"/>
                  </a:lnTo>
                  <a:cubicBezTo>
                    <a:pt x="161449" y="571214"/>
                    <a:pt x="195548" y="554450"/>
                    <a:pt x="226409" y="531495"/>
                  </a:cubicBezTo>
                  <a:cubicBezTo>
                    <a:pt x="440436" y="372142"/>
                    <a:pt x="733616" y="372142"/>
                    <a:pt x="947642" y="531495"/>
                  </a:cubicBezTo>
                  <a:cubicBezTo>
                    <a:pt x="972122" y="549783"/>
                    <a:pt x="997649" y="566452"/>
                    <a:pt x="1023842" y="581597"/>
                  </a:cubicBezTo>
                  <a:lnTo>
                    <a:pt x="1023842" y="581597"/>
                  </a:lnTo>
                  <a:close/>
                  <a:moveTo>
                    <a:pt x="590645" y="95"/>
                  </a:moveTo>
                  <a:cubicBezTo>
                    <a:pt x="606647" y="16383"/>
                    <a:pt x="621697" y="33909"/>
                    <a:pt x="635699" y="52578"/>
                  </a:cubicBezTo>
                  <a:cubicBezTo>
                    <a:pt x="720852" y="166973"/>
                    <a:pt x="840010" y="244221"/>
                    <a:pt x="970502" y="278321"/>
                  </a:cubicBezTo>
                  <a:lnTo>
                    <a:pt x="1279017" y="278321"/>
                  </a:lnTo>
                  <a:cubicBezTo>
                    <a:pt x="1308354" y="270605"/>
                    <a:pt x="1337501" y="260604"/>
                    <a:pt x="1366076" y="248317"/>
                  </a:cubicBezTo>
                  <a:cubicBezTo>
                    <a:pt x="1509713" y="186309"/>
                    <a:pt x="1670399" y="200787"/>
                    <a:pt x="1798034" y="278321"/>
                  </a:cubicBezTo>
                  <a:lnTo>
                    <a:pt x="2335626" y="278321"/>
                  </a:lnTo>
                  <a:cubicBezTo>
                    <a:pt x="2308003" y="265462"/>
                    <a:pt x="2281143" y="250698"/>
                    <a:pt x="2255330" y="233934"/>
                  </a:cubicBezTo>
                  <a:cubicBezTo>
                    <a:pt x="1956435" y="40196"/>
                    <a:pt x="1571625" y="40196"/>
                    <a:pt x="1272826" y="233934"/>
                  </a:cubicBezTo>
                  <a:cubicBezTo>
                    <a:pt x="1219391" y="268510"/>
                    <a:pt x="1153859" y="278892"/>
                    <a:pt x="1092327" y="262414"/>
                  </a:cubicBezTo>
                  <a:cubicBezTo>
                    <a:pt x="1030796" y="245936"/>
                    <a:pt x="979265" y="204216"/>
                    <a:pt x="950309" y="147447"/>
                  </a:cubicBezTo>
                  <a:cubicBezTo>
                    <a:pt x="926306" y="100394"/>
                    <a:pt x="918115" y="49149"/>
                    <a:pt x="923925" y="0"/>
                  </a:cubicBezTo>
                  <a:lnTo>
                    <a:pt x="590645" y="0"/>
                  </a:lnTo>
                  <a:lnTo>
                    <a:pt x="590645" y="95"/>
                  </a:lnTo>
                  <a:close/>
                  <a:moveTo>
                    <a:pt x="2318766" y="868109"/>
                  </a:moveTo>
                  <a:cubicBezTo>
                    <a:pt x="2217325" y="900589"/>
                    <a:pt x="2103882" y="883730"/>
                    <a:pt x="2015014" y="817531"/>
                  </a:cubicBezTo>
                  <a:cubicBezTo>
                    <a:pt x="1867567" y="707803"/>
                    <a:pt x="1683734" y="658463"/>
                    <a:pt x="1501140" y="679799"/>
                  </a:cubicBezTo>
                  <a:cubicBezTo>
                    <a:pt x="1352741" y="697135"/>
                    <a:pt x="1203579" y="671132"/>
                    <a:pt x="1070991" y="606552"/>
                  </a:cubicBezTo>
                  <a:lnTo>
                    <a:pt x="0" y="606552"/>
                  </a:lnTo>
                  <a:lnTo>
                    <a:pt x="74486" y="884777"/>
                  </a:lnTo>
                  <a:lnTo>
                    <a:pt x="113443" y="884777"/>
                  </a:lnTo>
                  <a:lnTo>
                    <a:pt x="183547" y="822960"/>
                  </a:lnTo>
                  <a:cubicBezTo>
                    <a:pt x="341186" y="683895"/>
                    <a:pt x="577691" y="683895"/>
                    <a:pt x="735330" y="822960"/>
                  </a:cubicBezTo>
                  <a:cubicBezTo>
                    <a:pt x="762286" y="846773"/>
                    <a:pt x="791337" y="867442"/>
                    <a:pt x="822008" y="884777"/>
                  </a:cubicBezTo>
                  <a:lnTo>
                    <a:pt x="2314194" y="884777"/>
                  </a:lnTo>
                  <a:lnTo>
                    <a:pt x="2318766" y="868109"/>
                  </a:lnTo>
                  <a:lnTo>
                    <a:pt x="2318766" y="868109"/>
                  </a:lnTo>
                  <a:close/>
                  <a:moveTo>
                    <a:pt x="1092137" y="95"/>
                  </a:moveTo>
                  <a:lnTo>
                    <a:pt x="1325213" y="95"/>
                  </a:lnTo>
                  <a:cubicBezTo>
                    <a:pt x="1305211" y="46673"/>
                    <a:pt x="1259396" y="76962"/>
                    <a:pt x="1208627" y="76962"/>
                  </a:cubicBezTo>
                  <a:cubicBezTo>
                    <a:pt x="1157954" y="76867"/>
                    <a:pt x="1112139" y="46673"/>
                    <a:pt x="1092137" y="95"/>
                  </a:cubicBezTo>
                  <a:lnTo>
                    <a:pt x="1092137" y="95"/>
                  </a:lnTo>
                  <a:close/>
                  <a:moveTo>
                    <a:pt x="2244662" y="95"/>
                  </a:moveTo>
                  <a:lnTo>
                    <a:pt x="2551271" y="95"/>
                  </a:lnTo>
                  <a:lnTo>
                    <a:pt x="2511362" y="149066"/>
                  </a:lnTo>
                  <a:cubicBezTo>
                    <a:pt x="2420303" y="103251"/>
                    <a:pt x="2331339" y="53530"/>
                    <a:pt x="2244662" y="95"/>
                  </a:cubicBezTo>
                  <a:close/>
                </a:path>
              </a:pathLst>
            </a:custGeom>
            <a:solidFill>
              <a:srgbClr val="8A4F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562978" y="51000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01263" y="4964176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041739" y="5136275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5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01263" y="5172549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506376" y="50110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396891" y="508186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139914" y="50110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26991" y="48643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536689" y="48643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782203" y="5180803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905596" y="51000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964134" y="5208823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744043" y="5062147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796824" y="49823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12304" y="4882457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636800" y="4793351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441214" y="47752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499294" y="5190686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5"/>
            <p:cNvGrpSpPr/>
            <p:nvPr/>
          </p:nvGrpSpPr>
          <p:grpSpPr>
            <a:xfrm>
              <a:off x="849237" y="5545365"/>
              <a:ext cx="1353262" cy="561715"/>
              <a:chOff x="5508021" y="3839241"/>
              <a:chExt cx="2529934" cy="1050131"/>
            </a:xfrm>
          </p:grpSpPr>
          <p:grpSp>
            <p:nvGrpSpPr>
              <p:cNvPr id="386" name="Google Shape;386;p5"/>
              <p:cNvGrpSpPr/>
              <p:nvPr/>
            </p:nvGrpSpPr>
            <p:grpSpPr>
              <a:xfrm>
                <a:off x="5508021" y="3839241"/>
                <a:ext cx="1050130" cy="1050131"/>
                <a:chOff x="5508021" y="3839241"/>
                <a:chExt cx="1050130" cy="1050131"/>
              </a:xfrm>
            </p:grpSpPr>
            <p:sp>
              <p:nvSpPr>
                <p:cNvPr id="387" name="Google Shape;387;p5"/>
                <p:cNvSpPr/>
                <p:nvPr/>
              </p:nvSpPr>
              <p:spPr>
                <a:xfrm>
                  <a:off x="5554122" y="3885342"/>
                  <a:ext cx="957834" cy="957929"/>
                </a:xfrm>
                <a:custGeom>
                  <a:rect b="b" l="l" r="r" t="t"/>
                  <a:pathLst>
                    <a:path extrusionOk="0" h="957929" w="957834">
                      <a:moveTo>
                        <a:pt x="513588" y="0"/>
                      </a:moveTo>
                      <a:lnTo>
                        <a:pt x="444341" y="0"/>
                      </a:lnTo>
                      <a:lnTo>
                        <a:pt x="444341" y="395478"/>
                      </a:lnTo>
                      <a:lnTo>
                        <a:pt x="164783" y="115824"/>
                      </a:lnTo>
                      <a:lnTo>
                        <a:pt x="115824" y="164783"/>
                      </a:lnTo>
                      <a:lnTo>
                        <a:pt x="395478" y="444341"/>
                      </a:lnTo>
                      <a:lnTo>
                        <a:pt x="0" y="444341"/>
                      </a:lnTo>
                      <a:lnTo>
                        <a:pt x="0" y="513588"/>
                      </a:lnTo>
                      <a:lnTo>
                        <a:pt x="395478" y="513588"/>
                      </a:lnTo>
                      <a:lnTo>
                        <a:pt x="115824" y="793147"/>
                      </a:lnTo>
                      <a:lnTo>
                        <a:pt x="164783" y="842105"/>
                      </a:lnTo>
                      <a:lnTo>
                        <a:pt x="444341" y="562451"/>
                      </a:lnTo>
                      <a:lnTo>
                        <a:pt x="444341" y="957929"/>
                      </a:lnTo>
                      <a:lnTo>
                        <a:pt x="513588" y="957929"/>
                      </a:lnTo>
                      <a:lnTo>
                        <a:pt x="513588" y="562451"/>
                      </a:lnTo>
                      <a:lnTo>
                        <a:pt x="793147" y="842105"/>
                      </a:lnTo>
                      <a:lnTo>
                        <a:pt x="842105" y="793147"/>
                      </a:lnTo>
                      <a:lnTo>
                        <a:pt x="562451" y="513588"/>
                      </a:lnTo>
                      <a:lnTo>
                        <a:pt x="957834" y="513588"/>
                      </a:lnTo>
                      <a:lnTo>
                        <a:pt x="957834" y="444341"/>
                      </a:lnTo>
                      <a:lnTo>
                        <a:pt x="562451" y="444341"/>
                      </a:lnTo>
                      <a:lnTo>
                        <a:pt x="842105" y="164783"/>
                      </a:lnTo>
                      <a:lnTo>
                        <a:pt x="793147" y="115824"/>
                      </a:lnTo>
                      <a:lnTo>
                        <a:pt x="513588" y="395478"/>
                      </a:lnTo>
                      <a:close/>
                    </a:path>
                  </a:pathLst>
                </a:custGeom>
                <a:solidFill>
                  <a:srgbClr val="BF703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554122" y="3885342"/>
                  <a:ext cx="957929" cy="957929"/>
                </a:xfrm>
                <a:custGeom>
                  <a:rect b="b" l="l" r="r" t="t"/>
                  <a:pathLst>
                    <a:path extrusionOk="0" h="957929" w="957929">
                      <a:moveTo>
                        <a:pt x="513588" y="0"/>
                      </a:moveTo>
                      <a:lnTo>
                        <a:pt x="444437" y="0"/>
                      </a:lnTo>
                      <a:lnTo>
                        <a:pt x="444437" y="83344"/>
                      </a:lnTo>
                      <a:cubicBezTo>
                        <a:pt x="455867" y="82391"/>
                        <a:pt x="467392" y="81820"/>
                        <a:pt x="479012" y="81820"/>
                      </a:cubicBezTo>
                      <a:cubicBezTo>
                        <a:pt x="490633" y="81820"/>
                        <a:pt x="502158" y="82296"/>
                        <a:pt x="513588" y="83344"/>
                      </a:cubicBezTo>
                      <a:lnTo>
                        <a:pt x="513588" y="0"/>
                      </a:lnTo>
                      <a:lnTo>
                        <a:pt x="513588" y="0"/>
                      </a:lnTo>
                      <a:close/>
                      <a:moveTo>
                        <a:pt x="444341" y="305562"/>
                      </a:moveTo>
                      <a:lnTo>
                        <a:pt x="444341" y="395383"/>
                      </a:lnTo>
                      <a:lnTo>
                        <a:pt x="380809" y="331851"/>
                      </a:lnTo>
                      <a:cubicBezTo>
                        <a:pt x="361474" y="344805"/>
                        <a:pt x="344805" y="361474"/>
                        <a:pt x="331851" y="380809"/>
                      </a:cubicBezTo>
                      <a:lnTo>
                        <a:pt x="395383" y="444341"/>
                      </a:lnTo>
                      <a:lnTo>
                        <a:pt x="305562" y="444341"/>
                      </a:lnTo>
                      <a:cubicBezTo>
                        <a:pt x="303371" y="455486"/>
                        <a:pt x="302133" y="467106"/>
                        <a:pt x="302133" y="478917"/>
                      </a:cubicBezTo>
                      <a:cubicBezTo>
                        <a:pt x="302133" y="490728"/>
                        <a:pt x="303276" y="502348"/>
                        <a:pt x="305562" y="513493"/>
                      </a:cubicBezTo>
                      <a:lnTo>
                        <a:pt x="395383" y="513493"/>
                      </a:lnTo>
                      <a:lnTo>
                        <a:pt x="331851" y="577024"/>
                      </a:lnTo>
                      <a:cubicBezTo>
                        <a:pt x="344805" y="596360"/>
                        <a:pt x="361474" y="613029"/>
                        <a:pt x="380809" y="625983"/>
                      </a:cubicBezTo>
                      <a:lnTo>
                        <a:pt x="444341" y="562451"/>
                      </a:lnTo>
                      <a:lnTo>
                        <a:pt x="444341" y="652272"/>
                      </a:lnTo>
                      <a:cubicBezTo>
                        <a:pt x="455485" y="654463"/>
                        <a:pt x="467106" y="655701"/>
                        <a:pt x="478917" y="655701"/>
                      </a:cubicBezTo>
                      <a:cubicBezTo>
                        <a:pt x="490728" y="655701"/>
                        <a:pt x="502349" y="654558"/>
                        <a:pt x="513493" y="652272"/>
                      </a:cubicBezTo>
                      <a:lnTo>
                        <a:pt x="513493" y="562451"/>
                      </a:lnTo>
                      <a:lnTo>
                        <a:pt x="577025" y="625983"/>
                      </a:lnTo>
                      <a:cubicBezTo>
                        <a:pt x="596360" y="613029"/>
                        <a:pt x="613029" y="596360"/>
                        <a:pt x="625983" y="577024"/>
                      </a:cubicBezTo>
                      <a:lnTo>
                        <a:pt x="562451" y="513493"/>
                      </a:lnTo>
                      <a:lnTo>
                        <a:pt x="652272" y="513493"/>
                      </a:lnTo>
                      <a:cubicBezTo>
                        <a:pt x="654463" y="502348"/>
                        <a:pt x="655701" y="490728"/>
                        <a:pt x="655701" y="478917"/>
                      </a:cubicBezTo>
                      <a:cubicBezTo>
                        <a:pt x="655701" y="467106"/>
                        <a:pt x="654558" y="455486"/>
                        <a:pt x="652272" y="444341"/>
                      </a:cubicBezTo>
                      <a:lnTo>
                        <a:pt x="562451" y="444341"/>
                      </a:lnTo>
                      <a:lnTo>
                        <a:pt x="625983" y="380809"/>
                      </a:lnTo>
                      <a:cubicBezTo>
                        <a:pt x="613029" y="361474"/>
                        <a:pt x="596360" y="344805"/>
                        <a:pt x="577025" y="331851"/>
                      </a:cubicBezTo>
                      <a:lnTo>
                        <a:pt x="513493" y="395383"/>
                      </a:lnTo>
                      <a:lnTo>
                        <a:pt x="513493" y="305562"/>
                      </a:lnTo>
                      <a:cubicBezTo>
                        <a:pt x="502349" y="303371"/>
                        <a:pt x="490728" y="302133"/>
                        <a:pt x="478917" y="302133"/>
                      </a:cubicBezTo>
                      <a:cubicBezTo>
                        <a:pt x="467106" y="302228"/>
                        <a:pt x="455581" y="303371"/>
                        <a:pt x="444341" y="305562"/>
                      </a:cubicBezTo>
                      <a:lnTo>
                        <a:pt x="444341" y="305562"/>
                      </a:lnTo>
                      <a:close/>
                      <a:moveTo>
                        <a:pt x="223742" y="174784"/>
                      </a:moveTo>
                      <a:lnTo>
                        <a:pt x="164783" y="115824"/>
                      </a:lnTo>
                      <a:lnTo>
                        <a:pt x="115824" y="164783"/>
                      </a:lnTo>
                      <a:lnTo>
                        <a:pt x="174784" y="223742"/>
                      </a:lnTo>
                      <a:cubicBezTo>
                        <a:pt x="189643" y="206026"/>
                        <a:pt x="206026" y="189643"/>
                        <a:pt x="223742" y="174784"/>
                      </a:cubicBezTo>
                      <a:lnTo>
                        <a:pt x="223742" y="174784"/>
                      </a:lnTo>
                      <a:close/>
                      <a:moveTo>
                        <a:pt x="83344" y="444341"/>
                      </a:moveTo>
                      <a:lnTo>
                        <a:pt x="0" y="444341"/>
                      </a:lnTo>
                      <a:lnTo>
                        <a:pt x="0" y="513493"/>
                      </a:lnTo>
                      <a:lnTo>
                        <a:pt x="83344" y="513493"/>
                      </a:lnTo>
                      <a:cubicBezTo>
                        <a:pt x="82391" y="502063"/>
                        <a:pt x="81820" y="490538"/>
                        <a:pt x="81820" y="478917"/>
                      </a:cubicBezTo>
                      <a:cubicBezTo>
                        <a:pt x="81820" y="467296"/>
                        <a:pt x="82391" y="455771"/>
                        <a:pt x="83344" y="444341"/>
                      </a:cubicBezTo>
                      <a:lnTo>
                        <a:pt x="83344" y="444341"/>
                      </a:lnTo>
                      <a:close/>
                      <a:moveTo>
                        <a:pt x="174784" y="734282"/>
                      </a:moveTo>
                      <a:lnTo>
                        <a:pt x="115824" y="793147"/>
                      </a:lnTo>
                      <a:lnTo>
                        <a:pt x="164783" y="842105"/>
                      </a:lnTo>
                      <a:lnTo>
                        <a:pt x="223742" y="783241"/>
                      </a:lnTo>
                      <a:cubicBezTo>
                        <a:pt x="206026" y="768287"/>
                        <a:pt x="189643" y="751904"/>
                        <a:pt x="174784" y="734282"/>
                      </a:cubicBezTo>
                      <a:lnTo>
                        <a:pt x="174784" y="734282"/>
                      </a:lnTo>
                      <a:close/>
                      <a:moveTo>
                        <a:pt x="444341" y="874586"/>
                      </a:move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874586"/>
                      </a:lnTo>
                      <a:cubicBezTo>
                        <a:pt x="502063" y="875538"/>
                        <a:pt x="490538" y="876110"/>
                        <a:pt x="478917" y="876110"/>
                      </a:cubicBezTo>
                      <a:cubicBezTo>
                        <a:pt x="467296" y="876110"/>
                        <a:pt x="455771" y="875538"/>
                        <a:pt x="444341" y="874586"/>
                      </a:cubicBezTo>
                      <a:lnTo>
                        <a:pt x="444341" y="874586"/>
                      </a:lnTo>
                      <a:close/>
                      <a:moveTo>
                        <a:pt x="734282" y="783146"/>
                      </a:moveTo>
                      <a:lnTo>
                        <a:pt x="793147" y="842010"/>
                      </a:lnTo>
                      <a:lnTo>
                        <a:pt x="842105" y="793052"/>
                      </a:lnTo>
                      <a:lnTo>
                        <a:pt x="783241" y="734187"/>
                      </a:lnTo>
                      <a:cubicBezTo>
                        <a:pt x="768286" y="751904"/>
                        <a:pt x="751903" y="768287"/>
                        <a:pt x="734282" y="783146"/>
                      </a:cubicBezTo>
                      <a:lnTo>
                        <a:pt x="734282" y="783146"/>
                      </a:lnTo>
                      <a:close/>
                      <a:moveTo>
                        <a:pt x="874585" y="513588"/>
                      </a:moveTo>
                      <a:lnTo>
                        <a:pt x="957929" y="513588"/>
                      </a:lnTo>
                      <a:lnTo>
                        <a:pt x="957929" y="444437"/>
                      </a:lnTo>
                      <a:lnTo>
                        <a:pt x="874585" y="444437"/>
                      </a:lnTo>
                      <a:cubicBezTo>
                        <a:pt x="875538" y="455866"/>
                        <a:pt x="876109" y="467392"/>
                        <a:pt x="876109" y="479012"/>
                      </a:cubicBezTo>
                      <a:cubicBezTo>
                        <a:pt x="876109" y="490633"/>
                        <a:pt x="875538" y="502158"/>
                        <a:pt x="874585" y="513588"/>
                      </a:cubicBezTo>
                      <a:lnTo>
                        <a:pt x="874585" y="513588"/>
                      </a:lnTo>
                      <a:close/>
                      <a:moveTo>
                        <a:pt x="783145" y="223742"/>
                      </a:moveTo>
                      <a:lnTo>
                        <a:pt x="842010" y="164783"/>
                      </a:lnTo>
                      <a:lnTo>
                        <a:pt x="793051" y="115824"/>
                      </a:lnTo>
                      <a:lnTo>
                        <a:pt x="734187" y="174784"/>
                      </a:lnTo>
                      <a:cubicBezTo>
                        <a:pt x="751903" y="189643"/>
                        <a:pt x="768286" y="206026"/>
                        <a:pt x="783145" y="223742"/>
                      </a:cubicBezTo>
                      <a:close/>
                    </a:path>
                  </a:pathLst>
                </a:custGeom>
                <a:solidFill>
                  <a:srgbClr val="9E56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5508116" y="3839241"/>
                  <a:ext cx="1050035" cy="1050035"/>
                </a:xfrm>
                <a:custGeom>
                  <a:rect b="b" l="l" r="r" t="t"/>
                  <a:pathLst>
                    <a:path extrusionOk="0" h="1050035" w="1050035">
                      <a:moveTo>
                        <a:pt x="525018" y="0"/>
                      </a:moveTo>
                      <a:cubicBezTo>
                        <a:pt x="814959" y="0"/>
                        <a:pt x="1050036" y="235077"/>
                        <a:pt x="1050036" y="525018"/>
                      </a:cubicBezTo>
                      <a:cubicBezTo>
                        <a:pt x="1050036" y="815054"/>
                        <a:pt x="814959" y="1050036"/>
                        <a:pt x="525018" y="1050036"/>
                      </a:cubicBezTo>
                      <a:cubicBezTo>
                        <a:pt x="235077" y="1050036"/>
                        <a:pt x="0" y="814959"/>
                        <a:pt x="0" y="525018"/>
                      </a:cubicBezTo>
                      <a:cubicBezTo>
                        <a:pt x="-95" y="235077"/>
                        <a:pt x="234982" y="0"/>
                        <a:pt x="525018" y="0"/>
                      </a:cubicBezTo>
                      <a:lnTo>
                        <a:pt x="525018" y="0"/>
                      </a:lnTo>
                      <a:close/>
                      <a:moveTo>
                        <a:pt x="525018" y="383953"/>
                      </a:moveTo>
                      <a:cubicBezTo>
                        <a:pt x="447104" y="383953"/>
                        <a:pt x="383953" y="447103"/>
                        <a:pt x="383953" y="525018"/>
                      </a:cubicBezTo>
                      <a:cubicBezTo>
                        <a:pt x="383953" y="602932"/>
                        <a:pt x="447104" y="666083"/>
                        <a:pt x="525018" y="666083"/>
                      </a:cubicBezTo>
                      <a:cubicBezTo>
                        <a:pt x="602933" y="666083"/>
                        <a:pt x="666083" y="602932"/>
                        <a:pt x="666083" y="525018"/>
                      </a:cubicBezTo>
                      <a:cubicBezTo>
                        <a:pt x="666083" y="447103"/>
                        <a:pt x="602933" y="383953"/>
                        <a:pt x="525018" y="383953"/>
                      </a:cubicBezTo>
                      <a:lnTo>
                        <a:pt x="525018" y="383953"/>
                      </a:lnTo>
                      <a:close/>
                      <a:moveTo>
                        <a:pt x="525018" y="92297"/>
                      </a:moveTo>
                      <a:cubicBezTo>
                        <a:pt x="285941" y="92297"/>
                        <a:pt x="92202" y="286036"/>
                        <a:pt x="92202" y="525113"/>
                      </a:cubicBezTo>
                      <a:cubicBezTo>
                        <a:pt x="92202" y="764191"/>
                        <a:pt x="285941" y="957929"/>
                        <a:pt x="525018" y="957929"/>
                      </a:cubicBezTo>
                      <a:cubicBezTo>
                        <a:pt x="764000" y="957929"/>
                        <a:pt x="957834" y="764191"/>
                        <a:pt x="957834" y="525113"/>
                      </a:cubicBezTo>
                      <a:cubicBezTo>
                        <a:pt x="957834" y="286036"/>
                        <a:pt x="764000" y="92297"/>
                        <a:pt x="525018" y="92297"/>
                      </a:cubicBezTo>
                      <a:close/>
                    </a:path>
                  </a:pathLst>
                </a:custGeom>
                <a:solidFill>
                  <a:srgbClr val="D98E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508021" y="3912012"/>
                  <a:ext cx="1048035" cy="977360"/>
                </a:xfrm>
                <a:custGeom>
                  <a:rect b="b" l="l" r="r" t="t"/>
                  <a:pathLst>
                    <a:path extrusionOk="0" h="977360" w="1048035">
                      <a:moveTo>
                        <a:pt x="791813" y="0"/>
                      </a:moveTo>
                      <a:cubicBezTo>
                        <a:pt x="884492" y="54769"/>
                        <a:pt x="958882" y="137160"/>
                        <a:pt x="1003649" y="235934"/>
                      </a:cubicBezTo>
                      <a:cubicBezTo>
                        <a:pt x="980884" y="243078"/>
                        <a:pt x="956977" y="246793"/>
                        <a:pt x="932593" y="246793"/>
                      </a:cubicBezTo>
                      <a:cubicBezTo>
                        <a:pt x="923449" y="246793"/>
                        <a:pt x="914305" y="246221"/>
                        <a:pt x="905256" y="245173"/>
                      </a:cubicBezTo>
                      <a:cubicBezTo>
                        <a:pt x="855726" y="154495"/>
                        <a:pt x="774668" y="83439"/>
                        <a:pt x="676847" y="46863"/>
                      </a:cubicBezTo>
                      <a:cubicBezTo>
                        <a:pt x="716185" y="34290"/>
                        <a:pt x="754666" y="18574"/>
                        <a:pt x="791813" y="0"/>
                      </a:cubicBezTo>
                      <a:lnTo>
                        <a:pt x="791813" y="0"/>
                      </a:lnTo>
                      <a:close/>
                      <a:moveTo>
                        <a:pt x="1048036" y="498919"/>
                      </a:moveTo>
                      <a:cubicBezTo>
                        <a:pt x="1039463" y="596551"/>
                        <a:pt x="1004126" y="686562"/>
                        <a:pt x="949452" y="761524"/>
                      </a:cubicBezTo>
                      <a:cubicBezTo>
                        <a:pt x="915543" y="757142"/>
                        <a:pt x="882015" y="749713"/>
                        <a:pt x="849059" y="739235"/>
                      </a:cubicBezTo>
                      <a:cubicBezTo>
                        <a:pt x="901351" y="680180"/>
                        <a:pt x="937832" y="606743"/>
                        <a:pt x="951643" y="525685"/>
                      </a:cubicBezTo>
                      <a:cubicBezTo>
                        <a:pt x="984599" y="521399"/>
                        <a:pt x="1017079" y="512445"/>
                        <a:pt x="1048036" y="498919"/>
                      </a:cubicBezTo>
                      <a:lnTo>
                        <a:pt x="1048036" y="498919"/>
                      </a:lnTo>
                      <a:close/>
                      <a:moveTo>
                        <a:pt x="782765" y="909828"/>
                      </a:moveTo>
                      <a:cubicBezTo>
                        <a:pt x="706660" y="952786"/>
                        <a:pt x="618744" y="977360"/>
                        <a:pt x="525113" y="977360"/>
                      </a:cubicBezTo>
                      <a:cubicBezTo>
                        <a:pt x="397097" y="977360"/>
                        <a:pt x="279844" y="931545"/>
                        <a:pt x="188785" y="855440"/>
                      </a:cubicBezTo>
                      <a:cubicBezTo>
                        <a:pt x="227933" y="842867"/>
                        <a:pt x="268129" y="833437"/>
                        <a:pt x="308800" y="827246"/>
                      </a:cubicBezTo>
                      <a:cubicBezTo>
                        <a:pt x="372427" y="864108"/>
                        <a:pt x="446342" y="885158"/>
                        <a:pt x="525113" y="885158"/>
                      </a:cubicBezTo>
                      <a:cubicBezTo>
                        <a:pt x="576548" y="885158"/>
                        <a:pt x="625793" y="876205"/>
                        <a:pt x="671608" y="859726"/>
                      </a:cubicBezTo>
                      <a:cubicBezTo>
                        <a:pt x="709993" y="873252"/>
                        <a:pt x="747236" y="890016"/>
                        <a:pt x="782765" y="909828"/>
                      </a:cubicBezTo>
                      <a:lnTo>
                        <a:pt x="782765" y="909828"/>
                      </a:lnTo>
                      <a:close/>
                      <a:moveTo>
                        <a:pt x="60198" y="696468"/>
                      </a:moveTo>
                      <a:cubicBezTo>
                        <a:pt x="21812" y="623507"/>
                        <a:pt x="0" y="540449"/>
                        <a:pt x="0" y="452247"/>
                      </a:cubicBezTo>
                      <a:cubicBezTo>
                        <a:pt x="0" y="441103"/>
                        <a:pt x="381" y="430054"/>
                        <a:pt x="1048" y="419005"/>
                      </a:cubicBezTo>
                      <a:cubicBezTo>
                        <a:pt x="32671" y="420052"/>
                        <a:pt x="63913" y="427958"/>
                        <a:pt x="92392" y="442341"/>
                      </a:cubicBezTo>
                      <a:cubicBezTo>
                        <a:pt x="92297" y="445579"/>
                        <a:pt x="92297" y="448913"/>
                        <a:pt x="92297" y="452247"/>
                      </a:cubicBezTo>
                      <a:cubicBezTo>
                        <a:pt x="92297" y="563785"/>
                        <a:pt x="134493" y="665417"/>
                        <a:pt x="203740" y="742188"/>
                      </a:cubicBezTo>
                      <a:cubicBezTo>
                        <a:pt x="177736" y="735901"/>
                        <a:pt x="152114" y="727234"/>
                        <a:pt x="127254" y="716280"/>
                      </a:cubicBezTo>
                      <a:cubicBezTo>
                        <a:pt x="105442" y="706565"/>
                        <a:pt x="82867" y="700087"/>
                        <a:pt x="60198" y="696468"/>
                      </a:cubicBezTo>
                      <a:lnTo>
                        <a:pt x="60198" y="696468"/>
                      </a:lnTo>
                      <a:close/>
                      <a:moveTo>
                        <a:pt x="18859" y="312515"/>
                      </a:moveTo>
                      <a:cubicBezTo>
                        <a:pt x="44958" y="217932"/>
                        <a:pt x="96774" y="134112"/>
                        <a:pt x="166306" y="68961"/>
                      </a:cubicBezTo>
                      <a:cubicBezTo>
                        <a:pt x="214027" y="70104"/>
                        <a:pt x="261652" y="72771"/>
                        <a:pt x="309277" y="77057"/>
                      </a:cubicBezTo>
                      <a:cubicBezTo>
                        <a:pt x="212979" y="132588"/>
                        <a:pt x="140017" y="224123"/>
                        <a:pt x="108871" y="333280"/>
                      </a:cubicBezTo>
                      <a:cubicBezTo>
                        <a:pt x="79248" y="324421"/>
                        <a:pt x="49149" y="317468"/>
                        <a:pt x="18859" y="312515"/>
                      </a:cubicBezTo>
                      <a:lnTo>
                        <a:pt x="18859" y="312515"/>
                      </a:lnTo>
                      <a:close/>
                      <a:moveTo>
                        <a:pt x="383953" y="452723"/>
                      </a:moveTo>
                      <a:cubicBezTo>
                        <a:pt x="469011" y="397192"/>
                        <a:pt x="577120" y="393001"/>
                        <a:pt x="665607" y="440245"/>
                      </a:cubicBezTo>
                      <a:cubicBezTo>
                        <a:pt x="665988" y="444246"/>
                        <a:pt x="666179" y="448246"/>
                        <a:pt x="666179" y="452342"/>
                      </a:cubicBezTo>
                      <a:cubicBezTo>
                        <a:pt x="666179" y="530257"/>
                        <a:pt x="603028" y="593408"/>
                        <a:pt x="525113" y="593408"/>
                      </a:cubicBezTo>
                      <a:cubicBezTo>
                        <a:pt x="447294" y="593408"/>
                        <a:pt x="384238" y="530447"/>
                        <a:pt x="383953" y="452723"/>
                      </a:cubicBezTo>
                      <a:close/>
                    </a:path>
                  </a:pathLst>
                </a:custGeom>
                <a:solidFill>
                  <a:srgbClr val="F7AA6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1" name="Google Shape;391;p5"/>
              <p:cNvGrpSpPr/>
              <p:nvPr/>
            </p:nvGrpSpPr>
            <p:grpSpPr>
              <a:xfrm>
                <a:off x="6987920" y="3839241"/>
                <a:ext cx="1050035" cy="1050131"/>
                <a:chOff x="6987920" y="3839241"/>
                <a:chExt cx="1050035" cy="1050131"/>
              </a:xfrm>
            </p:grpSpPr>
            <p:sp>
              <p:nvSpPr>
                <p:cNvPr id="392" name="Google Shape;392;p5"/>
                <p:cNvSpPr/>
                <p:nvPr/>
              </p:nvSpPr>
              <p:spPr>
                <a:xfrm>
                  <a:off x="7034021" y="3885342"/>
                  <a:ext cx="957833" cy="957929"/>
                </a:xfrm>
                <a:custGeom>
                  <a:rect b="b" l="l" r="r" t="t"/>
                  <a:pathLst>
                    <a:path extrusionOk="0" h="957929" w="957833">
                      <a:moveTo>
                        <a:pt x="513493" y="0"/>
                      </a:moveTo>
                      <a:lnTo>
                        <a:pt x="444341" y="0"/>
                      </a:lnTo>
                      <a:lnTo>
                        <a:pt x="444341" y="395478"/>
                      </a:lnTo>
                      <a:lnTo>
                        <a:pt x="164782" y="115824"/>
                      </a:lnTo>
                      <a:lnTo>
                        <a:pt x="115824" y="164783"/>
                      </a:lnTo>
                      <a:lnTo>
                        <a:pt x="395383" y="444341"/>
                      </a:lnTo>
                      <a:lnTo>
                        <a:pt x="0" y="444341"/>
                      </a:lnTo>
                      <a:lnTo>
                        <a:pt x="0" y="513588"/>
                      </a:lnTo>
                      <a:lnTo>
                        <a:pt x="395383" y="513588"/>
                      </a:lnTo>
                      <a:lnTo>
                        <a:pt x="115824" y="793147"/>
                      </a:lnTo>
                      <a:lnTo>
                        <a:pt x="164782" y="842105"/>
                      </a:lnTo>
                      <a:lnTo>
                        <a:pt x="444341" y="562451"/>
                      </a:ln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562451"/>
                      </a:lnTo>
                      <a:lnTo>
                        <a:pt x="793147" y="842105"/>
                      </a:lnTo>
                      <a:lnTo>
                        <a:pt x="842010" y="793147"/>
                      </a:lnTo>
                      <a:lnTo>
                        <a:pt x="562451" y="513588"/>
                      </a:lnTo>
                      <a:lnTo>
                        <a:pt x="957834" y="513588"/>
                      </a:lnTo>
                      <a:lnTo>
                        <a:pt x="957834" y="444341"/>
                      </a:lnTo>
                      <a:lnTo>
                        <a:pt x="562451" y="444341"/>
                      </a:lnTo>
                      <a:lnTo>
                        <a:pt x="842010" y="164783"/>
                      </a:lnTo>
                      <a:lnTo>
                        <a:pt x="793147" y="115824"/>
                      </a:lnTo>
                      <a:lnTo>
                        <a:pt x="513493" y="395478"/>
                      </a:lnTo>
                      <a:close/>
                    </a:path>
                  </a:pathLst>
                </a:custGeom>
                <a:solidFill>
                  <a:srgbClr val="BF703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7034021" y="3885342"/>
                  <a:ext cx="957929" cy="957929"/>
                </a:xfrm>
                <a:custGeom>
                  <a:rect b="b" l="l" r="r" t="t"/>
                  <a:pathLst>
                    <a:path extrusionOk="0" h="957929" w="957929">
                      <a:moveTo>
                        <a:pt x="513493" y="0"/>
                      </a:moveTo>
                      <a:lnTo>
                        <a:pt x="444341" y="0"/>
                      </a:lnTo>
                      <a:lnTo>
                        <a:pt x="444341" y="83344"/>
                      </a:lnTo>
                      <a:cubicBezTo>
                        <a:pt x="455771" y="82391"/>
                        <a:pt x="467296" y="81820"/>
                        <a:pt x="478917" y="81820"/>
                      </a:cubicBezTo>
                      <a:cubicBezTo>
                        <a:pt x="490538" y="81820"/>
                        <a:pt x="502063" y="82296"/>
                        <a:pt x="513493" y="83344"/>
                      </a:cubicBezTo>
                      <a:lnTo>
                        <a:pt x="513493" y="0"/>
                      </a:lnTo>
                      <a:lnTo>
                        <a:pt x="513493" y="0"/>
                      </a:lnTo>
                      <a:close/>
                      <a:moveTo>
                        <a:pt x="444341" y="305562"/>
                      </a:moveTo>
                      <a:lnTo>
                        <a:pt x="444341" y="395383"/>
                      </a:lnTo>
                      <a:lnTo>
                        <a:pt x="380809" y="331851"/>
                      </a:lnTo>
                      <a:cubicBezTo>
                        <a:pt x="361474" y="344805"/>
                        <a:pt x="344805" y="361474"/>
                        <a:pt x="331851" y="380809"/>
                      </a:cubicBezTo>
                      <a:lnTo>
                        <a:pt x="395383" y="444341"/>
                      </a:lnTo>
                      <a:lnTo>
                        <a:pt x="305562" y="444341"/>
                      </a:lnTo>
                      <a:cubicBezTo>
                        <a:pt x="303371" y="455486"/>
                        <a:pt x="302133" y="467106"/>
                        <a:pt x="302133" y="478917"/>
                      </a:cubicBezTo>
                      <a:cubicBezTo>
                        <a:pt x="302133" y="490728"/>
                        <a:pt x="303276" y="502348"/>
                        <a:pt x="305562" y="513493"/>
                      </a:cubicBezTo>
                      <a:lnTo>
                        <a:pt x="395383" y="513493"/>
                      </a:lnTo>
                      <a:lnTo>
                        <a:pt x="331851" y="577024"/>
                      </a:lnTo>
                      <a:cubicBezTo>
                        <a:pt x="344805" y="596360"/>
                        <a:pt x="361379" y="613029"/>
                        <a:pt x="380809" y="625983"/>
                      </a:cubicBezTo>
                      <a:lnTo>
                        <a:pt x="444341" y="562451"/>
                      </a:lnTo>
                      <a:lnTo>
                        <a:pt x="444341" y="652272"/>
                      </a:lnTo>
                      <a:cubicBezTo>
                        <a:pt x="455485" y="654463"/>
                        <a:pt x="467106" y="655701"/>
                        <a:pt x="478917" y="655701"/>
                      </a:cubicBezTo>
                      <a:cubicBezTo>
                        <a:pt x="490728" y="655701"/>
                        <a:pt x="502348" y="654558"/>
                        <a:pt x="513493" y="652272"/>
                      </a:cubicBezTo>
                      <a:lnTo>
                        <a:pt x="513493" y="562451"/>
                      </a:lnTo>
                      <a:lnTo>
                        <a:pt x="577024" y="625983"/>
                      </a:lnTo>
                      <a:cubicBezTo>
                        <a:pt x="596360" y="613029"/>
                        <a:pt x="613029" y="596360"/>
                        <a:pt x="625983" y="577024"/>
                      </a:cubicBezTo>
                      <a:lnTo>
                        <a:pt x="562451" y="513493"/>
                      </a:lnTo>
                      <a:lnTo>
                        <a:pt x="652272" y="513493"/>
                      </a:lnTo>
                      <a:cubicBezTo>
                        <a:pt x="654463" y="502348"/>
                        <a:pt x="655606" y="490728"/>
                        <a:pt x="655606" y="478917"/>
                      </a:cubicBezTo>
                      <a:cubicBezTo>
                        <a:pt x="655606" y="467106"/>
                        <a:pt x="654463" y="455486"/>
                        <a:pt x="652272" y="444341"/>
                      </a:cubicBezTo>
                      <a:lnTo>
                        <a:pt x="562451" y="444341"/>
                      </a:lnTo>
                      <a:lnTo>
                        <a:pt x="625983" y="380809"/>
                      </a:lnTo>
                      <a:cubicBezTo>
                        <a:pt x="613029" y="361474"/>
                        <a:pt x="596455" y="344805"/>
                        <a:pt x="577024" y="331851"/>
                      </a:cubicBezTo>
                      <a:lnTo>
                        <a:pt x="513493" y="395383"/>
                      </a:lnTo>
                      <a:lnTo>
                        <a:pt x="513493" y="305562"/>
                      </a:lnTo>
                      <a:cubicBezTo>
                        <a:pt x="502348" y="303371"/>
                        <a:pt x="490728" y="302133"/>
                        <a:pt x="478917" y="302133"/>
                      </a:cubicBezTo>
                      <a:cubicBezTo>
                        <a:pt x="467106" y="302228"/>
                        <a:pt x="455485" y="303371"/>
                        <a:pt x="444341" y="305562"/>
                      </a:cubicBezTo>
                      <a:lnTo>
                        <a:pt x="444341" y="305562"/>
                      </a:lnTo>
                      <a:close/>
                      <a:moveTo>
                        <a:pt x="223647" y="174784"/>
                      </a:moveTo>
                      <a:lnTo>
                        <a:pt x="164687" y="115824"/>
                      </a:lnTo>
                      <a:lnTo>
                        <a:pt x="115729" y="164783"/>
                      </a:lnTo>
                      <a:lnTo>
                        <a:pt x="174688" y="223742"/>
                      </a:lnTo>
                      <a:cubicBezTo>
                        <a:pt x="189643" y="206026"/>
                        <a:pt x="206026" y="189643"/>
                        <a:pt x="223647" y="174784"/>
                      </a:cubicBezTo>
                      <a:lnTo>
                        <a:pt x="223647" y="174784"/>
                      </a:lnTo>
                      <a:close/>
                      <a:moveTo>
                        <a:pt x="83344" y="444341"/>
                      </a:moveTo>
                      <a:lnTo>
                        <a:pt x="0" y="444341"/>
                      </a:lnTo>
                      <a:lnTo>
                        <a:pt x="0" y="513493"/>
                      </a:lnTo>
                      <a:lnTo>
                        <a:pt x="83344" y="513493"/>
                      </a:lnTo>
                      <a:cubicBezTo>
                        <a:pt x="82391" y="502063"/>
                        <a:pt x="81820" y="490538"/>
                        <a:pt x="81820" y="478917"/>
                      </a:cubicBezTo>
                      <a:cubicBezTo>
                        <a:pt x="81820" y="467296"/>
                        <a:pt x="82296" y="455771"/>
                        <a:pt x="83344" y="444341"/>
                      </a:cubicBezTo>
                      <a:lnTo>
                        <a:pt x="83344" y="444341"/>
                      </a:lnTo>
                      <a:close/>
                      <a:moveTo>
                        <a:pt x="174784" y="734282"/>
                      </a:moveTo>
                      <a:lnTo>
                        <a:pt x="115824" y="793147"/>
                      </a:lnTo>
                      <a:lnTo>
                        <a:pt x="164782" y="842105"/>
                      </a:lnTo>
                      <a:lnTo>
                        <a:pt x="223742" y="783241"/>
                      </a:lnTo>
                      <a:cubicBezTo>
                        <a:pt x="206026" y="768287"/>
                        <a:pt x="189643" y="751904"/>
                        <a:pt x="174784" y="734282"/>
                      </a:cubicBezTo>
                      <a:lnTo>
                        <a:pt x="174784" y="734282"/>
                      </a:lnTo>
                      <a:close/>
                      <a:moveTo>
                        <a:pt x="444341" y="874586"/>
                      </a:move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874586"/>
                      </a:lnTo>
                      <a:cubicBezTo>
                        <a:pt x="502063" y="875538"/>
                        <a:pt x="490538" y="876110"/>
                        <a:pt x="478917" y="876110"/>
                      </a:cubicBezTo>
                      <a:cubicBezTo>
                        <a:pt x="467296" y="876110"/>
                        <a:pt x="455771" y="875538"/>
                        <a:pt x="444341" y="874586"/>
                      </a:cubicBezTo>
                      <a:lnTo>
                        <a:pt x="444341" y="874586"/>
                      </a:lnTo>
                      <a:close/>
                      <a:moveTo>
                        <a:pt x="734187" y="783146"/>
                      </a:moveTo>
                      <a:lnTo>
                        <a:pt x="793147" y="842010"/>
                      </a:lnTo>
                      <a:lnTo>
                        <a:pt x="842105" y="793052"/>
                      </a:lnTo>
                      <a:lnTo>
                        <a:pt x="783146" y="734282"/>
                      </a:lnTo>
                      <a:cubicBezTo>
                        <a:pt x="768287" y="751904"/>
                        <a:pt x="751904" y="768287"/>
                        <a:pt x="734187" y="783146"/>
                      </a:cubicBezTo>
                      <a:lnTo>
                        <a:pt x="734187" y="783146"/>
                      </a:lnTo>
                      <a:close/>
                      <a:moveTo>
                        <a:pt x="874585" y="513588"/>
                      </a:moveTo>
                      <a:lnTo>
                        <a:pt x="957929" y="513588"/>
                      </a:lnTo>
                      <a:lnTo>
                        <a:pt x="957929" y="444437"/>
                      </a:lnTo>
                      <a:lnTo>
                        <a:pt x="874585" y="444437"/>
                      </a:lnTo>
                      <a:cubicBezTo>
                        <a:pt x="875538" y="455866"/>
                        <a:pt x="876109" y="467392"/>
                        <a:pt x="876109" y="479012"/>
                      </a:cubicBezTo>
                      <a:cubicBezTo>
                        <a:pt x="876109" y="490633"/>
                        <a:pt x="875538" y="502158"/>
                        <a:pt x="874585" y="513588"/>
                      </a:cubicBezTo>
                      <a:lnTo>
                        <a:pt x="874585" y="513588"/>
                      </a:lnTo>
                      <a:close/>
                      <a:moveTo>
                        <a:pt x="783146" y="223742"/>
                      </a:moveTo>
                      <a:lnTo>
                        <a:pt x="842105" y="164783"/>
                      </a:lnTo>
                      <a:lnTo>
                        <a:pt x="793147" y="115824"/>
                      </a:lnTo>
                      <a:lnTo>
                        <a:pt x="734187" y="174784"/>
                      </a:lnTo>
                      <a:cubicBezTo>
                        <a:pt x="751904" y="189643"/>
                        <a:pt x="768287" y="206026"/>
                        <a:pt x="783146" y="223742"/>
                      </a:cubicBezTo>
                      <a:close/>
                    </a:path>
                  </a:pathLst>
                </a:custGeom>
                <a:solidFill>
                  <a:srgbClr val="9E56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6987920" y="3839241"/>
                  <a:ext cx="1050035" cy="1050035"/>
                </a:xfrm>
                <a:custGeom>
                  <a:rect b="b" l="l" r="r" t="t"/>
                  <a:pathLst>
                    <a:path extrusionOk="0" h="1050035" w="1050035">
                      <a:moveTo>
                        <a:pt x="525018" y="0"/>
                      </a:moveTo>
                      <a:cubicBezTo>
                        <a:pt x="814959" y="0"/>
                        <a:pt x="1050036" y="235077"/>
                        <a:pt x="1050036" y="525018"/>
                      </a:cubicBezTo>
                      <a:cubicBezTo>
                        <a:pt x="1050036" y="815054"/>
                        <a:pt x="814959" y="1050036"/>
                        <a:pt x="525018" y="1050036"/>
                      </a:cubicBezTo>
                      <a:cubicBezTo>
                        <a:pt x="235077" y="1050036"/>
                        <a:pt x="0" y="814959"/>
                        <a:pt x="0" y="525018"/>
                      </a:cubicBezTo>
                      <a:cubicBezTo>
                        <a:pt x="0" y="235077"/>
                        <a:pt x="235077" y="0"/>
                        <a:pt x="525018" y="0"/>
                      </a:cubicBezTo>
                      <a:lnTo>
                        <a:pt x="525018" y="0"/>
                      </a:lnTo>
                      <a:close/>
                      <a:moveTo>
                        <a:pt x="525018" y="383953"/>
                      </a:moveTo>
                      <a:cubicBezTo>
                        <a:pt x="447103" y="383953"/>
                        <a:pt x="383953" y="447103"/>
                        <a:pt x="383953" y="525018"/>
                      </a:cubicBezTo>
                      <a:cubicBezTo>
                        <a:pt x="383953" y="602932"/>
                        <a:pt x="447103" y="666083"/>
                        <a:pt x="525018" y="666083"/>
                      </a:cubicBezTo>
                      <a:cubicBezTo>
                        <a:pt x="602932" y="666083"/>
                        <a:pt x="666083" y="602932"/>
                        <a:pt x="666083" y="525018"/>
                      </a:cubicBezTo>
                      <a:cubicBezTo>
                        <a:pt x="666178" y="447103"/>
                        <a:pt x="602932" y="383953"/>
                        <a:pt x="525018" y="383953"/>
                      </a:cubicBezTo>
                      <a:lnTo>
                        <a:pt x="525018" y="383953"/>
                      </a:lnTo>
                      <a:close/>
                      <a:moveTo>
                        <a:pt x="525018" y="92297"/>
                      </a:moveTo>
                      <a:cubicBezTo>
                        <a:pt x="285940" y="92297"/>
                        <a:pt x="92202" y="286036"/>
                        <a:pt x="92202" y="525113"/>
                      </a:cubicBezTo>
                      <a:cubicBezTo>
                        <a:pt x="92202" y="764191"/>
                        <a:pt x="285940" y="957929"/>
                        <a:pt x="525018" y="957929"/>
                      </a:cubicBezTo>
                      <a:cubicBezTo>
                        <a:pt x="764000" y="957929"/>
                        <a:pt x="957834" y="764191"/>
                        <a:pt x="957834" y="525113"/>
                      </a:cubicBezTo>
                      <a:cubicBezTo>
                        <a:pt x="957834" y="286036"/>
                        <a:pt x="764095" y="92297"/>
                        <a:pt x="525018" y="92297"/>
                      </a:cubicBezTo>
                      <a:close/>
                    </a:path>
                  </a:pathLst>
                </a:custGeom>
                <a:solidFill>
                  <a:srgbClr val="D98E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6987920" y="3912012"/>
                  <a:ext cx="1048035" cy="977360"/>
                </a:xfrm>
                <a:custGeom>
                  <a:rect b="b" l="l" r="r" t="t"/>
                  <a:pathLst>
                    <a:path extrusionOk="0" h="977360" w="1048035">
                      <a:moveTo>
                        <a:pt x="791813" y="0"/>
                      </a:moveTo>
                      <a:cubicBezTo>
                        <a:pt x="884491" y="54769"/>
                        <a:pt x="958882" y="137160"/>
                        <a:pt x="1003554" y="235934"/>
                      </a:cubicBezTo>
                      <a:cubicBezTo>
                        <a:pt x="980789" y="243078"/>
                        <a:pt x="956881" y="246793"/>
                        <a:pt x="932497" y="246793"/>
                      </a:cubicBezTo>
                      <a:cubicBezTo>
                        <a:pt x="923353" y="246793"/>
                        <a:pt x="914209" y="246221"/>
                        <a:pt x="905161" y="245173"/>
                      </a:cubicBezTo>
                      <a:cubicBezTo>
                        <a:pt x="855631" y="154495"/>
                        <a:pt x="774573" y="83439"/>
                        <a:pt x="676751" y="46863"/>
                      </a:cubicBezTo>
                      <a:cubicBezTo>
                        <a:pt x="716185" y="34290"/>
                        <a:pt x="754666" y="18574"/>
                        <a:pt x="791813" y="0"/>
                      </a:cubicBezTo>
                      <a:lnTo>
                        <a:pt x="791813" y="0"/>
                      </a:lnTo>
                      <a:close/>
                      <a:moveTo>
                        <a:pt x="1048036" y="498919"/>
                      </a:moveTo>
                      <a:cubicBezTo>
                        <a:pt x="1039463" y="596551"/>
                        <a:pt x="1004125" y="686562"/>
                        <a:pt x="949452" y="761524"/>
                      </a:cubicBezTo>
                      <a:cubicBezTo>
                        <a:pt x="915543" y="757142"/>
                        <a:pt x="882015" y="749713"/>
                        <a:pt x="849058" y="739235"/>
                      </a:cubicBezTo>
                      <a:cubicBezTo>
                        <a:pt x="901351" y="680180"/>
                        <a:pt x="937736" y="606743"/>
                        <a:pt x="951643" y="525685"/>
                      </a:cubicBezTo>
                      <a:cubicBezTo>
                        <a:pt x="984599" y="521399"/>
                        <a:pt x="1017080" y="512445"/>
                        <a:pt x="1048036" y="498919"/>
                      </a:cubicBezTo>
                      <a:lnTo>
                        <a:pt x="1048036" y="498919"/>
                      </a:lnTo>
                      <a:close/>
                      <a:moveTo>
                        <a:pt x="782669" y="909828"/>
                      </a:moveTo>
                      <a:cubicBezTo>
                        <a:pt x="706564" y="952786"/>
                        <a:pt x="618649" y="977360"/>
                        <a:pt x="525018" y="977360"/>
                      </a:cubicBezTo>
                      <a:cubicBezTo>
                        <a:pt x="397002" y="977360"/>
                        <a:pt x="279749" y="931545"/>
                        <a:pt x="188595" y="855440"/>
                      </a:cubicBezTo>
                      <a:cubicBezTo>
                        <a:pt x="227743" y="842867"/>
                        <a:pt x="267938" y="833437"/>
                        <a:pt x="308610" y="827246"/>
                      </a:cubicBezTo>
                      <a:cubicBezTo>
                        <a:pt x="372237" y="864108"/>
                        <a:pt x="446151" y="885158"/>
                        <a:pt x="524923" y="885158"/>
                      </a:cubicBezTo>
                      <a:cubicBezTo>
                        <a:pt x="576358" y="885158"/>
                        <a:pt x="625602" y="876205"/>
                        <a:pt x="671417" y="859726"/>
                      </a:cubicBezTo>
                      <a:cubicBezTo>
                        <a:pt x="709993" y="873252"/>
                        <a:pt x="747141" y="890016"/>
                        <a:pt x="782669" y="909828"/>
                      </a:cubicBezTo>
                      <a:lnTo>
                        <a:pt x="782669" y="909828"/>
                      </a:lnTo>
                      <a:close/>
                      <a:moveTo>
                        <a:pt x="60198" y="696468"/>
                      </a:moveTo>
                      <a:cubicBezTo>
                        <a:pt x="21812" y="623507"/>
                        <a:pt x="0" y="540449"/>
                        <a:pt x="0" y="452247"/>
                      </a:cubicBezTo>
                      <a:cubicBezTo>
                        <a:pt x="0" y="441103"/>
                        <a:pt x="381" y="430054"/>
                        <a:pt x="1048" y="419005"/>
                      </a:cubicBezTo>
                      <a:cubicBezTo>
                        <a:pt x="32671" y="420052"/>
                        <a:pt x="63913" y="427958"/>
                        <a:pt x="92392" y="442341"/>
                      </a:cubicBezTo>
                      <a:cubicBezTo>
                        <a:pt x="92297" y="445579"/>
                        <a:pt x="92297" y="448913"/>
                        <a:pt x="92297" y="452247"/>
                      </a:cubicBezTo>
                      <a:cubicBezTo>
                        <a:pt x="92297" y="563785"/>
                        <a:pt x="134493" y="665417"/>
                        <a:pt x="203740" y="742188"/>
                      </a:cubicBezTo>
                      <a:cubicBezTo>
                        <a:pt x="177736" y="735901"/>
                        <a:pt x="152114" y="727234"/>
                        <a:pt x="127254" y="716280"/>
                      </a:cubicBezTo>
                      <a:cubicBezTo>
                        <a:pt x="105442" y="706565"/>
                        <a:pt x="82867" y="700087"/>
                        <a:pt x="60198" y="696468"/>
                      </a:cubicBezTo>
                      <a:lnTo>
                        <a:pt x="60198" y="696468"/>
                      </a:lnTo>
                      <a:close/>
                      <a:moveTo>
                        <a:pt x="18859" y="312515"/>
                      </a:moveTo>
                      <a:cubicBezTo>
                        <a:pt x="44958" y="217932"/>
                        <a:pt x="96774" y="134112"/>
                        <a:pt x="166306" y="68961"/>
                      </a:cubicBezTo>
                      <a:cubicBezTo>
                        <a:pt x="214026" y="70104"/>
                        <a:pt x="261651" y="72771"/>
                        <a:pt x="309276" y="77057"/>
                      </a:cubicBezTo>
                      <a:cubicBezTo>
                        <a:pt x="212884" y="132588"/>
                        <a:pt x="140017" y="224123"/>
                        <a:pt x="108871" y="333280"/>
                      </a:cubicBezTo>
                      <a:cubicBezTo>
                        <a:pt x="79248" y="324421"/>
                        <a:pt x="49149" y="317468"/>
                        <a:pt x="18859" y="312515"/>
                      </a:cubicBezTo>
                      <a:lnTo>
                        <a:pt x="18859" y="312515"/>
                      </a:lnTo>
                      <a:close/>
                      <a:moveTo>
                        <a:pt x="383953" y="452723"/>
                      </a:moveTo>
                      <a:cubicBezTo>
                        <a:pt x="469011" y="397192"/>
                        <a:pt x="577120" y="393001"/>
                        <a:pt x="665607" y="440245"/>
                      </a:cubicBezTo>
                      <a:cubicBezTo>
                        <a:pt x="665988" y="444246"/>
                        <a:pt x="666178" y="448246"/>
                        <a:pt x="666178" y="452342"/>
                      </a:cubicBezTo>
                      <a:cubicBezTo>
                        <a:pt x="666178" y="530257"/>
                        <a:pt x="603028" y="593408"/>
                        <a:pt x="525113" y="593408"/>
                      </a:cubicBezTo>
                      <a:cubicBezTo>
                        <a:pt x="447199" y="593408"/>
                        <a:pt x="384143" y="530447"/>
                        <a:pt x="383953" y="452723"/>
                      </a:cubicBezTo>
                      <a:close/>
                    </a:path>
                  </a:pathLst>
                </a:custGeom>
                <a:solidFill>
                  <a:srgbClr val="F7AA6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96" name="Google Shape;396;p5"/>
            <p:cNvSpPr/>
            <p:nvPr/>
          </p:nvSpPr>
          <p:spPr>
            <a:xfrm rot="-1954443">
              <a:off x="-97283" y="5681492"/>
              <a:ext cx="1408533" cy="50150"/>
            </a:xfrm>
            <a:custGeom>
              <a:rect b="b" l="l" r="r" t="t"/>
              <a:pathLst>
                <a:path extrusionOk="0" h="93914" w="2637701">
                  <a:moveTo>
                    <a:pt x="0" y="0"/>
                  </a:moveTo>
                  <a:lnTo>
                    <a:pt x="2637702" y="0"/>
                  </a:lnTo>
                  <a:lnTo>
                    <a:pt x="2637702" y="93914"/>
                  </a:lnTo>
                  <a:lnTo>
                    <a:pt x="0" y="93914"/>
                  </a:lnTo>
                  <a:close/>
                </a:path>
              </a:pathLst>
            </a:custGeom>
            <a:solidFill>
              <a:srgbClr val="D98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124630" y="5353819"/>
              <a:ext cx="27670" cy="27670"/>
            </a:xfrm>
            <a:custGeom>
              <a:rect b="b" l="l" r="r" t="t"/>
              <a:pathLst>
                <a:path extrusionOk="0" h="51720" w="51720">
                  <a:moveTo>
                    <a:pt x="25908" y="51721"/>
                  </a:moveTo>
                  <a:cubicBezTo>
                    <a:pt x="40196" y="51721"/>
                    <a:pt x="51721" y="40100"/>
                    <a:pt x="51721" y="25813"/>
                  </a:cubicBezTo>
                  <a:cubicBezTo>
                    <a:pt x="51721" y="11525"/>
                    <a:pt x="40100" y="0"/>
                    <a:pt x="25908" y="0"/>
                  </a:cubicBezTo>
                  <a:cubicBezTo>
                    <a:pt x="11621" y="0"/>
                    <a:pt x="0" y="11621"/>
                    <a:pt x="0" y="25813"/>
                  </a:cubicBezTo>
                  <a:cubicBezTo>
                    <a:pt x="0" y="40100"/>
                    <a:pt x="11716" y="51721"/>
                    <a:pt x="25908" y="51721"/>
                  </a:cubicBez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5"/>
          <p:cNvGrpSpPr/>
          <p:nvPr/>
        </p:nvGrpSpPr>
        <p:grpSpPr>
          <a:xfrm rot="-370135">
            <a:off x="6959943" y="5134839"/>
            <a:ext cx="1218521" cy="1264566"/>
            <a:chOff x="2362009" y="2723845"/>
            <a:chExt cx="709331" cy="736134"/>
          </a:xfrm>
        </p:grpSpPr>
        <p:sp>
          <p:nvSpPr>
            <p:cNvPr id="399" name="Google Shape;399;p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5"/>
          <p:cNvGrpSpPr/>
          <p:nvPr/>
        </p:nvGrpSpPr>
        <p:grpSpPr>
          <a:xfrm>
            <a:off x="8370089" y="3118815"/>
            <a:ext cx="3249525" cy="2760643"/>
            <a:chOff x="8763303" y="3646951"/>
            <a:chExt cx="2515891" cy="2137383"/>
          </a:xfrm>
        </p:grpSpPr>
        <p:sp>
          <p:nvSpPr>
            <p:cNvPr id="406" name="Google Shape;406;p5"/>
            <p:cNvSpPr/>
            <p:nvPr/>
          </p:nvSpPr>
          <p:spPr>
            <a:xfrm>
              <a:off x="9392154" y="3646951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5"/>
            <p:cNvGrpSpPr/>
            <p:nvPr/>
          </p:nvGrpSpPr>
          <p:grpSpPr>
            <a:xfrm>
              <a:off x="9438489" y="3761071"/>
              <a:ext cx="1036772" cy="1278910"/>
              <a:chOff x="2409511" y="2857573"/>
              <a:chExt cx="603547" cy="744505"/>
            </a:xfrm>
          </p:grpSpPr>
          <p:sp>
            <p:nvSpPr>
              <p:cNvPr id="408" name="Google Shape;408;p5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1" name="Google Shape;411;p5"/>
            <p:cNvSpPr/>
            <p:nvPr/>
          </p:nvSpPr>
          <p:spPr>
            <a:xfrm>
              <a:off x="10194259" y="4391304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5"/>
            <p:cNvGrpSpPr/>
            <p:nvPr/>
          </p:nvGrpSpPr>
          <p:grpSpPr>
            <a:xfrm>
              <a:off x="10240594" y="4505424"/>
              <a:ext cx="1036772" cy="1278910"/>
              <a:chOff x="2409511" y="2857573"/>
              <a:chExt cx="603547" cy="744505"/>
            </a:xfrm>
          </p:grpSpPr>
          <p:sp>
            <p:nvSpPr>
              <p:cNvPr id="413" name="Google Shape;413;p5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5"/>
            <p:cNvSpPr/>
            <p:nvPr/>
          </p:nvSpPr>
          <p:spPr>
            <a:xfrm>
              <a:off x="8763303" y="4259759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5"/>
            <p:cNvGrpSpPr/>
            <p:nvPr/>
          </p:nvGrpSpPr>
          <p:grpSpPr>
            <a:xfrm>
              <a:off x="8809638" y="4373879"/>
              <a:ext cx="1036772" cy="1278910"/>
              <a:chOff x="2409511" y="2857573"/>
              <a:chExt cx="603547" cy="744505"/>
            </a:xfrm>
          </p:grpSpPr>
          <p:sp>
            <p:nvSpPr>
              <p:cNvPr id="418" name="Google Shape;418;p5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1" name="Google Shape;421;p5"/>
          <p:cNvGrpSpPr/>
          <p:nvPr/>
        </p:nvGrpSpPr>
        <p:grpSpPr>
          <a:xfrm>
            <a:off x="11462316" y="5169533"/>
            <a:ext cx="516321" cy="535832"/>
            <a:chOff x="2362009" y="2723845"/>
            <a:chExt cx="709331" cy="736134"/>
          </a:xfrm>
        </p:grpSpPr>
        <p:sp>
          <p:nvSpPr>
            <p:cNvPr id="422" name="Google Shape;422;p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5"/>
          <p:cNvGrpSpPr/>
          <p:nvPr/>
        </p:nvGrpSpPr>
        <p:grpSpPr>
          <a:xfrm>
            <a:off x="7879419" y="5403464"/>
            <a:ext cx="1218488" cy="1264531"/>
            <a:chOff x="2362009" y="2723845"/>
            <a:chExt cx="709331" cy="736134"/>
          </a:xfrm>
        </p:grpSpPr>
        <p:sp>
          <p:nvSpPr>
            <p:cNvPr id="429" name="Google Shape;429;p5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5"/>
          <p:cNvGrpSpPr/>
          <p:nvPr/>
        </p:nvGrpSpPr>
        <p:grpSpPr>
          <a:xfrm flipH="1" rot="820229">
            <a:off x="2991144" y="4219134"/>
            <a:ext cx="296746" cy="1523040"/>
            <a:chOff x="1910182" y="1410071"/>
            <a:chExt cx="546202" cy="2803361"/>
          </a:xfrm>
        </p:grpSpPr>
        <p:sp>
          <p:nvSpPr>
            <p:cNvPr id="436" name="Google Shape;436;p5"/>
            <p:cNvSpPr/>
            <p:nvPr/>
          </p:nvSpPr>
          <p:spPr>
            <a:xfrm>
              <a:off x="2082844" y="1921408"/>
              <a:ext cx="108692" cy="1730017"/>
            </a:xfrm>
            <a:custGeom>
              <a:rect b="b" l="l" r="r" t="t"/>
              <a:pathLst>
                <a:path extrusionOk="0" h="73885" w="4642">
                  <a:moveTo>
                    <a:pt x="1205" y="0"/>
                  </a:moveTo>
                  <a:lnTo>
                    <a:pt x="0" y="59"/>
                  </a:lnTo>
                  <a:lnTo>
                    <a:pt x="3437" y="73885"/>
                  </a:lnTo>
                  <a:lnTo>
                    <a:pt x="4642" y="73855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910182" y="3625200"/>
              <a:ext cx="546202" cy="578585"/>
            </a:xfrm>
            <a:custGeom>
              <a:rect b="b" l="l" r="r" t="t"/>
              <a:pathLst>
                <a:path extrusionOk="0" h="24710" w="23327">
                  <a:moveTo>
                    <a:pt x="17730" y="1"/>
                  </a:moveTo>
                  <a:cubicBezTo>
                    <a:pt x="17676" y="1"/>
                    <a:pt x="17622" y="2"/>
                    <a:pt x="17568" y="3"/>
                  </a:cubicBezTo>
                  <a:lnTo>
                    <a:pt x="4965" y="415"/>
                  </a:lnTo>
                  <a:cubicBezTo>
                    <a:pt x="2174" y="503"/>
                    <a:pt x="0" y="2823"/>
                    <a:pt x="118" y="5614"/>
                  </a:cubicBezTo>
                  <a:lnTo>
                    <a:pt x="882" y="23211"/>
                  </a:lnTo>
                  <a:lnTo>
                    <a:pt x="2086" y="22565"/>
                  </a:lnTo>
                  <a:lnTo>
                    <a:pt x="1322" y="5585"/>
                  </a:lnTo>
                  <a:cubicBezTo>
                    <a:pt x="1234" y="3470"/>
                    <a:pt x="2879" y="1707"/>
                    <a:pt x="4995" y="1619"/>
                  </a:cubicBezTo>
                  <a:lnTo>
                    <a:pt x="17598" y="1208"/>
                  </a:lnTo>
                  <a:cubicBezTo>
                    <a:pt x="17634" y="1207"/>
                    <a:pt x="17670" y="1206"/>
                    <a:pt x="17706" y="1206"/>
                  </a:cubicBezTo>
                  <a:cubicBezTo>
                    <a:pt x="19744" y="1206"/>
                    <a:pt x="21448" y="2830"/>
                    <a:pt x="21534" y="4880"/>
                  </a:cubicBezTo>
                  <a:lnTo>
                    <a:pt x="22122" y="24710"/>
                  </a:lnTo>
                  <a:lnTo>
                    <a:pt x="23326" y="24680"/>
                  </a:lnTo>
                  <a:lnTo>
                    <a:pt x="22739" y="4851"/>
                  </a:lnTo>
                  <a:cubicBezTo>
                    <a:pt x="22652" y="2143"/>
                    <a:pt x="20420" y="1"/>
                    <a:pt x="17730" y="1"/>
                  </a:cubicBez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2246562" y="3640396"/>
              <a:ext cx="52988" cy="546202"/>
            </a:xfrm>
            <a:custGeom>
              <a:rect b="b" l="l" r="r" t="t"/>
              <a:pathLst>
                <a:path extrusionOk="0" h="23327" w="2263">
                  <a:moveTo>
                    <a:pt x="1205" y="1"/>
                  </a:moveTo>
                  <a:lnTo>
                    <a:pt x="0" y="30"/>
                  </a:lnTo>
                  <a:lnTo>
                    <a:pt x="1058" y="23326"/>
                  </a:lnTo>
                  <a:lnTo>
                    <a:pt x="2262" y="23268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078700" y="3642457"/>
              <a:ext cx="53012" cy="570975"/>
            </a:xfrm>
            <a:custGeom>
              <a:rect b="b" l="l" r="r" t="t"/>
              <a:pathLst>
                <a:path extrusionOk="0" h="24385" w="2264">
                  <a:moveTo>
                    <a:pt x="1205" y="1"/>
                  </a:moveTo>
                  <a:lnTo>
                    <a:pt x="1" y="59"/>
                  </a:lnTo>
                  <a:lnTo>
                    <a:pt x="1147" y="24384"/>
                  </a:lnTo>
                  <a:lnTo>
                    <a:pt x="2263" y="23943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058071" y="1410071"/>
              <a:ext cx="146554" cy="1959555"/>
            </a:xfrm>
            <a:custGeom>
              <a:rect b="b" l="l" r="r" t="t"/>
              <a:pathLst>
                <a:path extrusionOk="0" h="83688" w="6259">
                  <a:moveTo>
                    <a:pt x="1735" y="1"/>
                  </a:moveTo>
                  <a:cubicBezTo>
                    <a:pt x="1686" y="1"/>
                    <a:pt x="1637" y="4"/>
                    <a:pt x="1587" y="11"/>
                  </a:cubicBezTo>
                  <a:cubicBezTo>
                    <a:pt x="676" y="99"/>
                    <a:pt x="1" y="1215"/>
                    <a:pt x="59" y="2508"/>
                  </a:cubicBezTo>
                  <a:lnTo>
                    <a:pt x="2997" y="81563"/>
                  </a:lnTo>
                  <a:cubicBezTo>
                    <a:pt x="3025" y="82756"/>
                    <a:pt x="3708" y="83687"/>
                    <a:pt x="4527" y="83687"/>
                  </a:cubicBezTo>
                  <a:cubicBezTo>
                    <a:pt x="4575" y="83687"/>
                    <a:pt x="4623" y="83684"/>
                    <a:pt x="4672" y="83678"/>
                  </a:cubicBezTo>
                  <a:cubicBezTo>
                    <a:pt x="5582" y="83560"/>
                    <a:pt x="6258" y="82444"/>
                    <a:pt x="6199" y="81181"/>
                  </a:cubicBezTo>
                  <a:lnTo>
                    <a:pt x="3262" y="2126"/>
                  </a:lnTo>
                  <a:cubicBezTo>
                    <a:pt x="3234" y="906"/>
                    <a:pt x="2552" y="1"/>
                    <a:pt x="1735" y="1"/>
                  </a:cubicBezTo>
                  <a:close/>
                </a:path>
              </a:pathLst>
            </a:custGeom>
            <a:solidFill>
              <a:srgbClr val="EBC5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124804" y="3223539"/>
              <a:ext cx="79822" cy="146086"/>
            </a:xfrm>
            <a:custGeom>
              <a:rect b="b" l="l" r="r" t="t"/>
              <a:pathLst>
                <a:path extrusionOk="0" h="6239" w="3409">
                  <a:moveTo>
                    <a:pt x="3232" y="1"/>
                  </a:moveTo>
                  <a:cubicBezTo>
                    <a:pt x="3085" y="206"/>
                    <a:pt x="2909" y="383"/>
                    <a:pt x="2703" y="530"/>
                  </a:cubicBezTo>
                  <a:cubicBezTo>
                    <a:pt x="2358" y="791"/>
                    <a:pt x="1984" y="908"/>
                    <a:pt x="1607" y="908"/>
                  </a:cubicBezTo>
                  <a:cubicBezTo>
                    <a:pt x="1052" y="908"/>
                    <a:pt x="490" y="655"/>
                    <a:pt x="0" y="236"/>
                  </a:cubicBezTo>
                  <a:lnTo>
                    <a:pt x="0" y="236"/>
                  </a:lnTo>
                  <a:lnTo>
                    <a:pt x="147" y="4114"/>
                  </a:lnTo>
                  <a:cubicBezTo>
                    <a:pt x="203" y="5307"/>
                    <a:pt x="861" y="6238"/>
                    <a:pt x="1702" y="6238"/>
                  </a:cubicBezTo>
                  <a:cubicBezTo>
                    <a:pt x="1751" y="6238"/>
                    <a:pt x="1801" y="6235"/>
                    <a:pt x="1851" y="6229"/>
                  </a:cubicBezTo>
                  <a:cubicBezTo>
                    <a:pt x="2732" y="6141"/>
                    <a:pt x="3408" y="4995"/>
                    <a:pt x="3379" y="3732"/>
                  </a:cubicBezTo>
                  <a:lnTo>
                    <a:pt x="3232" y="1"/>
                  </a:lnTo>
                  <a:close/>
                </a:path>
              </a:pathLst>
            </a:custGeom>
            <a:solidFill>
              <a:srgbClr val="EBC5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5"/>
          <p:cNvGrpSpPr/>
          <p:nvPr/>
        </p:nvGrpSpPr>
        <p:grpSpPr>
          <a:xfrm>
            <a:off x="2318324" y="5530588"/>
            <a:ext cx="1293850" cy="687587"/>
            <a:chOff x="998197" y="4846302"/>
            <a:chExt cx="1293850" cy="687587"/>
          </a:xfrm>
        </p:grpSpPr>
        <p:sp>
          <p:nvSpPr>
            <p:cNvPr id="443" name="Google Shape;443;p5"/>
            <p:cNvSpPr/>
            <p:nvPr/>
          </p:nvSpPr>
          <p:spPr>
            <a:xfrm>
              <a:off x="998197" y="4846302"/>
              <a:ext cx="1293850" cy="531097"/>
            </a:xfrm>
            <a:custGeom>
              <a:rect b="b" l="l" r="r" t="t"/>
              <a:pathLst>
                <a:path extrusionOk="0" h="531097" w="1293850">
                  <a:moveTo>
                    <a:pt x="680040" y="0"/>
                  </a:moveTo>
                  <a:cubicBezTo>
                    <a:pt x="690281" y="12839"/>
                    <a:pt x="696853" y="25678"/>
                    <a:pt x="697515" y="38516"/>
                  </a:cubicBezTo>
                  <a:cubicBezTo>
                    <a:pt x="713003" y="39077"/>
                    <a:pt x="728338" y="40249"/>
                    <a:pt x="743469" y="42184"/>
                  </a:cubicBezTo>
                  <a:cubicBezTo>
                    <a:pt x="771236" y="35154"/>
                    <a:pt x="797218" y="23130"/>
                    <a:pt x="820603" y="3821"/>
                  </a:cubicBezTo>
                  <a:cubicBezTo>
                    <a:pt x="808529" y="21449"/>
                    <a:pt x="792990" y="35918"/>
                    <a:pt x="773681" y="46871"/>
                  </a:cubicBezTo>
                  <a:cubicBezTo>
                    <a:pt x="781119" y="48247"/>
                    <a:pt x="788659" y="49827"/>
                    <a:pt x="796149" y="51559"/>
                  </a:cubicBezTo>
                  <a:cubicBezTo>
                    <a:pt x="827787" y="57876"/>
                    <a:pt x="868748" y="62614"/>
                    <a:pt x="908283" y="49572"/>
                  </a:cubicBezTo>
                  <a:cubicBezTo>
                    <a:pt x="896973" y="62003"/>
                    <a:pt x="886121" y="70562"/>
                    <a:pt x="873893" y="76472"/>
                  </a:cubicBezTo>
                  <a:cubicBezTo>
                    <a:pt x="883828" y="80547"/>
                    <a:pt x="893610" y="84878"/>
                    <a:pt x="903290" y="89565"/>
                  </a:cubicBezTo>
                  <a:cubicBezTo>
                    <a:pt x="943640" y="88291"/>
                    <a:pt x="983175" y="85133"/>
                    <a:pt x="1021487" y="78866"/>
                  </a:cubicBezTo>
                  <a:cubicBezTo>
                    <a:pt x="995708" y="92265"/>
                    <a:pt x="968757" y="102404"/>
                    <a:pt x="940583" y="109281"/>
                  </a:cubicBezTo>
                  <a:cubicBezTo>
                    <a:pt x="956784" y="118656"/>
                    <a:pt x="972578" y="128896"/>
                    <a:pt x="987913" y="139900"/>
                  </a:cubicBezTo>
                  <a:cubicBezTo>
                    <a:pt x="1006865" y="138831"/>
                    <a:pt x="1025002" y="134500"/>
                    <a:pt x="1041866" y="125279"/>
                  </a:cubicBezTo>
                  <a:cubicBezTo>
                    <a:pt x="1031014" y="137659"/>
                    <a:pt x="1018023" y="146167"/>
                    <a:pt x="1003350" y="151466"/>
                  </a:cubicBezTo>
                  <a:cubicBezTo>
                    <a:pt x="1020570" y="164712"/>
                    <a:pt x="1037179" y="179028"/>
                    <a:pt x="1053074" y="194261"/>
                  </a:cubicBezTo>
                  <a:cubicBezTo>
                    <a:pt x="1067135" y="195433"/>
                    <a:pt x="1081809" y="195637"/>
                    <a:pt x="1097194" y="194618"/>
                  </a:cubicBezTo>
                  <a:cubicBezTo>
                    <a:pt x="1086699" y="199305"/>
                    <a:pt x="1076000" y="203126"/>
                    <a:pt x="1065149" y="206132"/>
                  </a:cubicBezTo>
                  <a:cubicBezTo>
                    <a:pt x="1076918" y="218053"/>
                    <a:pt x="1088278" y="230535"/>
                    <a:pt x="1099181" y="243476"/>
                  </a:cubicBezTo>
                  <a:cubicBezTo>
                    <a:pt x="1124145" y="242355"/>
                    <a:pt x="1148447" y="237159"/>
                    <a:pt x="1171577" y="225747"/>
                  </a:cubicBezTo>
                  <a:cubicBezTo>
                    <a:pt x="1155580" y="244189"/>
                    <a:pt x="1136016" y="255397"/>
                    <a:pt x="1114211" y="261919"/>
                  </a:cubicBezTo>
                  <a:cubicBezTo>
                    <a:pt x="1124909" y="275572"/>
                    <a:pt x="1135201" y="289736"/>
                    <a:pt x="1144983" y="304409"/>
                  </a:cubicBezTo>
                  <a:cubicBezTo>
                    <a:pt x="1169539" y="305886"/>
                    <a:pt x="1194096" y="304816"/>
                    <a:pt x="1218703" y="300180"/>
                  </a:cubicBezTo>
                  <a:cubicBezTo>
                    <a:pt x="1199445" y="311898"/>
                    <a:pt x="1178302" y="318368"/>
                    <a:pt x="1155834" y="321272"/>
                  </a:cubicBezTo>
                  <a:cubicBezTo>
                    <a:pt x="1162559" y="331971"/>
                    <a:pt x="1168978" y="342925"/>
                    <a:pt x="1175194" y="354082"/>
                  </a:cubicBezTo>
                  <a:cubicBezTo>
                    <a:pt x="1197764" y="358413"/>
                    <a:pt x="1221046" y="361826"/>
                    <a:pt x="1245450" y="363813"/>
                  </a:cubicBezTo>
                  <a:cubicBezTo>
                    <a:pt x="1226600" y="371302"/>
                    <a:pt x="1207393" y="375735"/>
                    <a:pt x="1187829" y="378027"/>
                  </a:cubicBezTo>
                  <a:cubicBezTo>
                    <a:pt x="1192669" y="387605"/>
                    <a:pt x="1197305" y="397336"/>
                    <a:pt x="1201789" y="407169"/>
                  </a:cubicBezTo>
                  <a:cubicBezTo>
                    <a:pt x="1219315" y="408595"/>
                    <a:pt x="1236840" y="408544"/>
                    <a:pt x="1254366" y="406404"/>
                  </a:cubicBezTo>
                  <a:cubicBezTo>
                    <a:pt x="1239540" y="413588"/>
                    <a:pt x="1224001" y="418275"/>
                    <a:pt x="1207902" y="420975"/>
                  </a:cubicBezTo>
                  <a:cubicBezTo>
                    <a:pt x="1217378" y="443086"/>
                    <a:pt x="1225836" y="465910"/>
                    <a:pt x="1233274" y="489346"/>
                  </a:cubicBezTo>
                  <a:cubicBezTo>
                    <a:pt x="1254060" y="487767"/>
                    <a:pt x="1274286" y="483538"/>
                    <a:pt x="1293850" y="475744"/>
                  </a:cubicBezTo>
                  <a:cubicBezTo>
                    <a:pt x="1280960" y="495103"/>
                    <a:pt x="1262874" y="507636"/>
                    <a:pt x="1241018" y="515329"/>
                  </a:cubicBezTo>
                  <a:lnTo>
                    <a:pt x="1244808" y="531097"/>
                  </a:lnTo>
                  <a:lnTo>
                    <a:pt x="51471" y="531097"/>
                  </a:lnTo>
                  <a:lnTo>
                    <a:pt x="0" y="497396"/>
                  </a:lnTo>
                  <a:cubicBezTo>
                    <a:pt x="42439" y="513037"/>
                    <a:pt x="82687" y="516501"/>
                    <a:pt x="120897" y="508451"/>
                  </a:cubicBezTo>
                  <a:cubicBezTo>
                    <a:pt x="127418" y="485933"/>
                    <a:pt x="134908" y="463975"/>
                    <a:pt x="143263" y="442577"/>
                  </a:cubicBezTo>
                  <a:cubicBezTo>
                    <a:pt x="112389" y="437991"/>
                    <a:pt x="82687" y="430706"/>
                    <a:pt x="53443" y="422351"/>
                  </a:cubicBezTo>
                  <a:cubicBezTo>
                    <a:pt x="87883" y="423217"/>
                    <a:pt x="122324" y="419957"/>
                    <a:pt x="156764" y="410328"/>
                  </a:cubicBezTo>
                  <a:cubicBezTo>
                    <a:pt x="163489" y="395247"/>
                    <a:pt x="170673" y="380523"/>
                    <a:pt x="178264" y="366106"/>
                  </a:cubicBezTo>
                  <a:cubicBezTo>
                    <a:pt x="141990" y="359941"/>
                    <a:pt x="107243" y="346440"/>
                    <a:pt x="74383" y="324431"/>
                  </a:cubicBezTo>
                  <a:cubicBezTo>
                    <a:pt x="116210" y="336709"/>
                    <a:pt x="157070" y="337422"/>
                    <a:pt x="197471" y="332022"/>
                  </a:cubicBezTo>
                  <a:cubicBezTo>
                    <a:pt x="203227" y="322444"/>
                    <a:pt x="209188" y="313069"/>
                    <a:pt x="215302" y="303848"/>
                  </a:cubicBezTo>
                  <a:cubicBezTo>
                    <a:pt x="172507" y="296512"/>
                    <a:pt x="130526" y="284081"/>
                    <a:pt x="89667" y="264619"/>
                  </a:cubicBezTo>
                  <a:cubicBezTo>
                    <a:pt x="139442" y="279597"/>
                    <a:pt x="188402" y="281381"/>
                    <a:pt x="236802" y="273586"/>
                  </a:cubicBezTo>
                  <a:cubicBezTo>
                    <a:pt x="241438" y="267421"/>
                    <a:pt x="246125" y="261307"/>
                    <a:pt x="250965" y="255347"/>
                  </a:cubicBezTo>
                  <a:cubicBezTo>
                    <a:pt x="216015" y="247552"/>
                    <a:pt x="184887" y="231758"/>
                    <a:pt x="158394" y="206132"/>
                  </a:cubicBezTo>
                  <a:cubicBezTo>
                    <a:pt x="198642" y="226205"/>
                    <a:pt x="241285" y="225900"/>
                    <a:pt x="285049" y="216321"/>
                  </a:cubicBezTo>
                  <a:cubicBezTo>
                    <a:pt x="294780" y="206030"/>
                    <a:pt x="304816" y="196044"/>
                    <a:pt x="315158" y="186517"/>
                  </a:cubicBezTo>
                  <a:cubicBezTo>
                    <a:pt x="287749" y="179487"/>
                    <a:pt x="263600" y="167463"/>
                    <a:pt x="243017" y="150192"/>
                  </a:cubicBezTo>
                  <a:cubicBezTo>
                    <a:pt x="279240" y="163642"/>
                    <a:pt x="315158" y="162827"/>
                    <a:pt x="350923" y="155898"/>
                  </a:cubicBezTo>
                  <a:cubicBezTo>
                    <a:pt x="363354" y="146065"/>
                    <a:pt x="376142" y="136793"/>
                    <a:pt x="389235" y="128081"/>
                  </a:cubicBezTo>
                  <a:cubicBezTo>
                    <a:pt x="356986" y="123598"/>
                    <a:pt x="326061" y="114987"/>
                    <a:pt x="296410" y="102455"/>
                  </a:cubicBezTo>
                  <a:cubicBezTo>
                    <a:pt x="335843" y="112287"/>
                    <a:pt x="375276" y="114071"/>
                    <a:pt x="414708" y="112033"/>
                  </a:cubicBezTo>
                  <a:cubicBezTo>
                    <a:pt x="425102" y="105868"/>
                    <a:pt x="435648" y="100111"/>
                    <a:pt x="446346" y="94660"/>
                  </a:cubicBezTo>
                  <a:cubicBezTo>
                    <a:pt x="408391" y="84368"/>
                    <a:pt x="377262" y="66334"/>
                    <a:pt x="354948" y="38211"/>
                  </a:cubicBezTo>
                  <a:cubicBezTo>
                    <a:pt x="393668" y="62309"/>
                    <a:pt x="435852" y="73669"/>
                    <a:pt x="479564" y="79274"/>
                  </a:cubicBezTo>
                  <a:cubicBezTo>
                    <a:pt x="506107" y="68015"/>
                    <a:pt x="533568" y="58895"/>
                    <a:pt x="561742" y="52170"/>
                  </a:cubicBezTo>
                  <a:cubicBezTo>
                    <a:pt x="552877" y="38720"/>
                    <a:pt x="548699" y="22468"/>
                    <a:pt x="548343" y="3872"/>
                  </a:cubicBezTo>
                  <a:cubicBezTo>
                    <a:pt x="560162" y="24556"/>
                    <a:pt x="575905" y="37293"/>
                    <a:pt x="593787" y="45598"/>
                  </a:cubicBezTo>
                  <a:cubicBezTo>
                    <a:pt x="621349" y="40860"/>
                    <a:pt x="649574" y="38312"/>
                    <a:pt x="678257" y="38211"/>
                  </a:cubicBezTo>
                  <a:cubicBezTo>
                    <a:pt x="680855" y="26544"/>
                    <a:pt x="681773" y="14011"/>
                    <a:pt x="680040" y="0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998197" y="4846303"/>
              <a:ext cx="936500" cy="512255"/>
            </a:xfrm>
            <a:custGeom>
              <a:rect b="b" l="l" r="r" t="t"/>
              <a:pathLst>
                <a:path extrusionOk="0" h="561375" w="936500">
                  <a:moveTo>
                    <a:pt x="680041" y="0"/>
                  </a:moveTo>
                  <a:cubicBezTo>
                    <a:pt x="690281" y="12839"/>
                    <a:pt x="696853" y="25678"/>
                    <a:pt x="697516" y="38516"/>
                  </a:cubicBezTo>
                  <a:cubicBezTo>
                    <a:pt x="713003" y="39077"/>
                    <a:pt x="728338" y="40249"/>
                    <a:pt x="743469" y="42184"/>
                  </a:cubicBezTo>
                  <a:cubicBezTo>
                    <a:pt x="747851" y="41064"/>
                    <a:pt x="752232" y="39841"/>
                    <a:pt x="756512" y="38465"/>
                  </a:cubicBezTo>
                  <a:cubicBezTo>
                    <a:pt x="888770" y="142040"/>
                    <a:pt x="958517" y="299365"/>
                    <a:pt x="930292" y="475540"/>
                  </a:cubicBezTo>
                  <a:lnTo>
                    <a:pt x="908378" y="561375"/>
                  </a:lnTo>
                  <a:lnTo>
                    <a:pt x="107734" y="561375"/>
                  </a:lnTo>
                  <a:lnTo>
                    <a:pt x="109027" y="555017"/>
                  </a:lnTo>
                  <a:cubicBezTo>
                    <a:pt x="69746" y="542891"/>
                    <a:pt x="33268" y="523939"/>
                    <a:pt x="0" y="497396"/>
                  </a:cubicBezTo>
                  <a:cubicBezTo>
                    <a:pt x="42439" y="513037"/>
                    <a:pt x="82687" y="516501"/>
                    <a:pt x="120897" y="508451"/>
                  </a:cubicBezTo>
                  <a:cubicBezTo>
                    <a:pt x="127418" y="485933"/>
                    <a:pt x="134908" y="463975"/>
                    <a:pt x="143263" y="442577"/>
                  </a:cubicBezTo>
                  <a:cubicBezTo>
                    <a:pt x="112389" y="437991"/>
                    <a:pt x="82687" y="430706"/>
                    <a:pt x="53443" y="422351"/>
                  </a:cubicBezTo>
                  <a:cubicBezTo>
                    <a:pt x="87884" y="423217"/>
                    <a:pt x="122324" y="419957"/>
                    <a:pt x="156764" y="410328"/>
                  </a:cubicBezTo>
                  <a:cubicBezTo>
                    <a:pt x="163489" y="395247"/>
                    <a:pt x="170673" y="380523"/>
                    <a:pt x="178264" y="366106"/>
                  </a:cubicBezTo>
                  <a:cubicBezTo>
                    <a:pt x="141989" y="359941"/>
                    <a:pt x="107243" y="346440"/>
                    <a:pt x="74383" y="324431"/>
                  </a:cubicBezTo>
                  <a:cubicBezTo>
                    <a:pt x="116210" y="336709"/>
                    <a:pt x="157070" y="337422"/>
                    <a:pt x="197471" y="332022"/>
                  </a:cubicBezTo>
                  <a:cubicBezTo>
                    <a:pt x="203228" y="322444"/>
                    <a:pt x="209188" y="313069"/>
                    <a:pt x="215302" y="303848"/>
                  </a:cubicBezTo>
                  <a:cubicBezTo>
                    <a:pt x="172507" y="296512"/>
                    <a:pt x="130527" y="284081"/>
                    <a:pt x="89667" y="264619"/>
                  </a:cubicBezTo>
                  <a:cubicBezTo>
                    <a:pt x="139442" y="279597"/>
                    <a:pt x="188402" y="281381"/>
                    <a:pt x="236802" y="273586"/>
                  </a:cubicBezTo>
                  <a:cubicBezTo>
                    <a:pt x="241438" y="267421"/>
                    <a:pt x="246125" y="261307"/>
                    <a:pt x="250965" y="255347"/>
                  </a:cubicBezTo>
                  <a:cubicBezTo>
                    <a:pt x="216015" y="247552"/>
                    <a:pt x="184887" y="231758"/>
                    <a:pt x="158394" y="206132"/>
                  </a:cubicBezTo>
                  <a:cubicBezTo>
                    <a:pt x="198643" y="226205"/>
                    <a:pt x="241285" y="225900"/>
                    <a:pt x="285049" y="216321"/>
                  </a:cubicBezTo>
                  <a:cubicBezTo>
                    <a:pt x="294780" y="206030"/>
                    <a:pt x="304816" y="196044"/>
                    <a:pt x="315158" y="186517"/>
                  </a:cubicBezTo>
                  <a:cubicBezTo>
                    <a:pt x="287749" y="179487"/>
                    <a:pt x="263600" y="167463"/>
                    <a:pt x="243018" y="150192"/>
                  </a:cubicBezTo>
                  <a:cubicBezTo>
                    <a:pt x="279241" y="163642"/>
                    <a:pt x="315158" y="162827"/>
                    <a:pt x="350923" y="155898"/>
                  </a:cubicBezTo>
                  <a:cubicBezTo>
                    <a:pt x="363354" y="146065"/>
                    <a:pt x="376142" y="136793"/>
                    <a:pt x="389235" y="128081"/>
                  </a:cubicBezTo>
                  <a:cubicBezTo>
                    <a:pt x="356986" y="123598"/>
                    <a:pt x="326061" y="114987"/>
                    <a:pt x="296410" y="102455"/>
                  </a:cubicBezTo>
                  <a:cubicBezTo>
                    <a:pt x="335843" y="112287"/>
                    <a:pt x="375276" y="114071"/>
                    <a:pt x="414709" y="112033"/>
                  </a:cubicBezTo>
                  <a:cubicBezTo>
                    <a:pt x="425102" y="105868"/>
                    <a:pt x="435648" y="100111"/>
                    <a:pt x="446347" y="94660"/>
                  </a:cubicBezTo>
                  <a:cubicBezTo>
                    <a:pt x="408391" y="84368"/>
                    <a:pt x="377262" y="66334"/>
                    <a:pt x="354948" y="38211"/>
                  </a:cubicBezTo>
                  <a:cubicBezTo>
                    <a:pt x="393668" y="62309"/>
                    <a:pt x="435852" y="73669"/>
                    <a:pt x="479564" y="79274"/>
                  </a:cubicBezTo>
                  <a:cubicBezTo>
                    <a:pt x="506107" y="68015"/>
                    <a:pt x="533568" y="58895"/>
                    <a:pt x="561742" y="52170"/>
                  </a:cubicBezTo>
                  <a:cubicBezTo>
                    <a:pt x="552877" y="38720"/>
                    <a:pt x="548700" y="22468"/>
                    <a:pt x="548343" y="3872"/>
                  </a:cubicBezTo>
                  <a:cubicBezTo>
                    <a:pt x="560163" y="24556"/>
                    <a:pt x="575905" y="37293"/>
                    <a:pt x="593787" y="45598"/>
                  </a:cubicBezTo>
                  <a:cubicBezTo>
                    <a:pt x="621350" y="40860"/>
                    <a:pt x="649575" y="38312"/>
                    <a:pt x="678257" y="38211"/>
                  </a:cubicBezTo>
                  <a:cubicBezTo>
                    <a:pt x="680856" y="26544"/>
                    <a:pt x="681773" y="14011"/>
                    <a:pt x="6800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715378" y="52524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453663" y="5116576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194139" y="5288675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5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453663" y="5324949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58776" y="51634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549291" y="523426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92314" y="51634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479391" y="50167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689089" y="50167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934603" y="5333203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057996" y="52524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2116534" y="5361223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896443" y="5214547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949224" y="51347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864704" y="5034857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789200" y="4945751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593614" y="49276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651694" y="5343086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277030" y="5506219"/>
              <a:ext cx="27670" cy="27670"/>
            </a:xfrm>
            <a:custGeom>
              <a:rect b="b" l="l" r="r" t="t"/>
              <a:pathLst>
                <a:path extrusionOk="0" h="51720" w="51720">
                  <a:moveTo>
                    <a:pt x="25908" y="51721"/>
                  </a:moveTo>
                  <a:cubicBezTo>
                    <a:pt x="40196" y="51721"/>
                    <a:pt x="51721" y="40100"/>
                    <a:pt x="51721" y="25813"/>
                  </a:cubicBezTo>
                  <a:cubicBezTo>
                    <a:pt x="51721" y="11525"/>
                    <a:pt x="40100" y="0"/>
                    <a:pt x="25908" y="0"/>
                  </a:cubicBezTo>
                  <a:cubicBezTo>
                    <a:pt x="11621" y="0"/>
                    <a:pt x="0" y="11621"/>
                    <a:pt x="0" y="25813"/>
                  </a:cubicBezTo>
                  <a:cubicBezTo>
                    <a:pt x="0" y="40100"/>
                    <a:pt x="11716" y="51721"/>
                    <a:pt x="25908" y="51721"/>
                  </a:cubicBez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5"/>
          <p:cNvSpPr txBox="1"/>
          <p:nvPr>
            <p:ph idx="1" type="subTitle"/>
          </p:nvPr>
        </p:nvSpPr>
        <p:spPr>
          <a:xfrm>
            <a:off x="771920" y="1643175"/>
            <a:ext cx="759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65" name="Google Shape;465;p5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66" name="Google Shape;466;p5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"/>
          <p:cNvSpPr/>
          <p:nvPr/>
        </p:nvSpPr>
        <p:spPr>
          <a:xfrm flipH="1">
            <a:off x="1098" y="3917482"/>
            <a:ext cx="12186068" cy="1508338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 flipH="1">
            <a:off x="1098" y="4451684"/>
            <a:ext cx="12186068" cy="2331155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rgbClr val="E2D1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 flipH="1">
            <a:off x="1098" y="5394251"/>
            <a:ext cx="12186068" cy="1462625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rgbClr val="688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6"/>
          <p:cNvSpPr/>
          <p:nvPr/>
        </p:nvSpPr>
        <p:spPr>
          <a:xfrm flipH="1">
            <a:off x="9450163" y="912004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"/>
          <p:cNvSpPr/>
          <p:nvPr/>
        </p:nvSpPr>
        <p:spPr>
          <a:xfrm flipH="1">
            <a:off x="8056104" y="1882551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"/>
          <p:cNvSpPr/>
          <p:nvPr/>
        </p:nvSpPr>
        <p:spPr>
          <a:xfrm>
            <a:off x="-4834" y="4798194"/>
            <a:ext cx="6852933" cy="1967138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6"/>
          <p:cNvSpPr/>
          <p:nvPr/>
        </p:nvSpPr>
        <p:spPr>
          <a:xfrm flipH="1">
            <a:off x="216572" y="6049477"/>
            <a:ext cx="7807668" cy="73151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rgbClr val="533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6"/>
          <p:cNvSpPr/>
          <p:nvPr/>
        </p:nvSpPr>
        <p:spPr>
          <a:xfrm flipH="1">
            <a:off x="5334233" y="5364284"/>
            <a:ext cx="6852933" cy="1401869"/>
          </a:xfrm>
          <a:custGeom>
            <a:rect b="b" l="l" r="r" t="t"/>
            <a:pathLst>
              <a:path extrusionOk="0" h="3014771" w="5675307">
                <a:moveTo>
                  <a:pt x="5675307" y="2624005"/>
                </a:moveTo>
                <a:cubicBezTo>
                  <a:pt x="5675307" y="3115019"/>
                  <a:pt x="1032513" y="2923318"/>
                  <a:pt x="0" y="3014770"/>
                </a:cubicBezTo>
                <a:lnTo>
                  <a:pt x="0" y="68687"/>
                </a:lnTo>
                <a:cubicBezTo>
                  <a:pt x="922623" y="-91286"/>
                  <a:pt x="3610081" y="-210837"/>
                  <a:pt x="5675307" y="2624005"/>
                </a:cubicBezTo>
                <a:close/>
              </a:path>
            </a:pathLst>
          </a:custGeom>
          <a:solidFill>
            <a:srgbClr val="7FA9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"/>
          <p:cNvSpPr/>
          <p:nvPr/>
        </p:nvSpPr>
        <p:spPr>
          <a:xfrm flipH="1">
            <a:off x="-4582" y="6362231"/>
            <a:ext cx="12196582" cy="495730"/>
          </a:xfrm>
          <a:custGeom>
            <a:rect b="b" l="l" r="r" t="t"/>
            <a:pathLst>
              <a:path extrusionOk="0" h="12929" w="229680">
                <a:moveTo>
                  <a:pt x="0" y="1161"/>
                </a:moveTo>
                <a:cubicBezTo>
                  <a:pt x="91" y="5209"/>
                  <a:pt x="0" y="8881"/>
                  <a:pt x="91" y="12929"/>
                </a:cubicBezTo>
                <a:lnTo>
                  <a:pt x="229680" y="12929"/>
                </a:lnTo>
                <a:lnTo>
                  <a:pt x="229680" y="4568"/>
                </a:lnTo>
                <a:lnTo>
                  <a:pt x="228014" y="5133"/>
                </a:lnTo>
                <a:cubicBezTo>
                  <a:pt x="223927" y="6504"/>
                  <a:pt x="219733" y="8063"/>
                  <a:pt x="215378" y="8655"/>
                </a:cubicBezTo>
                <a:cubicBezTo>
                  <a:pt x="213603" y="8902"/>
                  <a:pt x="211838" y="9004"/>
                  <a:pt x="210079" y="9004"/>
                </a:cubicBezTo>
                <a:cubicBezTo>
                  <a:pt x="206855" y="9004"/>
                  <a:pt x="203648" y="8660"/>
                  <a:pt x="200431" y="8225"/>
                </a:cubicBezTo>
                <a:cubicBezTo>
                  <a:pt x="196647" y="7703"/>
                  <a:pt x="192932" y="7224"/>
                  <a:pt x="189167" y="7224"/>
                </a:cubicBezTo>
                <a:cubicBezTo>
                  <a:pt x="187689" y="7224"/>
                  <a:pt x="186204" y="7298"/>
                  <a:pt x="184704" y="7472"/>
                </a:cubicBezTo>
                <a:cubicBezTo>
                  <a:pt x="179864" y="8010"/>
                  <a:pt x="175133" y="9139"/>
                  <a:pt x="170294" y="9650"/>
                </a:cubicBezTo>
                <a:cubicBezTo>
                  <a:pt x="167662" y="9944"/>
                  <a:pt x="164995" y="10006"/>
                  <a:pt x="162329" y="10006"/>
                </a:cubicBezTo>
                <a:lnTo>
                  <a:pt x="156448" y="9972"/>
                </a:lnTo>
                <a:cubicBezTo>
                  <a:pt x="152066" y="9972"/>
                  <a:pt x="136850" y="4972"/>
                  <a:pt x="134108" y="4111"/>
                </a:cubicBezTo>
                <a:cubicBezTo>
                  <a:pt x="131500" y="3332"/>
                  <a:pt x="128865" y="2391"/>
                  <a:pt x="126150" y="2041"/>
                </a:cubicBezTo>
                <a:cubicBezTo>
                  <a:pt x="123945" y="1768"/>
                  <a:pt x="121740" y="1619"/>
                  <a:pt x="119535" y="1619"/>
                </a:cubicBezTo>
                <a:cubicBezTo>
                  <a:pt x="118057" y="1619"/>
                  <a:pt x="116579" y="1686"/>
                  <a:pt x="115101" y="1826"/>
                </a:cubicBezTo>
                <a:cubicBezTo>
                  <a:pt x="104939" y="2794"/>
                  <a:pt x="95341" y="6262"/>
                  <a:pt x="85287" y="7687"/>
                </a:cubicBezTo>
                <a:cubicBezTo>
                  <a:pt x="81425" y="8227"/>
                  <a:pt x="77549" y="8470"/>
                  <a:pt x="73672" y="8470"/>
                </a:cubicBezTo>
                <a:cubicBezTo>
                  <a:pt x="67132" y="8470"/>
                  <a:pt x="60593" y="7780"/>
                  <a:pt x="54128" y="6665"/>
                </a:cubicBezTo>
                <a:cubicBezTo>
                  <a:pt x="48912" y="5778"/>
                  <a:pt x="43751" y="4649"/>
                  <a:pt x="38616" y="3466"/>
                </a:cubicBezTo>
                <a:cubicBezTo>
                  <a:pt x="33831" y="2364"/>
                  <a:pt x="30723" y="463"/>
                  <a:pt x="24287" y="79"/>
                </a:cubicBezTo>
                <a:cubicBezTo>
                  <a:pt x="17851" y="-305"/>
                  <a:pt x="8096" y="800"/>
                  <a:pt x="0" y="1161"/>
                </a:cubicBezTo>
                <a:close/>
              </a:path>
            </a:pathLst>
          </a:custGeom>
          <a:solidFill>
            <a:srgbClr val="A7C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"/>
          <p:cNvSpPr/>
          <p:nvPr/>
        </p:nvSpPr>
        <p:spPr>
          <a:xfrm flipH="1">
            <a:off x="11190557" y="5452707"/>
            <a:ext cx="924595" cy="611148"/>
          </a:xfrm>
          <a:custGeom>
            <a:rect b="b" l="l" r="r" t="t"/>
            <a:pathLst>
              <a:path extrusionOk="0" h="1142333" w="1728215">
                <a:moveTo>
                  <a:pt x="1655540" y="0"/>
                </a:moveTo>
                <a:lnTo>
                  <a:pt x="1372934" y="180594"/>
                </a:lnTo>
                <a:cubicBezTo>
                  <a:pt x="1407795" y="194215"/>
                  <a:pt x="1441990" y="209550"/>
                  <a:pt x="1475518" y="226504"/>
                </a:cubicBezTo>
                <a:lnTo>
                  <a:pt x="1728216" y="64961"/>
                </a:lnTo>
                <a:cubicBezTo>
                  <a:pt x="1706404" y="40577"/>
                  <a:pt x="1681925" y="18860"/>
                  <a:pt x="1655540" y="0"/>
                </a:cubicBezTo>
                <a:lnTo>
                  <a:pt x="1655540" y="0"/>
                </a:lnTo>
                <a:close/>
                <a:moveTo>
                  <a:pt x="1122902" y="340328"/>
                </a:moveTo>
                <a:lnTo>
                  <a:pt x="726567" y="593598"/>
                </a:lnTo>
                <a:cubicBezTo>
                  <a:pt x="754380" y="608457"/>
                  <a:pt x="778574" y="630079"/>
                  <a:pt x="796576" y="657130"/>
                </a:cubicBezTo>
                <a:lnTo>
                  <a:pt x="798100" y="659416"/>
                </a:lnTo>
                <a:lnTo>
                  <a:pt x="1197102" y="404432"/>
                </a:lnTo>
                <a:cubicBezTo>
                  <a:pt x="1177290" y="377476"/>
                  <a:pt x="1151858" y="355664"/>
                  <a:pt x="1122902" y="340328"/>
                </a:cubicBezTo>
                <a:lnTo>
                  <a:pt x="1122902" y="340328"/>
                </a:lnTo>
                <a:close/>
                <a:moveTo>
                  <a:pt x="304705" y="863251"/>
                </a:moveTo>
                <a:lnTo>
                  <a:pt x="0" y="1057942"/>
                </a:lnTo>
                <a:cubicBezTo>
                  <a:pt x="4001" y="1076801"/>
                  <a:pt x="10954" y="1095185"/>
                  <a:pt x="20860" y="1112330"/>
                </a:cubicBezTo>
                <a:cubicBezTo>
                  <a:pt x="27051" y="1123093"/>
                  <a:pt x="34290" y="1133094"/>
                  <a:pt x="42386" y="1142333"/>
                </a:cubicBezTo>
                <a:lnTo>
                  <a:pt x="367760" y="934403"/>
                </a:lnTo>
                <a:cubicBezTo>
                  <a:pt x="365951" y="930783"/>
                  <a:pt x="364046" y="927163"/>
                  <a:pt x="362045" y="923639"/>
                </a:cubicBezTo>
                <a:cubicBezTo>
                  <a:pt x="347758" y="898970"/>
                  <a:pt x="327946" y="878396"/>
                  <a:pt x="304705" y="863251"/>
                </a:cubicBezTo>
                <a:close/>
              </a:path>
            </a:pathLst>
          </a:custGeom>
          <a:solidFill>
            <a:srgbClr val="F7AA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6"/>
          <p:cNvGrpSpPr/>
          <p:nvPr/>
        </p:nvGrpSpPr>
        <p:grpSpPr>
          <a:xfrm flipH="1">
            <a:off x="9935354" y="4693902"/>
            <a:ext cx="2251810" cy="1413178"/>
            <a:chOff x="1" y="4693902"/>
            <a:chExt cx="2251810" cy="1413178"/>
          </a:xfrm>
        </p:grpSpPr>
        <p:sp>
          <p:nvSpPr>
            <p:cNvPr id="479" name="Google Shape;479;p6"/>
            <p:cNvSpPr/>
            <p:nvPr/>
          </p:nvSpPr>
          <p:spPr>
            <a:xfrm>
              <a:off x="845797" y="4693902"/>
              <a:ext cx="1331043" cy="1010308"/>
            </a:xfrm>
            <a:custGeom>
              <a:rect b="b" l="l" r="r" t="t"/>
              <a:pathLst>
                <a:path extrusionOk="0" h="1888426" w="2487930">
                  <a:moveTo>
                    <a:pt x="1488472" y="96393"/>
                  </a:moveTo>
                  <a:cubicBezTo>
                    <a:pt x="1547622" y="108204"/>
                    <a:pt x="1624203" y="117062"/>
                    <a:pt x="1698117" y="92678"/>
                  </a:cubicBezTo>
                  <a:cubicBezTo>
                    <a:pt x="1676972" y="115919"/>
                    <a:pt x="1656683" y="131921"/>
                    <a:pt x="1633823" y="142970"/>
                  </a:cubicBezTo>
                  <a:cubicBezTo>
                    <a:pt x="1652397" y="150590"/>
                    <a:pt x="1670685" y="158687"/>
                    <a:pt x="1688783" y="167450"/>
                  </a:cubicBezTo>
                  <a:cubicBezTo>
                    <a:pt x="1764221" y="165068"/>
                    <a:pt x="1838135" y="159163"/>
                    <a:pt x="1909763" y="147447"/>
                  </a:cubicBezTo>
                  <a:cubicBezTo>
                    <a:pt x="1861566" y="172498"/>
                    <a:pt x="1811179" y="191453"/>
                    <a:pt x="1758506" y="204311"/>
                  </a:cubicBezTo>
                  <a:cubicBezTo>
                    <a:pt x="1788795" y="221837"/>
                    <a:pt x="1818323" y="240983"/>
                    <a:pt x="1846993" y="261556"/>
                  </a:cubicBezTo>
                  <a:cubicBezTo>
                    <a:pt x="1882426" y="259556"/>
                    <a:pt x="1916335" y="251460"/>
                    <a:pt x="1947863" y="234220"/>
                  </a:cubicBezTo>
                  <a:cubicBezTo>
                    <a:pt x="1927574" y="257366"/>
                    <a:pt x="1903286" y="273272"/>
                    <a:pt x="1875854" y="283178"/>
                  </a:cubicBezTo>
                  <a:cubicBezTo>
                    <a:pt x="1908048" y="307943"/>
                    <a:pt x="1939100" y="334709"/>
                    <a:pt x="1968818" y="363188"/>
                  </a:cubicBezTo>
                  <a:cubicBezTo>
                    <a:pt x="1995106" y="365379"/>
                    <a:pt x="2022539" y="365760"/>
                    <a:pt x="2051304" y="363855"/>
                  </a:cubicBezTo>
                  <a:cubicBezTo>
                    <a:pt x="2031683" y="372618"/>
                    <a:pt x="2011680" y="379762"/>
                    <a:pt x="1991392" y="385382"/>
                  </a:cubicBezTo>
                  <a:cubicBezTo>
                    <a:pt x="2013395" y="407670"/>
                    <a:pt x="2034635" y="431006"/>
                    <a:pt x="2055019" y="455200"/>
                  </a:cubicBezTo>
                  <a:cubicBezTo>
                    <a:pt x="2101691" y="453104"/>
                    <a:pt x="2147126" y="443389"/>
                    <a:pt x="2190369" y="422053"/>
                  </a:cubicBezTo>
                  <a:cubicBezTo>
                    <a:pt x="2160461" y="456533"/>
                    <a:pt x="2123885" y="477488"/>
                    <a:pt x="2083118" y="489680"/>
                  </a:cubicBezTo>
                  <a:cubicBezTo>
                    <a:pt x="2103120" y="515207"/>
                    <a:pt x="2122361" y="541687"/>
                    <a:pt x="2140649" y="569119"/>
                  </a:cubicBezTo>
                  <a:cubicBezTo>
                    <a:pt x="2186559" y="571881"/>
                    <a:pt x="2232470" y="569881"/>
                    <a:pt x="2278475" y="561213"/>
                  </a:cubicBezTo>
                  <a:cubicBezTo>
                    <a:pt x="2242471" y="583121"/>
                    <a:pt x="2202942" y="595217"/>
                    <a:pt x="2160937" y="600647"/>
                  </a:cubicBezTo>
                  <a:cubicBezTo>
                    <a:pt x="2173510" y="620649"/>
                    <a:pt x="2185511" y="641128"/>
                    <a:pt x="2197132" y="661988"/>
                  </a:cubicBezTo>
                  <a:cubicBezTo>
                    <a:pt x="2239328" y="670084"/>
                    <a:pt x="2282857" y="676466"/>
                    <a:pt x="2328482" y="680180"/>
                  </a:cubicBezTo>
                  <a:cubicBezTo>
                    <a:pt x="2293239" y="694182"/>
                    <a:pt x="2257330" y="702469"/>
                    <a:pt x="2220754" y="706755"/>
                  </a:cubicBezTo>
                  <a:cubicBezTo>
                    <a:pt x="2229803" y="724662"/>
                    <a:pt x="2238470" y="742855"/>
                    <a:pt x="2246853" y="761238"/>
                  </a:cubicBezTo>
                  <a:cubicBezTo>
                    <a:pt x="2279619" y="763905"/>
                    <a:pt x="2312385" y="763810"/>
                    <a:pt x="2345150" y="759809"/>
                  </a:cubicBezTo>
                  <a:cubicBezTo>
                    <a:pt x="2317433" y="773240"/>
                    <a:pt x="2288381" y="782003"/>
                    <a:pt x="2258282" y="787051"/>
                  </a:cubicBezTo>
                  <a:cubicBezTo>
                    <a:pt x="2275999" y="828389"/>
                    <a:pt x="2291811" y="871061"/>
                    <a:pt x="2305717" y="914876"/>
                  </a:cubicBezTo>
                  <a:cubicBezTo>
                    <a:pt x="2344579" y="911924"/>
                    <a:pt x="2382393" y="904018"/>
                    <a:pt x="2418969" y="889445"/>
                  </a:cubicBezTo>
                  <a:cubicBezTo>
                    <a:pt x="2394871" y="925640"/>
                    <a:pt x="2361057" y="949071"/>
                    <a:pt x="2320195" y="963454"/>
                  </a:cubicBezTo>
                  <a:cubicBezTo>
                    <a:pt x="2329529" y="996791"/>
                    <a:pt x="2337721" y="1030795"/>
                    <a:pt x="2344674" y="1065276"/>
                  </a:cubicBezTo>
                  <a:cubicBezTo>
                    <a:pt x="2392204" y="1076325"/>
                    <a:pt x="2439924" y="1083564"/>
                    <a:pt x="2487930" y="1086803"/>
                  </a:cubicBezTo>
                  <a:cubicBezTo>
                    <a:pt x="2443639" y="1096518"/>
                    <a:pt x="2398490" y="1102900"/>
                    <a:pt x="2352580" y="1106710"/>
                  </a:cubicBezTo>
                  <a:cubicBezTo>
                    <a:pt x="2367248" y="1190911"/>
                    <a:pt x="2374964" y="1278160"/>
                    <a:pt x="2374964" y="1367504"/>
                  </a:cubicBezTo>
                  <a:cubicBezTo>
                    <a:pt x="2374964" y="1552766"/>
                    <a:pt x="2341817" y="1728978"/>
                    <a:pt x="2282095" y="1888427"/>
                  </a:cubicBezTo>
                  <a:lnTo>
                    <a:pt x="260414" y="1888427"/>
                  </a:lnTo>
                  <a:cubicBezTo>
                    <a:pt x="200787" y="1728978"/>
                    <a:pt x="167640" y="1552861"/>
                    <a:pt x="167640" y="1367504"/>
                  </a:cubicBezTo>
                  <a:cubicBezTo>
                    <a:pt x="167640" y="1287018"/>
                    <a:pt x="173927" y="1208246"/>
                    <a:pt x="185928" y="1131856"/>
                  </a:cubicBezTo>
                  <a:cubicBezTo>
                    <a:pt x="156686" y="1118235"/>
                    <a:pt x="129826" y="1098899"/>
                    <a:pt x="105823" y="1072610"/>
                  </a:cubicBezTo>
                  <a:cubicBezTo>
                    <a:pt x="134588" y="1081564"/>
                    <a:pt x="163735" y="1087184"/>
                    <a:pt x="193167" y="1090136"/>
                  </a:cubicBezTo>
                  <a:cubicBezTo>
                    <a:pt x="196406" y="1072515"/>
                    <a:pt x="200025" y="1054989"/>
                    <a:pt x="203835" y="1037653"/>
                  </a:cubicBezTo>
                  <a:cubicBezTo>
                    <a:pt x="130397" y="1014984"/>
                    <a:pt x="62198" y="979551"/>
                    <a:pt x="0" y="929926"/>
                  </a:cubicBezTo>
                  <a:cubicBezTo>
                    <a:pt x="79343" y="959168"/>
                    <a:pt x="154591" y="965645"/>
                    <a:pt x="226028" y="950595"/>
                  </a:cubicBezTo>
                  <a:cubicBezTo>
                    <a:pt x="238220" y="908495"/>
                    <a:pt x="252222" y="867442"/>
                    <a:pt x="267843" y="827437"/>
                  </a:cubicBezTo>
                  <a:cubicBezTo>
                    <a:pt x="210121" y="818864"/>
                    <a:pt x="154591" y="805244"/>
                    <a:pt x="99917" y="789623"/>
                  </a:cubicBezTo>
                  <a:cubicBezTo>
                    <a:pt x="164306" y="791242"/>
                    <a:pt x="228695" y="785146"/>
                    <a:pt x="293084" y="767144"/>
                  </a:cubicBezTo>
                  <a:cubicBezTo>
                    <a:pt x="305657" y="738950"/>
                    <a:pt x="319088" y="711422"/>
                    <a:pt x="333280" y="684467"/>
                  </a:cubicBezTo>
                  <a:cubicBezTo>
                    <a:pt x="265462" y="672941"/>
                    <a:pt x="200501" y="647700"/>
                    <a:pt x="139065" y="606552"/>
                  </a:cubicBezTo>
                  <a:cubicBezTo>
                    <a:pt x="217265" y="629507"/>
                    <a:pt x="293656" y="630841"/>
                    <a:pt x="369189" y="620744"/>
                  </a:cubicBezTo>
                  <a:cubicBezTo>
                    <a:pt x="379952" y="602837"/>
                    <a:pt x="391096" y="585311"/>
                    <a:pt x="402527" y="568071"/>
                  </a:cubicBezTo>
                  <a:cubicBezTo>
                    <a:pt x="322517" y="554355"/>
                    <a:pt x="244031" y="531114"/>
                    <a:pt x="167640" y="494729"/>
                  </a:cubicBezTo>
                  <a:cubicBezTo>
                    <a:pt x="260699" y="522732"/>
                    <a:pt x="352235" y="526066"/>
                    <a:pt x="442722" y="511493"/>
                  </a:cubicBezTo>
                  <a:cubicBezTo>
                    <a:pt x="451390" y="499967"/>
                    <a:pt x="460153" y="488537"/>
                    <a:pt x="469202" y="477393"/>
                  </a:cubicBezTo>
                  <a:cubicBezTo>
                    <a:pt x="403860" y="462820"/>
                    <a:pt x="345662" y="433292"/>
                    <a:pt x="296132" y="385382"/>
                  </a:cubicBezTo>
                  <a:cubicBezTo>
                    <a:pt x="371380" y="422910"/>
                    <a:pt x="451104" y="422339"/>
                    <a:pt x="532924" y="404432"/>
                  </a:cubicBezTo>
                  <a:cubicBezTo>
                    <a:pt x="551117" y="385191"/>
                    <a:pt x="569881" y="366522"/>
                    <a:pt x="589217" y="348710"/>
                  </a:cubicBezTo>
                  <a:cubicBezTo>
                    <a:pt x="537972" y="335566"/>
                    <a:pt x="492824" y="313087"/>
                    <a:pt x="454343" y="280797"/>
                  </a:cubicBezTo>
                  <a:cubicBezTo>
                    <a:pt x="522065" y="305943"/>
                    <a:pt x="589217" y="304419"/>
                    <a:pt x="656082" y="291465"/>
                  </a:cubicBezTo>
                  <a:cubicBezTo>
                    <a:pt x="679323" y="273082"/>
                    <a:pt x="703231" y="255746"/>
                    <a:pt x="727710" y="239459"/>
                  </a:cubicBezTo>
                  <a:cubicBezTo>
                    <a:pt x="667417" y="231077"/>
                    <a:pt x="609600" y="214979"/>
                    <a:pt x="554165" y="191548"/>
                  </a:cubicBezTo>
                  <a:cubicBezTo>
                    <a:pt x="627888" y="209931"/>
                    <a:pt x="701612" y="213265"/>
                    <a:pt x="775335" y="209455"/>
                  </a:cubicBezTo>
                  <a:cubicBezTo>
                    <a:pt x="794766" y="197930"/>
                    <a:pt x="814483" y="187166"/>
                    <a:pt x="834485" y="176975"/>
                  </a:cubicBezTo>
                  <a:cubicBezTo>
                    <a:pt x="763524" y="157734"/>
                    <a:pt x="705326" y="124016"/>
                    <a:pt x="663607" y="71438"/>
                  </a:cubicBezTo>
                  <a:cubicBezTo>
                    <a:pt x="735997" y="116491"/>
                    <a:pt x="814864" y="137731"/>
                    <a:pt x="896588" y="148209"/>
                  </a:cubicBezTo>
                  <a:cubicBezTo>
                    <a:pt x="946213" y="127159"/>
                    <a:pt x="997553" y="110109"/>
                    <a:pt x="1050227" y="97536"/>
                  </a:cubicBezTo>
                  <a:cubicBezTo>
                    <a:pt x="1033653" y="72390"/>
                    <a:pt x="1025843" y="42005"/>
                    <a:pt x="1025176" y="7239"/>
                  </a:cubicBezTo>
                  <a:cubicBezTo>
                    <a:pt x="1047274" y="45910"/>
                    <a:pt x="1076706" y="69723"/>
                    <a:pt x="1110139" y="85249"/>
                  </a:cubicBezTo>
                  <a:cubicBezTo>
                    <a:pt x="1161669" y="76391"/>
                    <a:pt x="1214438" y="71628"/>
                    <a:pt x="1268063" y="71438"/>
                  </a:cubicBezTo>
                  <a:cubicBezTo>
                    <a:pt x="1272921" y="49625"/>
                    <a:pt x="1274636" y="26194"/>
                    <a:pt x="1271397" y="0"/>
                  </a:cubicBezTo>
                  <a:cubicBezTo>
                    <a:pt x="1290542" y="24003"/>
                    <a:pt x="1302830" y="48006"/>
                    <a:pt x="1304068" y="72009"/>
                  </a:cubicBezTo>
                  <a:cubicBezTo>
                    <a:pt x="1333024" y="73057"/>
                    <a:pt x="1361694" y="75248"/>
                    <a:pt x="1389983" y="78867"/>
                  </a:cubicBezTo>
                  <a:cubicBezTo>
                    <a:pt x="1441895" y="65723"/>
                    <a:pt x="1490472" y="43244"/>
                    <a:pt x="1534192" y="7144"/>
                  </a:cubicBezTo>
                  <a:cubicBezTo>
                    <a:pt x="1511618" y="40100"/>
                    <a:pt x="1482566" y="67151"/>
                    <a:pt x="1446467" y="87630"/>
                  </a:cubicBezTo>
                  <a:cubicBezTo>
                    <a:pt x="1460373" y="90202"/>
                    <a:pt x="1474470" y="93155"/>
                    <a:pt x="1488472" y="96393"/>
                  </a:cubicBezTo>
                  <a:lnTo>
                    <a:pt x="1488472" y="96393"/>
                  </a:ln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845797" y="4693902"/>
              <a:ext cx="936717" cy="1010308"/>
            </a:xfrm>
            <a:custGeom>
              <a:rect b="b" l="l" r="r" t="t"/>
              <a:pathLst>
                <a:path extrusionOk="0" h="1888426" w="1750873">
                  <a:moveTo>
                    <a:pt x="737140" y="1888427"/>
                  </a:moveTo>
                  <a:lnTo>
                    <a:pt x="260414" y="1888427"/>
                  </a:lnTo>
                  <a:cubicBezTo>
                    <a:pt x="200787" y="1728978"/>
                    <a:pt x="167640" y="1552861"/>
                    <a:pt x="167640" y="1367504"/>
                  </a:cubicBezTo>
                  <a:cubicBezTo>
                    <a:pt x="167640" y="1287018"/>
                    <a:pt x="173927" y="1208246"/>
                    <a:pt x="185928" y="1131856"/>
                  </a:cubicBezTo>
                  <a:cubicBezTo>
                    <a:pt x="156686" y="1118235"/>
                    <a:pt x="129826" y="1098899"/>
                    <a:pt x="105823" y="1072610"/>
                  </a:cubicBezTo>
                  <a:cubicBezTo>
                    <a:pt x="134588" y="1081564"/>
                    <a:pt x="163735" y="1087184"/>
                    <a:pt x="193167" y="1090136"/>
                  </a:cubicBezTo>
                  <a:cubicBezTo>
                    <a:pt x="196406" y="1072515"/>
                    <a:pt x="200025" y="1054989"/>
                    <a:pt x="203835" y="1037653"/>
                  </a:cubicBezTo>
                  <a:cubicBezTo>
                    <a:pt x="130397" y="1014984"/>
                    <a:pt x="62198" y="979551"/>
                    <a:pt x="0" y="929926"/>
                  </a:cubicBezTo>
                  <a:cubicBezTo>
                    <a:pt x="79343" y="959168"/>
                    <a:pt x="154591" y="965645"/>
                    <a:pt x="226028" y="950595"/>
                  </a:cubicBezTo>
                  <a:cubicBezTo>
                    <a:pt x="238220" y="908495"/>
                    <a:pt x="252222" y="867442"/>
                    <a:pt x="267843" y="827437"/>
                  </a:cubicBezTo>
                  <a:cubicBezTo>
                    <a:pt x="210121" y="818864"/>
                    <a:pt x="154591" y="805244"/>
                    <a:pt x="99917" y="789623"/>
                  </a:cubicBezTo>
                  <a:cubicBezTo>
                    <a:pt x="164306" y="791242"/>
                    <a:pt x="228695" y="785146"/>
                    <a:pt x="293084" y="767144"/>
                  </a:cubicBezTo>
                  <a:cubicBezTo>
                    <a:pt x="305657" y="738950"/>
                    <a:pt x="319088" y="711422"/>
                    <a:pt x="333280" y="684467"/>
                  </a:cubicBezTo>
                  <a:cubicBezTo>
                    <a:pt x="265462" y="672941"/>
                    <a:pt x="200501" y="647700"/>
                    <a:pt x="139065" y="606552"/>
                  </a:cubicBezTo>
                  <a:cubicBezTo>
                    <a:pt x="217265" y="629507"/>
                    <a:pt x="293656" y="630841"/>
                    <a:pt x="369189" y="620744"/>
                  </a:cubicBezTo>
                  <a:cubicBezTo>
                    <a:pt x="379952" y="602837"/>
                    <a:pt x="391096" y="585311"/>
                    <a:pt x="402527" y="568071"/>
                  </a:cubicBezTo>
                  <a:cubicBezTo>
                    <a:pt x="322517" y="554355"/>
                    <a:pt x="244031" y="531114"/>
                    <a:pt x="167640" y="494729"/>
                  </a:cubicBezTo>
                  <a:cubicBezTo>
                    <a:pt x="260699" y="522732"/>
                    <a:pt x="352235" y="526066"/>
                    <a:pt x="442722" y="511493"/>
                  </a:cubicBezTo>
                  <a:cubicBezTo>
                    <a:pt x="451390" y="499967"/>
                    <a:pt x="460153" y="488537"/>
                    <a:pt x="469202" y="477393"/>
                  </a:cubicBezTo>
                  <a:cubicBezTo>
                    <a:pt x="403860" y="462820"/>
                    <a:pt x="345662" y="433292"/>
                    <a:pt x="296132" y="385382"/>
                  </a:cubicBezTo>
                  <a:cubicBezTo>
                    <a:pt x="371380" y="422910"/>
                    <a:pt x="451104" y="422339"/>
                    <a:pt x="532924" y="404432"/>
                  </a:cubicBezTo>
                  <a:cubicBezTo>
                    <a:pt x="551117" y="385191"/>
                    <a:pt x="569881" y="366522"/>
                    <a:pt x="589217" y="348710"/>
                  </a:cubicBezTo>
                  <a:cubicBezTo>
                    <a:pt x="537972" y="335566"/>
                    <a:pt x="492824" y="313087"/>
                    <a:pt x="454343" y="280797"/>
                  </a:cubicBezTo>
                  <a:cubicBezTo>
                    <a:pt x="522065" y="305943"/>
                    <a:pt x="589217" y="304419"/>
                    <a:pt x="656082" y="291465"/>
                  </a:cubicBezTo>
                  <a:cubicBezTo>
                    <a:pt x="679323" y="273082"/>
                    <a:pt x="703231" y="255746"/>
                    <a:pt x="727710" y="239459"/>
                  </a:cubicBezTo>
                  <a:cubicBezTo>
                    <a:pt x="667417" y="231077"/>
                    <a:pt x="609600" y="214979"/>
                    <a:pt x="554165" y="191548"/>
                  </a:cubicBezTo>
                  <a:cubicBezTo>
                    <a:pt x="627888" y="209931"/>
                    <a:pt x="701612" y="213265"/>
                    <a:pt x="775335" y="209455"/>
                  </a:cubicBezTo>
                  <a:cubicBezTo>
                    <a:pt x="794766" y="197930"/>
                    <a:pt x="814483" y="187166"/>
                    <a:pt x="834485" y="176975"/>
                  </a:cubicBezTo>
                  <a:cubicBezTo>
                    <a:pt x="763524" y="157734"/>
                    <a:pt x="705326" y="124016"/>
                    <a:pt x="663607" y="71438"/>
                  </a:cubicBezTo>
                  <a:cubicBezTo>
                    <a:pt x="735997" y="116491"/>
                    <a:pt x="814864" y="137731"/>
                    <a:pt x="896588" y="148209"/>
                  </a:cubicBezTo>
                  <a:cubicBezTo>
                    <a:pt x="946213" y="127159"/>
                    <a:pt x="997553" y="110109"/>
                    <a:pt x="1050227" y="97536"/>
                  </a:cubicBezTo>
                  <a:cubicBezTo>
                    <a:pt x="1033653" y="72390"/>
                    <a:pt x="1025843" y="42005"/>
                    <a:pt x="1025176" y="7239"/>
                  </a:cubicBezTo>
                  <a:cubicBezTo>
                    <a:pt x="1047274" y="45910"/>
                    <a:pt x="1076706" y="69723"/>
                    <a:pt x="1110139" y="85249"/>
                  </a:cubicBezTo>
                  <a:cubicBezTo>
                    <a:pt x="1161669" y="76391"/>
                    <a:pt x="1214438" y="71628"/>
                    <a:pt x="1268063" y="71438"/>
                  </a:cubicBezTo>
                  <a:cubicBezTo>
                    <a:pt x="1272921" y="49625"/>
                    <a:pt x="1274636" y="26194"/>
                    <a:pt x="1271397" y="0"/>
                  </a:cubicBezTo>
                  <a:cubicBezTo>
                    <a:pt x="1290542" y="24003"/>
                    <a:pt x="1302830" y="48006"/>
                    <a:pt x="1304068" y="72009"/>
                  </a:cubicBezTo>
                  <a:cubicBezTo>
                    <a:pt x="1333024" y="73057"/>
                    <a:pt x="1361694" y="75248"/>
                    <a:pt x="1389983" y="78867"/>
                  </a:cubicBezTo>
                  <a:cubicBezTo>
                    <a:pt x="1398175" y="76772"/>
                    <a:pt x="1406366" y="74486"/>
                    <a:pt x="1414367" y="71914"/>
                  </a:cubicBezTo>
                  <a:cubicBezTo>
                    <a:pt x="1661636" y="265557"/>
                    <a:pt x="1792034" y="559689"/>
                    <a:pt x="1739265" y="889064"/>
                  </a:cubicBezTo>
                  <a:cubicBezTo>
                    <a:pt x="1664684" y="1352645"/>
                    <a:pt x="1249489" y="1746504"/>
                    <a:pt x="737140" y="1888427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799996" y="5299458"/>
              <a:ext cx="1451815" cy="473356"/>
            </a:xfrm>
            <a:custGeom>
              <a:rect b="b" l="l" r="r" t="t"/>
              <a:pathLst>
                <a:path extrusionOk="0" h="884777" w="2713672">
                  <a:moveTo>
                    <a:pt x="81153" y="303181"/>
                  </a:moveTo>
                  <a:lnTo>
                    <a:pt x="2632424" y="303181"/>
                  </a:lnTo>
                  <a:lnTo>
                    <a:pt x="2557939" y="581406"/>
                  </a:lnTo>
                  <a:lnTo>
                    <a:pt x="155734" y="581406"/>
                  </a:lnTo>
                  <a:lnTo>
                    <a:pt x="81153" y="303181"/>
                  </a:lnTo>
                  <a:lnTo>
                    <a:pt x="81153" y="303181"/>
                  </a:lnTo>
                  <a:close/>
                  <a:moveTo>
                    <a:pt x="2476691" y="884777"/>
                  </a:moveTo>
                  <a:lnTo>
                    <a:pt x="2551271" y="606552"/>
                  </a:lnTo>
                  <a:lnTo>
                    <a:pt x="162401" y="606552"/>
                  </a:lnTo>
                  <a:lnTo>
                    <a:pt x="236887" y="884777"/>
                  </a:lnTo>
                  <a:lnTo>
                    <a:pt x="2476691" y="884777"/>
                  </a:lnTo>
                  <a:lnTo>
                    <a:pt x="2476691" y="884777"/>
                  </a:lnTo>
                  <a:close/>
                  <a:moveTo>
                    <a:pt x="2639187" y="278225"/>
                  </a:moveTo>
                  <a:lnTo>
                    <a:pt x="2713673" y="0"/>
                  </a:lnTo>
                  <a:lnTo>
                    <a:pt x="0" y="0"/>
                  </a:lnTo>
                  <a:lnTo>
                    <a:pt x="74485" y="278225"/>
                  </a:lnTo>
                  <a:lnTo>
                    <a:pt x="2639187" y="278225"/>
                  </a:ln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886860" y="5299407"/>
              <a:ext cx="1364930" cy="473356"/>
            </a:xfrm>
            <a:custGeom>
              <a:rect b="b" l="l" r="r" t="t"/>
              <a:pathLst>
                <a:path extrusionOk="0" h="884777" w="2551271">
                  <a:moveTo>
                    <a:pt x="1835182" y="303276"/>
                  </a:moveTo>
                  <a:lnTo>
                    <a:pt x="2397919" y="303276"/>
                  </a:lnTo>
                  <a:cubicBezTo>
                    <a:pt x="2419922" y="310801"/>
                    <a:pt x="2442305" y="317183"/>
                    <a:pt x="2464975" y="322326"/>
                  </a:cubicBezTo>
                  <a:lnTo>
                    <a:pt x="2417350" y="500253"/>
                  </a:lnTo>
                  <a:cubicBezTo>
                    <a:pt x="2362200" y="459200"/>
                    <a:pt x="2287524" y="448437"/>
                    <a:pt x="2220849" y="477203"/>
                  </a:cubicBezTo>
                  <a:cubicBezTo>
                    <a:pt x="2118170" y="521494"/>
                    <a:pt x="1998440" y="489395"/>
                    <a:pt x="1931670" y="399669"/>
                  </a:cubicBezTo>
                  <a:cubicBezTo>
                    <a:pt x="1903667" y="362331"/>
                    <a:pt x="1871091" y="330137"/>
                    <a:pt x="1835182" y="303276"/>
                  </a:cubicBezTo>
                  <a:lnTo>
                    <a:pt x="1835182" y="303276"/>
                  </a:lnTo>
                  <a:close/>
                  <a:moveTo>
                    <a:pt x="1023842" y="581597"/>
                  </a:moveTo>
                  <a:lnTo>
                    <a:pt x="125921" y="581597"/>
                  </a:lnTo>
                  <a:cubicBezTo>
                    <a:pt x="161449" y="571214"/>
                    <a:pt x="195548" y="554450"/>
                    <a:pt x="226409" y="531495"/>
                  </a:cubicBezTo>
                  <a:cubicBezTo>
                    <a:pt x="440436" y="372142"/>
                    <a:pt x="733616" y="372142"/>
                    <a:pt x="947642" y="531495"/>
                  </a:cubicBezTo>
                  <a:cubicBezTo>
                    <a:pt x="972122" y="549783"/>
                    <a:pt x="997649" y="566452"/>
                    <a:pt x="1023842" y="581597"/>
                  </a:cubicBezTo>
                  <a:lnTo>
                    <a:pt x="1023842" y="581597"/>
                  </a:lnTo>
                  <a:close/>
                  <a:moveTo>
                    <a:pt x="590645" y="95"/>
                  </a:moveTo>
                  <a:cubicBezTo>
                    <a:pt x="606647" y="16383"/>
                    <a:pt x="621697" y="33909"/>
                    <a:pt x="635699" y="52578"/>
                  </a:cubicBezTo>
                  <a:cubicBezTo>
                    <a:pt x="720852" y="166973"/>
                    <a:pt x="840010" y="244221"/>
                    <a:pt x="970502" y="278321"/>
                  </a:cubicBezTo>
                  <a:lnTo>
                    <a:pt x="1279017" y="278321"/>
                  </a:lnTo>
                  <a:cubicBezTo>
                    <a:pt x="1308354" y="270605"/>
                    <a:pt x="1337501" y="260604"/>
                    <a:pt x="1366076" y="248317"/>
                  </a:cubicBezTo>
                  <a:cubicBezTo>
                    <a:pt x="1509713" y="186309"/>
                    <a:pt x="1670399" y="200787"/>
                    <a:pt x="1798034" y="278321"/>
                  </a:cubicBezTo>
                  <a:lnTo>
                    <a:pt x="2335626" y="278321"/>
                  </a:lnTo>
                  <a:cubicBezTo>
                    <a:pt x="2308003" y="265462"/>
                    <a:pt x="2281143" y="250698"/>
                    <a:pt x="2255330" y="233934"/>
                  </a:cubicBezTo>
                  <a:cubicBezTo>
                    <a:pt x="1956435" y="40196"/>
                    <a:pt x="1571625" y="40196"/>
                    <a:pt x="1272826" y="233934"/>
                  </a:cubicBezTo>
                  <a:cubicBezTo>
                    <a:pt x="1219391" y="268510"/>
                    <a:pt x="1153859" y="278892"/>
                    <a:pt x="1092327" y="262414"/>
                  </a:cubicBezTo>
                  <a:cubicBezTo>
                    <a:pt x="1030796" y="245936"/>
                    <a:pt x="979265" y="204216"/>
                    <a:pt x="950309" y="147447"/>
                  </a:cubicBezTo>
                  <a:cubicBezTo>
                    <a:pt x="926306" y="100394"/>
                    <a:pt x="918115" y="49149"/>
                    <a:pt x="923925" y="0"/>
                  </a:cubicBezTo>
                  <a:lnTo>
                    <a:pt x="590645" y="0"/>
                  </a:lnTo>
                  <a:lnTo>
                    <a:pt x="590645" y="95"/>
                  </a:lnTo>
                  <a:close/>
                  <a:moveTo>
                    <a:pt x="2318766" y="868109"/>
                  </a:moveTo>
                  <a:cubicBezTo>
                    <a:pt x="2217325" y="900589"/>
                    <a:pt x="2103882" y="883730"/>
                    <a:pt x="2015014" y="817531"/>
                  </a:cubicBezTo>
                  <a:cubicBezTo>
                    <a:pt x="1867567" y="707803"/>
                    <a:pt x="1683734" y="658463"/>
                    <a:pt x="1501140" y="679799"/>
                  </a:cubicBezTo>
                  <a:cubicBezTo>
                    <a:pt x="1352741" y="697135"/>
                    <a:pt x="1203579" y="671132"/>
                    <a:pt x="1070991" y="606552"/>
                  </a:cubicBezTo>
                  <a:lnTo>
                    <a:pt x="0" y="606552"/>
                  </a:lnTo>
                  <a:lnTo>
                    <a:pt x="74486" y="884777"/>
                  </a:lnTo>
                  <a:lnTo>
                    <a:pt x="113443" y="884777"/>
                  </a:lnTo>
                  <a:lnTo>
                    <a:pt x="183547" y="822960"/>
                  </a:lnTo>
                  <a:cubicBezTo>
                    <a:pt x="341186" y="683895"/>
                    <a:pt x="577691" y="683895"/>
                    <a:pt x="735330" y="822960"/>
                  </a:cubicBezTo>
                  <a:cubicBezTo>
                    <a:pt x="762286" y="846773"/>
                    <a:pt x="791337" y="867442"/>
                    <a:pt x="822008" y="884777"/>
                  </a:cubicBezTo>
                  <a:lnTo>
                    <a:pt x="2314194" y="884777"/>
                  </a:lnTo>
                  <a:lnTo>
                    <a:pt x="2318766" y="868109"/>
                  </a:lnTo>
                  <a:lnTo>
                    <a:pt x="2318766" y="868109"/>
                  </a:lnTo>
                  <a:close/>
                  <a:moveTo>
                    <a:pt x="1092137" y="95"/>
                  </a:moveTo>
                  <a:lnTo>
                    <a:pt x="1325213" y="95"/>
                  </a:lnTo>
                  <a:cubicBezTo>
                    <a:pt x="1305211" y="46673"/>
                    <a:pt x="1259396" y="76962"/>
                    <a:pt x="1208627" y="76962"/>
                  </a:cubicBezTo>
                  <a:cubicBezTo>
                    <a:pt x="1157954" y="76867"/>
                    <a:pt x="1112139" y="46673"/>
                    <a:pt x="1092137" y="95"/>
                  </a:cubicBezTo>
                  <a:lnTo>
                    <a:pt x="1092137" y="95"/>
                  </a:lnTo>
                  <a:close/>
                  <a:moveTo>
                    <a:pt x="2244662" y="95"/>
                  </a:moveTo>
                  <a:lnTo>
                    <a:pt x="2551271" y="95"/>
                  </a:lnTo>
                  <a:lnTo>
                    <a:pt x="2511362" y="149066"/>
                  </a:lnTo>
                  <a:cubicBezTo>
                    <a:pt x="2420303" y="103251"/>
                    <a:pt x="2331339" y="53530"/>
                    <a:pt x="2244662" y="95"/>
                  </a:cubicBezTo>
                  <a:close/>
                </a:path>
              </a:pathLst>
            </a:custGeom>
            <a:solidFill>
              <a:srgbClr val="8A4F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562978" y="51000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301263" y="4964176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041739" y="5136275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5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301263" y="5172549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506376" y="50110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396891" y="508186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139914" y="50110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326991" y="48643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536689" y="48643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82203" y="5180803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905596" y="51000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964134" y="5208823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744043" y="5062147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796824" y="49823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712304" y="4882457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36800" y="4793351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441214" y="47752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499294" y="5190686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1" name="Google Shape;501;p6"/>
            <p:cNvGrpSpPr/>
            <p:nvPr/>
          </p:nvGrpSpPr>
          <p:grpSpPr>
            <a:xfrm>
              <a:off x="849237" y="5545365"/>
              <a:ext cx="1353262" cy="561715"/>
              <a:chOff x="5508021" y="3839241"/>
              <a:chExt cx="2529934" cy="1050131"/>
            </a:xfrm>
          </p:grpSpPr>
          <p:grpSp>
            <p:nvGrpSpPr>
              <p:cNvPr id="502" name="Google Shape;502;p6"/>
              <p:cNvGrpSpPr/>
              <p:nvPr/>
            </p:nvGrpSpPr>
            <p:grpSpPr>
              <a:xfrm>
                <a:off x="5508021" y="3839241"/>
                <a:ext cx="1050130" cy="1050131"/>
                <a:chOff x="5508021" y="3839241"/>
                <a:chExt cx="1050130" cy="1050131"/>
              </a:xfrm>
            </p:grpSpPr>
            <p:sp>
              <p:nvSpPr>
                <p:cNvPr id="503" name="Google Shape;503;p6"/>
                <p:cNvSpPr/>
                <p:nvPr/>
              </p:nvSpPr>
              <p:spPr>
                <a:xfrm>
                  <a:off x="5554122" y="3885342"/>
                  <a:ext cx="957834" cy="957929"/>
                </a:xfrm>
                <a:custGeom>
                  <a:rect b="b" l="l" r="r" t="t"/>
                  <a:pathLst>
                    <a:path extrusionOk="0" h="957929" w="957834">
                      <a:moveTo>
                        <a:pt x="513588" y="0"/>
                      </a:moveTo>
                      <a:lnTo>
                        <a:pt x="444341" y="0"/>
                      </a:lnTo>
                      <a:lnTo>
                        <a:pt x="444341" y="395478"/>
                      </a:lnTo>
                      <a:lnTo>
                        <a:pt x="164783" y="115824"/>
                      </a:lnTo>
                      <a:lnTo>
                        <a:pt x="115824" y="164783"/>
                      </a:lnTo>
                      <a:lnTo>
                        <a:pt x="395478" y="444341"/>
                      </a:lnTo>
                      <a:lnTo>
                        <a:pt x="0" y="444341"/>
                      </a:lnTo>
                      <a:lnTo>
                        <a:pt x="0" y="513588"/>
                      </a:lnTo>
                      <a:lnTo>
                        <a:pt x="395478" y="513588"/>
                      </a:lnTo>
                      <a:lnTo>
                        <a:pt x="115824" y="793147"/>
                      </a:lnTo>
                      <a:lnTo>
                        <a:pt x="164783" y="842105"/>
                      </a:lnTo>
                      <a:lnTo>
                        <a:pt x="444341" y="562451"/>
                      </a:lnTo>
                      <a:lnTo>
                        <a:pt x="444341" y="957929"/>
                      </a:lnTo>
                      <a:lnTo>
                        <a:pt x="513588" y="957929"/>
                      </a:lnTo>
                      <a:lnTo>
                        <a:pt x="513588" y="562451"/>
                      </a:lnTo>
                      <a:lnTo>
                        <a:pt x="793147" y="842105"/>
                      </a:lnTo>
                      <a:lnTo>
                        <a:pt x="842105" y="793147"/>
                      </a:lnTo>
                      <a:lnTo>
                        <a:pt x="562451" y="513588"/>
                      </a:lnTo>
                      <a:lnTo>
                        <a:pt x="957834" y="513588"/>
                      </a:lnTo>
                      <a:lnTo>
                        <a:pt x="957834" y="444341"/>
                      </a:lnTo>
                      <a:lnTo>
                        <a:pt x="562451" y="444341"/>
                      </a:lnTo>
                      <a:lnTo>
                        <a:pt x="842105" y="164783"/>
                      </a:lnTo>
                      <a:lnTo>
                        <a:pt x="793147" y="115824"/>
                      </a:lnTo>
                      <a:lnTo>
                        <a:pt x="513588" y="395478"/>
                      </a:lnTo>
                      <a:close/>
                    </a:path>
                  </a:pathLst>
                </a:custGeom>
                <a:solidFill>
                  <a:srgbClr val="BF703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5554122" y="3885342"/>
                  <a:ext cx="957929" cy="957929"/>
                </a:xfrm>
                <a:custGeom>
                  <a:rect b="b" l="l" r="r" t="t"/>
                  <a:pathLst>
                    <a:path extrusionOk="0" h="957929" w="957929">
                      <a:moveTo>
                        <a:pt x="513588" y="0"/>
                      </a:moveTo>
                      <a:lnTo>
                        <a:pt x="444437" y="0"/>
                      </a:lnTo>
                      <a:lnTo>
                        <a:pt x="444437" y="83344"/>
                      </a:lnTo>
                      <a:cubicBezTo>
                        <a:pt x="455867" y="82391"/>
                        <a:pt x="467392" y="81820"/>
                        <a:pt x="479012" y="81820"/>
                      </a:cubicBezTo>
                      <a:cubicBezTo>
                        <a:pt x="490633" y="81820"/>
                        <a:pt x="502158" y="82296"/>
                        <a:pt x="513588" y="83344"/>
                      </a:cubicBezTo>
                      <a:lnTo>
                        <a:pt x="513588" y="0"/>
                      </a:lnTo>
                      <a:lnTo>
                        <a:pt x="513588" y="0"/>
                      </a:lnTo>
                      <a:close/>
                      <a:moveTo>
                        <a:pt x="444341" y="305562"/>
                      </a:moveTo>
                      <a:lnTo>
                        <a:pt x="444341" y="395383"/>
                      </a:lnTo>
                      <a:lnTo>
                        <a:pt x="380809" y="331851"/>
                      </a:lnTo>
                      <a:cubicBezTo>
                        <a:pt x="361474" y="344805"/>
                        <a:pt x="344805" y="361474"/>
                        <a:pt x="331851" y="380809"/>
                      </a:cubicBezTo>
                      <a:lnTo>
                        <a:pt x="395383" y="444341"/>
                      </a:lnTo>
                      <a:lnTo>
                        <a:pt x="305562" y="444341"/>
                      </a:lnTo>
                      <a:cubicBezTo>
                        <a:pt x="303371" y="455486"/>
                        <a:pt x="302133" y="467106"/>
                        <a:pt x="302133" y="478917"/>
                      </a:cubicBezTo>
                      <a:cubicBezTo>
                        <a:pt x="302133" y="490728"/>
                        <a:pt x="303276" y="502348"/>
                        <a:pt x="305562" y="513493"/>
                      </a:cubicBezTo>
                      <a:lnTo>
                        <a:pt x="395383" y="513493"/>
                      </a:lnTo>
                      <a:lnTo>
                        <a:pt x="331851" y="577024"/>
                      </a:lnTo>
                      <a:cubicBezTo>
                        <a:pt x="344805" y="596360"/>
                        <a:pt x="361474" y="613029"/>
                        <a:pt x="380809" y="625983"/>
                      </a:cubicBezTo>
                      <a:lnTo>
                        <a:pt x="444341" y="562451"/>
                      </a:lnTo>
                      <a:lnTo>
                        <a:pt x="444341" y="652272"/>
                      </a:lnTo>
                      <a:cubicBezTo>
                        <a:pt x="455485" y="654463"/>
                        <a:pt x="467106" y="655701"/>
                        <a:pt x="478917" y="655701"/>
                      </a:cubicBezTo>
                      <a:cubicBezTo>
                        <a:pt x="490728" y="655701"/>
                        <a:pt x="502349" y="654558"/>
                        <a:pt x="513493" y="652272"/>
                      </a:cubicBezTo>
                      <a:lnTo>
                        <a:pt x="513493" y="562451"/>
                      </a:lnTo>
                      <a:lnTo>
                        <a:pt x="577025" y="625983"/>
                      </a:lnTo>
                      <a:cubicBezTo>
                        <a:pt x="596360" y="613029"/>
                        <a:pt x="613029" y="596360"/>
                        <a:pt x="625983" y="577024"/>
                      </a:cubicBezTo>
                      <a:lnTo>
                        <a:pt x="562451" y="513493"/>
                      </a:lnTo>
                      <a:lnTo>
                        <a:pt x="652272" y="513493"/>
                      </a:lnTo>
                      <a:cubicBezTo>
                        <a:pt x="654463" y="502348"/>
                        <a:pt x="655701" y="490728"/>
                        <a:pt x="655701" y="478917"/>
                      </a:cubicBezTo>
                      <a:cubicBezTo>
                        <a:pt x="655701" y="467106"/>
                        <a:pt x="654558" y="455486"/>
                        <a:pt x="652272" y="444341"/>
                      </a:cubicBezTo>
                      <a:lnTo>
                        <a:pt x="562451" y="444341"/>
                      </a:lnTo>
                      <a:lnTo>
                        <a:pt x="625983" y="380809"/>
                      </a:lnTo>
                      <a:cubicBezTo>
                        <a:pt x="613029" y="361474"/>
                        <a:pt x="596360" y="344805"/>
                        <a:pt x="577025" y="331851"/>
                      </a:cubicBezTo>
                      <a:lnTo>
                        <a:pt x="513493" y="395383"/>
                      </a:lnTo>
                      <a:lnTo>
                        <a:pt x="513493" y="305562"/>
                      </a:lnTo>
                      <a:cubicBezTo>
                        <a:pt x="502349" y="303371"/>
                        <a:pt x="490728" y="302133"/>
                        <a:pt x="478917" y="302133"/>
                      </a:cubicBezTo>
                      <a:cubicBezTo>
                        <a:pt x="467106" y="302228"/>
                        <a:pt x="455581" y="303371"/>
                        <a:pt x="444341" y="305562"/>
                      </a:cubicBezTo>
                      <a:lnTo>
                        <a:pt x="444341" y="305562"/>
                      </a:lnTo>
                      <a:close/>
                      <a:moveTo>
                        <a:pt x="223742" y="174784"/>
                      </a:moveTo>
                      <a:lnTo>
                        <a:pt x="164783" y="115824"/>
                      </a:lnTo>
                      <a:lnTo>
                        <a:pt x="115824" y="164783"/>
                      </a:lnTo>
                      <a:lnTo>
                        <a:pt x="174784" y="223742"/>
                      </a:lnTo>
                      <a:cubicBezTo>
                        <a:pt x="189643" y="206026"/>
                        <a:pt x="206026" y="189643"/>
                        <a:pt x="223742" y="174784"/>
                      </a:cubicBezTo>
                      <a:lnTo>
                        <a:pt x="223742" y="174784"/>
                      </a:lnTo>
                      <a:close/>
                      <a:moveTo>
                        <a:pt x="83344" y="444341"/>
                      </a:moveTo>
                      <a:lnTo>
                        <a:pt x="0" y="444341"/>
                      </a:lnTo>
                      <a:lnTo>
                        <a:pt x="0" y="513493"/>
                      </a:lnTo>
                      <a:lnTo>
                        <a:pt x="83344" y="513493"/>
                      </a:lnTo>
                      <a:cubicBezTo>
                        <a:pt x="82391" y="502063"/>
                        <a:pt x="81820" y="490538"/>
                        <a:pt x="81820" y="478917"/>
                      </a:cubicBezTo>
                      <a:cubicBezTo>
                        <a:pt x="81820" y="467296"/>
                        <a:pt x="82391" y="455771"/>
                        <a:pt x="83344" y="444341"/>
                      </a:cubicBezTo>
                      <a:lnTo>
                        <a:pt x="83344" y="444341"/>
                      </a:lnTo>
                      <a:close/>
                      <a:moveTo>
                        <a:pt x="174784" y="734282"/>
                      </a:moveTo>
                      <a:lnTo>
                        <a:pt x="115824" y="793147"/>
                      </a:lnTo>
                      <a:lnTo>
                        <a:pt x="164783" y="842105"/>
                      </a:lnTo>
                      <a:lnTo>
                        <a:pt x="223742" y="783241"/>
                      </a:lnTo>
                      <a:cubicBezTo>
                        <a:pt x="206026" y="768287"/>
                        <a:pt x="189643" y="751904"/>
                        <a:pt x="174784" y="734282"/>
                      </a:cubicBezTo>
                      <a:lnTo>
                        <a:pt x="174784" y="734282"/>
                      </a:lnTo>
                      <a:close/>
                      <a:moveTo>
                        <a:pt x="444341" y="874586"/>
                      </a:move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874586"/>
                      </a:lnTo>
                      <a:cubicBezTo>
                        <a:pt x="502063" y="875538"/>
                        <a:pt x="490538" y="876110"/>
                        <a:pt x="478917" y="876110"/>
                      </a:cubicBezTo>
                      <a:cubicBezTo>
                        <a:pt x="467296" y="876110"/>
                        <a:pt x="455771" y="875538"/>
                        <a:pt x="444341" y="874586"/>
                      </a:cubicBezTo>
                      <a:lnTo>
                        <a:pt x="444341" y="874586"/>
                      </a:lnTo>
                      <a:close/>
                      <a:moveTo>
                        <a:pt x="734282" y="783146"/>
                      </a:moveTo>
                      <a:lnTo>
                        <a:pt x="793147" y="842010"/>
                      </a:lnTo>
                      <a:lnTo>
                        <a:pt x="842105" y="793052"/>
                      </a:lnTo>
                      <a:lnTo>
                        <a:pt x="783241" y="734187"/>
                      </a:lnTo>
                      <a:cubicBezTo>
                        <a:pt x="768286" y="751904"/>
                        <a:pt x="751903" y="768287"/>
                        <a:pt x="734282" y="783146"/>
                      </a:cubicBezTo>
                      <a:lnTo>
                        <a:pt x="734282" y="783146"/>
                      </a:lnTo>
                      <a:close/>
                      <a:moveTo>
                        <a:pt x="874585" y="513588"/>
                      </a:moveTo>
                      <a:lnTo>
                        <a:pt x="957929" y="513588"/>
                      </a:lnTo>
                      <a:lnTo>
                        <a:pt x="957929" y="444437"/>
                      </a:lnTo>
                      <a:lnTo>
                        <a:pt x="874585" y="444437"/>
                      </a:lnTo>
                      <a:cubicBezTo>
                        <a:pt x="875538" y="455866"/>
                        <a:pt x="876109" y="467392"/>
                        <a:pt x="876109" y="479012"/>
                      </a:cubicBezTo>
                      <a:cubicBezTo>
                        <a:pt x="876109" y="490633"/>
                        <a:pt x="875538" y="502158"/>
                        <a:pt x="874585" y="513588"/>
                      </a:cubicBezTo>
                      <a:lnTo>
                        <a:pt x="874585" y="513588"/>
                      </a:lnTo>
                      <a:close/>
                      <a:moveTo>
                        <a:pt x="783145" y="223742"/>
                      </a:moveTo>
                      <a:lnTo>
                        <a:pt x="842010" y="164783"/>
                      </a:lnTo>
                      <a:lnTo>
                        <a:pt x="793051" y="115824"/>
                      </a:lnTo>
                      <a:lnTo>
                        <a:pt x="734187" y="174784"/>
                      </a:lnTo>
                      <a:cubicBezTo>
                        <a:pt x="751903" y="189643"/>
                        <a:pt x="768286" y="206026"/>
                        <a:pt x="783145" y="223742"/>
                      </a:cubicBezTo>
                      <a:close/>
                    </a:path>
                  </a:pathLst>
                </a:custGeom>
                <a:solidFill>
                  <a:srgbClr val="9E56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5508116" y="3839241"/>
                  <a:ext cx="1050035" cy="1050035"/>
                </a:xfrm>
                <a:custGeom>
                  <a:rect b="b" l="l" r="r" t="t"/>
                  <a:pathLst>
                    <a:path extrusionOk="0" h="1050035" w="1050035">
                      <a:moveTo>
                        <a:pt x="525018" y="0"/>
                      </a:moveTo>
                      <a:cubicBezTo>
                        <a:pt x="814959" y="0"/>
                        <a:pt x="1050036" y="235077"/>
                        <a:pt x="1050036" y="525018"/>
                      </a:cubicBezTo>
                      <a:cubicBezTo>
                        <a:pt x="1050036" y="815054"/>
                        <a:pt x="814959" y="1050036"/>
                        <a:pt x="525018" y="1050036"/>
                      </a:cubicBezTo>
                      <a:cubicBezTo>
                        <a:pt x="235077" y="1050036"/>
                        <a:pt x="0" y="814959"/>
                        <a:pt x="0" y="525018"/>
                      </a:cubicBezTo>
                      <a:cubicBezTo>
                        <a:pt x="-95" y="235077"/>
                        <a:pt x="234982" y="0"/>
                        <a:pt x="525018" y="0"/>
                      </a:cubicBezTo>
                      <a:lnTo>
                        <a:pt x="525018" y="0"/>
                      </a:lnTo>
                      <a:close/>
                      <a:moveTo>
                        <a:pt x="525018" y="383953"/>
                      </a:moveTo>
                      <a:cubicBezTo>
                        <a:pt x="447104" y="383953"/>
                        <a:pt x="383953" y="447103"/>
                        <a:pt x="383953" y="525018"/>
                      </a:cubicBezTo>
                      <a:cubicBezTo>
                        <a:pt x="383953" y="602932"/>
                        <a:pt x="447104" y="666083"/>
                        <a:pt x="525018" y="666083"/>
                      </a:cubicBezTo>
                      <a:cubicBezTo>
                        <a:pt x="602933" y="666083"/>
                        <a:pt x="666083" y="602932"/>
                        <a:pt x="666083" y="525018"/>
                      </a:cubicBezTo>
                      <a:cubicBezTo>
                        <a:pt x="666083" y="447103"/>
                        <a:pt x="602933" y="383953"/>
                        <a:pt x="525018" y="383953"/>
                      </a:cubicBezTo>
                      <a:lnTo>
                        <a:pt x="525018" y="383953"/>
                      </a:lnTo>
                      <a:close/>
                      <a:moveTo>
                        <a:pt x="525018" y="92297"/>
                      </a:moveTo>
                      <a:cubicBezTo>
                        <a:pt x="285941" y="92297"/>
                        <a:pt x="92202" y="286036"/>
                        <a:pt x="92202" y="525113"/>
                      </a:cubicBezTo>
                      <a:cubicBezTo>
                        <a:pt x="92202" y="764191"/>
                        <a:pt x="285941" y="957929"/>
                        <a:pt x="525018" y="957929"/>
                      </a:cubicBezTo>
                      <a:cubicBezTo>
                        <a:pt x="764000" y="957929"/>
                        <a:pt x="957834" y="764191"/>
                        <a:pt x="957834" y="525113"/>
                      </a:cubicBezTo>
                      <a:cubicBezTo>
                        <a:pt x="957834" y="286036"/>
                        <a:pt x="764000" y="92297"/>
                        <a:pt x="525018" y="92297"/>
                      </a:cubicBezTo>
                      <a:close/>
                    </a:path>
                  </a:pathLst>
                </a:custGeom>
                <a:solidFill>
                  <a:srgbClr val="D98E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5508021" y="3912012"/>
                  <a:ext cx="1048035" cy="977360"/>
                </a:xfrm>
                <a:custGeom>
                  <a:rect b="b" l="l" r="r" t="t"/>
                  <a:pathLst>
                    <a:path extrusionOk="0" h="977360" w="1048035">
                      <a:moveTo>
                        <a:pt x="791813" y="0"/>
                      </a:moveTo>
                      <a:cubicBezTo>
                        <a:pt x="884492" y="54769"/>
                        <a:pt x="958882" y="137160"/>
                        <a:pt x="1003649" y="235934"/>
                      </a:cubicBezTo>
                      <a:cubicBezTo>
                        <a:pt x="980884" y="243078"/>
                        <a:pt x="956977" y="246793"/>
                        <a:pt x="932593" y="246793"/>
                      </a:cubicBezTo>
                      <a:cubicBezTo>
                        <a:pt x="923449" y="246793"/>
                        <a:pt x="914305" y="246221"/>
                        <a:pt x="905256" y="245173"/>
                      </a:cubicBezTo>
                      <a:cubicBezTo>
                        <a:pt x="855726" y="154495"/>
                        <a:pt x="774668" y="83439"/>
                        <a:pt x="676847" y="46863"/>
                      </a:cubicBezTo>
                      <a:cubicBezTo>
                        <a:pt x="716185" y="34290"/>
                        <a:pt x="754666" y="18574"/>
                        <a:pt x="791813" y="0"/>
                      </a:cubicBezTo>
                      <a:lnTo>
                        <a:pt x="791813" y="0"/>
                      </a:lnTo>
                      <a:close/>
                      <a:moveTo>
                        <a:pt x="1048036" y="498919"/>
                      </a:moveTo>
                      <a:cubicBezTo>
                        <a:pt x="1039463" y="596551"/>
                        <a:pt x="1004126" y="686562"/>
                        <a:pt x="949452" y="761524"/>
                      </a:cubicBezTo>
                      <a:cubicBezTo>
                        <a:pt x="915543" y="757142"/>
                        <a:pt x="882015" y="749713"/>
                        <a:pt x="849059" y="739235"/>
                      </a:cubicBezTo>
                      <a:cubicBezTo>
                        <a:pt x="901351" y="680180"/>
                        <a:pt x="937832" y="606743"/>
                        <a:pt x="951643" y="525685"/>
                      </a:cubicBezTo>
                      <a:cubicBezTo>
                        <a:pt x="984599" y="521399"/>
                        <a:pt x="1017079" y="512445"/>
                        <a:pt x="1048036" y="498919"/>
                      </a:cubicBezTo>
                      <a:lnTo>
                        <a:pt x="1048036" y="498919"/>
                      </a:lnTo>
                      <a:close/>
                      <a:moveTo>
                        <a:pt x="782765" y="909828"/>
                      </a:moveTo>
                      <a:cubicBezTo>
                        <a:pt x="706660" y="952786"/>
                        <a:pt x="618744" y="977360"/>
                        <a:pt x="525113" y="977360"/>
                      </a:cubicBezTo>
                      <a:cubicBezTo>
                        <a:pt x="397097" y="977360"/>
                        <a:pt x="279844" y="931545"/>
                        <a:pt x="188785" y="855440"/>
                      </a:cubicBezTo>
                      <a:cubicBezTo>
                        <a:pt x="227933" y="842867"/>
                        <a:pt x="268129" y="833437"/>
                        <a:pt x="308800" y="827246"/>
                      </a:cubicBezTo>
                      <a:cubicBezTo>
                        <a:pt x="372427" y="864108"/>
                        <a:pt x="446342" y="885158"/>
                        <a:pt x="525113" y="885158"/>
                      </a:cubicBezTo>
                      <a:cubicBezTo>
                        <a:pt x="576548" y="885158"/>
                        <a:pt x="625793" y="876205"/>
                        <a:pt x="671608" y="859726"/>
                      </a:cubicBezTo>
                      <a:cubicBezTo>
                        <a:pt x="709993" y="873252"/>
                        <a:pt x="747236" y="890016"/>
                        <a:pt x="782765" y="909828"/>
                      </a:cubicBezTo>
                      <a:lnTo>
                        <a:pt x="782765" y="909828"/>
                      </a:lnTo>
                      <a:close/>
                      <a:moveTo>
                        <a:pt x="60198" y="696468"/>
                      </a:moveTo>
                      <a:cubicBezTo>
                        <a:pt x="21812" y="623507"/>
                        <a:pt x="0" y="540449"/>
                        <a:pt x="0" y="452247"/>
                      </a:cubicBezTo>
                      <a:cubicBezTo>
                        <a:pt x="0" y="441103"/>
                        <a:pt x="381" y="430054"/>
                        <a:pt x="1048" y="419005"/>
                      </a:cubicBezTo>
                      <a:cubicBezTo>
                        <a:pt x="32671" y="420052"/>
                        <a:pt x="63913" y="427958"/>
                        <a:pt x="92392" y="442341"/>
                      </a:cubicBezTo>
                      <a:cubicBezTo>
                        <a:pt x="92297" y="445579"/>
                        <a:pt x="92297" y="448913"/>
                        <a:pt x="92297" y="452247"/>
                      </a:cubicBezTo>
                      <a:cubicBezTo>
                        <a:pt x="92297" y="563785"/>
                        <a:pt x="134493" y="665417"/>
                        <a:pt x="203740" y="742188"/>
                      </a:cubicBezTo>
                      <a:cubicBezTo>
                        <a:pt x="177736" y="735901"/>
                        <a:pt x="152114" y="727234"/>
                        <a:pt x="127254" y="716280"/>
                      </a:cubicBezTo>
                      <a:cubicBezTo>
                        <a:pt x="105442" y="706565"/>
                        <a:pt x="82867" y="700087"/>
                        <a:pt x="60198" y="696468"/>
                      </a:cubicBezTo>
                      <a:lnTo>
                        <a:pt x="60198" y="696468"/>
                      </a:lnTo>
                      <a:close/>
                      <a:moveTo>
                        <a:pt x="18859" y="312515"/>
                      </a:moveTo>
                      <a:cubicBezTo>
                        <a:pt x="44958" y="217932"/>
                        <a:pt x="96774" y="134112"/>
                        <a:pt x="166306" y="68961"/>
                      </a:cubicBezTo>
                      <a:cubicBezTo>
                        <a:pt x="214027" y="70104"/>
                        <a:pt x="261652" y="72771"/>
                        <a:pt x="309277" y="77057"/>
                      </a:cubicBezTo>
                      <a:cubicBezTo>
                        <a:pt x="212979" y="132588"/>
                        <a:pt x="140017" y="224123"/>
                        <a:pt x="108871" y="333280"/>
                      </a:cubicBezTo>
                      <a:cubicBezTo>
                        <a:pt x="79248" y="324421"/>
                        <a:pt x="49149" y="317468"/>
                        <a:pt x="18859" y="312515"/>
                      </a:cubicBezTo>
                      <a:lnTo>
                        <a:pt x="18859" y="312515"/>
                      </a:lnTo>
                      <a:close/>
                      <a:moveTo>
                        <a:pt x="383953" y="452723"/>
                      </a:moveTo>
                      <a:cubicBezTo>
                        <a:pt x="469011" y="397192"/>
                        <a:pt x="577120" y="393001"/>
                        <a:pt x="665607" y="440245"/>
                      </a:cubicBezTo>
                      <a:cubicBezTo>
                        <a:pt x="665988" y="444246"/>
                        <a:pt x="666179" y="448246"/>
                        <a:pt x="666179" y="452342"/>
                      </a:cubicBezTo>
                      <a:cubicBezTo>
                        <a:pt x="666179" y="530257"/>
                        <a:pt x="603028" y="593408"/>
                        <a:pt x="525113" y="593408"/>
                      </a:cubicBezTo>
                      <a:cubicBezTo>
                        <a:pt x="447294" y="593408"/>
                        <a:pt x="384238" y="530447"/>
                        <a:pt x="383953" y="452723"/>
                      </a:cubicBezTo>
                      <a:close/>
                    </a:path>
                  </a:pathLst>
                </a:custGeom>
                <a:solidFill>
                  <a:srgbClr val="F7AA6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7" name="Google Shape;507;p6"/>
              <p:cNvGrpSpPr/>
              <p:nvPr/>
            </p:nvGrpSpPr>
            <p:grpSpPr>
              <a:xfrm>
                <a:off x="6987920" y="3839241"/>
                <a:ext cx="1050035" cy="1050131"/>
                <a:chOff x="6987920" y="3839241"/>
                <a:chExt cx="1050035" cy="1050131"/>
              </a:xfrm>
            </p:grpSpPr>
            <p:sp>
              <p:nvSpPr>
                <p:cNvPr id="508" name="Google Shape;508;p6"/>
                <p:cNvSpPr/>
                <p:nvPr/>
              </p:nvSpPr>
              <p:spPr>
                <a:xfrm>
                  <a:off x="7034021" y="3885342"/>
                  <a:ext cx="957833" cy="957929"/>
                </a:xfrm>
                <a:custGeom>
                  <a:rect b="b" l="l" r="r" t="t"/>
                  <a:pathLst>
                    <a:path extrusionOk="0" h="957929" w="957833">
                      <a:moveTo>
                        <a:pt x="513493" y="0"/>
                      </a:moveTo>
                      <a:lnTo>
                        <a:pt x="444341" y="0"/>
                      </a:lnTo>
                      <a:lnTo>
                        <a:pt x="444341" y="395478"/>
                      </a:lnTo>
                      <a:lnTo>
                        <a:pt x="164782" y="115824"/>
                      </a:lnTo>
                      <a:lnTo>
                        <a:pt x="115824" y="164783"/>
                      </a:lnTo>
                      <a:lnTo>
                        <a:pt x="395383" y="444341"/>
                      </a:lnTo>
                      <a:lnTo>
                        <a:pt x="0" y="444341"/>
                      </a:lnTo>
                      <a:lnTo>
                        <a:pt x="0" y="513588"/>
                      </a:lnTo>
                      <a:lnTo>
                        <a:pt x="395383" y="513588"/>
                      </a:lnTo>
                      <a:lnTo>
                        <a:pt x="115824" y="793147"/>
                      </a:lnTo>
                      <a:lnTo>
                        <a:pt x="164782" y="842105"/>
                      </a:lnTo>
                      <a:lnTo>
                        <a:pt x="444341" y="562451"/>
                      </a:ln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562451"/>
                      </a:lnTo>
                      <a:lnTo>
                        <a:pt x="793147" y="842105"/>
                      </a:lnTo>
                      <a:lnTo>
                        <a:pt x="842010" y="793147"/>
                      </a:lnTo>
                      <a:lnTo>
                        <a:pt x="562451" y="513588"/>
                      </a:lnTo>
                      <a:lnTo>
                        <a:pt x="957834" y="513588"/>
                      </a:lnTo>
                      <a:lnTo>
                        <a:pt x="957834" y="444341"/>
                      </a:lnTo>
                      <a:lnTo>
                        <a:pt x="562451" y="444341"/>
                      </a:lnTo>
                      <a:lnTo>
                        <a:pt x="842010" y="164783"/>
                      </a:lnTo>
                      <a:lnTo>
                        <a:pt x="793147" y="115824"/>
                      </a:lnTo>
                      <a:lnTo>
                        <a:pt x="513493" y="395478"/>
                      </a:lnTo>
                      <a:close/>
                    </a:path>
                  </a:pathLst>
                </a:custGeom>
                <a:solidFill>
                  <a:srgbClr val="BF703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034021" y="3885342"/>
                  <a:ext cx="957929" cy="957929"/>
                </a:xfrm>
                <a:custGeom>
                  <a:rect b="b" l="l" r="r" t="t"/>
                  <a:pathLst>
                    <a:path extrusionOk="0" h="957929" w="957929">
                      <a:moveTo>
                        <a:pt x="513493" y="0"/>
                      </a:moveTo>
                      <a:lnTo>
                        <a:pt x="444341" y="0"/>
                      </a:lnTo>
                      <a:lnTo>
                        <a:pt x="444341" y="83344"/>
                      </a:lnTo>
                      <a:cubicBezTo>
                        <a:pt x="455771" y="82391"/>
                        <a:pt x="467296" y="81820"/>
                        <a:pt x="478917" y="81820"/>
                      </a:cubicBezTo>
                      <a:cubicBezTo>
                        <a:pt x="490538" y="81820"/>
                        <a:pt x="502063" y="82296"/>
                        <a:pt x="513493" y="83344"/>
                      </a:cubicBezTo>
                      <a:lnTo>
                        <a:pt x="513493" y="0"/>
                      </a:lnTo>
                      <a:lnTo>
                        <a:pt x="513493" y="0"/>
                      </a:lnTo>
                      <a:close/>
                      <a:moveTo>
                        <a:pt x="444341" y="305562"/>
                      </a:moveTo>
                      <a:lnTo>
                        <a:pt x="444341" y="395383"/>
                      </a:lnTo>
                      <a:lnTo>
                        <a:pt x="380809" y="331851"/>
                      </a:lnTo>
                      <a:cubicBezTo>
                        <a:pt x="361474" y="344805"/>
                        <a:pt x="344805" y="361474"/>
                        <a:pt x="331851" y="380809"/>
                      </a:cubicBezTo>
                      <a:lnTo>
                        <a:pt x="395383" y="444341"/>
                      </a:lnTo>
                      <a:lnTo>
                        <a:pt x="305562" y="444341"/>
                      </a:lnTo>
                      <a:cubicBezTo>
                        <a:pt x="303371" y="455486"/>
                        <a:pt x="302133" y="467106"/>
                        <a:pt x="302133" y="478917"/>
                      </a:cubicBezTo>
                      <a:cubicBezTo>
                        <a:pt x="302133" y="490728"/>
                        <a:pt x="303276" y="502348"/>
                        <a:pt x="305562" y="513493"/>
                      </a:cubicBezTo>
                      <a:lnTo>
                        <a:pt x="395383" y="513493"/>
                      </a:lnTo>
                      <a:lnTo>
                        <a:pt x="331851" y="577024"/>
                      </a:lnTo>
                      <a:cubicBezTo>
                        <a:pt x="344805" y="596360"/>
                        <a:pt x="361379" y="613029"/>
                        <a:pt x="380809" y="625983"/>
                      </a:cubicBezTo>
                      <a:lnTo>
                        <a:pt x="444341" y="562451"/>
                      </a:lnTo>
                      <a:lnTo>
                        <a:pt x="444341" y="652272"/>
                      </a:lnTo>
                      <a:cubicBezTo>
                        <a:pt x="455485" y="654463"/>
                        <a:pt x="467106" y="655701"/>
                        <a:pt x="478917" y="655701"/>
                      </a:cubicBezTo>
                      <a:cubicBezTo>
                        <a:pt x="490728" y="655701"/>
                        <a:pt x="502348" y="654558"/>
                        <a:pt x="513493" y="652272"/>
                      </a:cubicBezTo>
                      <a:lnTo>
                        <a:pt x="513493" y="562451"/>
                      </a:lnTo>
                      <a:lnTo>
                        <a:pt x="577024" y="625983"/>
                      </a:lnTo>
                      <a:cubicBezTo>
                        <a:pt x="596360" y="613029"/>
                        <a:pt x="613029" y="596360"/>
                        <a:pt x="625983" y="577024"/>
                      </a:cubicBezTo>
                      <a:lnTo>
                        <a:pt x="562451" y="513493"/>
                      </a:lnTo>
                      <a:lnTo>
                        <a:pt x="652272" y="513493"/>
                      </a:lnTo>
                      <a:cubicBezTo>
                        <a:pt x="654463" y="502348"/>
                        <a:pt x="655606" y="490728"/>
                        <a:pt x="655606" y="478917"/>
                      </a:cubicBezTo>
                      <a:cubicBezTo>
                        <a:pt x="655606" y="467106"/>
                        <a:pt x="654463" y="455486"/>
                        <a:pt x="652272" y="444341"/>
                      </a:cubicBezTo>
                      <a:lnTo>
                        <a:pt x="562451" y="444341"/>
                      </a:lnTo>
                      <a:lnTo>
                        <a:pt x="625983" y="380809"/>
                      </a:lnTo>
                      <a:cubicBezTo>
                        <a:pt x="613029" y="361474"/>
                        <a:pt x="596455" y="344805"/>
                        <a:pt x="577024" y="331851"/>
                      </a:cubicBezTo>
                      <a:lnTo>
                        <a:pt x="513493" y="395383"/>
                      </a:lnTo>
                      <a:lnTo>
                        <a:pt x="513493" y="305562"/>
                      </a:lnTo>
                      <a:cubicBezTo>
                        <a:pt x="502348" y="303371"/>
                        <a:pt x="490728" y="302133"/>
                        <a:pt x="478917" y="302133"/>
                      </a:cubicBezTo>
                      <a:cubicBezTo>
                        <a:pt x="467106" y="302228"/>
                        <a:pt x="455485" y="303371"/>
                        <a:pt x="444341" y="305562"/>
                      </a:cubicBezTo>
                      <a:lnTo>
                        <a:pt x="444341" y="305562"/>
                      </a:lnTo>
                      <a:close/>
                      <a:moveTo>
                        <a:pt x="223647" y="174784"/>
                      </a:moveTo>
                      <a:lnTo>
                        <a:pt x="164687" y="115824"/>
                      </a:lnTo>
                      <a:lnTo>
                        <a:pt x="115729" y="164783"/>
                      </a:lnTo>
                      <a:lnTo>
                        <a:pt x="174688" y="223742"/>
                      </a:lnTo>
                      <a:cubicBezTo>
                        <a:pt x="189643" y="206026"/>
                        <a:pt x="206026" y="189643"/>
                        <a:pt x="223647" y="174784"/>
                      </a:cubicBezTo>
                      <a:lnTo>
                        <a:pt x="223647" y="174784"/>
                      </a:lnTo>
                      <a:close/>
                      <a:moveTo>
                        <a:pt x="83344" y="444341"/>
                      </a:moveTo>
                      <a:lnTo>
                        <a:pt x="0" y="444341"/>
                      </a:lnTo>
                      <a:lnTo>
                        <a:pt x="0" y="513493"/>
                      </a:lnTo>
                      <a:lnTo>
                        <a:pt x="83344" y="513493"/>
                      </a:lnTo>
                      <a:cubicBezTo>
                        <a:pt x="82391" y="502063"/>
                        <a:pt x="81820" y="490538"/>
                        <a:pt x="81820" y="478917"/>
                      </a:cubicBezTo>
                      <a:cubicBezTo>
                        <a:pt x="81820" y="467296"/>
                        <a:pt x="82296" y="455771"/>
                        <a:pt x="83344" y="444341"/>
                      </a:cubicBezTo>
                      <a:lnTo>
                        <a:pt x="83344" y="444341"/>
                      </a:lnTo>
                      <a:close/>
                      <a:moveTo>
                        <a:pt x="174784" y="734282"/>
                      </a:moveTo>
                      <a:lnTo>
                        <a:pt x="115824" y="793147"/>
                      </a:lnTo>
                      <a:lnTo>
                        <a:pt x="164782" y="842105"/>
                      </a:lnTo>
                      <a:lnTo>
                        <a:pt x="223742" y="783241"/>
                      </a:lnTo>
                      <a:cubicBezTo>
                        <a:pt x="206026" y="768287"/>
                        <a:pt x="189643" y="751904"/>
                        <a:pt x="174784" y="734282"/>
                      </a:cubicBezTo>
                      <a:lnTo>
                        <a:pt x="174784" y="734282"/>
                      </a:lnTo>
                      <a:close/>
                      <a:moveTo>
                        <a:pt x="444341" y="874586"/>
                      </a:moveTo>
                      <a:lnTo>
                        <a:pt x="444341" y="957929"/>
                      </a:lnTo>
                      <a:lnTo>
                        <a:pt x="513493" y="957929"/>
                      </a:lnTo>
                      <a:lnTo>
                        <a:pt x="513493" y="874586"/>
                      </a:lnTo>
                      <a:cubicBezTo>
                        <a:pt x="502063" y="875538"/>
                        <a:pt x="490538" y="876110"/>
                        <a:pt x="478917" y="876110"/>
                      </a:cubicBezTo>
                      <a:cubicBezTo>
                        <a:pt x="467296" y="876110"/>
                        <a:pt x="455771" y="875538"/>
                        <a:pt x="444341" y="874586"/>
                      </a:cubicBezTo>
                      <a:lnTo>
                        <a:pt x="444341" y="874586"/>
                      </a:lnTo>
                      <a:close/>
                      <a:moveTo>
                        <a:pt x="734187" y="783146"/>
                      </a:moveTo>
                      <a:lnTo>
                        <a:pt x="793147" y="842010"/>
                      </a:lnTo>
                      <a:lnTo>
                        <a:pt x="842105" y="793052"/>
                      </a:lnTo>
                      <a:lnTo>
                        <a:pt x="783146" y="734282"/>
                      </a:lnTo>
                      <a:cubicBezTo>
                        <a:pt x="768287" y="751904"/>
                        <a:pt x="751904" y="768287"/>
                        <a:pt x="734187" y="783146"/>
                      </a:cubicBezTo>
                      <a:lnTo>
                        <a:pt x="734187" y="783146"/>
                      </a:lnTo>
                      <a:close/>
                      <a:moveTo>
                        <a:pt x="874585" y="513588"/>
                      </a:moveTo>
                      <a:lnTo>
                        <a:pt x="957929" y="513588"/>
                      </a:lnTo>
                      <a:lnTo>
                        <a:pt x="957929" y="444437"/>
                      </a:lnTo>
                      <a:lnTo>
                        <a:pt x="874585" y="444437"/>
                      </a:lnTo>
                      <a:cubicBezTo>
                        <a:pt x="875538" y="455866"/>
                        <a:pt x="876109" y="467392"/>
                        <a:pt x="876109" y="479012"/>
                      </a:cubicBezTo>
                      <a:cubicBezTo>
                        <a:pt x="876109" y="490633"/>
                        <a:pt x="875538" y="502158"/>
                        <a:pt x="874585" y="513588"/>
                      </a:cubicBezTo>
                      <a:lnTo>
                        <a:pt x="874585" y="513588"/>
                      </a:lnTo>
                      <a:close/>
                      <a:moveTo>
                        <a:pt x="783146" y="223742"/>
                      </a:moveTo>
                      <a:lnTo>
                        <a:pt x="842105" y="164783"/>
                      </a:lnTo>
                      <a:lnTo>
                        <a:pt x="793147" y="115824"/>
                      </a:lnTo>
                      <a:lnTo>
                        <a:pt x="734187" y="174784"/>
                      </a:lnTo>
                      <a:cubicBezTo>
                        <a:pt x="751904" y="189643"/>
                        <a:pt x="768287" y="206026"/>
                        <a:pt x="783146" y="223742"/>
                      </a:cubicBezTo>
                      <a:close/>
                    </a:path>
                  </a:pathLst>
                </a:custGeom>
                <a:solidFill>
                  <a:srgbClr val="9E561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6987920" y="3839241"/>
                  <a:ext cx="1050035" cy="1050035"/>
                </a:xfrm>
                <a:custGeom>
                  <a:rect b="b" l="l" r="r" t="t"/>
                  <a:pathLst>
                    <a:path extrusionOk="0" h="1050035" w="1050035">
                      <a:moveTo>
                        <a:pt x="525018" y="0"/>
                      </a:moveTo>
                      <a:cubicBezTo>
                        <a:pt x="814959" y="0"/>
                        <a:pt x="1050036" y="235077"/>
                        <a:pt x="1050036" y="525018"/>
                      </a:cubicBezTo>
                      <a:cubicBezTo>
                        <a:pt x="1050036" y="815054"/>
                        <a:pt x="814959" y="1050036"/>
                        <a:pt x="525018" y="1050036"/>
                      </a:cubicBezTo>
                      <a:cubicBezTo>
                        <a:pt x="235077" y="1050036"/>
                        <a:pt x="0" y="814959"/>
                        <a:pt x="0" y="525018"/>
                      </a:cubicBezTo>
                      <a:cubicBezTo>
                        <a:pt x="0" y="235077"/>
                        <a:pt x="235077" y="0"/>
                        <a:pt x="525018" y="0"/>
                      </a:cubicBezTo>
                      <a:lnTo>
                        <a:pt x="525018" y="0"/>
                      </a:lnTo>
                      <a:close/>
                      <a:moveTo>
                        <a:pt x="525018" y="383953"/>
                      </a:moveTo>
                      <a:cubicBezTo>
                        <a:pt x="447103" y="383953"/>
                        <a:pt x="383953" y="447103"/>
                        <a:pt x="383953" y="525018"/>
                      </a:cubicBezTo>
                      <a:cubicBezTo>
                        <a:pt x="383953" y="602932"/>
                        <a:pt x="447103" y="666083"/>
                        <a:pt x="525018" y="666083"/>
                      </a:cubicBezTo>
                      <a:cubicBezTo>
                        <a:pt x="602932" y="666083"/>
                        <a:pt x="666083" y="602932"/>
                        <a:pt x="666083" y="525018"/>
                      </a:cubicBezTo>
                      <a:cubicBezTo>
                        <a:pt x="666178" y="447103"/>
                        <a:pt x="602932" y="383953"/>
                        <a:pt x="525018" y="383953"/>
                      </a:cubicBezTo>
                      <a:lnTo>
                        <a:pt x="525018" y="383953"/>
                      </a:lnTo>
                      <a:close/>
                      <a:moveTo>
                        <a:pt x="525018" y="92297"/>
                      </a:moveTo>
                      <a:cubicBezTo>
                        <a:pt x="285940" y="92297"/>
                        <a:pt x="92202" y="286036"/>
                        <a:pt x="92202" y="525113"/>
                      </a:cubicBezTo>
                      <a:cubicBezTo>
                        <a:pt x="92202" y="764191"/>
                        <a:pt x="285940" y="957929"/>
                        <a:pt x="525018" y="957929"/>
                      </a:cubicBezTo>
                      <a:cubicBezTo>
                        <a:pt x="764000" y="957929"/>
                        <a:pt x="957834" y="764191"/>
                        <a:pt x="957834" y="525113"/>
                      </a:cubicBezTo>
                      <a:cubicBezTo>
                        <a:pt x="957834" y="286036"/>
                        <a:pt x="764095" y="92297"/>
                        <a:pt x="525018" y="92297"/>
                      </a:cubicBezTo>
                      <a:close/>
                    </a:path>
                  </a:pathLst>
                </a:custGeom>
                <a:solidFill>
                  <a:srgbClr val="D98E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6987920" y="3912012"/>
                  <a:ext cx="1048035" cy="977360"/>
                </a:xfrm>
                <a:custGeom>
                  <a:rect b="b" l="l" r="r" t="t"/>
                  <a:pathLst>
                    <a:path extrusionOk="0" h="977360" w="1048035">
                      <a:moveTo>
                        <a:pt x="791813" y="0"/>
                      </a:moveTo>
                      <a:cubicBezTo>
                        <a:pt x="884491" y="54769"/>
                        <a:pt x="958882" y="137160"/>
                        <a:pt x="1003554" y="235934"/>
                      </a:cubicBezTo>
                      <a:cubicBezTo>
                        <a:pt x="980789" y="243078"/>
                        <a:pt x="956881" y="246793"/>
                        <a:pt x="932497" y="246793"/>
                      </a:cubicBezTo>
                      <a:cubicBezTo>
                        <a:pt x="923353" y="246793"/>
                        <a:pt x="914209" y="246221"/>
                        <a:pt x="905161" y="245173"/>
                      </a:cubicBezTo>
                      <a:cubicBezTo>
                        <a:pt x="855631" y="154495"/>
                        <a:pt x="774573" y="83439"/>
                        <a:pt x="676751" y="46863"/>
                      </a:cubicBezTo>
                      <a:cubicBezTo>
                        <a:pt x="716185" y="34290"/>
                        <a:pt x="754666" y="18574"/>
                        <a:pt x="791813" y="0"/>
                      </a:cubicBezTo>
                      <a:lnTo>
                        <a:pt x="791813" y="0"/>
                      </a:lnTo>
                      <a:close/>
                      <a:moveTo>
                        <a:pt x="1048036" y="498919"/>
                      </a:moveTo>
                      <a:cubicBezTo>
                        <a:pt x="1039463" y="596551"/>
                        <a:pt x="1004125" y="686562"/>
                        <a:pt x="949452" y="761524"/>
                      </a:cubicBezTo>
                      <a:cubicBezTo>
                        <a:pt x="915543" y="757142"/>
                        <a:pt x="882015" y="749713"/>
                        <a:pt x="849058" y="739235"/>
                      </a:cubicBezTo>
                      <a:cubicBezTo>
                        <a:pt x="901351" y="680180"/>
                        <a:pt x="937736" y="606743"/>
                        <a:pt x="951643" y="525685"/>
                      </a:cubicBezTo>
                      <a:cubicBezTo>
                        <a:pt x="984599" y="521399"/>
                        <a:pt x="1017080" y="512445"/>
                        <a:pt x="1048036" y="498919"/>
                      </a:cubicBezTo>
                      <a:lnTo>
                        <a:pt x="1048036" y="498919"/>
                      </a:lnTo>
                      <a:close/>
                      <a:moveTo>
                        <a:pt x="782669" y="909828"/>
                      </a:moveTo>
                      <a:cubicBezTo>
                        <a:pt x="706564" y="952786"/>
                        <a:pt x="618649" y="977360"/>
                        <a:pt x="525018" y="977360"/>
                      </a:cubicBezTo>
                      <a:cubicBezTo>
                        <a:pt x="397002" y="977360"/>
                        <a:pt x="279749" y="931545"/>
                        <a:pt x="188595" y="855440"/>
                      </a:cubicBezTo>
                      <a:cubicBezTo>
                        <a:pt x="227743" y="842867"/>
                        <a:pt x="267938" y="833437"/>
                        <a:pt x="308610" y="827246"/>
                      </a:cubicBezTo>
                      <a:cubicBezTo>
                        <a:pt x="372237" y="864108"/>
                        <a:pt x="446151" y="885158"/>
                        <a:pt x="524923" y="885158"/>
                      </a:cubicBezTo>
                      <a:cubicBezTo>
                        <a:pt x="576358" y="885158"/>
                        <a:pt x="625602" y="876205"/>
                        <a:pt x="671417" y="859726"/>
                      </a:cubicBezTo>
                      <a:cubicBezTo>
                        <a:pt x="709993" y="873252"/>
                        <a:pt x="747141" y="890016"/>
                        <a:pt x="782669" y="909828"/>
                      </a:cubicBezTo>
                      <a:lnTo>
                        <a:pt x="782669" y="909828"/>
                      </a:lnTo>
                      <a:close/>
                      <a:moveTo>
                        <a:pt x="60198" y="696468"/>
                      </a:moveTo>
                      <a:cubicBezTo>
                        <a:pt x="21812" y="623507"/>
                        <a:pt x="0" y="540449"/>
                        <a:pt x="0" y="452247"/>
                      </a:cubicBezTo>
                      <a:cubicBezTo>
                        <a:pt x="0" y="441103"/>
                        <a:pt x="381" y="430054"/>
                        <a:pt x="1048" y="419005"/>
                      </a:cubicBezTo>
                      <a:cubicBezTo>
                        <a:pt x="32671" y="420052"/>
                        <a:pt x="63913" y="427958"/>
                        <a:pt x="92392" y="442341"/>
                      </a:cubicBezTo>
                      <a:cubicBezTo>
                        <a:pt x="92297" y="445579"/>
                        <a:pt x="92297" y="448913"/>
                        <a:pt x="92297" y="452247"/>
                      </a:cubicBezTo>
                      <a:cubicBezTo>
                        <a:pt x="92297" y="563785"/>
                        <a:pt x="134493" y="665417"/>
                        <a:pt x="203740" y="742188"/>
                      </a:cubicBezTo>
                      <a:cubicBezTo>
                        <a:pt x="177736" y="735901"/>
                        <a:pt x="152114" y="727234"/>
                        <a:pt x="127254" y="716280"/>
                      </a:cubicBezTo>
                      <a:cubicBezTo>
                        <a:pt x="105442" y="706565"/>
                        <a:pt x="82867" y="700087"/>
                        <a:pt x="60198" y="696468"/>
                      </a:cubicBezTo>
                      <a:lnTo>
                        <a:pt x="60198" y="696468"/>
                      </a:lnTo>
                      <a:close/>
                      <a:moveTo>
                        <a:pt x="18859" y="312515"/>
                      </a:moveTo>
                      <a:cubicBezTo>
                        <a:pt x="44958" y="217932"/>
                        <a:pt x="96774" y="134112"/>
                        <a:pt x="166306" y="68961"/>
                      </a:cubicBezTo>
                      <a:cubicBezTo>
                        <a:pt x="214026" y="70104"/>
                        <a:pt x="261651" y="72771"/>
                        <a:pt x="309276" y="77057"/>
                      </a:cubicBezTo>
                      <a:cubicBezTo>
                        <a:pt x="212884" y="132588"/>
                        <a:pt x="140017" y="224123"/>
                        <a:pt x="108871" y="333280"/>
                      </a:cubicBezTo>
                      <a:cubicBezTo>
                        <a:pt x="79248" y="324421"/>
                        <a:pt x="49149" y="317468"/>
                        <a:pt x="18859" y="312515"/>
                      </a:cubicBezTo>
                      <a:lnTo>
                        <a:pt x="18859" y="312515"/>
                      </a:lnTo>
                      <a:close/>
                      <a:moveTo>
                        <a:pt x="383953" y="452723"/>
                      </a:moveTo>
                      <a:cubicBezTo>
                        <a:pt x="469011" y="397192"/>
                        <a:pt x="577120" y="393001"/>
                        <a:pt x="665607" y="440245"/>
                      </a:cubicBezTo>
                      <a:cubicBezTo>
                        <a:pt x="665988" y="444246"/>
                        <a:pt x="666178" y="448246"/>
                        <a:pt x="666178" y="452342"/>
                      </a:cubicBezTo>
                      <a:cubicBezTo>
                        <a:pt x="666178" y="530257"/>
                        <a:pt x="603028" y="593408"/>
                        <a:pt x="525113" y="593408"/>
                      </a:cubicBezTo>
                      <a:cubicBezTo>
                        <a:pt x="447199" y="593408"/>
                        <a:pt x="384143" y="530447"/>
                        <a:pt x="383953" y="452723"/>
                      </a:cubicBezTo>
                      <a:close/>
                    </a:path>
                  </a:pathLst>
                </a:custGeom>
                <a:solidFill>
                  <a:srgbClr val="F7AA6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2" name="Google Shape;512;p6"/>
            <p:cNvSpPr/>
            <p:nvPr/>
          </p:nvSpPr>
          <p:spPr>
            <a:xfrm rot="-1954443">
              <a:off x="-97283" y="5681492"/>
              <a:ext cx="1408533" cy="50150"/>
            </a:xfrm>
            <a:custGeom>
              <a:rect b="b" l="l" r="r" t="t"/>
              <a:pathLst>
                <a:path extrusionOk="0" h="93914" w="2637701">
                  <a:moveTo>
                    <a:pt x="0" y="0"/>
                  </a:moveTo>
                  <a:lnTo>
                    <a:pt x="2637702" y="0"/>
                  </a:lnTo>
                  <a:lnTo>
                    <a:pt x="2637702" y="93914"/>
                  </a:lnTo>
                  <a:lnTo>
                    <a:pt x="0" y="93914"/>
                  </a:lnTo>
                  <a:close/>
                </a:path>
              </a:pathLst>
            </a:custGeom>
            <a:solidFill>
              <a:srgbClr val="D98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124630" y="5353819"/>
              <a:ext cx="27670" cy="27670"/>
            </a:xfrm>
            <a:custGeom>
              <a:rect b="b" l="l" r="r" t="t"/>
              <a:pathLst>
                <a:path extrusionOk="0" h="51720" w="51720">
                  <a:moveTo>
                    <a:pt x="25908" y="51721"/>
                  </a:moveTo>
                  <a:cubicBezTo>
                    <a:pt x="40196" y="51721"/>
                    <a:pt x="51721" y="40100"/>
                    <a:pt x="51721" y="25813"/>
                  </a:cubicBezTo>
                  <a:cubicBezTo>
                    <a:pt x="51721" y="11525"/>
                    <a:pt x="40100" y="0"/>
                    <a:pt x="25908" y="0"/>
                  </a:cubicBezTo>
                  <a:cubicBezTo>
                    <a:pt x="11621" y="0"/>
                    <a:pt x="0" y="11621"/>
                    <a:pt x="0" y="25813"/>
                  </a:cubicBezTo>
                  <a:cubicBezTo>
                    <a:pt x="0" y="40100"/>
                    <a:pt x="11716" y="51721"/>
                    <a:pt x="25908" y="51721"/>
                  </a:cubicBez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6"/>
          <p:cNvGrpSpPr/>
          <p:nvPr/>
        </p:nvGrpSpPr>
        <p:grpSpPr>
          <a:xfrm flipH="1" rot="370135">
            <a:off x="4008702" y="5134839"/>
            <a:ext cx="1218521" cy="1264566"/>
            <a:chOff x="2362009" y="2723845"/>
            <a:chExt cx="709331" cy="736134"/>
          </a:xfrm>
        </p:grpSpPr>
        <p:sp>
          <p:nvSpPr>
            <p:cNvPr id="515" name="Google Shape;515;p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6"/>
          <p:cNvGrpSpPr/>
          <p:nvPr/>
        </p:nvGrpSpPr>
        <p:grpSpPr>
          <a:xfrm flipH="1">
            <a:off x="567552" y="3118815"/>
            <a:ext cx="3249525" cy="2760643"/>
            <a:chOff x="8763303" y="3646951"/>
            <a:chExt cx="2515891" cy="2137383"/>
          </a:xfrm>
        </p:grpSpPr>
        <p:sp>
          <p:nvSpPr>
            <p:cNvPr id="522" name="Google Shape;522;p6"/>
            <p:cNvSpPr/>
            <p:nvPr/>
          </p:nvSpPr>
          <p:spPr>
            <a:xfrm>
              <a:off x="9392154" y="3646951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84B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6"/>
            <p:cNvGrpSpPr/>
            <p:nvPr/>
          </p:nvGrpSpPr>
          <p:grpSpPr>
            <a:xfrm>
              <a:off x="9438489" y="3761071"/>
              <a:ext cx="1036772" cy="1278910"/>
              <a:chOff x="2409511" y="2857573"/>
              <a:chExt cx="603547" cy="744505"/>
            </a:xfrm>
          </p:grpSpPr>
          <p:sp>
            <p:nvSpPr>
              <p:cNvPr id="524" name="Google Shape;524;p6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7" name="Google Shape;527;p6"/>
            <p:cNvSpPr/>
            <p:nvPr/>
          </p:nvSpPr>
          <p:spPr>
            <a:xfrm>
              <a:off x="10194259" y="4391304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" name="Google Shape;528;p6"/>
            <p:cNvGrpSpPr/>
            <p:nvPr/>
          </p:nvGrpSpPr>
          <p:grpSpPr>
            <a:xfrm>
              <a:off x="10240594" y="4505424"/>
              <a:ext cx="1036772" cy="1278910"/>
              <a:chOff x="2409511" y="2857573"/>
              <a:chExt cx="603547" cy="744505"/>
            </a:xfrm>
          </p:grpSpPr>
          <p:sp>
            <p:nvSpPr>
              <p:cNvPr id="529" name="Google Shape;529;p6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2" name="Google Shape;532;p6"/>
            <p:cNvSpPr/>
            <p:nvPr/>
          </p:nvSpPr>
          <p:spPr>
            <a:xfrm>
              <a:off x="8763303" y="4259759"/>
              <a:ext cx="1084935" cy="1129421"/>
            </a:xfrm>
            <a:custGeom>
              <a:rect b="b" l="l" r="r" t="t"/>
              <a:pathLst>
                <a:path extrusionOk="0" h="25515" w="24510">
                  <a:moveTo>
                    <a:pt x="12255" y="1"/>
                  </a:moveTo>
                  <a:cubicBezTo>
                    <a:pt x="6079" y="1"/>
                    <a:pt x="1" y="8432"/>
                    <a:pt x="1" y="15466"/>
                  </a:cubicBezTo>
                  <a:cubicBezTo>
                    <a:pt x="1" y="22524"/>
                    <a:pt x="6079" y="25514"/>
                    <a:pt x="12255" y="25514"/>
                  </a:cubicBezTo>
                  <a:cubicBezTo>
                    <a:pt x="18431" y="25514"/>
                    <a:pt x="24509" y="22696"/>
                    <a:pt x="24509" y="15662"/>
                  </a:cubicBezTo>
                  <a:cubicBezTo>
                    <a:pt x="24509" y="8603"/>
                    <a:pt x="18431" y="1"/>
                    <a:pt x="12255" y="1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6"/>
            <p:cNvGrpSpPr/>
            <p:nvPr/>
          </p:nvGrpSpPr>
          <p:grpSpPr>
            <a:xfrm>
              <a:off x="8809638" y="4373879"/>
              <a:ext cx="1036772" cy="1278910"/>
              <a:chOff x="2409511" y="2857573"/>
              <a:chExt cx="603547" cy="744505"/>
            </a:xfrm>
          </p:grpSpPr>
          <p:sp>
            <p:nvSpPr>
              <p:cNvPr id="534" name="Google Shape;534;p6"/>
              <p:cNvSpPr/>
              <p:nvPr/>
            </p:nvSpPr>
            <p:spPr>
              <a:xfrm rot="-1561164">
                <a:off x="2535891" y="2901207"/>
                <a:ext cx="350787" cy="657237"/>
              </a:xfrm>
              <a:custGeom>
                <a:rect b="b" l="l" r="r" t="t"/>
                <a:pathLst>
                  <a:path extrusionOk="0" h="506749" w="298799">
                    <a:moveTo>
                      <a:pt x="237839" y="240430"/>
                    </a:moveTo>
                    <a:cubicBezTo>
                      <a:pt x="220694" y="243193"/>
                      <a:pt x="201073" y="247765"/>
                      <a:pt x="179737" y="255004"/>
                    </a:cubicBezTo>
                    <a:cubicBezTo>
                      <a:pt x="166592" y="259480"/>
                      <a:pt x="154781" y="264434"/>
                      <a:pt x="144018" y="269386"/>
                    </a:cubicBezTo>
                    <a:cubicBezTo>
                      <a:pt x="149447" y="258814"/>
                      <a:pt x="155162" y="247955"/>
                      <a:pt x="160973" y="236811"/>
                    </a:cubicBezTo>
                    <a:cubicBezTo>
                      <a:pt x="175165" y="209950"/>
                      <a:pt x="188690" y="184995"/>
                      <a:pt x="201359" y="162040"/>
                    </a:cubicBezTo>
                    <a:cubicBezTo>
                      <a:pt x="211836" y="155944"/>
                      <a:pt x="223457" y="149752"/>
                      <a:pt x="236411" y="143847"/>
                    </a:cubicBezTo>
                    <a:cubicBezTo>
                      <a:pt x="259271" y="133560"/>
                      <a:pt x="280511" y="126702"/>
                      <a:pt x="298799" y="122035"/>
                    </a:cubicBezTo>
                    <a:cubicBezTo>
                      <a:pt x="281654" y="124797"/>
                      <a:pt x="262033" y="129369"/>
                      <a:pt x="240697" y="136608"/>
                    </a:cubicBezTo>
                    <a:cubicBezTo>
                      <a:pt x="228886" y="140608"/>
                      <a:pt x="218027" y="144990"/>
                      <a:pt x="208217" y="149467"/>
                    </a:cubicBezTo>
                    <a:cubicBezTo>
                      <a:pt x="259652" y="57074"/>
                      <a:pt x="294799" y="1258"/>
                      <a:pt x="292894" y="19"/>
                    </a:cubicBezTo>
                    <a:cubicBezTo>
                      <a:pt x="290798" y="-1219"/>
                      <a:pt x="249650" y="56979"/>
                      <a:pt x="201168" y="136322"/>
                    </a:cubicBezTo>
                    <a:cubicBezTo>
                      <a:pt x="200406" y="127750"/>
                      <a:pt x="199358" y="118796"/>
                      <a:pt x="197834" y="109367"/>
                    </a:cubicBezTo>
                    <a:cubicBezTo>
                      <a:pt x="194215" y="87173"/>
                      <a:pt x="188881" y="67742"/>
                      <a:pt x="183261" y="51264"/>
                    </a:cubicBezTo>
                    <a:cubicBezTo>
                      <a:pt x="187833" y="69647"/>
                      <a:pt x="191834" y="91555"/>
                      <a:pt x="193453" y="116605"/>
                    </a:cubicBezTo>
                    <a:cubicBezTo>
                      <a:pt x="194215" y="127654"/>
                      <a:pt x="194310" y="138037"/>
                      <a:pt x="194215" y="147752"/>
                    </a:cubicBezTo>
                    <a:cubicBezTo>
                      <a:pt x="185642" y="161849"/>
                      <a:pt x="176975" y="176613"/>
                      <a:pt x="168212" y="191662"/>
                    </a:cubicBezTo>
                    <a:cubicBezTo>
                      <a:pt x="154019" y="216237"/>
                      <a:pt x="140970" y="239764"/>
                      <a:pt x="128873" y="262243"/>
                    </a:cubicBezTo>
                    <a:cubicBezTo>
                      <a:pt x="128111" y="252337"/>
                      <a:pt x="126968" y="241764"/>
                      <a:pt x="125158" y="230525"/>
                    </a:cubicBezTo>
                    <a:cubicBezTo>
                      <a:pt x="121539" y="208331"/>
                      <a:pt x="116205" y="188900"/>
                      <a:pt x="110585" y="172422"/>
                    </a:cubicBezTo>
                    <a:cubicBezTo>
                      <a:pt x="115157" y="190805"/>
                      <a:pt x="119158" y="212713"/>
                      <a:pt x="120777" y="237763"/>
                    </a:cubicBezTo>
                    <a:cubicBezTo>
                      <a:pt x="121730" y="251575"/>
                      <a:pt x="121825" y="264434"/>
                      <a:pt x="121349" y="276340"/>
                    </a:cubicBezTo>
                    <a:cubicBezTo>
                      <a:pt x="91726" y="332537"/>
                      <a:pt x="16669" y="468173"/>
                      <a:pt x="0" y="505321"/>
                    </a:cubicBezTo>
                    <a:cubicBezTo>
                      <a:pt x="4858" y="508178"/>
                      <a:pt x="14002" y="503892"/>
                      <a:pt x="18860" y="506750"/>
                    </a:cubicBezTo>
                    <a:cubicBezTo>
                      <a:pt x="35338" y="471126"/>
                      <a:pt x="107061" y="341300"/>
                      <a:pt x="137446" y="281864"/>
                    </a:cubicBezTo>
                    <a:cubicBezTo>
                      <a:pt x="148590" y="275197"/>
                      <a:pt x="161163" y="268434"/>
                      <a:pt x="175355" y="261957"/>
                    </a:cubicBezTo>
                    <a:cubicBezTo>
                      <a:pt x="198311" y="251956"/>
                      <a:pt x="219551" y="245098"/>
                      <a:pt x="237839" y="240430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 rot="-2515216">
                <a:off x="2514083" y="3102481"/>
                <a:ext cx="166142" cy="338012"/>
              </a:xfrm>
              <a:custGeom>
                <a:rect b="b" l="l" r="r" t="t"/>
                <a:pathLst>
                  <a:path extrusionOk="0" h="354234" w="174116">
                    <a:moveTo>
                      <a:pt x="92202" y="172879"/>
                    </a:moveTo>
                    <a:cubicBezTo>
                      <a:pt x="92488" y="173641"/>
                      <a:pt x="92773" y="174307"/>
                      <a:pt x="93059" y="175070"/>
                    </a:cubicBezTo>
                    <a:cubicBezTo>
                      <a:pt x="92773" y="168021"/>
                      <a:pt x="92488" y="161068"/>
                      <a:pt x="92012" y="153924"/>
                    </a:cubicBezTo>
                    <a:cubicBezTo>
                      <a:pt x="87821" y="94012"/>
                      <a:pt x="77343" y="42100"/>
                      <a:pt x="65818" y="0"/>
                    </a:cubicBezTo>
                    <a:cubicBezTo>
                      <a:pt x="79153" y="35052"/>
                      <a:pt x="93821" y="83439"/>
                      <a:pt x="101251" y="142304"/>
                    </a:cubicBezTo>
                    <a:cubicBezTo>
                      <a:pt x="107251" y="132969"/>
                      <a:pt x="114014" y="123158"/>
                      <a:pt x="122015" y="113062"/>
                    </a:cubicBezTo>
                    <a:cubicBezTo>
                      <a:pt x="135922" y="95440"/>
                      <a:pt x="150019" y="80963"/>
                      <a:pt x="162877" y="69342"/>
                    </a:cubicBezTo>
                    <a:cubicBezTo>
                      <a:pt x="150019" y="83153"/>
                      <a:pt x="135826" y="100489"/>
                      <a:pt x="122301" y="121539"/>
                    </a:cubicBezTo>
                    <a:cubicBezTo>
                      <a:pt x="114681" y="133350"/>
                      <a:pt x="108299" y="144685"/>
                      <a:pt x="102870" y="155448"/>
                    </a:cubicBezTo>
                    <a:cubicBezTo>
                      <a:pt x="103727" y="163925"/>
                      <a:pt x="104584" y="172593"/>
                      <a:pt x="105061" y="181451"/>
                    </a:cubicBezTo>
                    <a:cubicBezTo>
                      <a:pt x="106108" y="197834"/>
                      <a:pt x="106394" y="213646"/>
                      <a:pt x="106108" y="228695"/>
                    </a:cubicBezTo>
                    <a:cubicBezTo>
                      <a:pt x="112204" y="222313"/>
                      <a:pt x="118872" y="215741"/>
                      <a:pt x="126301" y="209074"/>
                    </a:cubicBezTo>
                    <a:cubicBezTo>
                      <a:pt x="143065" y="194120"/>
                      <a:pt x="159448" y="182213"/>
                      <a:pt x="174117" y="172974"/>
                    </a:cubicBezTo>
                    <a:cubicBezTo>
                      <a:pt x="159067" y="184404"/>
                      <a:pt x="142113" y="198977"/>
                      <a:pt x="125158" y="217456"/>
                    </a:cubicBezTo>
                    <a:cubicBezTo>
                      <a:pt x="118015" y="225266"/>
                      <a:pt x="111633" y="232886"/>
                      <a:pt x="105823" y="240316"/>
                    </a:cubicBezTo>
                    <a:cubicBezTo>
                      <a:pt x="104394" y="284035"/>
                      <a:pt x="98584" y="321755"/>
                      <a:pt x="92107" y="351282"/>
                    </a:cubicBezTo>
                    <a:cubicBezTo>
                      <a:pt x="88201" y="352234"/>
                      <a:pt x="84392" y="353187"/>
                      <a:pt x="80486" y="354235"/>
                    </a:cubicBezTo>
                    <a:cubicBezTo>
                      <a:pt x="84772" y="330994"/>
                      <a:pt x="88583" y="304229"/>
                      <a:pt x="91059" y="274891"/>
                    </a:cubicBezTo>
                    <a:cubicBezTo>
                      <a:pt x="81534" y="267557"/>
                      <a:pt x="70961" y="260032"/>
                      <a:pt x="59055" y="252698"/>
                    </a:cubicBezTo>
                    <a:cubicBezTo>
                      <a:pt x="37719" y="239554"/>
                      <a:pt x="17526" y="230029"/>
                      <a:pt x="0" y="223075"/>
                    </a:cubicBezTo>
                    <a:cubicBezTo>
                      <a:pt x="16573" y="228029"/>
                      <a:pt x="35528" y="235077"/>
                      <a:pt x="55721" y="244983"/>
                    </a:cubicBezTo>
                    <a:cubicBezTo>
                      <a:pt x="69247" y="251650"/>
                      <a:pt x="81343" y="258699"/>
                      <a:pt x="91916" y="265557"/>
                    </a:cubicBezTo>
                    <a:cubicBezTo>
                      <a:pt x="93726" y="240411"/>
                      <a:pt x="94393" y="213360"/>
                      <a:pt x="93535" y="184690"/>
                    </a:cubicBezTo>
                    <a:cubicBezTo>
                      <a:pt x="83629" y="176022"/>
                      <a:pt x="72390" y="167068"/>
                      <a:pt x="59531" y="158210"/>
                    </a:cubicBezTo>
                    <a:cubicBezTo>
                      <a:pt x="38862" y="144018"/>
                      <a:pt x="19145" y="133540"/>
                      <a:pt x="1905" y="125730"/>
                    </a:cubicBezTo>
                    <a:cubicBezTo>
                      <a:pt x="18288" y="131540"/>
                      <a:pt x="36862" y="139446"/>
                      <a:pt x="56483" y="150304"/>
                    </a:cubicBezTo>
                    <a:cubicBezTo>
                      <a:pt x="69818" y="157734"/>
                      <a:pt x="81725" y="165449"/>
                      <a:pt x="92202" y="172879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 rot="-1557633">
                <a:off x="2653005" y="3149908"/>
                <a:ext cx="307505" cy="206123"/>
              </a:xfrm>
              <a:custGeom>
                <a:rect b="b" l="l" r="r" t="t"/>
                <a:pathLst>
                  <a:path extrusionOk="0" h="216122" w="322421">
                    <a:moveTo>
                      <a:pt x="157639" y="111157"/>
                    </a:moveTo>
                    <a:cubicBezTo>
                      <a:pt x="156877" y="111252"/>
                      <a:pt x="156115" y="111347"/>
                      <a:pt x="155258" y="111443"/>
                    </a:cubicBezTo>
                    <a:cubicBezTo>
                      <a:pt x="161544" y="108395"/>
                      <a:pt x="167831" y="105347"/>
                      <a:pt x="174403" y="102394"/>
                    </a:cubicBezTo>
                    <a:cubicBezTo>
                      <a:pt x="229171" y="77819"/>
                      <a:pt x="279940" y="62579"/>
                      <a:pt x="322421" y="52959"/>
                    </a:cubicBezTo>
                    <a:cubicBezTo>
                      <a:pt x="285274" y="57722"/>
                      <a:pt x="235649" y="67628"/>
                      <a:pt x="180213" y="88773"/>
                    </a:cubicBezTo>
                    <a:cubicBezTo>
                      <a:pt x="185642" y="79153"/>
                      <a:pt x="191071" y="68485"/>
                      <a:pt x="196120" y="56674"/>
                    </a:cubicBezTo>
                    <a:cubicBezTo>
                      <a:pt x="205073" y="36100"/>
                      <a:pt x="211169" y="16764"/>
                      <a:pt x="215360" y="0"/>
                    </a:cubicBezTo>
                    <a:cubicBezTo>
                      <a:pt x="209264" y="17907"/>
                      <a:pt x="200692" y="38481"/>
                      <a:pt x="188500" y="60389"/>
                    </a:cubicBezTo>
                    <a:cubicBezTo>
                      <a:pt x="181642" y="72676"/>
                      <a:pt x="174688" y="83629"/>
                      <a:pt x="167735" y="93536"/>
                    </a:cubicBezTo>
                    <a:cubicBezTo>
                      <a:pt x="159829" y="96774"/>
                      <a:pt x="151829" y="100108"/>
                      <a:pt x="143732" y="103823"/>
                    </a:cubicBezTo>
                    <a:cubicBezTo>
                      <a:pt x="128778" y="110681"/>
                      <a:pt x="114776" y="117824"/>
                      <a:pt x="101537" y="125159"/>
                    </a:cubicBezTo>
                    <a:cubicBezTo>
                      <a:pt x="104299" y="116777"/>
                      <a:pt x="106966" y="107728"/>
                      <a:pt x="109252" y="98108"/>
                    </a:cubicBezTo>
                    <a:cubicBezTo>
                      <a:pt x="114586" y="76295"/>
                      <a:pt x="117253" y="56293"/>
                      <a:pt x="118491" y="38958"/>
                    </a:cubicBezTo>
                    <a:cubicBezTo>
                      <a:pt x="115538" y="57626"/>
                      <a:pt x="110585" y="79439"/>
                      <a:pt x="102394" y="103061"/>
                    </a:cubicBezTo>
                    <a:cubicBezTo>
                      <a:pt x="98965" y="113062"/>
                      <a:pt x="95250" y="122301"/>
                      <a:pt x="91440" y="130874"/>
                    </a:cubicBezTo>
                    <a:cubicBezTo>
                      <a:pt x="53531" y="152781"/>
                      <a:pt x="23050" y="175736"/>
                      <a:pt x="0" y="195358"/>
                    </a:cubicBezTo>
                    <a:cubicBezTo>
                      <a:pt x="953" y="199263"/>
                      <a:pt x="1905" y="203073"/>
                      <a:pt x="2953" y="206978"/>
                    </a:cubicBezTo>
                    <a:cubicBezTo>
                      <a:pt x="21431" y="192215"/>
                      <a:pt x="43148" y="176213"/>
                      <a:pt x="67913" y="160211"/>
                    </a:cubicBezTo>
                    <a:cubicBezTo>
                      <a:pt x="78867" y="165164"/>
                      <a:pt x="90488" y="170974"/>
                      <a:pt x="102584" y="178022"/>
                    </a:cubicBezTo>
                    <a:cubicBezTo>
                      <a:pt x="124206" y="190595"/>
                      <a:pt x="142208" y="203930"/>
                      <a:pt x="156591" y="216122"/>
                    </a:cubicBezTo>
                    <a:cubicBezTo>
                      <a:pt x="144399" y="203835"/>
                      <a:pt x="129254" y="190405"/>
                      <a:pt x="110966" y="177356"/>
                    </a:cubicBezTo>
                    <a:cubicBezTo>
                      <a:pt x="98679" y="168593"/>
                      <a:pt x="86773" y="161258"/>
                      <a:pt x="75724" y="155067"/>
                    </a:cubicBezTo>
                    <a:cubicBezTo>
                      <a:pt x="96965" y="141637"/>
                      <a:pt x="120491" y="128207"/>
                      <a:pt x="146304" y="115443"/>
                    </a:cubicBezTo>
                    <a:cubicBezTo>
                      <a:pt x="158591" y="120110"/>
                      <a:pt x="171831" y="125825"/>
                      <a:pt x="185642" y="132969"/>
                    </a:cubicBezTo>
                    <a:cubicBezTo>
                      <a:pt x="207931" y="144494"/>
                      <a:pt x="226504" y="156877"/>
                      <a:pt x="241459" y="168402"/>
                    </a:cubicBezTo>
                    <a:cubicBezTo>
                      <a:pt x="228695" y="156686"/>
                      <a:pt x="212884" y="144113"/>
                      <a:pt x="194024" y="131826"/>
                    </a:cubicBezTo>
                    <a:cubicBezTo>
                      <a:pt x="181546" y="123635"/>
                      <a:pt x="169164" y="116777"/>
                      <a:pt x="157639" y="111157"/>
                    </a:cubicBezTo>
                    <a:close/>
                  </a:path>
                </a:pathLst>
              </a:custGeom>
              <a:solidFill>
                <a:srgbClr val="5331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7" name="Google Shape;537;p6"/>
          <p:cNvGrpSpPr/>
          <p:nvPr/>
        </p:nvGrpSpPr>
        <p:grpSpPr>
          <a:xfrm flipH="1">
            <a:off x="208529" y="5169533"/>
            <a:ext cx="516321" cy="535832"/>
            <a:chOff x="2362009" y="2723845"/>
            <a:chExt cx="709331" cy="736134"/>
          </a:xfrm>
        </p:grpSpPr>
        <p:sp>
          <p:nvSpPr>
            <p:cNvPr id="538" name="Google Shape;538;p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6"/>
          <p:cNvGrpSpPr/>
          <p:nvPr/>
        </p:nvGrpSpPr>
        <p:grpSpPr>
          <a:xfrm flipH="1">
            <a:off x="3089260" y="5403464"/>
            <a:ext cx="1218488" cy="1264531"/>
            <a:chOff x="2362009" y="2723845"/>
            <a:chExt cx="709331" cy="736134"/>
          </a:xfrm>
        </p:grpSpPr>
        <p:sp>
          <p:nvSpPr>
            <p:cNvPr id="545" name="Google Shape;545;p6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6"/>
          <p:cNvGrpSpPr/>
          <p:nvPr/>
        </p:nvGrpSpPr>
        <p:grpSpPr>
          <a:xfrm rot="-820229">
            <a:off x="8899275" y="4219134"/>
            <a:ext cx="296746" cy="1523040"/>
            <a:chOff x="1910182" y="1410071"/>
            <a:chExt cx="546202" cy="2803361"/>
          </a:xfrm>
        </p:grpSpPr>
        <p:sp>
          <p:nvSpPr>
            <p:cNvPr id="552" name="Google Shape;552;p6"/>
            <p:cNvSpPr/>
            <p:nvPr/>
          </p:nvSpPr>
          <p:spPr>
            <a:xfrm>
              <a:off x="2082844" y="1921408"/>
              <a:ext cx="108692" cy="1730017"/>
            </a:xfrm>
            <a:custGeom>
              <a:rect b="b" l="l" r="r" t="t"/>
              <a:pathLst>
                <a:path extrusionOk="0" h="73885" w="4642">
                  <a:moveTo>
                    <a:pt x="1205" y="0"/>
                  </a:moveTo>
                  <a:lnTo>
                    <a:pt x="0" y="59"/>
                  </a:lnTo>
                  <a:lnTo>
                    <a:pt x="3437" y="73885"/>
                  </a:lnTo>
                  <a:lnTo>
                    <a:pt x="4642" y="73855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1910182" y="3625200"/>
              <a:ext cx="546202" cy="578585"/>
            </a:xfrm>
            <a:custGeom>
              <a:rect b="b" l="l" r="r" t="t"/>
              <a:pathLst>
                <a:path extrusionOk="0" h="24710" w="23327">
                  <a:moveTo>
                    <a:pt x="17730" y="1"/>
                  </a:moveTo>
                  <a:cubicBezTo>
                    <a:pt x="17676" y="1"/>
                    <a:pt x="17622" y="2"/>
                    <a:pt x="17568" y="3"/>
                  </a:cubicBezTo>
                  <a:lnTo>
                    <a:pt x="4965" y="415"/>
                  </a:lnTo>
                  <a:cubicBezTo>
                    <a:pt x="2174" y="503"/>
                    <a:pt x="0" y="2823"/>
                    <a:pt x="118" y="5614"/>
                  </a:cubicBezTo>
                  <a:lnTo>
                    <a:pt x="882" y="23211"/>
                  </a:lnTo>
                  <a:lnTo>
                    <a:pt x="2086" y="22565"/>
                  </a:lnTo>
                  <a:lnTo>
                    <a:pt x="1322" y="5585"/>
                  </a:lnTo>
                  <a:cubicBezTo>
                    <a:pt x="1234" y="3470"/>
                    <a:pt x="2879" y="1707"/>
                    <a:pt x="4995" y="1619"/>
                  </a:cubicBezTo>
                  <a:lnTo>
                    <a:pt x="17598" y="1208"/>
                  </a:lnTo>
                  <a:cubicBezTo>
                    <a:pt x="17634" y="1207"/>
                    <a:pt x="17670" y="1206"/>
                    <a:pt x="17706" y="1206"/>
                  </a:cubicBezTo>
                  <a:cubicBezTo>
                    <a:pt x="19744" y="1206"/>
                    <a:pt x="21448" y="2830"/>
                    <a:pt x="21534" y="4880"/>
                  </a:cubicBezTo>
                  <a:lnTo>
                    <a:pt x="22122" y="24710"/>
                  </a:lnTo>
                  <a:lnTo>
                    <a:pt x="23326" y="24680"/>
                  </a:lnTo>
                  <a:lnTo>
                    <a:pt x="22739" y="4851"/>
                  </a:lnTo>
                  <a:cubicBezTo>
                    <a:pt x="22652" y="2143"/>
                    <a:pt x="20420" y="1"/>
                    <a:pt x="17730" y="1"/>
                  </a:cubicBez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246562" y="3640396"/>
              <a:ext cx="52988" cy="546202"/>
            </a:xfrm>
            <a:custGeom>
              <a:rect b="b" l="l" r="r" t="t"/>
              <a:pathLst>
                <a:path extrusionOk="0" h="23327" w="2263">
                  <a:moveTo>
                    <a:pt x="1205" y="1"/>
                  </a:moveTo>
                  <a:lnTo>
                    <a:pt x="0" y="30"/>
                  </a:lnTo>
                  <a:lnTo>
                    <a:pt x="1058" y="23326"/>
                  </a:lnTo>
                  <a:lnTo>
                    <a:pt x="2262" y="23268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078700" y="3642457"/>
              <a:ext cx="53012" cy="570975"/>
            </a:xfrm>
            <a:custGeom>
              <a:rect b="b" l="l" r="r" t="t"/>
              <a:pathLst>
                <a:path extrusionOk="0" h="24385" w="2264">
                  <a:moveTo>
                    <a:pt x="1205" y="1"/>
                  </a:moveTo>
                  <a:lnTo>
                    <a:pt x="1" y="59"/>
                  </a:lnTo>
                  <a:lnTo>
                    <a:pt x="1147" y="24384"/>
                  </a:lnTo>
                  <a:lnTo>
                    <a:pt x="2263" y="23943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52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058071" y="1410071"/>
              <a:ext cx="146554" cy="1959555"/>
            </a:xfrm>
            <a:custGeom>
              <a:rect b="b" l="l" r="r" t="t"/>
              <a:pathLst>
                <a:path extrusionOk="0" h="83688" w="6259">
                  <a:moveTo>
                    <a:pt x="1735" y="1"/>
                  </a:moveTo>
                  <a:cubicBezTo>
                    <a:pt x="1686" y="1"/>
                    <a:pt x="1637" y="4"/>
                    <a:pt x="1587" y="11"/>
                  </a:cubicBezTo>
                  <a:cubicBezTo>
                    <a:pt x="676" y="99"/>
                    <a:pt x="1" y="1215"/>
                    <a:pt x="59" y="2508"/>
                  </a:cubicBezTo>
                  <a:lnTo>
                    <a:pt x="2997" y="81563"/>
                  </a:lnTo>
                  <a:cubicBezTo>
                    <a:pt x="3025" y="82756"/>
                    <a:pt x="3708" y="83687"/>
                    <a:pt x="4527" y="83687"/>
                  </a:cubicBezTo>
                  <a:cubicBezTo>
                    <a:pt x="4575" y="83687"/>
                    <a:pt x="4623" y="83684"/>
                    <a:pt x="4672" y="83678"/>
                  </a:cubicBezTo>
                  <a:cubicBezTo>
                    <a:pt x="5582" y="83560"/>
                    <a:pt x="6258" y="82444"/>
                    <a:pt x="6199" y="81181"/>
                  </a:cubicBezTo>
                  <a:lnTo>
                    <a:pt x="3262" y="2126"/>
                  </a:lnTo>
                  <a:cubicBezTo>
                    <a:pt x="3234" y="906"/>
                    <a:pt x="2552" y="1"/>
                    <a:pt x="1735" y="1"/>
                  </a:cubicBezTo>
                  <a:close/>
                </a:path>
              </a:pathLst>
            </a:custGeom>
            <a:solidFill>
              <a:srgbClr val="EBC5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2124804" y="3223539"/>
              <a:ext cx="79822" cy="146086"/>
            </a:xfrm>
            <a:custGeom>
              <a:rect b="b" l="l" r="r" t="t"/>
              <a:pathLst>
                <a:path extrusionOk="0" h="6239" w="3409">
                  <a:moveTo>
                    <a:pt x="3232" y="1"/>
                  </a:moveTo>
                  <a:cubicBezTo>
                    <a:pt x="3085" y="206"/>
                    <a:pt x="2909" y="383"/>
                    <a:pt x="2703" y="530"/>
                  </a:cubicBezTo>
                  <a:cubicBezTo>
                    <a:pt x="2358" y="791"/>
                    <a:pt x="1984" y="908"/>
                    <a:pt x="1607" y="908"/>
                  </a:cubicBezTo>
                  <a:cubicBezTo>
                    <a:pt x="1052" y="908"/>
                    <a:pt x="490" y="655"/>
                    <a:pt x="0" y="236"/>
                  </a:cubicBezTo>
                  <a:lnTo>
                    <a:pt x="0" y="236"/>
                  </a:lnTo>
                  <a:lnTo>
                    <a:pt x="147" y="4114"/>
                  </a:lnTo>
                  <a:cubicBezTo>
                    <a:pt x="203" y="5307"/>
                    <a:pt x="861" y="6238"/>
                    <a:pt x="1702" y="6238"/>
                  </a:cubicBezTo>
                  <a:cubicBezTo>
                    <a:pt x="1751" y="6238"/>
                    <a:pt x="1801" y="6235"/>
                    <a:pt x="1851" y="6229"/>
                  </a:cubicBezTo>
                  <a:cubicBezTo>
                    <a:pt x="2732" y="6141"/>
                    <a:pt x="3408" y="4995"/>
                    <a:pt x="3379" y="3732"/>
                  </a:cubicBezTo>
                  <a:lnTo>
                    <a:pt x="3232" y="1"/>
                  </a:lnTo>
                  <a:close/>
                </a:path>
              </a:pathLst>
            </a:custGeom>
            <a:solidFill>
              <a:srgbClr val="EBC5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6"/>
          <p:cNvGrpSpPr/>
          <p:nvPr/>
        </p:nvGrpSpPr>
        <p:grpSpPr>
          <a:xfrm flipH="1">
            <a:off x="8574992" y="5530588"/>
            <a:ext cx="1293850" cy="687587"/>
            <a:chOff x="998197" y="4846302"/>
            <a:chExt cx="1293850" cy="687587"/>
          </a:xfrm>
        </p:grpSpPr>
        <p:sp>
          <p:nvSpPr>
            <p:cNvPr id="559" name="Google Shape;559;p6"/>
            <p:cNvSpPr/>
            <p:nvPr/>
          </p:nvSpPr>
          <p:spPr>
            <a:xfrm>
              <a:off x="998197" y="4846302"/>
              <a:ext cx="1293850" cy="531097"/>
            </a:xfrm>
            <a:custGeom>
              <a:rect b="b" l="l" r="r" t="t"/>
              <a:pathLst>
                <a:path extrusionOk="0" h="531097" w="1293850">
                  <a:moveTo>
                    <a:pt x="680040" y="0"/>
                  </a:moveTo>
                  <a:cubicBezTo>
                    <a:pt x="690281" y="12839"/>
                    <a:pt x="696853" y="25678"/>
                    <a:pt x="697515" y="38516"/>
                  </a:cubicBezTo>
                  <a:cubicBezTo>
                    <a:pt x="713003" y="39077"/>
                    <a:pt x="728338" y="40249"/>
                    <a:pt x="743469" y="42184"/>
                  </a:cubicBezTo>
                  <a:cubicBezTo>
                    <a:pt x="771236" y="35154"/>
                    <a:pt x="797218" y="23130"/>
                    <a:pt x="820603" y="3821"/>
                  </a:cubicBezTo>
                  <a:cubicBezTo>
                    <a:pt x="808529" y="21449"/>
                    <a:pt x="792990" y="35918"/>
                    <a:pt x="773681" y="46871"/>
                  </a:cubicBezTo>
                  <a:cubicBezTo>
                    <a:pt x="781119" y="48247"/>
                    <a:pt x="788659" y="49827"/>
                    <a:pt x="796149" y="51559"/>
                  </a:cubicBezTo>
                  <a:cubicBezTo>
                    <a:pt x="827787" y="57876"/>
                    <a:pt x="868748" y="62614"/>
                    <a:pt x="908283" y="49572"/>
                  </a:cubicBezTo>
                  <a:cubicBezTo>
                    <a:pt x="896973" y="62003"/>
                    <a:pt x="886121" y="70562"/>
                    <a:pt x="873893" y="76472"/>
                  </a:cubicBezTo>
                  <a:cubicBezTo>
                    <a:pt x="883828" y="80547"/>
                    <a:pt x="893610" y="84878"/>
                    <a:pt x="903290" y="89565"/>
                  </a:cubicBezTo>
                  <a:cubicBezTo>
                    <a:pt x="943640" y="88291"/>
                    <a:pt x="983175" y="85133"/>
                    <a:pt x="1021487" y="78866"/>
                  </a:cubicBezTo>
                  <a:cubicBezTo>
                    <a:pt x="995708" y="92265"/>
                    <a:pt x="968757" y="102404"/>
                    <a:pt x="940583" y="109281"/>
                  </a:cubicBezTo>
                  <a:cubicBezTo>
                    <a:pt x="956784" y="118656"/>
                    <a:pt x="972578" y="128896"/>
                    <a:pt x="987913" y="139900"/>
                  </a:cubicBezTo>
                  <a:cubicBezTo>
                    <a:pt x="1006865" y="138831"/>
                    <a:pt x="1025002" y="134500"/>
                    <a:pt x="1041866" y="125279"/>
                  </a:cubicBezTo>
                  <a:cubicBezTo>
                    <a:pt x="1031014" y="137659"/>
                    <a:pt x="1018023" y="146167"/>
                    <a:pt x="1003350" y="151466"/>
                  </a:cubicBezTo>
                  <a:cubicBezTo>
                    <a:pt x="1020570" y="164712"/>
                    <a:pt x="1037179" y="179028"/>
                    <a:pt x="1053074" y="194261"/>
                  </a:cubicBezTo>
                  <a:cubicBezTo>
                    <a:pt x="1067135" y="195433"/>
                    <a:pt x="1081809" y="195637"/>
                    <a:pt x="1097194" y="194618"/>
                  </a:cubicBezTo>
                  <a:cubicBezTo>
                    <a:pt x="1086699" y="199305"/>
                    <a:pt x="1076000" y="203126"/>
                    <a:pt x="1065149" y="206132"/>
                  </a:cubicBezTo>
                  <a:cubicBezTo>
                    <a:pt x="1076918" y="218053"/>
                    <a:pt x="1088278" y="230535"/>
                    <a:pt x="1099181" y="243476"/>
                  </a:cubicBezTo>
                  <a:cubicBezTo>
                    <a:pt x="1124145" y="242355"/>
                    <a:pt x="1148447" y="237159"/>
                    <a:pt x="1171577" y="225747"/>
                  </a:cubicBezTo>
                  <a:cubicBezTo>
                    <a:pt x="1155580" y="244189"/>
                    <a:pt x="1136016" y="255397"/>
                    <a:pt x="1114211" y="261919"/>
                  </a:cubicBezTo>
                  <a:cubicBezTo>
                    <a:pt x="1124909" y="275572"/>
                    <a:pt x="1135201" y="289736"/>
                    <a:pt x="1144983" y="304409"/>
                  </a:cubicBezTo>
                  <a:cubicBezTo>
                    <a:pt x="1169539" y="305886"/>
                    <a:pt x="1194096" y="304816"/>
                    <a:pt x="1218703" y="300180"/>
                  </a:cubicBezTo>
                  <a:cubicBezTo>
                    <a:pt x="1199445" y="311898"/>
                    <a:pt x="1178302" y="318368"/>
                    <a:pt x="1155834" y="321272"/>
                  </a:cubicBezTo>
                  <a:cubicBezTo>
                    <a:pt x="1162559" y="331971"/>
                    <a:pt x="1168978" y="342925"/>
                    <a:pt x="1175194" y="354082"/>
                  </a:cubicBezTo>
                  <a:cubicBezTo>
                    <a:pt x="1197764" y="358413"/>
                    <a:pt x="1221046" y="361826"/>
                    <a:pt x="1245450" y="363813"/>
                  </a:cubicBezTo>
                  <a:cubicBezTo>
                    <a:pt x="1226600" y="371302"/>
                    <a:pt x="1207393" y="375735"/>
                    <a:pt x="1187829" y="378027"/>
                  </a:cubicBezTo>
                  <a:cubicBezTo>
                    <a:pt x="1192669" y="387605"/>
                    <a:pt x="1197305" y="397336"/>
                    <a:pt x="1201789" y="407169"/>
                  </a:cubicBezTo>
                  <a:cubicBezTo>
                    <a:pt x="1219315" y="408595"/>
                    <a:pt x="1236840" y="408544"/>
                    <a:pt x="1254366" y="406404"/>
                  </a:cubicBezTo>
                  <a:cubicBezTo>
                    <a:pt x="1239540" y="413588"/>
                    <a:pt x="1224001" y="418275"/>
                    <a:pt x="1207902" y="420975"/>
                  </a:cubicBezTo>
                  <a:cubicBezTo>
                    <a:pt x="1217378" y="443086"/>
                    <a:pt x="1225836" y="465910"/>
                    <a:pt x="1233274" y="489346"/>
                  </a:cubicBezTo>
                  <a:cubicBezTo>
                    <a:pt x="1254060" y="487767"/>
                    <a:pt x="1274286" y="483538"/>
                    <a:pt x="1293850" y="475744"/>
                  </a:cubicBezTo>
                  <a:cubicBezTo>
                    <a:pt x="1280960" y="495103"/>
                    <a:pt x="1262874" y="507636"/>
                    <a:pt x="1241018" y="515329"/>
                  </a:cubicBezTo>
                  <a:lnTo>
                    <a:pt x="1244808" y="531097"/>
                  </a:lnTo>
                  <a:lnTo>
                    <a:pt x="51471" y="531097"/>
                  </a:lnTo>
                  <a:lnTo>
                    <a:pt x="0" y="497396"/>
                  </a:lnTo>
                  <a:cubicBezTo>
                    <a:pt x="42439" y="513037"/>
                    <a:pt x="82687" y="516501"/>
                    <a:pt x="120897" y="508451"/>
                  </a:cubicBezTo>
                  <a:cubicBezTo>
                    <a:pt x="127418" y="485933"/>
                    <a:pt x="134908" y="463975"/>
                    <a:pt x="143263" y="442577"/>
                  </a:cubicBezTo>
                  <a:cubicBezTo>
                    <a:pt x="112389" y="437991"/>
                    <a:pt x="82687" y="430706"/>
                    <a:pt x="53443" y="422351"/>
                  </a:cubicBezTo>
                  <a:cubicBezTo>
                    <a:pt x="87883" y="423217"/>
                    <a:pt x="122324" y="419957"/>
                    <a:pt x="156764" y="410328"/>
                  </a:cubicBezTo>
                  <a:cubicBezTo>
                    <a:pt x="163489" y="395247"/>
                    <a:pt x="170673" y="380523"/>
                    <a:pt x="178264" y="366106"/>
                  </a:cubicBezTo>
                  <a:cubicBezTo>
                    <a:pt x="141990" y="359941"/>
                    <a:pt x="107243" y="346440"/>
                    <a:pt x="74383" y="324431"/>
                  </a:cubicBezTo>
                  <a:cubicBezTo>
                    <a:pt x="116210" y="336709"/>
                    <a:pt x="157070" y="337422"/>
                    <a:pt x="197471" y="332022"/>
                  </a:cubicBezTo>
                  <a:cubicBezTo>
                    <a:pt x="203227" y="322444"/>
                    <a:pt x="209188" y="313069"/>
                    <a:pt x="215302" y="303848"/>
                  </a:cubicBezTo>
                  <a:cubicBezTo>
                    <a:pt x="172507" y="296512"/>
                    <a:pt x="130526" y="284081"/>
                    <a:pt x="89667" y="264619"/>
                  </a:cubicBezTo>
                  <a:cubicBezTo>
                    <a:pt x="139442" y="279597"/>
                    <a:pt x="188402" y="281381"/>
                    <a:pt x="236802" y="273586"/>
                  </a:cubicBezTo>
                  <a:cubicBezTo>
                    <a:pt x="241438" y="267421"/>
                    <a:pt x="246125" y="261307"/>
                    <a:pt x="250965" y="255347"/>
                  </a:cubicBezTo>
                  <a:cubicBezTo>
                    <a:pt x="216015" y="247552"/>
                    <a:pt x="184887" y="231758"/>
                    <a:pt x="158394" y="206132"/>
                  </a:cubicBezTo>
                  <a:cubicBezTo>
                    <a:pt x="198642" y="226205"/>
                    <a:pt x="241285" y="225900"/>
                    <a:pt x="285049" y="216321"/>
                  </a:cubicBezTo>
                  <a:cubicBezTo>
                    <a:pt x="294780" y="206030"/>
                    <a:pt x="304816" y="196044"/>
                    <a:pt x="315158" y="186517"/>
                  </a:cubicBezTo>
                  <a:cubicBezTo>
                    <a:pt x="287749" y="179487"/>
                    <a:pt x="263600" y="167463"/>
                    <a:pt x="243017" y="150192"/>
                  </a:cubicBezTo>
                  <a:cubicBezTo>
                    <a:pt x="279240" y="163642"/>
                    <a:pt x="315158" y="162827"/>
                    <a:pt x="350923" y="155898"/>
                  </a:cubicBezTo>
                  <a:cubicBezTo>
                    <a:pt x="363354" y="146065"/>
                    <a:pt x="376142" y="136793"/>
                    <a:pt x="389235" y="128081"/>
                  </a:cubicBezTo>
                  <a:cubicBezTo>
                    <a:pt x="356986" y="123598"/>
                    <a:pt x="326061" y="114987"/>
                    <a:pt x="296410" y="102455"/>
                  </a:cubicBezTo>
                  <a:cubicBezTo>
                    <a:pt x="335843" y="112287"/>
                    <a:pt x="375276" y="114071"/>
                    <a:pt x="414708" y="112033"/>
                  </a:cubicBezTo>
                  <a:cubicBezTo>
                    <a:pt x="425102" y="105868"/>
                    <a:pt x="435648" y="100111"/>
                    <a:pt x="446346" y="94660"/>
                  </a:cubicBezTo>
                  <a:cubicBezTo>
                    <a:pt x="408391" y="84368"/>
                    <a:pt x="377262" y="66334"/>
                    <a:pt x="354948" y="38211"/>
                  </a:cubicBezTo>
                  <a:cubicBezTo>
                    <a:pt x="393668" y="62309"/>
                    <a:pt x="435852" y="73669"/>
                    <a:pt x="479564" y="79274"/>
                  </a:cubicBezTo>
                  <a:cubicBezTo>
                    <a:pt x="506107" y="68015"/>
                    <a:pt x="533568" y="58895"/>
                    <a:pt x="561742" y="52170"/>
                  </a:cubicBezTo>
                  <a:cubicBezTo>
                    <a:pt x="552877" y="38720"/>
                    <a:pt x="548699" y="22468"/>
                    <a:pt x="548343" y="3872"/>
                  </a:cubicBezTo>
                  <a:cubicBezTo>
                    <a:pt x="560162" y="24556"/>
                    <a:pt x="575905" y="37293"/>
                    <a:pt x="593787" y="45598"/>
                  </a:cubicBezTo>
                  <a:cubicBezTo>
                    <a:pt x="621349" y="40860"/>
                    <a:pt x="649574" y="38312"/>
                    <a:pt x="678257" y="38211"/>
                  </a:cubicBezTo>
                  <a:cubicBezTo>
                    <a:pt x="680855" y="26544"/>
                    <a:pt x="681773" y="14011"/>
                    <a:pt x="680040" y="0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998197" y="4846303"/>
              <a:ext cx="936500" cy="512255"/>
            </a:xfrm>
            <a:custGeom>
              <a:rect b="b" l="l" r="r" t="t"/>
              <a:pathLst>
                <a:path extrusionOk="0" h="561375" w="936500">
                  <a:moveTo>
                    <a:pt x="680041" y="0"/>
                  </a:moveTo>
                  <a:cubicBezTo>
                    <a:pt x="690281" y="12839"/>
                    <a:pt x="696853" y="25678"/>
                    <a:pt x="697516" y="38516"/>
                  </a:cubicBezTo>
                  <a:cubicBezTo>
                    <a:pt x="713003" y="39077"/>
                    <a:pt x="728338" y="40249"/>
                    <a:pt x="743469" y="42184"/>
                  </a:cubicBezTo>
                  <a:cubicBezTo>
                    <a:pt x="747851" y="41064"/>
                    <a:pt x="752232" y="39841"/>
                    <a:pt x="756512" y="38465"/>
                  </a:cubicBezTo>
                  <a:cubicBezTo>
                    <a:pt x="888770" y="142040"/>
                    <a:pt x="958517" y="299365"/>
                    <a:pt x="930292" y="475540"/>
                  </a:cubicBezTo>
                  <a:lnTo>
                    <a:pt x="908378" y="561375"/>
                  </a:lnTo>
                  <a:lnTo>
                    <a:pt x="107734" y="561375"/>
                  </a:lnTo>
                  <a:lnTo>
                    <a:pt x="109027" y="555017"/>
                  </a:lnTo>
                  <a:cubicBezTo>
                    <a:pt x="69746" y="542891"/>
                    <a:pt x="33268" y="523939"/>
                    <a:pt x="0" y="497396"/>
                  </a:cubicBezTo>
                  <a:cubicBezTo>
                    <a:pt x="42439" y="513037"/>
                    <a:pt x="82687" y="516501"/>
                    <a:pt x="120897" y="508451"/>
                  </a:cubicBezTo>
                  <a:cubicBezTo>
                    <a:pt x="127418" y="485933"/>
                    <a:pt x="134908" y="463975"/>
                    <a:pt x="143263" y="442577"/>
                  </a:cubicBezTo>
                  <a:cubicBezTo>
                    <a:pt x="112389" y="437991"/>
                    <a:pt x="82687" y="430706"/>
                    <a:pt x="53443" y="422351"/>
                  </a:cubicBezTo>
                  <a:cubicBezTo>
                    <a:pt x="87884" y="423217"/>
                    <a:pt x="122324" y="419957"/>
                    <a:pt x="156764" y="410328"/>
                  </a:cubicBezTo>
                  <a:cubicBezTo>
                    <a:pt x="163489" y="395247"/>
                    <a:pt x="170673" y="380523"/>
                    <a:pt x="178264" y="366106"/>
                  </a:cubicBezTo>
                  <a:cubicBezTo>
                    <a:pt x="141989" y="359941"/>
                    <a:pt x="107243" y="346440"/>
                    <a:pt x="74383" y="324431"/>
                  </a:cubicBezTo>
                  <a:cubicBezTo>
                    <a:pt x="116210" y="336709"/>
                    <a:pt x="157070" y="337422"/>
                    <a:pt x="197471" y="332022"/>
                  </a:cubicBezTo>
                  <a:cubicBezTo>
                    <a:pt x="203228" y="322444"/>
                    <a:pt x="209188" y="313069"/>
                    <a:pt x="215302" y="303848"/>
                  </a:cubicBezTo>
                  <a:cubicBezTo>
                    <a:pt x="172507" y="296512"/>
                    <a:pt x="130527" y="284081"/>
                    <a:pt x="89667" y="264619"/>
                  </a:cubicBezTo>
                  <a:cubicBezTo>
                    <a:pt x="139442" y="279597"/>
                    <a:pt x="188402" y="281381"/>
                    <a:pt x="236802" y="273586"/>
                  </a:cubicBezTo>
                  <a:cubicBezTo>
                    <a:pt x="241438" y="267421"/>
                    <a:pt x="246125" y="261307"/>
                    <a:pt x="250965" y="255347"/>
                  </a:cubicBezTo>
                  <a:cubicBezTo>
                    <a:pt x="216015" y="247552"/>
                    <a:pt x="184887" y="231758"/>
                    <a:pt x="158394" y="206132"/>
                  </a:cubicBezTo>
                  <a:cubicBezTo>
                    <a:pt x="198643" y="226205"/>
                    <a:pt x="241285" y="225900"/>
                    <a:pt x="285049" y="216321"/>
                  </a:cubicBezTo>
                  <a:cubicBezTo>
                    <a:pt x="294780" y="206030"/>
                    <a:pt x="304816" y="196044"/>
                    <a:pt x="315158" y="186517"/>
                  </a:cubicBezTo>
                  <a:cubicBezTo>
                    <a:pt x="287749" y="179487"/>
                    <a:pt x="263600" y="167463"/>
                    <a:pt x="243018" y="150192"/>
                  </a:cubicBezTo>
                  <a:cubicBezTo>
                    <a:pt x="279241" y="163642"/>
                    <a:pt x="315158" y="162827"/>
                    <a:pt x="350923" y="155898"/>
                  </a:cubicBezTo>
                  <a:cubicBezTo>
                    <a:pt x="363354" y="146065"/>
                    <a:pt x="376142" y="136793"/>
                    <a:pt x="389235" y="128081"/>
                  </a:cubicBezTo>
                  <a:cubicBezTo>
                    <a:pt x="356986" y="123598"/>
                    <a:pt x="326061" y="114987"/>
                    <a:pt x="296410" y="102455"/>
                  </a:cubicBezTo>
                  <a:cubicBezTo>
                    <a:pt x="335843" y="112287"/>
                    <a:pt x="375276" y="114071"/>
                    <a:pt x="414709" y="112033"/>
                  </a:cubicBezTo>
                  <a:cubicBezTo>
                    <a:pt x="425102" y="105868"/>
                    <a:pt x="435648" y="100111"/>
                    <a:pt x="446347" y="94660"/>
                  </a:cubicBezTo>
                  <a:cubicBezTo>
                    <a:pt x="408391" y="84368"/>
                    <a:pt x="377262" y="66334"/>
                    <a:pt x="354948" y="38211"/>
                  </a:cubicBezTo>
                  <a:cubicBezTo>
                    <a:pt x="393668" y="62309"/>
                    <a:pt x="435852" y="73669"/>
                    <a:pt x="479564" y="79274"/>
                  </a:cubicBezTo>
                  <a:cubicBezTo>
                    <a:pt x="506107" y="68015"/>
                    <a:pt x="533568" y="58895"/>
                    <a:pt x="561742" y="52170"/>
                  </a:cubicBezTo>
                  <a:cubicBezTo>
                    <a:pt x="552877" y="38720"/>
                    <a:pt x="548700" y="22468"/>
                    <a:pt x="548343" y="3872"/>
                  </a:cubicBezTo>
                  <a:cubicBezTo>
                    <a:pt x="560163" y="24556"/>
                    <a:pt x="575905" y="37293"/>
                    <a:pt x="593787" y="45598"/>
                  </a:cubicBezTo>
                  <a:cubicBezTo>
                    <a:pt x="621350" y="40860"/>
                    <a:pt x="649575" y="38312"/>
                    <a:pt x="678257" y="38211"/>
                  </a:cubicBezTo>
                  <a:cubicBezTo>
                    <a:pt x="680856" y="26544"/>
                    <a:pt x="681773" y="14011"/>
                    <a:pt x="6800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1715378" y="52524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1453663" y="5116576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194139" y="5288675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5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453663" y="5324949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1658776" y="51634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1549291" y="523426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1292314" y="5163498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1479391" y="50167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1689089" y="5016720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1934603" y="5333203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2057996" y="5252401"/>
              <a:ext cx="139830" cy="36283"/>
            </a:xfrm>
            <a:custGeom>
              <a:rect b="b" l="l" r="r" t="t"/>
              <a:pathLst>
                <a:path extrusionOk="0" h="67818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2116534" y="5361223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1896443" y="5214547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1949224" y="51347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1864704" y="5034857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96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1789200" y="4945751"/>
              <a:ext cx="139831" cy="36282"/>
            </a:xfrm>
            <a:custGeom>
              <a:rect b="b" l="l" r="r" t="t"/>
              <a:pathLst>
                <a:path extrusionOk="0" h="67817" w="261366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5A4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1593614" y="4927613"/>
              <a:ext cx="139831" cy="36283"/>
            </a:xfrm>
            <a:custGeom>
              <a:rect b="b" l="l" r="r" t="t"/>
              <a:pathLst>
                <a:path extrusionOk="0" h="67818" w="261366">
                  <a:moveTo>
                    <a:pt x="130683" y="67818"/>
                  </a:moveTo>
                  <a:cubicBezTo>
                    <a:pt x="188214" y="67818"/>
                    <a:pt x="237935" y="40100"/>
                    <a:pt x="261366" y="0"/>
                  </a:cubicBezTo>
                  <a:cubicBezTo>
                    <a:pt x="225076" y="16859"/>
                    <a:pt x="179832" y="26861"/>
                    <a:pt x="130683" y="26861"/>
                  </a:cubicBezTo>
                  <a:cubicBezTo>
                    <a:pt x="81534" y="26861"/>
                    <a:pt x="36290" y="16859"/>
                    <a:pt x="0" y="0"/>
                  </a:cubicBezTo>
                  <a:cubicBezTo>
                    <a:pt x="23432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1651694" y="5343086"/>
              <a:ext cx="139830" cy="36282"/>
            </a:xfrm>
            <a:custGeom>
              <a:rect b="b" l="l" r="r" t="t"/>
              <a:pathLst>
                <a:path extrusionOk="0" h="67817" w="261365">
                  <a:moveTo>
                    <a:pt x="130683" y="67818"/>
                  </a:moveTo>
                  <a:cubicBezTo>
                    <a:pt x="188214" y="67818"/>
                    <a:pt x="237934" y="40100"/>
                    <a:pt x="261366" y="0"/>
                  </a:cubicBezTo>
                  <a:cubicBezTo>
                    <a:pt x="225076" y="16859"/>
                    <a:pt x="179832" y="26860"/>
                    <a:pt x="130683" y="26860"/>
                  </a:cubicBezTo>
                  <a:cubicBezTo>
                    <a:pt x="81534" y="26860"/>
                    <a:pt x="36290" y="16859"/>
                    <a:pt x="0" y="0"/>
                  </a:cubicBezTo>
                  <a:cubicBezTo>
                    <a:pt x="23431" y="40100"/>
                    <a:pt x="73152" y="67818"/>
                    <a:pt x="130683" y="67818"/>
                  </a:cubicBezTo>
                  <a:close/>
                </a:path>
              </a:pathLst>
            </a:custGeom>
            <a:solidFill>
              <a:srgbClr val="FC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277030" y="5506219"/>
              <a:ext cx="27670" cy="27670"/>
            </a:xfrm>
            <a:custGeom>
              <a:rect b="b" l="l" r="r" t="t"/>
              <a:pathLst>
                <a:path extrusionOk="0" h="51720" w="51720">
                  <a:moveTo>
                    <a:pt x="25908" y="51721"/>
                  </a:moveTo>
                  <a:cubicBezTo>
                    <a:pt x="40196" y="51721"/>
                    <a:pt x="51721" y="40100"/>
                    <a:pt x="51721" y="25813"/>
                  </a:cubicBezTo>
                  <a:cubicBezTo>
                    <a:pt x="51721" y="11525"/>
                    <a:pt x="40100" y="0"/>
                    <a:pt x="25908" y="0"/>
                  </a:cubicBezTo>
                  <a:cubicBezTo>
                    <a:pt x="11621" y="0"/>
                    <a:pt x="0" y="11621"/>
                    <a:pt x="0" y="25813"/>
                  </a:cubicBezTo>
                  <a:cubicBezTo>
                    <a:pt x="0" y="40100"/>
                    <a:pt x="11716" y="51721"/>
                    <a:pt x="25908" y="51721"/>
                  </a:cubicBezTo>
                  <a:close/>
                </a:path>
              </a:pathLst>
            </a:custGeom>
            <a:solidFill>
              <a:srgbClr val="9D5F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6"/>
          <p:cNvSpPr txBox="1"/>
          <p:nvPr>
            <p:ph type="title"/>
          </p:nvPr>
        </p:nvSpPr>
        <p:spPr>
          <a:xfrm>
            <a:off x="548250" y="881050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81" name="Google Shape;581;p6"/>
          <p:cNvSpPr txBox="1"/>
          <p:nvPr>
            <p:ph idx="1" type="subTitle"/>
          </p:nvPr>
        </p:nvSpPr>
        <p:spPr>
          <a:xfrm>
            <a:off x="175675" y="5995675"/>
            <a:ext cx="11794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"/>
          <p:cNvSpPr/>
          <p:nvPr/>
        </p:nvSpPr>
        <p:spPr>
          <a:xfrm flipH="1">
            <a:off x="7289" y="5589395"/>
            <a:ext cx="2947832" cy="1252085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7"/>
          <p:cNvGrpSpPr/>
          <p:nvPr/>
        </p:nvGrpSpPr>
        <p:grpSpPr>
          <a:xfrm flipH="1">
            <a:off x="3184" y="5240978"/>
            <a:ext cx="1103704" cy="1495842"/>
            <a:chOff x="0" y="2616032"/>
            <a:chExt cx="3849683" cy="3975132"/>
          </a:xfrm>
        </p:grpSpPr>
        <p:sp>
          <p:nvSpPr>
            <p:cNvPr id="585" name="Google Shape;585;p7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7"/>
          <p:cNvGrpSpPr/>
          <p:nvPr/>
        </p:nvGrpSpPr>
        <p:grpSpPr>
          <a:xfrm>
            <a:off x="921342" y="5835995"/>
            <a:ext cx="697485" cy="723841"/>
            <a:chOff x="2362009" y="2723845"/>
            <a:chExt cx="709331" cy="736134"/>
          </a:xfrm>
        </p:grpSpPr>
        <p:sp>
          <p:nvSpPr>
            <p:cNvPr id="592" name="Google Shape;592;p7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7"/>
          <p:cNvGrpSpPr/>
          <p:nvPr/>
        </p:nvGrpSpPr>
        <p:grpSpPr>
          <a:xfrm>
            <a:off x="523889" y="6043522"/>
            <a:ext cx="697485" cy="723841"/>
            <a:chOff x="2362009" y="2723845"/>
            <a:chExt cx="709331" cy="736134"/>
          </a:xfrm>
        </p:grpSpPr>
        <p:sp>
          <p:nvSpPr>
            <p:cNvPr id="599" name="Google Shape;599;p7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7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7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7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7"/>
          <p:cNvGrpSpPr/>
          <p:nvPr/>
        </p:nvGrpSpPr>
        <p:grpSpPr>
          <a:xfrm>
            <a:off x="187549" y="6236410"/>
            <a:ext cx="697485" cy="723841"/>
            <a:chOff x="2362009" y="2723845"/>
            <a:chExt cx="709331" cy="736134"/>
          </a:xfrm>
        </p:grpSpPr>
        <p:sp>
          <p:nvSpPr>
            <p:cNvPr id="606" name="Google Shape;606;p7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7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7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7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7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7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13" name="Google Shape;613;p7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"/>
          <p:cNvSpPr/>
          <p:nvPr/>
        </p:nvSpPr>
        <p:spPr>
          <a:xfrm>
            <a:off x="0" y="3375959"/>
            <a:ext cx="12186068" cy="2052161"/>
          </a:xfrm>
          <a:custGeom>
            <a:rect b="b" l="l" r="r" t="t"/>
            <a:pathLst>
              <a:path extrusionOk="0" h="2052161" w="5707760">
                <a:moveTo>
                  <a:pt x="5707761" y="6191"/>
                </a:moveTo>
                <a:lnTo>
                  <a:pt x="5707761" y="1736312"/>
                </a:lnTo>
                <a:lnTo>
                  <a:pt x="0" y="2052161"/>
                </a:lnTo>
                <a:lnTo>
                  <a:pt x="0" y="158496"/>
                </a:lnTo>
                <a:cubicBezTo>
                  <a:pt x="61817" y="191262"/>
                  <a:pt x="115824" y="240697"/>
                  <a:pt x="154305" y="304991"/>
                </a:cubicBezTo>
                <a:cubicBezTo>
                  <a:pt x="225266" y="423291"/>
                  <a:pt x="353092" y="495681"/>
                  <a:pt x="491014" y="495681"/>
                </a:cubicBezTo>
                <a:cubicBezTo>
                  <a:pt x="628936" y="495681"/>
                  <a:pt x="756761" y="423291"/>
                  <a:pt x="827723" y="304991"/>
                </a:cubicBezTo>
                <a:cubicBezTo>
                  <a:pt x="900208" y="184118"/>
                  <a:pt x="1030700" y="110204"/>
                  <a:pt x="1171670" y="110204"/>
                </a:cubicBezTo>
                <a:cubicBezTo>
                  <a:pt x="1312545" y="110204"/>
                  <a:pt x="1443133" y="184118"/>
                  <a:pt x="1515523" y="304991"/>
                </a:cubicBezTo>
                <a:cubicBezTo>
                  <a:pt x="1600962" y="447485"/>
                  <a:pt x="1754886" y="534638"/>
                  <a:pt x="1921002" y="534638"/>
                </a:cubicBezTo>
                <a:cubicBezTo>
                  <a:pt x="2087118" y="534638"/>
                  <a:pt x="2241042" y="447485"/>
                  <a:pt x="2326481" y="304991"/>
                </a:cubicBezTo>
                <a:cubicBezTo>
                  <a:pt x="2391061" y="197263"/>
                  <a:pt x="2507456" y="131255"/>
                  <a:pt x="2633186" y="131255"/>
                </a:cubicBezTo>
                <a:cubicBezTo>
                  <a:pt x="2758821" y="131255"/>
                  <a:pt x="2875216" y="197168"/>
                  <a:pt x="2939891" y="304991"/>
                </a:cubicBezTo>
                <a:cubicBezTo>
                  <a:pt x="3039809" y="471678"/>
                  <a:pt x="3254026" y="529114"/>
                  <a:pt x="3423857" y="434721"/>
                </a:cubicBezTo>
                <a:cubicBezTo>
                  <a:pt x="3591306" y="341662"/>
                  <a:pt x="3802380" y="398240"/>
                  <a:pt x="3900964" y="562547"/>
                </a:cubicBezTo>
                <a:cubicBezTo>
                  <a:pt x="3974116" y="684562"/>
                  <a:pt x="4105847" y="759143"/>
                  <a:pt x="4248150" y="759143"/>
                </a:cubicBezTo>
                <a:cubicBezTo>
                  <a:pt x="4390358" y="759143"/>
                  <a:pt x="4522184" y="684467"/>
                  <a:pt x="4595337" y="562547"/>
                </a:cubicBezTo>
                <a:cubicBezTo>
                  <a:pt x="4804601" y="213551"/>
                  <a:pt x="5181600" y="0"/>
                  <a:pt x="5588603" y="0"/>
                </a:cubicBezTo>
                <a:cubicBezTo>
                  <a:pt x="5628608" y="0"/>
                  <a:pt x="5668328" y="2096"/>
                  <a:pt x="5707761" y="61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9"/>
          <p:cNvSpPr/>
          <p:nvPr/>
        </p:nvSpPr>
        <p:spPr>
          <a:xfrm>
            <a:off x="0" y="4225491"/>
            <a:ext cx="12186068" cy="2559872"/>
          </a:xfrm>
          <a:custGeom>
            <a:rect b="b" l="l" r="r" t="t"/>
            <a:pathLst>
              <a:path extrusionOk="0" h="3518725" w="5707760">
                <a:moveTo>
                  <a:pt x="5707761" y="0"/>
                </a:moveTo>
                <a:lnTo>
                  <a:pt x="5707761" y="2793873"/>
                </a:lnTo>
                <a:lnTo>
                  <a:pt x="0" y="3518726"/>
                </a:lnTo>
                <a:lnTo>
                  <a:pt x="0" y="417862"/>
                </a:lnTo>
                <a:cubicBezTo>
                  <a:pt x="191453" y="312420"/>
                  <a:pt x="415195" y="278225"/>
                  <a:pt x="630746" y="323088"/>
                </a:cubicBezTo>
                <a:cubicBezTo>
                  <a:pt x="797814" y="357854"/>
                  <a:pt x="971740" y="324612"/>
                  <a:pt x="1114235" y="230791"/>
                </a:cubicBezTo>
                <a:cubicBezTo>
                  <a:pt x="1262063" y="133445"/>
                  <a:pt x="1456849" y="147733"/>
                  <a:pt x="1588865" y="265557"/>
                </a:cubicBezTo>
                <a:cubicBezTo>
                  <a:pt x="1822609" y="474250"/>
                  <a:pt x="2129790" y="581120"/>
                  <a:pt x="2442496" y="562737"/>
                </a:cubicBezTo>
                <a:cubicBezTo>
                  <a:pt x="2604135" y="553212"/>
                  <a:pt x="2763012" y="608457"/>
                  <a:pt x="2883789" y="716375"/>
                </a:cubicBezTo>
                <a:cubicBezTo>
                  <a:pt x="3029617" y="846582"/>
                  <a:pt x="3244787" y="862298"/>
                  <a:pt x="3407950" y="754761"/>
                </a:cubicBezTo>
                <a:cubicBezTo>
                  <a:pt x="3577304" y="643223"/>
                  <a:pt x="3784092" y="603695"/>
                  <a:pt x="3982688" y="645033"/>
                </a:cubicBezTo>
                <a:cubicBezTo>
                  <a:pt x="4162425" y="682466"/>
                  <a:pt x="4344829" y="594265"/>
                  <a:pt x="4427125" y="430149"/>
                </a:cubicBezTo>
                <a:cubicBezTo>
                  <a:pt x="4510755" y="263271"/>
                  <a:pt x="4696301" y="173546"/>
                  <a:pt x="4879086" y="211550"/>
                </a:cubicBezTo>
                <a:cubicBezTo>
                  <a:pt x="5040726" y="245174"/>
                  <a:pt x="5209128" y="213074"/>
                  <a:pt x="5346954" y="122206"/>
                </a:cubicBezTo>
                <a:cubicBezTo>
                  <a:pt x="5456206" y="50292"/>
                  <a:pt x="5580603" y="9049"/>
                  <a:pt x="57077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9"/>
          <p:cNvSpPr/>
          <p:nvPr/>
        </p:nvSpPr>
        <p:spPr>
          <a:xfrm>
            <a:off x="-1" y="4937931"/>
            <a:ext cx="5001945" cy="1199935"/>
          </a:xfrm>
          <a:custGeom>
            <a:rect b="b" l="l" r="r" t="t"/>
            <a:pathLst>
              <a:path extrusionOk="0" h="926591" w="3437763">
                <a:moveTo>
                  <a:pt x="14383" y="0"/>
                </a:moveTo>
                <a:lnTo>
                  <a:pt x="63818" y="268986"/>
                </a:lnTo>
                <a:lnTo>
                  <a:pt x="92583" y="425767"/>
                </a:lnTo>
                <a:lnTo>
                  <a:pt x="112871" y="348710"/>
                </a:lnTo>
                <a:lnTo>
                  <a:pt x="169164" y="134493"/>
                </a:lnTo>
                <a:lnTo>
                  <a:pt x="225457" y="348710"/>
                </a:lnTo>
                <a:lnTo>
                  <a:pt x="230696" y="368522"/>
                </a:lnTo>
                <a:lnTo>
                  <a:pt x="249555" y="281940"/>
                </a:lnTo>
                <a:lnTo>
                  <a:pt x="310896" y="0"/>
                </a:lnTo>
                <a:lnTo>
                  <a:pt x="372332" y="281940"/>
                </a:lnTo>
                <a:lnTo>
                  <a:pt x="376904" y="302895"/>
                </a:lnTo>
                <a:lnTo>
                  <a:pt x="384524" y="267843"/>
                </a:lnTo>
                <a:lnTo>
                  <a:pt x="433292" y="44672"/>
                </a:lnTo>
                <a:lnTo>
                  <a:pt x="482060" y="267843"/>
                </a:lnTo>
                <a:lnTo>
                  <a:pt x="497396" y="338042"/>
                </a:lnTo>
                <a:lnTo>
                  <a:pt x="543878" y="125540"/>
                </a:lnTo>
                <a:lnTo>
                  <a:pt x="592646" y="348710"/>
                </a:lnTo>
                <a:lnTo>
                  <a:pt x="603599" y="398907"/>
                </a:lnTo>
                <a:lnTo>
                  <a:pt x="668560" y="134493"/>
                </a:lnTo>
                <a:lnTo>
                  <a:pt x="726472" y="369951"/>
                </a:lnTo>
                <a:lnTo>
                  <a:pt x="793052" y="108299"/>
                </a:lnTo>
                <a:lnTo>
                  <a:pt x="862584" y="381476"/>
                </a:lnTo>
                <a:lnTo>
                  <a:pt x="865632" y="393668"/>
                </a:lnTo>
                <a:lnTo>
                  <a:pt x="884968" y="306800"/>
                </a:lnTo>
                <a:lnTo>
                  <a:pt x="939451" y="61722"/>
                </a:lnTo>
                <a:lnTo>
                  <a:pt x="993838" y="306800"/>
                </a:lnTo>
                <a:lnTo>
                  <a:pt x="1013651" y="395668"/>
                </a:lnTo>
                <a:lnTo>
                  <a:pt x="1024795" y="352044"/>
                </a:lnTo>
                <a:lnTo>
                  <a:pt x="1071944" y="168307"/>
                </a:lnTo>
                <a:lnTo>
                  <a:pt x="1119188" y="352044"/>
                </a:lnTo>
                <a:lnTo>
                  <a:pt x="1143476" y="446627"/>
                </a:lnTo>
                <a:lnTo>
                  <a:pt x="1167956" y="332518"/>
                </a:lnTo>
                <a:lnTo>
                  <a:pt x="1215104" y="113062"/>
                </a:lnTo>
                <a:lnTo>
                  <a:pt x="1262253" y="332518"/>
                </a:lnTo>
                <a:lnTo>
                  <a:pt x="1275969" y="396240"/>
                </a:lnTo>
                <a:lnTo>
                  <a:pt x="1305687" y="261937"/>
                </a:lnTo>
                <a:lnTo>
                  <a:pt x="1346264" y="445675"/>
                </a:lnTo>
                <a:lnTo>
                  <a:pt x="1347883" y="453009"/>
                </a:lnTo>
                <a:lnTo>
                  <a:pt x="1371219" y="323564"/>
                </a:lnTo>
                <a:lnTo>
                  <a:pt x="1418368" y="61722"/>
                </a:lnTo>
                <a:lnTo>
                  <a:pt x="1465517" y="323564"/>
                </a:lnTo>
                <a:lnTo>
                  <a:pt x="1473613" y="368427"/>
                </a:lnTo>
                <a:lnTo>
                  <a:pt x="1521238" y="192595"/>
                </a:lnTo>
                <a:lnTo>
                  <a:pt x="1576007" y="394716"/>
                </a:lnTo>
                <a:lnTo>
                  <a:pt x="1584103" y="424625"/>
                </a:lnTo>
                <a:lnTo>
                  <a:pt x="1597533" y="367760"/>
                </a:lnTo>
                <a:lnTo>
                  <a:pt x="1662303" y="92488"/>
                </a:lnTo>
                <a:lnTo>
                  <a:pt x="1727168" y="367760"/>
                </a:lnTo>
                <a:lnTo>
                  <a:pt x="1746695" y="450914"/>
                </a:lnTo>
                <a:lnTo>
                  <a:pt x="1748600" y="442722"/>
                </a:lnTo>
                <a:lnTo>
                  <a:pt x="1795748" y="236220"/>
                </a:lnTo>
                <a:lnTo>
                  <a:pt x="1842897" y="442722"/>
                </a:lnTo>
                <a:lnTo>
                  <a:pt x="1854613" y="493776"/>
                </a:lnTo>
                <a:lnTo>
                  <a:pt x="1868043" y="430054"/>
                </a:lnTo>
                <a:lnTo>
                  <a:pt x="1923193" y="168307"/>
                </a:lnTo>
                <a:lnTo>
                  <a:pt x="1978438" y="430054"/>
                </a:lnTo>
                <a:lnTo>
                  <a:pt x="1978914" y="432530"/>
                </a:lnTo>
                <a:lnTo>
                  <a:pt x="2016443" y="210598"/>
                </a:lnTo>
                <a:lnTo>
                  <a:pt x="2053590" y="430340"/>
                </a:lnTo>
                <a:lnTo>
                  <a:pt x="2059877" y="395287"/>
                </a:lnTo>
                <a:lnTo>
                  <a:pt x="2112074" y="102775"/>
                </a:lnTo>
                <a:lnTo>
                  <a:pt x="2164175" y="395287"/>
                </a:lnTo>
                <a:lnTo>
                  <a:pt x="2180654" y="487490"/>
                </a:lnTo>
                <a:lnTo>
                  <a:pt x="2187988" y="446723"/>
                </a:lnTo>
                <a:lnTo>
                  <a:pt x="2233136" y="197263"/>
                </a:lnTo>
                <a:lnTo>
                  <a:pt x="2275427" y="430340"/>
                </a:lnTo>
                <a:lnTo>
                  <a:pt x="2301145" y="254222"/>
                </a:lnTo>
                <a:lnTo>
                  <a:pt x="2330577" y="455390"/>
                </a:lnTo>
                <a:lnTo>
                  <a:pt x="2333816" y="477107"/>
                </a:lnTo>
                <a:lnTo>
                  <a:pt x="2334387" y="473583"/>
                </a:lnTo>
                <a:lnTo>
                  <a:pt x="2373535" y="254222"/>
                </a:lnTo>
                <a:lnTo>
                  <a:pt x="2412587" y="473583"/>
                </a:lnTo>
                <a:lnTo>
                  <a:pt x="2420017" y="515398"/>
                </a:lnTo>
                <a:lnTo>
                  <a:pt x="2441067" y="401193"/>
                </a:lnTo>
                <a:lnTo>
                  <a:pt x="2496026" y="102775"/>
                </a:lnTo>
                <a:lnTo>
                  <a:pt x="2550986" y="401193"/>
                </a:lnTo>
                <a:lnTo>
                  <a:pt x="2561082" y="455676"/>
                </a:lnTo>
                <a:lnTo>
                  <a:pt x="2609564" y="197263"/>
                </a:lnTo>
                <a:lnTo>
                  <a:pt x="2658713" y="459105"/>
                </a:lnTo>
                <a:lnTo>
                  <a:pt x="2692432" y="638842"/>
                </a:lnTo>
                <a:lnTo>
                  <a:pt x="2712149" y="535210"/>
                </a:lnTo>
                <a:lnTo>
                  <a:pt x="2759678" y="284988"/>
                </a:lnTo>
                <a:lnTo>
                  <a:pt x="2807303" y="535210"/>
                </a:lnTo>
                <a:lnTo>
                  <a:pt x="2819591" y="599884"/>
                </a:lnTo>
                <a:lnTo>
                  <a:pt x="2822258" y="580168"/>
                </a:lnTo>
                <a:lnTo>
                  <a:pt x="2857786" y="318421"/>
                </a:lnTo>
                <a:lnTo>
                  <a:pt x="2893314" y="580168"/>
                </a:lnTo>
                <a:lnTo>
                  <a:pt x="2906840" y="679799"/>
                </a:lnTo>
                <a:lnTo>
                  <a:pt x="2910173" y="660940"/>
                </a:lnTo>
                <a:lnTo>
                  <a:pt x="2957798" y="395287"/>
                </a:lnTo>
                <a:lnTo>
                  <a:pt x="2999232" y="626364"/>
                </a:lnTo>
                <a:lnTo>
                  <a:pt x="3060573" y="401193"/>
                </a:lnTo>
                <a:lnTo>
                  <a:pt x="3105817" y="566833"/>
                </a:lnTo>
                <a:lnTo>
                  <a:pt x="3115532" y="514731"/>
                </a:lnTo>
                <a:lnTo>
                  <a:pt x="3152013" y="318421"/>
                </a:lnTo>
                <a:lnTo>
                  <a:pt x="3188494" y="514731"/>
                </a:lnTo>
                <a:lnTo>
                  <a:pt x="3224689" y="709136"/>
                </a:lnTo>
                <a:lnTo>
                  <a:pt x="3243739" y="611886"/>
                </a:lnTo>
                <a:lnTo>
                  <a:pt x="3286316" y="395287"/>
                </a:lnTo>
                <a:lnTo>
                  <a:pt x="3328892" y="611886"/>
                </a:lnTo>
                <a:lnTo>
                  <a:pt x="3329369" y="614267"/>
                </a:lnTo>
                <a:lnTo>
                  <a:pt x="3364040" y="455390"/>
                </a:lnTo>
                <a:lnTo>
                  <a:pt x="3400901" y="624364"/>
                </a:lnTo>
                <a:lnTo>
                  <a:pt x="3437763" y="793433"/>
                </a:lnTo>
                <a:lnTo>
                  <a:pt x="3364611" y="793433"/>
                </a:lnTo>
                <a:lnTo>
                  <a:pt x="3371469" y="828484"/>
                </a:lnTo>
                <a:lnTo>
                  <a:pt x="3286316" y="828484"/>
                </a:lnTo>
                <a:lnTo>
                  <a:pt x="3201257" y="828484"/>
                </a:lnTo>
                <a:lnTo>
                  <a:pt x="3224308" y="711136"/>
                </a:lnTo>
                <a:lnTo>
                  <a:pt x="3152013" y="711136"/>
                </a:lnTo>
                <a:lnTo>
                  <a:pt x="3145155" y="711136"/>
                </a:lnTo>
                <a:lnTo>
                  <a:pt x="3188018" y="868394"/>
                </a:lnTo>
                <a:lnTo>
                  <a:pt x="3060573" y="868394"/>
                </a:lnTo>
                <a:lnTo>
                  <a:pt x="3042571" y="868394"/>
                </a:lnTo>
                <a:lnTo>
                  <a:pt x="3052953" y="926592"/>
                </a:lnTo>
                <a:lnTo>
                  <a:pt x="2957798" y="926592"/>
                </a:lnTo>
                <a:lnTo>
                  <a:pt x="2862644" y="926592"/>
                </a:lnTo>
                <a:lnTo>
                  <a:pt x="2877788" y="842010"/>
                </a:lnTo>
                <a:lnTo>
                  <a:pt x="2857786" y="842010"/>
                </a:lnTo>
                <a:lnTo>
                  <a:pt x="2786729" y="842010"/>
                </a:lnTo>
                <a:lnTo>
                  <a:pt x="2794445" y="785527"/>
                </a:lnTo>
                <a:lnTo>
                  <a:pt x="2759678" y="785527"/>
                </a:lnTo>
                <a:lnTo>
                  <a:pt x="2664524" y="785527"/>
                </a:lnTo>
                <a:lnTo>
                  <a:pt x="2676811" y="720852"/>
                </a:lnTo>
                <a:lnTo>
                  <a:pt x="2609564" y="720852"/>
                </a:lnTo>
                <a:lnTo>
                  <a:pt x="2511266" y="720852"/>
                </a:lnTo>
                <a:lnTo>
                  <a:pt x="2515267" y="699516"/>
                </a:lnTo>
                <a:lnTo>
                  <a:pt x="2496026" y="699516"/>
                </a:lnTo>
                <a:lnTo>
                  <a:pt x="2386108" y="699516"/>
                </a:lnTo>
                <a:lnTo>
                  <a:pt x="2387346" y="692944"/>
                </a:lnTo>
                <a:lnTo>
                  <a:pt x="2373535" y="692944"/>
                </a:lnTo>
                <a:lnTo>
                  <a:pt x="2322862" y="692944"/>
                </a:lnTo>
                <a:lnTo>
                  <a:pt x="2323529" y="696182"/>
                </a:lnTo>
                <a:lnTo>
                  <a:pt x="2233136" y="696182"/>
                </a:lnTo>
                <a:lnTo>
                  <a:pt x="2142839" y="696182"/>
                </a:lnTo>
                <a:lnTo>
                  <a:pt x="2144363" y="687800"/>
                </a:lnTo>
                <a:lnTo>
                  <a:pt x="2112074" y="687800"/>
                </a:lnTo>
                <a:lnTo>
                  <a:pt x="2097215" y="687800"/>
                </a:lnTo>
                <a:lnTo>
                  <a:pt x="2097215" y="687991"/>
                </a:lnTo>
                <a:lnTo>
                  <a:pt x="2032730" y="687991"/>
                </a:lnTo>
                <a:lnTo>
                  <a:pt x="2033588" y="691896"/>
                </a:lnTo>
                <a:lnTo>
                  <a:pt x="1923193" y="691896"/>
                </a:lnTo>
                <a:lnTo>
                  <a:pt x="1812798" y="691896"/>
                </a:lnTo>
                <a:lnTo>
                  <a:pt x="1821847" y="649129"/>
                </a:lnTo>
                <a:lnTo>
                  <a:pt x="1795748" y="649129"/>
                </a:lnTo>
                <a:lnTo>
                  <a:pt x="1701451" y="649129"/>
                </a:lnTo>
                <a:lnTo>
                  <a:pt x="1702784" y="643033"/>
                </a:lnTo>
                <a:lnTo>
                  <a:pt x="1662303" y="643033"/>
                </a:lnTo>
                <a:lnTo>
                  <a:pt x="1532763" y="643033"/>
                </a:lnTo>
                <a:lnTo>
                  <a:pt x="1543622" y="596836"/>
                </a:lnTo>
                <a:lnTo>
                  <a:pt x="1521238" y="596836"/>
                </a:lnTo>
                <a:lnTo>
                  <a:pt x="1411700" y="596836"/>
                </a:lnTo>
                <a:lnTo>
                  <a:pt x="1414843" y="585311"/>
                </a:lnTo>
                <a:lnTo>
                  <a:pt x="1377125" y="585311"/>
                </a:lnTo>
                <a:lnTo>
                  <a:pt x="1386840" y="629507"/>
                </a:lnTo>
                <a:lnTo>
                  <a:pt x="1305687" y="629507"/>
                </a:lnTo>
                <a:lnTo>
                  <a:pt x="1224439" y="629507"/>
                </a:lnTo>
                <a:lnTo>
                  <a:pt x="1241584" y="551878"/>
                </a:lnTo>
                <a:lnTo>
                  <a:pt x="1215104" y="551878"/>
                </a:lnTo>
                <a:lnTo>
                  <a:pt x="1120807" y="551878"/>
                </a:lnTo>
                <a:lnTo>
                  <a:pt x="1124236" y="535781"/>
                </a:lnTo>
                <a:lnTo>
                  <a:pt x="1071944" y="535781"/>
                </a:lnTo>
                <a:lnTo>
                  <a:pt x="1044797" y="535781"/>
                </a:lnTo>
                <a:lnTo>
                  <a:pt x="1048322" y="551783"/>
                </a:lnTo>
                <a:lnTo>
                  <a:pt x="939451" y="551783"/>
                </a:lnTo>
                <a:lnTo>
                  <a:pt x="905828" y="551783"/>
                </a:lnTo>
                <a:lnTo>
                  <a:pt x="932021" y="654749"/>
                </a:lnTo>
                <a:lnTo>
                  <a:pt x="796481" y="654749"/>
                </a:lnTo>
                <a:lnTo>
                  <a:pt x="807149" y="698183"/>
                </a:lnTo>
                <a:lnTo>
                  <a:pt x="668560" y="698183"/>
                </a:lnTo>
                <a:lnTo>
                  <a:pt x="530066" y="698183"/>
                </a:lnTo>
                <a:lnTo>
                  <a:pt x="561118" y="571881"/>
                </a:lnTo>
                <a:lnTo>
                  <a:pt x="543878" y="571881"/>
                </a:lnTo>
                <a:lnTo>
                  <a:pt x="446342" y="571881"/>
                </a:lnTo>
                <a:lnTo>
                  <a:pt x="463963" y="491014"/>
                </a:lnTo>
                <a:lnTo>
                  <a:pt x="433292" y="491014"/>
                </a:lnTo>
                <a:lnTo>
                  <a:pt x="417862" y="491014"/>
                </a:lnTo>
                <a:lnTo>
                  <a:pt x="433673" y="563785"/>
                </a:lnTo>
                <a:lnTo>
                  <a:pt x="310896" y="563785"/>
                </a:lnTo>
                <a:lnTo>
                  <a:pt x="188214" y="563785"/>
                </a:lnTo>
                <a:lnTo>
                  <a:pt x="188309" y="562927"/>
                </a:lnTo>
                <a:lnTo>
                  <a:pt x="169164" y="562927"/>
                </a:lnTo>
                <a:lnTo>
                  <a:pt x="56579" y="562927"/>
                </a:lnTo>
                <a:lnTo>
                  <a:pt x="63151" y="537972"/>
                </a:lnTo>
                <a:lnTo>
                  <a:pt x="14383" y="537972"/>
                </a:lnTo>
                <a:lnTo>
                  <a:pt x="0" y="537972"/>
                </a:lnTo>
                <a:lnTo>
                  <a:pt x="0" y="784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9"/>
          <p:cNvSpPr/>
          <p:nvPr/>
        </p:nvSpPr>
        <p:spPr>
          <a:xfrm>
            <a:off x="0" y="5487674"/>
            <a:ext cx="5535739" cy="1369928"/>
          </a:xfrm>
          <a:custGeom>
            <a:rect b="b" l="l" r="r" t="t"/>
            <a:pathLst>
              <a:path extrusionOk="0" h="2946082" w="5535739">
                <a:moveTo>
                  <a:pt x="4843272" y="2946083"/>
                </a:moveTo>
                <a:lnTo>
                  <a:pt x="0" y="2946083"/>
                </a:lnTo>
                <a:lnTo>
                  <a:pt x="0" y="0"/>
                </a:lnTo>
                <a:cubicBezTo>
                  <a:pt x="3060383" y="6382"/>
                  <a:pt x="5535740" y="893159"/>
                  <a:pt x="5535740" y="1986248"/>
                </a:cubicBezTo>
                <a:cubicBezTo>
                  <a:pt x="5535835" y="2334387"/>
                  <a:pt x="5284375" y="2661571"/>
                  <a:pt x="4843272" y="29460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"/>
          <p:cNvSpPr/>
          <p:nvPr/>
        </p:nvSpPr>
        <p:spPr>
          <a:xfrm>
            <a:off x="2964581" y="5390147"/>
            <a:ext cx="9231003" cy="136992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9"/>
          <p:cNvSpPr/>
          <p:nvPr/>
        </p:nvSpPr>
        <p:spPr>
          <a:xfrm>
            <a:off x="0" y="5864835"/>
            <a:ext cx="12186068" cy="992877"/>
          </a:xfrm>
          <a:custGeom>
            <a:rect b="b" l="l" r="r" t="t"/>
            <a:pathLst>
              <a:path extrusionOk="0" h="2135219" w="5707760">
                <a:moveTo>
                  <a:pt x="5707761" y="200978"/>
                </a:moveTo>
                <a:lnTo>
                  <a:pt x="5707761" y="2135219"/>
                </a:lnTo>
                <a:lnTo>
                  <a:pt x="0" y="2135219"/>
                </a:lnTo>
                <a:lnTo>
                  <a:pt x="0" y="200978"/>
                </a:lnTo>
                <a:cubicBezTo>
                  <a:pt x="856202" y="72485"/>
                  <a:pt x="1826133" y="0"/>
                  <a:pt x="2853881" y="0"/>
                </a:cubicBezTo>
                <a:cubicBezTo>
                  <a:pt x="3881533" y="-95"/>
                  <a:pt x="4851559" y="72485"/>
                  <a:pt x="5707761" y="200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9"/>
          <p:cNvGrpSpPr/>
          <p:nvPr/>
        </p:nvGrpSpPr>
        <p:grpSpPr>
          <a:xfrm flipH="1">
            <a:off x="3184" y="5088578"/>
            <a:ext cx="1103704" cy="1495842"/>
            <a:chOff x="0" y="2616032"/>
            <a:chExt cx="3849683" cy="3975132"/>
          </a:xfrm>
        </p:grpSpPr>
        <p:sp>
          <p:nvSpPr>
            <p:cNvPr id="624" name="Google Shape;624;p9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9"/>
          <p:cNvGrpSpPr/>
          <p:nvPr/>
        </p:nvGrpSpPr>
        <p:grpSpPr>
          <a:xfrm>
            <a:off x="11091859" y="5156553"/>
            <a:ext cx="1103704" cy="1495842"/>
            <a:chOff x="0" y="2616032"/>
            <a:chExt cx="3849683" cy="3975132"/>
          </a:xfrm>
        </p:grpSpPr>
        <p:sp>
          <p:nvSpPr>
            <p:cNvPr id="631" name="Google Shape;631;p9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9"/>
          <p:cNvSpPr txBox="1"/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38" name="Google Shape;638;p9"/>
          <p:cNvSpPr txBox="1"/>
          <p:nvPr>
            <p:ph idx="1" type="body"/>
          </p:nvPr>
        </p:nvSpPr>
        <p:spPr>
          <a:xfrm>
            <a:off x="548200" y="4813250"/>
            <a:ext cx="110955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9" name="Google Shape;639;p9"/>
          <p:cNvSpPr/>
          <p:nvPr/>
        </p:nvSpPr>
        <p:spPr>
          <a:xfrm>
            <a:off x="793497" y="71915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9"/>
          <p:cNvSpPr/>
          <p:nvPr/>
        </p:nvSpPr>
        <p:spPr>
          <a:xfrm>
            <a:off x="2187556" y="1689700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43" name="Google Shape;643;p10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4" name="Google Shape;644;p10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45" name="Google Shape;645;p10"/>
          <p:cNvSpPr/>
          <p:nvPr/>
        </p:nvSpPr>
        <p:spPr>
          <a:xfrm flipH="1">
            <a:off x="3799" y="4945772"/>
            <a:ext cx="6933632" cy="1892858"/>
          </a:xfrm>
          <a:custGeom>
            <a:rect b="b" l="l" r="r" t="t"/>
            <a:pathLst>
              <a:path extrusionOk="0" h="2946082" w="5535834">
                <a:moveTo>
                  <a:pt x="5535835" y="0"/>
                </a:moveTo>
                <a:lnTo>
                  <a:pt x="5535835" y="2946083"/>
                </a:lnTo>
                <a:lnTo>
                  <a:pt x="692563" y="2946083"/>
                </a:lnTo>
                <a:cubicBezTo>
                  <a:pt x="251460" y="2661571"/>
                  <a:pt x="0" y="2334387"/>
                  <a:pt x="0" y="1986248"/>
                </a:cubicBezTo>
                <a:cubicBezTo>
                  <a:pt x="0" y="893159"/>
                  <a:pt x="2475452" y="6382"/>
                  <a:pt x="55358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0"/>
          <p:cNvSpPr/>
          <p:nvPr/>
        </p:nvSpPr>
        <p:spPr>
          <a:xfrm flipH="1">
            <a:off x="1877264" y="1710113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0"/>
          <p:cNvSpPr/>
          <p:nvPr/>
        </p:nvSpPr>
        <p:spPr>
          <a:xfrm flipH="1">
            <a:off x="2348" y="3334875"/>
            <a:ext cx="5864243" cy="2348582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0"/>
          <p:cNvSpPr/>
          <p:nvPr/>
        </p:nvSpPr>
        <p:spPr>
          <a:xfrm flipH="1">
            <a:off x="4303" y="3922564"/>
            <a:ext cx="5387528" cy="2083363"/>
          </a:xfrm>
          <a:custGeom>
            <a:rect b="b" l="l" r="r" t="t"/>
            <a:pathLst>
              <a:path extrusionOk="0" h="1395888" w="2612135">
                <a:moveTo>
                  <a:pt x="2612136" y="241268"/>
                </a:moveTo>
                <a:lnTo>
                  <a:pt x="2612136" y="1035463"/>
                </a:lnTo>
                <a:lnTo>
                  <a:pt x="2560796" y="1035463"/>
                </a:lnTo>
                <a:lnTo>
                  <a:pt x="2495550" y="1035463"/>
                </a:lnTo>
                <a:lnTo>
                  <a:pt x="2518696" y="1131761"/>
                </a:lnTo>
                <a:lnTo>
                  <a:pt x="2246471" y="1131761"/>
                </a:lnTo>
                <a:lnTo>
                  <a:pt x="2210752" y="1131761"/>
                </a:lnTo>
                <a:lnTo>
                  <a:pt x="2212372" y="1138142"/>
                </a:lnTo>
                <a:lnTo>
                  <a:pt x="1995774" y="1138142"/>
                </a:lnTo>
                <a:lnTo>
                  <a:pt x="2006442" y="1177957"/>
                </a:lnTo>
                <a:lnTo>
                  <a:pt x="1724215" y="1177957"/>
                </a:lnTo>
                <a:lnTo>
                  <a:pt x="1675352" y="1177957"/>
                </a:lnTo>
                <a:lnTo>
                  <a:pt x="1694021" y="1251109"/>
                </a:lnTo>
                <a:lnTo>
                  <a:pt x="1449514" y="1251109"/>
                </a:lnTo>
                <a:lnTo>
                  <a:pt x="1205103" y="1251109"/>
                </a:lnTo>
                <a:lnTo>
                  <a:pt x="1223105" y="1180529"/>
                </a:lnTo>
                <a:lnTo>
                  <a:pt x="1018413" y="1180529"/>
                </a:lnTo>
                <a:lnTo>
                  <a:pt x="952786" y="1180529"/>
                </a:lnTo>
                <a:lnTo>
                  <a:pt x="953072" y="1181672"/>
                </a:lnTo>
                <a:lnTo>
                  <a:pt x="769715" y="1181672"/>
                </a:lnTo>
                <a:lnTo>
                  <a:pt x="758571" y="1181672"/>
                </a:lnTo>
                <a:lnTo>
                  <a:pt x="773335" y="1234345"/>
                </a:lnTo>
                <a:lnTo>
                  <a:pt x="573214" y="1234345"/>
                </a:lnTo>
                <a:lnTo>
                  <a:pt x="544735" y="1234345"/>
                </a:lnTo>
                <a:lnTo>
                  <a:pt x="586359" y="1395889"/>
                </a:lnTo>
                <a:lnTo>
                  <a:pt x="374713" y="1395889"/>
                </a:lnTo>
                <a:lnTo>
                  <a:pt x="162973" y="1395889"/>
                </a:lnTo>
                <a:lnTo>
                  <a:pt x="174403" y="1351407"/>
                </a:lnTo>
                <a:lnTo>
                  <a:pt x="158782" y="1351407"/>
                </a:lnTo>
                <a:lnTo>
                  <a:pt x="0" y="1351407"/>
                </a:lnTo>
                <a:lnTo>
                  <a:pt x="79343" y="963168"/>
                </a:lnTo>
                <a:lnTo>
                  <a:pt x="158782" y="575024"/>
                </a:lnTo>
                <a:lnTo>
                  <a:pt x="238125" y="963168"/>
                </a:lnTo>
                <a:lnTo>
                  <a:pt x="254222" y="1041940"/>
                </a:lnTo>
                <a:lnTo>
                  <a:pt x="268796" y="985456"/>
                </a:lnTo>
                <a:lnTo>
                  <a:pt x="374713" y="575024"/>
                </a:lnTo>
                <a:lnTo>
                  <a:pt x="462344" y="914781"/>
                </a:lnTo>
                <a:lnTo>
                  <a:pt x="473107" y="876014"/>
                </a:lnTo>
                <a:lnTo>
                  <a:pt x="573214" y="517684"/>
                </a:lnTo>
                <a:lnTo>
                  <a:pt x="668084" y="857536"/>
                </a:lnTo>
                <a:lnTo>
                  <a:pt x="678085" y="817816"/>
                </a:lnTo>
                <a:lnTo>
                  <a:pt x="769715" y="454057"/>
                </a:lnTo>
                <a:lnTo>
                  <a:pt x="861346" y="817816"/>
                </a:lnTo>
                <a:lnTo>
                  <a:pt x="863346" y="825627"/>
                </a:lnTo>
                <a:lnTo>
                  <a:pt x="896207" y="695420"/>
                </a:lnTo>
                <a:lnTo>
                  <a:pt x="1018413" y="210407"/>
                </a:lnTo>
                <a:lnTo>
                  <a:pt x="1140619" y="695420"/>
                </a:lnTo>
                <a:lnTo>
                  <a:pt x="1168051" y="804386"/>
                </a:lnTo>
                <a:lnTo>
                  <a:pt x="1182719" y="749713"/>
                </a:lnTo>
                <a:lnTo>
                  <a:pt x="1288542" y="354139"/>
                </a:lnTo>
                <a:lnTo>
                  <a:pt x="1362932" y="632174"/>
                </a:lnTo>
                <a:lnTo>
                  <a:pt x="1449514" y="292513"/>
                </a:lnTo>
                <a:lnTo>
                  <a:pt x="1561433" y="731330"/>
                </a:lnTo>
                <a:lnTo>
                  <a:pt x="1583055" y="650557"/>
                </a:lnTo>
                <a:lnTo>
                  <a:pt x="1724215" y="123158"/>
                </a:lnTo>
                <a:lnTo>
                  <a:pt x="1865281" y="650557"/>
                </a:lnTo>
                <a:lnTo>
                  <a:pt x="1876806" y="693611"/>
                </a:lnTo>
                <a:lnTo>
                  <a:pt x="1881474" y="674275"/>
                </a:lnTo>
                <a:lnTo>
                  <a:pt x="1991773" y="210407"/>
                </a:lnTo>
                <a:lnTo>
                  <a:pt x="2093214" y="637127"/>
                </a:lnTo>
                <a:lnTo>
                  <a:pt x="2110359" y="565880"/>
                </a:lnTo>
                <a:lnTo>
                  <a:pt x="2246471" y="0"/>
                </a:lnTo>
                <a:lnTo>
                  <a:pt x="2382584" y="565880"/>
                </a:lnTo>
                <a:lnTo>
                  <a:pt x="2413445" y="693896"/>
                </a:lnTo>
                <a:lnTo>
                  <a:pt x="2450878" y="517684"/>
                </a:lnTo>
                <a:lnTo>
                  <a:pt x="25607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Google Shape;649;p10"/>
          <p:cNvGrpSpPr/>
          <p:nvPr/>
        </p:nvGrpSpPr>
        <p:grpSpPr>
          <a:xfrm flipH="1">
            <a:off x="397797" y="3412000"/>
            <a:ext cx="5073011" cy="2860940"/>
            <a:chOff x="3561111" y="2215514"/>
            <a:chExt cx="4900040" cy="2763392"/>
          </a:xfrm>
        </p:grpSpPr>
        <p:sp>
          <p:nvSpPr>
            <p:cNvPr id="650" name="Google Shape;650;p10"/>
            <p:cNvSpPr/>
            <p:nvPr/>
          </p:nvSpPr>
          <p:spPr>
            <a:xfrm>
              <a:off x="3561111" y="4789931"/>
              <a:ext cx="4900040" cy="188975"/>
            </a:xfrm>
            <a:custGeom>
              <a:rect b="b" l="l" r="r" t="t"/>
              <a:pathLst>
                <a:path extrusionOk="0" h="188975" w="4900040">
                  <a:moveTo>
                    <a:pt x="2450021" y="188976"/>
                  </a:moveTo>
                  <a:cubicBezTo>
                    <a:pt x="3799427" y="188976"/>
                    <a:pt x="4900041" y="146495"/>
                    <a:pt x="4900041" y="94488"/>
                  </a:cubicBezTo>
                  <a:cubicBezTo>
                    <a:pt x="4900041" y="42481"/>
                    <a:pt x="3799427" y="0"/>
                    <a:pt x="2450021" y="0"/>
                  </a:cubicBezTo>
                  <a:cubicBezTo>
                    <a:pt x="1100614" y="0"/>
                    <a:pt x="0" y="42481"/>
                    <a:pt x="0" y="94488"/>
                  </a:cubicBezTo>
                  <a:cubicBezTo>
                    <a:pt x="0" y="146495"/>
                    <a:pt x="1100614" y="188976"/>
                    <a:pt x="2450021" y="188976"/>
                  </a:cubicBez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4288249" y="3515200"/>
              <a:ext cx="3445859" cy="1369218"/>
            </a:xfrm>
            <a:custGeom>
              <a:rect b="b" l="l" r="r" t="t"/>
              <a:pathLst>
                <a:path extrusionOk="0" h="1369218" w="3445859">
                  <a:moveTo>
                    <a:pt x="0" y="0"/>
                  </a:moveTo>
                  <a:lnTo>
                    <a:pt x="3445859" y="0"/>
                  </a:lnTo>
                  <a:lnTo>
                    <a:pt x="3445859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4288249" y="3515200"/>
              <a:ext cx="2121122" cy="1369218"/>
            </a:xfrm>
            <a:custGeom>
              <a:rect b="b" l="l" r="r" t="t"/>
              <a:pathLst>
                <a:path extrusionOk="0" h="1369218" w="2121122">
                  <a:moveTo>
                    <a:pt x="0" y="0"/>
                  </a:moveTo>
                  <a:lnTo>
                    <a:pt x="2121122" y="0"/>
                  </a:lnTo>
                  <a:lnTo>
                    <a:pt x="2121122" y="1369219"/>
                  </a:lnTo>
                  <a:lnTo>
                    <a:pt x="0" y="1369219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4271676" y="3477196"/>
              <a:ext cx="3477768" cy="76104"/>
            </a:xfrm>
            <a:custGeom>
              <a:rect b="b" l="l" r="r" t="t"/>
              <a:pathLst>
                <a:path extrusionOk="0" h="76104" w="3477768">
                  <a:moveTo>
                    <a:pt x="0" y="0"/>
                  </a:moveTo>
                  <a:lnTo>
                    <a:pt x="3477768" y="0"/>
                  </a:lnTo>
                  <a:lnTo>
                    <a:pt x="3477768" y="76105"/>
                  </a:lnTo>
                  <a:lnTo>
                    <a:pt x="0" y="76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6367938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4271676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5348763" y="2215514"/>
              <a:ext cx="2531935" cy="1337691"/>
            </a:xfrm>
            <a:custGeom>
              <a:rect b="b" l="l" r="r" t="t"/>
              <a:pathLst>
                <a:path extrusionOk="0" h="1337691" w="2531935">
                  <a:moveTo>
                    <a:pt x="0" y="0"/>
                  </a:moveTo>
                  <a:lnTo>
                    <a:pt x="1286066" y="0"/>
                  </a:lnTo>
                  <a:lnTo>
                    <a:pt x="2129981" y="482632"/>
                  </a:lnTo>
                  <a:lnTo>
                    <a:pt x="2531936" y="1337691"/>
                  </a:lnTo>
                  <a:lnTo>
                    <a:pt x="40196" y="1337691"/>
                  </a:ln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4102893" y="2215514"/>
              <a:ext cx="2491740" cy="1337786"/>
            </a:xfrm>
            <a:custGeom>
              <a:rect b="b" l="l" r="r" t="t"/>
              <a:pathLst>
                <a:path extrusionOk="0" h="1337786" w="2491740">
                  <a:moveTo>
                    <a:pt x="412242" y="476821"/>
                  </a:moveTo>
                  <a:lnTo>
                    <a:pt x="1245870" y="0"/>
                  </a:lnTo>
                  <a:cubicBezTo>
                    <a:pt x="1527239" y="160782"/>
                    <a:pt x="1808607" y="321659"/>
                    <a:pt x="2089785" y="482727"/>
                  </a:cubicBezTo>
                  <a:cubicBezTo>
                    <a:pt x="2223897" y="767715"/>
                    <a:pt x="2357819" y="1052798"/>
                    <a:pt x="2491740" y="1337786"/>
                  </a:cubicBezTo>
                  <a:lnTo>
                    <a:pt x="0" y="1337786"/>
                  </a:lnTo>
                  <a:cubicBezTo>
                    <a:pt x="133921" y="1052798"/>
                    <a:pt x="267843" y="767620"/>
                    <a:pt x="402050" y="482727"/>
                  </a:cubicBezTo>
                  <a:lnTo>
                    <a:pt x="412242" y="4768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7666672" y="3541775"/>
              <a:ext cx="82772" cy="1342643"/>
            </a:xfrm>
            <a:custGeom>
              <a:rect b="b" l="l" r="r" t="t"/>
              <a:pathLst>
                <a:path extrusionOk="0" h="1342643" w="82772">
                  <a:moveTo>
                    <a:pt x="0" y="0"/>
                  </a:moveTo>
                  <a:lnTo>
                    <a:pt x="82772" y="0"/>
                  </a:lnTo>
                  <a:lnTo>
                    <a:pt x="82772" y="1342644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4222336" y="2302953"/>
              <a:ext cx="2252948" cy="1174241"/>
            </a:xfrm>
            <a:custGeom>
              <a:rect b="b" l="l" r="r" t="t"/>
              <a:pathLst>
                <a:path extrusionOk="0" h="1174241" w="2252948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2252948" y="1174242"/>
                  </a:lnTo>
                  <a:lnTo>
                    <a:pt x="1912144" y="449390"/>
                  </a:lnTo>
                  <a:close/>
                </a:path>
              </a:pathLst>
            </a:custGeom>
            <a:solidFill>
              <a:srgbClr val="E3571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4222336" y="2302953"/>
              <a:ext cx="1218914" cy="1174241"/>
            </a:xfrm>
            <a:custGeom>
              <a:rect b="b" l="l" r="r" t="t"/>
              <a:pathLst>
                <a:path extrusionOk="0" h="1174241" w="1218914">
                  <a:moveTo>
                    <a:pt x="1126427" y="0"/>
                  </a:moveTo>
                  <a:lnTo>
                    <a:pt x="340709" y="449390"/>
                  </a:lnTo>
                  <a:lnTo>
                    <a:pt x="0" y="1174242"/>
                  </a:lnTo>
                  <a:lnTo>
                    <a:pt x="184975" y="1174242"/>
                  </a:lnTo>
                  <a:lnTo>
                    <a:pt x="525780" y="449390"/>
                  </a:lnTo>
                  <a:lnTo>
                    <a:pt x="1218914" y="52959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6192678" y="2698146"/>
              <a:ext cx="1688020" cy="855059"/>
            </a:xfrm>
            <a:custGeom>
              <a:rect b="b" l="l" r="r" t="t"/>
              <a:pathLst>
                <a:path extrusionOk="0" h="855059" w="1688020">
                  <a:moveTo>
                    <a:pt x="1286066" y="0"/>
                  </a:moveTo>
                  <a:lnTo>
                    <a:pt x="0" y="0"/>
                  </a:lnTo>
                  <a:lnTo>
                    <a:pt x="401955" y="855059"/>
                  </a:lnTo>
                  <a:lnTo>
                    <a:pt x="1688021" y="855059"/>
                  </a:lnTo>
                  <a:close/>
                </a:path>
              </a:pathLst>
            </a:custGeom>
            <a:solidFill>
              <a:srgbClr val="6429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4466176" y="3553205"/>
              <a:ext cx="1765172" cy="1331213"/>
            </a:xfrm>
            <a:custGeom>
              <a:rect b="b" l="l" r="r" t="t"/>
              <a:pathLst>
                <a:path extrusionOk="0" h="1331213" w="1765172">
                  <a:moveTo>
                    <a:pt x="135160" y="0"/>
                  </a:moveTo>
                  <a:cubicBezTo>
                    <a:pt x="138113" y="0"/>
                    <a:pt x="141065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4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4" y="1331214"/>
                    <a:pt x="273082" y="1331214"/>
                    <a:pt x="270224" y="1331214"/>
                  </a:cubicBezTo>
                  <a:cubicBezTo>
                    <a:pt x="270224" y="887444"/>
                    <a:pt x="270224" y="443770"/>
                    <a:pt x="270224" y="0"/>
                  </a:cubicBezTo>
                  <a:lnTo>
                    <a:pt x="270224" y="0"/>
                  </a:lnTo>
                  <a:close/>
                  <a:moveTo>
                    <a:pt x="405384" y="0"/>
                  </a:moveTo>
                  <a:cubicBezTo>
                    <a:pt x="408337" y="0"/>
                    <a:pt x="411290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384" y="1331214"/>
                  </a:cubicBezTo>
                  <a:cubicBezTo>
                    <a:pt x="405384" y="887444"/>
                    <a:pt x="405384" y="443770"/>
                    <a:pt x="405384" y="0"/>
                  </a:cubicBezTo>
                  <a:lnTo>
                    <a:pt x="405384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8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7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lnTo>
                    <a:pt x="945737" y="0"/>
                  </a:lnTo>
                  <a:close/>
                  <a:moveTo>
                    <a:pt x="1080897" y="0"/>
                  </a:moveTo>
                  <a:cubicBezTo>
                    <a:pt x="1083850" y="0"/>
                    <a:pt x="1086803" y="0"/>
                    <a:pt x="1089660" y="0"/>
                  </a:cubicBezTo>
                  <a:cubicBezTo>
                    <a:pt x="1089660" y="443770"/>
                    <a:pt x="1089660" y="887444"/>
                    <a:pt x="1089660" y="1331214"/>
                  </a:cubicBezTo>
                  <a:cubicBezTo>
                    <a:pt x="1086707" y="1331214"/>
                    <a:pt x="1083755" y="1331214"/>
                    <a:pt x="1080897" y="1331214"/>
                  </a:cubicBezTo>
                  <a:cubicBezTo>
                    <a:pt x="1080897" y="887444"/>
                    <a:pt x="1080897" y="443770"/>
                    <a:pt x="1080897" y="0"/>
                  </a:cubicBezTo>
                  <a:lnTo>
                    <a:pt x="1080897" y="0"/>
                  </a:lnTo>
                  <a:close/>
                  <a:moveTo>
                    <a:pt x="1215961" y="0"/>
                  </a:moveTo>
                  <a:cubicBezTo>
                    <a:pt x="1218914" y="0"/>
                    <a:pt x="1221867" y="0"/>
                    <a:pt x="1224820" y="0"/>
                  </a:cubicBezTo>
                  <a:cubicBezTo>
                    <a:pt x="1224820" y="443770"/>
                    <a:pt x="1224820" y="887444"/>
                    <a:pt x="1224820" y="1331214"/>
                  </a:cubicBezTo>
                  <a:cubicBezTo>
                    <a:pt x="1221867" y="1331214"/>
                    <a:pt x="1218914" y="1331214"/>
                    <a:pt x="1215961" y="1331214"/>
                  </a:cubicBezTo>
                  <a:cubicBezTo>
                    <a:pt x="1215961" y="887444"/>
                    <a:pt x="1215961" y="443770"/>
                    <a:pt x="1215961" y="0"/>
                  </a:cubicBezTo>
                  <a:lnTo>
                    <a:pt x="1215961" y="0"/>
                  </a:lnTo>
                  <a:close/>
                  <a:moveTo>
                    <a:pt x="1351121" y="0"/>
                  </a:moveTo>
                  <a:cubicBezTo>
                    <a:pt x="1354074" y="0"/>
                    <a:pt x="1357027" y="0"/>
                    <a:pt x="1359884" y="0"/>
                  </a:cubicBezTo>
                  <a:cubicBezTo>
                    <a:pt x="1359884" y="443770"/>
                    <a:pt x="1359884" y="887444"/>
                    <a:pt x="1359884" y="1331214"/>
                  </a:cubicBezTo>
                  <a:cubicBezTo>
                    <a:pt x="1356932" y="1331214"/>
                    <a:pt x="1353979" y="1331214"/>
                    <a:pt x="1351121" y="1331214"/>
                  </a:cubicBezTo>
                  <a:cubicBezTo>
                    <a:pt x="1351121" y="887444"/>
                    <a:pt x="1351121" y="443770"/>
                    <a:pt x="1351121" y="0"/>
                  </a:cubicBezTo>
                  <a:lnTo>
                    <a:pt x="1351121" y="0"/>
                  </a:lnTo>
                  <a:close/>
                  <a:moveTo>
                    <a:pt x="1486186" y="0"/>
                  </a:moveTo>
                  <a:cubicBezTo>
                    <a:pt x="1489139" y="0"/>
                    <a:pt x="1492091" y="0"/>
                    <a:pt x="1494949" y="0"/>
                  </a:cubicBezTo>
                  <a:cubicBezTo>
                    <a:pt x="1494949" y="443770"/>
                    <a:pt x="1494949" y="887444"/>
                    <a:pt x="1494949" y="1331214"/>
                  </a:cubicBezTo>
                  <a:cubicBezTo>
                    <a:pt x="1491996" y="1331214"/>
                    <a:pt x="1489043" y="1331214"/>
                    <a:pt x="1486186" y="1331214"/>
                  </a:cubicBezTo>
                  <a:cubicBezTo>
                    <a:pt x="1486186" y="887444"/>
                    <a:pt x="1486186" y="443770"/>
                    <a:pt x="1486186" y="0"/>
                  </a:cubicBezTo>
                  <a:lnTo>
                    <a:pt x="1486186" y="0"/>
                  </a:lnTo>
                  <a:close/>
                  <a:moveTo>
                    <a:pt x="1621250" y="0"/>
                  </a:moveTo>
                  <a:cubicBezTo>
                    <a:pt x="1624203" y="0"/>
                    <a:pt x="1627156" y="0"/>
                    <a:pt x="1630013" y="0"/>
                  </a:cubicBezTo>
                  <a:cubicBezTo>
                    <a:pt x="1630013" y="443770"/>
                    <a:pt x="1630013" y="887444"/>
                    <a:pt x="1630013" y="1331214"/>
                  </a:cubicBezTo>
                  <a:cubicBezTo>
                    <a:pt x="1627060" y="1331214"/>
                    <a:pt x="1624108" y="1331214"/>
                    <a:pt x="1621250" y="1331214"/>
                  </a:cubicBezTo>
                  <a:cubicBezTo>
                    <a:pt x="1621250" y="887444"/>
                    <a:pt x="1621250" y="443770"/>
                    <a:pt x="1621250" y="0"/>
                  </a:cubicBezTo>
                  <a:lnTo>
                    <a:pt x="1621250" y="0"/>
                  </a:lnTo>
                  <a:close/>
                  <a:moveTo>
                    <a:pt x="1756410" y="0"/>
                  </a:moveTo>
                  <a:lnTo>
                    <a:pt x="1765173" y="0"/>
                  </a:lnTo>
                  <a:lnTo>
                    <a:pt x="1765173" y="1331214"/>
                  </a:lnTo>
                  <a:lnTo>
                    <a:pt x="1756410" y="1331214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6587298" y="3553205"/>
              <a:ext cx="954500" cy="1331213"/>
            </a:xfrm>
            <a:custGeom>
              <a:rect b="b" l="l" r="r" t="t"/>
              <a:pathLst>
                <a:path extrusionOk="0" h="1331213" w="954500">
                  <a:moveTo>
                    <a:pt x="135160" y="0"/>
                  </a:moveTo>
                  <a:cubicBezTo>
                    <a:pt x="138113" y="0"/>
                    <a:pt x="141066" y="0"/>
                    <a:pt x="143923" y="0"/>
                  </a:cubicBezTo>
                  <a:cubicBezTo>
                    <a:pt x="143923" y="443770"/>
                    <a:pt x="143923" y="887444"/>
                    <a:pt x="143923" y="1331214"/>
                  </a:cubicBezTo>
                  <a:cubicBezTo>
                    <a:pt x="140970" y="1331214"/>
                    <a:pt x="138017" y="1331214"/>
                    <a:pt x="135160" y="1331214"/>
                  </a:cubicBezTo>
                  <a:cubicBezTo>
                    <a:pt x="135160" y="887444"/>
                    <a:pt x="135160" y="443770"/>
                    <a:pt x="135160" y="0"/>
                  </a:cubicBezTo>
                  <a:lnTo>
                    <a:pt x="135160" y="0"/>
                  </a:lnTo>
                  <a:close/>
                  <a:moveTo>
                    <a:pt x="0" y="0"/>
                  </a:moveTo>
                  <a:lnTo>
                    <a:pt x="8763" y="0"/>
                  </a:lnTo>
                  <a:lnTo>
                    <a:pt x="8763" y="1331214"/>
                  </a:lnTo>
                  <a:lnTo>
                    <a:pt x="0" y="133121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70225" y="0"/>
                  </a:moveTo>
                  <a:cubicBezTo>
                    <a:pt x="273177" y="0"/>
                    <a:pt x="276130" y="0"/>
                    <a:pt x="278987" y="0"/>
                  </a:cubicBezTo>
                  <a:cubicBezTo>
                    <a:pt x="278987" y="443770"/>
                    <a:pt x="278987" y="887444"/>
                    <a:pt x="278987" y="1331214"/>
                  </a:cubicBezTo>
                  <a:cubicBezTo>
                    <a:pt x="276035" y="1331214"/>
                    <a:pt x="273082" y="1331214"/>
                    <a:pt x="270225" y="1331214"/>
                  </a:cubicBezTo>
                  <a:cubicBezTo>
                    <a:pt x="270225" y="887444"/>
                    <a:pt x="270225" y="443770"/>
                    <a:pt x="270225" y="0"/>
                  </a:cubicBezTo>
                  <a:lnTo>
                    <a:pt x="270225" y="0"/>
                  </a:lnTo>
                  <a:close/>
                  <a:moveTo>
                    <a:pt x="405289" y="0"/>
                  </a:moveTo>
                  <a:cubicBezTo>
                    <a:pt x="408242" y="0"/>
                    <a:pt x="411194" y="0"/>
                    <a:pt x="414147" y="0"/>
                  </a:cubicBezTo>
                  <a:cubicBezTo>
                    <a:pt x="414147" y="443770"/>
                    <a:pt x="414147" y="887444"/>
                    <a:pt x="414147" y="1331214"/>
                  </a:cubicBezTo>
                  <a:cubicBezTo>
                    <a:pt x="411194" y="1331214"/>
                    <a:pt x="408242" y="1331214"/>
                    <a:pt x="405289" y="1331214"/>
                  </a:cubicBezTo>
                  <a:cubicBezTo>
                    <a:pt x="405289" y="887444"/>
                    <a:pt x="405289" y="443770"/>
                    <a:pt x="405289" y="0"/>
                  </a:cubicBezTo>
                  <a:lnTo>
                    <a:pt x="405289" y="0"/>
                  </a:lnTo>
                  <a:close/>
                  <a:moveTo>
                    <a:pt x="540449" y="0"/>
                  </a:moveTo>
                  <a:cubicBezTo>
                    <a:pt x="543401" y="0"/>
                    <a:pt x="546354" y="0"/>
                    <a:pt x="549212" y="0"/>
                  </a:cubicBezTo>
                  <a:cubicBezTo>
                    <a:pt x="549212" y="443770"/>
                    <a:pt x="549212" y="887444"/>
                    <a:pt x="549212" y="1331214"/>
                  </a:cubicBezTo>
                  <a:cubicBezTo>
                    <a:pt x="546259" y="1331214"/>
                    <a:pt x="543306" y="1331214"/>
                    <a:pt x="540449" y="1331214"/>
                  </a:cubicBezTo>
                  <a:cubicBezTo>
                    <a:pt x="540449" y="887444"/>
                    <a:pt x="540449" y="443770"/>
                    <a:pt x="540449" y="0"/>
                  </a:cubicBezTo>
                  <a:lnTo>
                    <a:pt x="540449" y="0"/>
                  </a:lnTo>
                  <a:close/>
                  <a:moveTo>
                    <a:pt x="675513" y="0"/>
                  </a:moveTo>
                  <a:cubicBezTo>
                    <a:pt x="678466" y="0"/>
                    <a:pt x="681419" y="0"/>
                    <a:pt x="684276" y="0"/>
                  </a:cubicBezTo>
                  <a:cubicBezTo>
                    <a:pt x="684276" y="443770"/>
                    <a:pt x="684276" y="887444"/>
                    <a:pt x="684276" y="1331214"/>
                  </a:cubicBezTo>
                  <a:cubicBezTo>
                    <a:pt x="681323" y="1331214"/>
                    <a:pt x="678371" y="1331214"/>
                    <a:pt x="675513" y="1331214"/>
                  </a:cubicBezTo>
                  <a:cubicBezTo>
                    <a:pt x="675513" y="887444"/>
                    <a:pt x="675513" y="443770"/>
                    <a:pt x="675513" y="0"/>
                  </a:cubicBezTo>
                  <a:lnTo>
                    <a:pt x="675513" y="0"/>
                  </a:lnTo>
                  <a:close/>
                  <a:moveTo>
                    <a:pt x="810673" y="0"/>
                  </a:moveTo>
                  <a:cubicBezTo>
                    <a:pt x="813626" y="0"/>
                    <a:pt x="816578" y="0"/>
                    <a:pt x="819436" y="0"/>
                  </a:cubicBezTo>
                  <a:cubicBezTo>
                    <a:pt x="819436" y="443770"/>
                    <a:pt x="819436" y="887444"/>
                    <a:pt x="819436" y="1331214"/>
                  </a:cubicBezTo>
                  <a:cubicBezTo>
                    <a:pt x="816483" y="1331214"/>
                    <a:pt x="813530" y="1331214"/>
                    <a:pt x="810673" y="1331214"/>
                  </a:cubicBezTo>
                  <a:cubicBezTo>
                    <a:pt x="810673" y="887444"/>
                    <a:pt x="810673" y="443770"/>
                    <a:pt x="810673" y="0"/>
                  </a:cubicBezTo>
                  <a:lnTo>
                    <a:pt x="810673" y="0"/>
                  </a:lnTo>
                  <a:close/>
                  <a:moveTo>
                    <a:pt x="945737" y="0"/>
                  </a:moveTo>
                  <a:cubicBezTo>
                    <a:pt x="948690" y="0"/>
                    <a:pt x="951643" y="0"/>
                    <a:pt x="954500" y="0"/>
                  </a:cubicBezTo>
                  <a:cubicBezTo>
                    <a:pt x="954500" y="443770"/>
                    <a:pt x="954500" y="887444"/>
                    <a:pt x="954500" y="1331214"/>
                  </a:cubicBezTo>
                  <a:cubicBezTo>
                    <a:pt x="951548" y="1331214"/>
                    <a:pt x="948595" y="1331214"/>
                    <a:pt x="945737" y="1331214"/>
                  </a:cubicBezTo>
                  <a:cubicBezTo>
                    <a:pt x="945737" y="887444"/>
                    <a:pt x="945737" y="443770"/>
                    <a:pt x="945737" y="0"/>
                  </a:cubicBezTo>
                  <a:close/>
                </a:path>
              </a:pathLst>
            </a:custGeom>
            <a:solidFill>
              <a:srgbClr val="A536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4558759" y="2314669"/>
              <a:ext cx="1765077" cy="1162621"/>
            </a:xfrm>
            <a:custGeom>
              <a:rect b="b" l="l" r="r" t="t"/>
              <a:pathLst>
                <a:path extrusionOk="0" h="1162621" w="1765077">
                  <a:moveTo>
                    <a:pt x="143828" y="357950"/>
                  </a:moveTo>
                  <a:lnTo>
                    <a:pt x="143828" y="1162526"/>
                  </a:lnTo>
                  <a:lnTo>
                    <a:pt x="135064" y="1162526"/>
                  </a:lnTo>
                  <a:lnTo>
                    <a:pt x="135064" y="362903"/>
                  </a:lnTo>
                  <a:lnTo>
                    <a:pt x="143828" y="357950"/>
                  </a:lnTo>
                  <a:lnTo>
                    <a:pt x="143828" y="357950"/>
                  </a:lnTo>
                  <a:close/>
                  <a:moveTo>
                    <a:pt x="684276" y="48768"/>
                  </a:moveTo>
                  <a:lnTo>
                    <a:pt x="675513" y="53816"/>
                  </a:lnTo>
                  <a:lnTo>
                    <a:pt x="675513" y="1162526"/>
                  </a:lnTo>
                  <a:lnTo>
                    <a:pt x="684276" y="1162526"/>
                  </a:lnTo>
                  <a:lnTo>
                    <a:pt x="684276" y="48768"/>
                  </a:lnTo>
                  <a:lnTo>
                    <a:pt x="684276" y="48768"/>
                  </a:lnTo>
                  <a:close/>
                  <a:moveTo>
                    <a:pt x="549116" y="126111"/>
                  </a:moveTo>
                  <a:lnTo>
                    <a:pt x="540353" y="131159"/>
                  </a:lnTo>
                  <a:lnTo>
                    <a:pt x="540353" y="1162622"/>
                  </a:lnTo>
                  <a:lnTo>
                    <a:pt x="549116" y="1162622"/>
                  </a:lnTo>
                  <a:lnTo>
                    <a:pt x="549116" y="126111"/>
                  </a:lnTo>
                  <a:lnTo>
                    <a:pt x="549116" y="126111"/>
                  </a:lnTo>
                  <a:close/>
                  <a:moveTo>
                    <a:pt x="414052" y="203359"/>
                  </a:moveTo>
                  <a:lnTo>
                    <a:pt x="405289" y="208407"/>
                  </a:lnTo>
                  <a:lnTo>
                    <a:pt x="405289" y="1162526"/>
                  </a:lnTo>
                  <a:lnTo>
                    <a:pt x="414052" y="1162526"/>
                  </a:lnTo>
                  <a:lnTo>
                    <a:pt x="414052" y="203359"/>
                  </a:lnTo>
                  <a:lnTo>
                    <a:pt x="414052" y="203359"/>
                  </a:lnTo>
                  <a:close/>
                  <a:moveTo>
                    <a:pt x="278987" y="280607"/>
                  </a:moveTo>
                  <a:lnTo>
                    <a:pt x="270224" y="285655"/>
                  </a:lnTo>
                  <a:lnTo>
                    <a:pt x="270224" y="1162526"/>
                  </a:lnTo>
                  <a:lnTo>
                    <a:pt x="278987" y="1162526"/>
                  </a:lnTo>
                  <a:lnTo>
                    <a:pt x="278987" y="280607"/>
                  </a:lnTo>
                  <a:lnTo>
                    <a:pt x="278987" y="280607"/>
                  </a:lnTo>
                  <a:close/>
                  <a:moveTo>
                    <a:pt x="8763" y="435197"/>
                  </a:moveTo>
                  <a:lnTo>
                    <a:pt x="4382" y="437674"/>
                  </a:lnTo>
                  <a:lnTo>
                    <a:pt x="0" y="447008"/>
                  </a:lnTo>
                  <a:lnTo>
                    <a:pt x="0" y="1162431"/>
                  </a:lnTo>
                  <a:lnTo>
                    <a:pt x="8763" y="1162431"/>
                  </a:lnTo>
                  <a:lnTo>
                    <a:pt x="8763" y="435197"/>
                  </a:lnTo>
                  <a:lnTo>
                    <a:pt x="8763" y="435197"/>
                  </a:lnTo>
                  <a:close/>
                  <a:moveTo>
                    <a:pt x="810578" y="1162526"/>
                  </a:moveTo>
                  <a:lnTo>
                    <a:pt x="819341" y="1162526"/>
                  </a:lnTo>
                  <a:lnTo>
                    <a:pt x="819341" y="5048"/>
                  </a:lnTo>
                  <a:lnTo>
                    <a:pt x="810578" y="0"/>
                  </a:lnTo>
                  <a:lnTo>
                    <a:pt x="810578" y="1162526"/>
                  </a:lnTo>
                  <a:lnTo>
                    <a:pt x="810578" y="1162526"/>
                  </a:lnTo>
                  <a:close/>
                  <a:moveTo>
                    <a:pt x="945642" y="1162526"/>
                  </a:moveTo>
                  <a:lnTo>
                    <a:pt x="954405" y="1162526"/>
                  </a:lnTo>
                  <a:lnTo>
                    <a:pt x="954405" y="82391"/>
                  </a:lnTo>
                  <a:lnTo>
                    <a:pt x="945642" y="77343"/>
                  </a:lnTo>
                  <a:lnTo>
                    <a:pt x="945642" y="1162526"/>
                  </a:lnTo>
                  <a:lnTo>
                    <a:pt x="945642" y="1162526"/>
                  </a:lnTo>
                  <a:close/>
                  <a:moveTo>
                    <a:pt x="1080802" y="1162526"/>
                  </a:moveTo>
                  <a:lnTo>
                    <a:pt x="1089565" y="1162526"/>
                  </a:lnTo>
                  <a:lnTo>
                    <a:pt x="1089565" y="159639"/>
                  </a:lnTo>
                  <a:lnTo>
                    <a:pt x="1080802" y="154591"/>
                  </a:lnTo>
                  <a:lnTo>
                    <a:pt x="1080802" y="1162526"/>
                  </a:lnTo>
                  <a:lnTo>
                    <a:pt x="1080802" y="1162526"/>
                  </a:lnTo>
                  <a:close/>
                  <a:moveTo>
                    <a:pt x="1215866" y="1162526"/>
                  </a:moveTo>
                  <a:lnTo>
                    <a:pt x="1224629" y="1162526"/>
                  </a:lnTo>
                  <a:lnTo>
                    <a:pt x="1224629" y="236887"/>
                  </a:lnTo>
                  <a:lnTo>
                    <a:pt x="1215866" y="231839"/>
                  </a:lnTo>
                  <a:lnTo>
                    <a:pt x="1215866" y="1162526"/>
                  </a:lnTo>
                  <a:lnTo>
                    <a:pt x="1215866" y="1162526"/>
                  </a:lnTo>
                  <a:close/>
                  <a:moveTo>
                    <a:pt x="1351026" y="1162526"/>
                  </a:moveTo>
                  <a:lnTo>
                    <a:pt x="1359789" y="1162526"/>
                  </a:lnTo>
                  <a:lnTo>
                    <a:pt x="1359789" y="314230"/>
                  </a:lnTo>
                  <a:lnTo>
                    <a:pt x="1351026" y="309182"/>
                  </a:lnTo>
                  <a:lnTo>
                    <a:pt x="1351026" y="1162526"/>
                  </a:lnTo>
                  <a:lnTo>
                    <a:pt x="1351026" y="1162526"/>
                  </a:lnTo>
                  <a:close/>
                  <a:moveTo>
                    <a:pt x="1486091" y="1162526"/>
                  </a:moveTo>
                  <a:lnTo>
                    <a:pt x="1494853" y="1162526"/>
                  </a:lnTo>
                  <a:lnTo>
                    <a:pt x="1494853" y="391478"/>
                  </a:lnTo>
                  <a:lnTo>
                    <a:pt x="1486091" y="386429"/>
                  </a:lnTo>
                  <a:lnTo>
                    <a:pt x="1486091" y="1162526"/>
                  </a:lnTo>
                  <a:lnTo>
                    <a:pt x="1486091" y="1162526"/>
                  </a:lnTo>
                  <a:close/>
                  <a:moveTo>
                    <a:pt x="1621155" y="1162526"/>
                  </a:moveTo>
                  <a:lnTo>
                    <a:pt x="1629918" y="1162526"/>
                  </a:lnTo>
                  <a:lnTo>
                    <a:pt x="1629918" y="553117"/>
                  </a:lnTo>
                  <a:lnTo>
                    <a:pt x="1621155" y="534353"/>
                  </a:lnTo>
                  <a:lnTo>
                    <a:pt x="1621155" y="1162526"/>
                  </a:lnTo>
                  <a:lnTo>
                    <a:pt x="1621155" y="1162526"/>
                  </a:lnTo>
                  <a:close/>
                  <a:moveTo>
                    <a:pt x="1756315" y="1162526"/>
                  </a:moveTo>
                  <a:lnTo>
                    <a:pt x="1765078" y="1162526"/>
                  </a:lnTo>
                  <a:lnTo>
                    <a:pt x="1765078" y="840581"/>
                  </a:lnTo>
                  <a:lnTo>
                    <a:pt x="1756315" y="821817"/>
                  </a:lnTo>
                  <a:lnTo>
                    <a:pt x="1756315" y="1162526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641913" y="3753325"/>
              <a:ext cx="1413795" cy="1131093"/>
            </a:xfrm>
            <a:custGeom>
              <a:rect b="b" l="l" r="r" t="t"/>
              <a:pathLst>
                <a:path extrusionOk="0" h="1131093" w="1413795">
                  <a:moveTo>
                    <a:pt x="0" y="0"/>
                  </a:moveTo>
                  <a:lnTo>
                    <a:pt x="1413796" y="0"/>
                  </a:lnTo>
                  <a:lnTo>
                    <a:pt x="1413796" y="1131094"/>
                  </a:lnTo>
                  <a:lnTo>
                    <a:pt x="0" y="1131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688204" y="3799617"/>
              <a:ext cx="1321117" cy="1084802"/>
            </a:xfrm>
            <a:custGeom>
              <a:rect b="b" l="l" r="r" t="t"/>
              <a:pathLst>
                <a:path extrusionOk="0" h="1084802" w="1321117">
                  <a:moveTo>
                    <a:pt x="0" y="0"/>
                  </a:moveTo>
                  <a:lnTo>
                    <a:pt x="1321118" y="0"/>
                  </a:lnTo>
                  <a:lnTo>
                    <a:pt x="1321118" y="1084802"/>
                  </a:lnTo>
                  <a:lnTo>
                    <a:pt x="0" y="1084802"/>
                  </a:lnTo>
                  <a:close/>
                </a:path>
              </a:pathLst>
            </a:custGeom>
            <a:solidFill>
              <a:srgbClr val="C442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5325712" y="3764279"/>
              <a:ext cx="46196" cy="1120139"/>
            </a:xfrm>
            <a:custGeom>
              <a:rect b="b" l="l" r="r" t="t"/>
              <a:pathLst>
                <a:path extrusionOk="0" h="1120139" w="46196">
                  <a:moveTo>
                    <a:pt x="0" y="0"/>
                  </a:moveTo>
                  <a:lnTo>
                    <a:pt x="46196" y="0"/>
                  </a:lnTo>
                  <a:lnTo>
                    <a:pt x="46196" y="1120140"/>
                  </a:lnTo>
                  <a:lnTo>
                    <a:pt x="0" y="1120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736400" y="3799617"/>
              <a:ext cx="1224724" cy="1084802"/>
            </a:xfrm>
            <a:custGeom>
              <a:rect b="b" l="l" r="r" t="t"/>
              <a:pathLst>
                <a:path extrusionOk="0" h="1084802" w="1224724">
                  <a:moveTo>
                    <a:pt x="0" y="0"/>
                  </a:moveTo>
                  <a:lnTo>
                    <a:pt x="8763" y="0"/>
                  </a:lnTo>
                  <a:lnTo>
                    <a:pt x="8763" y="1084802"/>
                  </a:lnTo>
                  <a:cubicBezTo>
                    <a:pt x="5810" y="1084802"/>
                    <a:pt x="2858" y="1084802"/>
                    <a:pt x="0" y="1084802"/>
                  </a:cubicBez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35160" y="0"/>
                  </a:moveTo>
                  <a:lnTo>
                    <a:pt x="143923" y="0"/>
                  </a:lnTo>
                  <a:lnTo>
                    <a:pt x="143923" y="1084802"/>
                  </a:lnTo>
                  <a:cubicBezTo>
                    <a:pt x="140970" y="1084802"/>
                    <a:pt x="138017" y="1084802"/>
                    <a:pt x="135160" y="1084802"/>
                  </a:cubicBezTo>
                  <a:lnTo>
                    <a:pt x="135160" y="0"/>
                  </a:lnTo>
                  <a:lnTo>
                    <a:pt x="135160" y="0"/>
                  </a:lnTo>
                  <a:close/>
                  <a:moveTo>
                    <a:pt x="270224" y="0"/>
                  </a:moveTo>
                  <a:lnTo>
                    <a:pt x="278987" y="0"/>
                  </a:lnTo>
                  <a:lnTo>
                    <a:pt x="278987" y="1084802"/>
                  </a:lnTo>
                  <a:cubicBezTo>
                    <a:pt x="276035" y="1084802"/>
                    <a:pt x="273082" y="1084802"/>
                    <a:pt x="270224" y="1084802"/>
                  </a:cubicBezTo>
                  <a:lnTo>
                    <a:pt x="270224" y="0"/>
                  </a:lnTo>
                  <a:lnTo>
                    <a:pt x="270224" y="0"/>
                  </a:lnTo>
                  <a:close/>
                  <a:moveTo>
                    <a:pt x="405289" y="0"/>
                  </a:moveTo>
                  <a:lnTo>
                    <a:pt x="414052" y="0"/>
                  </a:lnTo>
                  <a:lnTo>
                    <a:pt x="414052" y="1084802"/>
                  </a:lnTo>
                  <a:cubicBezTo>
                    <a:pt x="411099" y="1084802"/>
                    <a:pt x="408146" y="1084802"/>
                    <a:pt x="405289" y="1084802"/>
                  </a:cubicBezTo>
                  <a:lnTo>
                    <a:pt x="405289" y="0"/>
                  </a:lnTo>
                  <a:lnTo>
                    <a:pt x="405289" y="0"/>
                  </a:lnTo>
                  <a:close/>
                  <a:moveTo>
                    <a:pt x="540449" y="0"/>
                  </a:moveTo>
                  <a:lnTo>
                    <a:pt x="549212" y="0"/>
                  </a:lnTo>
                  <a:lnTo>
                    <a:pt x="549212" y="1084802"/>
                  </a:lnTo>
                  <a:cubicBezTo>
                    <a:pt x="546259" y="1084802"/>
                    <a:pt x="543306" y="1084802"/>
                    <a:pt x="540449" y="1084802"/>
                  </a:cubicBezTo>
                  <a:lnTo>
                    <a:pt x="540449" y="0"/>
                  </a:lnTo>
                  <a:lnTo>
                    <a:pt x="540449" y="0"/>
                  </a:lnTo>
                  <a:close/>
                  <a:moveTo>
                    <a:pt x="675513" y="0"/>
                  </a:moveTo>
                  <a:lnTo>
                    <a:pt x="684276" y="0"/>
                  </a:lnTo>
                  <a:lnTo>
                    <a:pt x="684276" y="1084802"/>
                  </a:lnTo>
                  <a:cubicBezTo>
                    <a:pt x="681323" y="1084802"/>
                    <a:pt x="678371" y="1084802"/>
                    <a:pt x="675513" y="1084802"/>
                  </a:cubicBezTo>
                  <a:lnTo>
                    <a:pt x="675513" y="0"/>
                  </a:lnTo>
                  <a:lnTo>
                    <a:pt x="675513" y="0"/>
                  </a:lnTo>
                  <a:close/>
                  <a:moveTo>
                    <a:pt x="810673" y="0"/>
                  </a:moveTo>
                  <a:lnTo>
                    <a:pt x="819436" y="0"/>
                  </a:lnTo>
                  <a:lnTo>
                    <a:pt x="819436" y="1084802"/>
                  </a:lnTo>
                  <a:cubicBezTo>
                    <a:pt x="816483" y="1084802"/>
                    <a:pt x="813530" y="1084802"/>
                    <a:pt x="810673" y="1084802"/>
                  </a:cubicBezTo>
                  <a:lnTo>
                    <a:pt x="810673" y="0"/>
                  </a:lnTo>
                  <a:lnTo>
                    <a:pt x="810673" y="0"/>
                  </a:lnTo>
                  <a:close/>
                  <a:moveTo>
                    <a:pt x="945737" y="0"/>
                  </a:moveTo>
                  <a:lnTo>
                    <a:pt x="954596" y="0"/>
                  </a:lnTo>
                  <a:lnTo>
                    <a:pt x="954596" y="1084802"/>
                  </a:lnTo>
                  <a:cubicBezTo>
                    <a:pt x="951643" y="1084802"/>
                    <a:pt x="948690" y="1084802"/>
                    <a:pt x="945737" y="1084802"/>
                  </a:cubicBezTo>
                  <a:lnTo>
                    <a:pt x="945737" y="0"/>
                  </a:lnTo>
                  <a:lnTo>
                    <a:pt x="945737" y="0"/>
                  </a:lnTo>
                  <a:close/>
                  <a:moveTo>
                    <a:pt x="1080897" y="0"/>
                  </a:moveTo>
                  <a:lnTo>
                    <a:pt x="1089660" y="0"/>
                  </a:lnTo>
                  <a:lnTo>
                    <a:pt x="1089660" y="1084802"/>
                  </a:lnTo>
                  <a:cubicBezTo>
                    <a:pt x="1086707" y="1084802"/>
                    <a:pt x="1083755" y="1084802"/>
                    <a:pt x="1080897" y="1084802"/>
                  </a:cubicBezTo>
                  <a:lnTo>
                    <a:pt x="1080897" y="0"/>
                  </a:lnTo>
                  <a:lnTo>
                    <a:pt x="1080897" y="0"/>
                  </a:lnTo>
                  <a:close/>
                  <a:moveTo>
                    <a:pt x="1215962" y="0"/>
                  </a:moveTo>
                  <a:lnTo>
                    <a:pt x="1224725" y="0"/>
                  </a:lnTo>
                  <a:lnTo>
                    <a:pt x="1224725" y="1084802"/>
                  </a:lnTo>
                  <a:cubicBezTo>
                    <a:pt x="1221772" y="1084802"/>
                    <a:pt x="1218819" y="1084802"/>
                    <a:pt x="1215962" y="1084802"/>
                  </a:cubicBezTo>
                  <a:lnTo>
                    <a:pt x="1215962" y="0"/>
                  </a:lnTo>
                  <a:close/>
                </a:path>
              </a:pathLst>
            </a:custGeom>
            <a:solidFill>
              <a:srgbClr val="AF3A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6930770" y="3753325"/>
              <a:ext cx="444627" cy="743331"/>
            </a:xfrm>
            <a:custGeom>
              <a:rect b="b" l="l" r="r" t="t"/>
              <a:pathLst>
                <a:path extrusionOk="0" h="743331" w="444627">
                  <a:moveTo>
                    <a:pt x="0" y="0"/>
                  </a:moveTo>
                  <a:lnTo>
                    <a:pt x="444627" y="0"/>
                  </a:lnTo>
                  <a:lnTo>
                    <a:pt x="444627" y="743331"/>
                  </a:lnTo>
                  <a:lnTo>
                    <a:pt x="0" y="743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6973537" y="3796093"/>
              <a:ext cx="359092" cy="657796"/>
            </a:xfrm>
            <a:custGeom>
              <a:rect b="b" l="l" r="r" t="t"/>
              <a:pathLst>
                <a:path extrusionOk="0" h="657796" w="359092">
                  <a:moveTo>
                    <a:pt x="0" y="0"/>
                  </a:moveTo>
                  <a:lnTo>
                    <a:pt x="359093" y="0"/>
                  </a:lnTo>
                  <a:lnTo>
                    <a:pt x="359093" y="657797"/>
                  </a:lnTo>
                  <a:lnTo>
                    <a:pt x="0" y="657797"/>
                  </a:lnTo>
                  <a:close/>
                </a:path>
              </a:pathLst>
            </a:custGeom>
            <a:solidFill>
              <a:srgbClr val="6636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7133462" y="3781329"/>
              <a:ext cx="39243" cy="687133"/>
            </a:xfrm>
            <a:custGeom>
              <a:rect b="b" l="l" r="r" t="t"/>
              <a:pathLst>
                <a:path extrusionOk="0" h="687133" w="39243">
                  <a:moveTo>
                    <a:pt x="0" y="0"/>
                  </a:moveTo>
                  <a:lnTo>
                    <a:pt x="39243" y="0"/>
                  </a:lnTo>
                  <a:lnTo>
                    <a:pt x="39243" y="687134"/>
                  </a:lnTo>
                  <a:lnTo>
                    <a:pt x="0" y="687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6949439" y="4105274"/>
              <a:ext cx="407193" cy="39243"/>
            </a:xfrm>
            <a:custGeom>
              <a:rect b="b" l="l" r="r" t="t"/>
              <a:pathLst>
                <a:path extrusionOk="0" h="39243" w="407193">
                  <a:moveTo>
                    <a:pt x="0" y="0"/>
                  </a:moveTo>
                  <a:lnTo>
                    <a:pt x="407194" y="0"/>
                  </a:lnTo>
                  <a:lnTo>
                    <a:pt x="407194" y="39243"/>
                  </a:lnTo>
                  <a:lnTo>
                    <a:pt x="0" y="3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10"/>
          <p:cNvGrpSpPr/>
          <p:nvPr/>
        </p:nvGrpSpPr>
        <p:grpSpPr>
          <a:xfrm flipH="1">
            <a:off x="3184" y="5088578"/>
            <a:ext cx="1103704" cy="1495842"/>
            <a:chOff x="0" y="2616032"/>
            <a:chExt cx="3849683" cy="3975132"/>
          </a:xfrm>
        </p:grpSpPr>
        <p:sp>
          <p:nvSpPr>
            <p:cNvPr id="674" name="Google Shape;674;p10"/>
            <p:cNvSpPr/>
            <p:nvPr/>
          </p:nvSpPr>
          <p:spPr>
            <a:xfrm>
              <a:off x="0" y="2955148"/>
              <a:ext cx="3763953" cy="1096368"/>
            </a:xfrm>
            <a:custGeom>
              <a:rect b="b" l="l" r="r" t="t"/>
              <a:pathLst>
                <a:path extrusionOk="0" fill="none" h="758732" w="2722570">
                  <a:moveTo>
                    <a:pt x="0" y="0"/>
                  </a:moveTo>
                  <a:cubicBezTo>
                    <a:pt x="289651" y="44206"/>
                    <a:pt x="389867" y="4246"/>
                    <a:pt x="649215" y="57345"/>
                  </a:cubicBezTo>
                  <a:cubicBezTo>
                    <a:pt x="908563" y="110444"/>
                    <a:pt x="1075576" y="127401"/>
                    <a:pt x="1325480" y="117079"/>
                  </a:cubicBezTo>
                  <a:cubicBezTo>
                    <a:pt x="1575384" y="106757"/>
                    <a:pt x="1801526" y="155804"/>
                    <a:pt x="2001745" y="176813"/>
                  </a:cubicBezTo>
                  <a:cubicBezTo>
                    <a:pt x="2201964" y="197822"/>
                    <a:pt x="2475522" y="238035"/>
                    <a:pt x="2705061" y="238937"/>
                  </a:cubicBezTo>
                  <a:cubicBezTo>
                    <a:pt x="2700126" y="472540"/>
                    <a:pt x="2737689" y="566143"/>
                    <a:pt x="2722570" y="758732"/>
                  </a:cubicBezTo>
                  <a:cubicBezTo>
                    <a:pt x="2577790" y="761264"/>
                    <a:pt x="2298262" y="704360"/>
                    <a:pt x="2044116" y="634023"/>
                  </a:cubicBezTo>
                  <a:cubicBezTo>
                    <a:pt x="1789970" y="563686"/>
                    <a:pt x="1718700" y="573782"/>
                    <a:pt x="1419938" y="519291"/>
                  </a:cubicBezTo>
                  <a:cubicBezTo>
                    <a:pt x="1121176" y="464800"/>
                    <a:pt x="965379" y="462255"/>
                    <a:pt x="795761" y="404559"/>
                  </a:cubicBezTo>
                  <a:cubicBezTo>
                    <a:pt x="626143" y="346863"/>
                    <a:pt x="191397" y="331739"/>
                    <a:pt x="8754" y="259897"/>
                  </a:cubicBezTo>
                  <a:cubicBezTo>
                    <a:pt x="-6100" y="204529"/>
                    <a:pt x="7003" y="71465"/>
                    <a:pt x="0" y="0"/>
                  </a:cubicBezTo>
                  <a:close/>
                </a:path>
                <a:path extrusionOk="0" h="758732" w="2722570">
                  <a:moveTo>
                    <a:pt x="0" y="0"/>
                  </a:moveTo>
                  <a:cubicBezTo>
                    <a:pt x="237749" y="53508"/>
                    <a:pt x="517000" y="20477"/>
                    <a:pt x="649215" y="57345"/>
                  </a:cubicBezTo>
                  <a:cubicBezTo>
                    <a:pt x="781430" y="94213"/>
                    <a:pt x="1118620" y="114787"/>
                    <a:pt x="1244328" y="109911"/>
                  </a:cubicBezTo>
                  <a:cubicBezTo>
                    <a:pt x="1370036" y="105035"/>
                    <a:pt x="1812182" y="171846"/>
                    <a:pt x="1974695" y="174424"/>
                  </a:cubicBezTo>
                  <a:cubicBezTo>
                    <a:pt x="2137208" y="177002"/>
                    <a:pt x="2535788" y="245682"/>
                    <a:pt x="2705061" y="238937"/>
                  </a:cubicBezTo>
                  <a:cubicBezTo>
                    <a:pt x="2687832" y="362216"/>
                    <a:pt x="2741307" y="554031"/>
                    <a:pt x="2722570" y="758732"/>
                  </a:cubicBezTo>
                  <a:cubicBezTo>
                    <a:pt x="2529318" y="701779"/>
                    <a:pt x="2267473" y="665748"/>
                    <a:pt x="2098392" y="644000"/>
                  </a:cubicBezTo>
                  <a:cubicBezTo>
                    <a:pt x="1929311" y="622252"/>
                    <a:pt x="1633879" y="575392"/>
                    <a:pt x="1474215" y="529268"/>
                  </a:cubicBezTo>
                  <a:cubicBezTo>
                    <a:pt x="1314551" y="483144"/>
                    <a:pt x="958342" y="409139"/>
                    <a:pt x="741484" y="394582"/>
                  </a:cubicBezTo>
                  <a:cubicBezTo>
                    <a:pt x="524626" y="380026"/>
                    <a:pt x="246386" y="268382"/>
                    <a:pt x="8754" y="259897"/>
                  </a:cubicBezTo>
                  <a:cubicBezTo>
                    <a:pt x="12754" y="148454"/>
                    <a:pt x="-2262" y="59436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0" y="3549608"/>
              <a:ext cx="3806313" cy="1756611"/>
            </a:xfrm>
            <a:custGeom>
              <a:rect b="b" l="l" r="r" t="t"/>
              <a:pathLst>
                <a:path extrusionOk="0" fill="none" h="1215648" w="2753210">
                  <a:moveTo>
                    <a:pt x="13131" y="0"/>
                  </a:moveTo>
                  <a:cubicBezTo>
                    <a:pt x="195930" y="66889"/>
                    <a:pt x="462541" y="114690"/>
                    <a:pt x="583951" y="152291"/>
                  </a:cubicBezTo>
                  <a:cubicBezTo>
                    <a:pt x="705361" y="189892"/>
                    <a:pt x="943878" y="250617"/>
                    <a:pt x="1073226" y="282826"/>
                  </a:cubicBezTo>
                  <a:cubicBezTo>
                    <a:pt x="1202574" y="315036"/>
                    <a:pt x="1432761" y="372472"/>
                    <a:pt x="1616864" y="427866"/>
                  </a:cubicBezTo>
                  <a:cubicBezTo>
                    <a:pt x="1800967" y="483260"/>
                    <a:pt x="1913265" y="486523"/>
                    <a:pt x="2160503" y="572905"/>
                  </a:cubicBezTo>
                  <a:cubicBezTo>
                    <a:pt x="2407741" y="659287"/>
                    <a:pt x="2528355" y="654527"/>
                    <a:pt x="2731323" y="725196"/>
                  </a:cubicBezTo>
                  <a:cubicBezTo>
                    <a:pt x="2729330" y="832162"/>
                    <a:pt x="2746010" y="1030036"/>
                    <a:pt x="2753210" y="1215648"/>
                  </a:cubicBezTo>
                  <a:cubicBezTo>
                    <a:pt x="2588564" y="1139402"/>
                    <a:pt x="2369217" y="1114741"/>
                    <a:pt x="2175036" y="1016701"/>
                  </a:cubicBezTo>
                  <a:cubicBezTo>
                    <a:pt x="1980855" y="918661"/>
                    <a:pt x="1868125" y="914893"/>
                    <a:pt x="1569330" y="808280"/>
                  </a:cubicBezTo>
                  <a:cubicBezTo>
                    <a:pt x="1270535" y="701667"/>
                    <a:pt x="1215203" y="674428"/>
                    <a:pt x="1101284" y="647227"/>
                  </a:cubicBezTo>
                  <a:cubicBezTo>
                    <a:pt x="987365" y="620026"/>
                    <a:pt x="809539" y="561637"/>
                    <a:pt x="633238" y="486175"/>
                  </a:cubicBezTo>
                  <a:cubicBezTo>
                    <a:pt x="456937" y="410712"/>
                    <a:pt x="316215" y="354364"/>
                    <a:pt x="0" y="268280"/>
                  </a:cubicBezTo>
                  <a:cubicBezTo>
                    <a:pt x="3095" y="191673"/>
                    <a:pt x="9561" y="77231"/>
                    <a:pt x="13131" y="0"/>
                  </a:cubicBezTo>
                  <a:close/>
                </a:path>
                <a:path extrusionOk="0" h="1215648" w="2753210">
                  <a:moveTo>
                    <a:pt x="13131" y="0"/>
                  </a:moveTo>
                  <a:cubicBezTo>
                    <a:pt x="166137" y="20939"/>
                    <a:pt x="363914" y="62085"/>
                    <a:pt x="611133" y="159543"/>
                  </a:cubicBezTo>
                  <a:cubicBezTo>
                    <a:pt x="858352" y="257001"/>
                    <a:pt x="987688" y="257456"/>
                    <a:pt x="1209135" y="319086"/>
                  </a:cubicBezTo>
                  <a:cubicBezTo>
                    <a:pt x="1430582" y="380716"/>
                    <a:pt x="1581644" y="420130"/>
                    <a:pt x="1752774" y="464125"/>
                  </a:cubicBezTo>
                  <a:cubicBezTo>
                    <a:pt x="1923904" y="508120"/>
                    <a:pt x="2289615" y="636903"/>
                    <a:pt x="2731323" y="725196"/>
                  </a:cubicBezTo>
                  <a:cubicBezTo>
                    <a:pt x="2730508" y="851416"/>
                    <a:pt x="2741892" y="1012032"/>
                    <a:pt x="2753210" y="1215648"/>
                  </a:cubicBezTo>
                  <a:cubicBezTo>
                    <a:pt x="2577372" y="1139955"/>
                    <a:pt x="2338724" y="1049859"/>
                    <a:pt x="2202568" y="1026174"/>
                  </a:cubicBezTo>
                  <a:cubicBezTo>
                    <a:pt x="2066412" y="1002489"/>
                    <a:pt x="1773712" y="910440"/>
                    <a:pt x="1624394" y="827227"/>
                  </a:cubicBezTo>
                  <a:cubicBezTo>
                    <a:pt x="1475076" y="744014"/>
                    <a:pt x="1319713" y="745917"/>
                    <a:pt x="1101284" y="647227"/>
                  </a:cubicBezTo>
                  <a:cubicBezTo>
                    <a:pt x="882855" y="548537"/>
                    <a:pt x="754093" y="539543"/>
                    <a:pt x="633238" y="486175"/>
                  </a:cubicBezTo>
                  <a:cubicBezTo>
                    <a:pt x="512383" y="432807"/>
                    <a:pt x="239771" y="343461"/>
                    <a:pt x="0" y="268280"/>
                  </a:cubicBezTo>
                  <a:cubicBezTo>
                    <a:pt x="-1327" y="154362"/>
                    <a:pt x="2929" y="109881"/>
                    <a:pt x="13131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1009" y="4313626"/>
              <a:ext cx="3848674" cy="2277538"/>
            </a:xfrm>
            <a:custGeom>
              <a:rect b="b" l="l" r="r" t="t"/>
              <a:pathLst>
                <a:path extrusionOk="0" fill="none" h="1576151" w="2783851">
                  <a:moveTo>
                    <a:pt x="0" y="0"/>
                  </a:moveTo>
                  <a:cubicBezTo>
                    <a:pt x="135153" y="48970"/>
                    <a:pt x="409109" y="141554"/>
                    <a:pt x="525605" y="196725"/>
                  </a:cubicBezTo>
                  <a:cubicBezTo>
                    <a:pt x="642101" y="251896"/>
                    <a:pt x="818955" y="337558"/>
                    <a:pt x="1078873" y="403804"/>
                  </a:cubicBezTo>
                  <a:cubicBezTo>
                    <a:pt x="1338791" y="470050"/>
                    <a:pt x="1443750" y="527750"/>
                    <a:pt x="1632142" y="610884"/>
                  </a:cubicBezTo>
                  <a:cubicBezTo>
                    <a:pt x="1820535" y="694017"/>
                    <a:pt x="2081785" y="771687"/>
                    <a:pt x="2213074" y="828317"/>
                  </a:cubicBezTo>
                  <a:cubicBezTo>
                    <a:pt x="2344363" y="884947"/>
                    <a:pt x="2536227" y="976377"/>
                    <a:pt x="2766342" y="1035396"/>
                  </a:cubicBezTo>
                  <a:cubicBezTo>
                    <a:pt x="2796912" y="1285310"/>
                    <a:pt x="2799254" y="1372057"/>
                    <a:pt x="2783851" y="1576151"/>
                  </a:cubicBezTo>
                  <a:cubicBezTo>
                    <a:pt x="2626510" y="1519871"/>
                    <a:pt x="2367073" y="1374207"/>
                    <a:pt x="2254919" y="1329248"/>
                  </a:cubicBezTo>
                  <a:cubicBezTo>
                    <a:pt x="2142765" y="1284289"/>
                    <a:pt x="1976392" y="1211403"/>
                    <a:pt x="1753826" y="1095341"/>
                  </a:cubicBezTo>
                  <a:cubicBezTo>
                    <a:pt x="1531260" y="979279"/>
                    <a:pt x="1444077" y="956934"/>
                    <a:pt x="1280571" y="874428"/>
                  </a:cubicBezTo>
                  <a:cubicBezTo>
                    <a:pt x="1117065" y="791922"/>
                    <a:pt x="971165" y="739407"/>
                    <a:pt x="751640" y="627525"/>
                  </a:cubicBezTo>
                  <a:cubicBezTo>
                    <a:pt x="532115" y="515643"/>
                    <a:pt x="169156" y="367320"/>
                    <a:pt x="0" y="276664"/>
                  </a:cubicBezTo>
                  <a:cubicBezTo>
                    <a:pt x="-8267" y="191821"/>
                    <a:pt x="12147" y="116031"/>
                    <a:pt x="0" y="0"/>
                  </a:cubicBezTo>
                  <a:close/>
                </a:path>
                <a:path extrusionOk="0" h="1576151" w="2783851">
                  <a:moveTo>
                    <a:pt x="0" y="0"/>
                  </a:moveTo>
                  <a:cubicBezTo>
                    <a:pt x="187054" y="67512"/>
                    <a:pt x="352307" y="143772"/>
                    <a:pt x="497942" y="186371"/>
                  </a:cubicBezTo>
                  <a:cubicBezTo>
                    <a:pt x="643577" y="228971"/>
                    <a:pt x="762843" y="279071"/>
                    <a:pt x="995883" y="372743"/>
                  </a:cubicBezTo>
                  <a:cubicBezTo>
                    <a:pt x="1228923" y="466414"/>
                    <a:pt x="1243609" y="466542"/>
                    <a:pt x="1466161" y="548760"/>
                  </a:cubicBezTo>
                  <a:cubicBezTo>
                    <a:pt x="1688713" y="630978"/>
                    <a:pt x="1866116" y="669714"/>
                    <a:pt x="2019430" y="755839"/>
                  </a:cubicBezTo>
                  <a:cubicBezTo>
                    <a:pt x="2172744" y="841964"/>
                    <a:pt x="2512353" y="918412"/>
                    <a:pt x="2766342" y="1035396"/>
                  </a:cubicBezTo>
                  <a:cubicBezTo>
                    <a:pt x="2754746" y="1253708"/>
                    <a:pt x="2768260" y="1439580"/>
                    <a:pt x="2783851" y="1576151"/>
                  </a:cubicBezTo>
                  <a:cubicBezTo>
                    <a:pt x="2621925" y="1489873"/>
                    <a:pt x="2443081" y="1392207"/>
                    <a:pt x="2310596" y="1355238"/>
                  </a:cubicBezTo>
                  <a:cubicBezTo>
                    <a:pt x="2178111" y="1318269"/>
                    <a:pt x="1915327" y="1151006"/>
                    <a:pt x="1698149" y="1069351"/>
                  </a:cubicBezTo>
                  <a:cubicBezTo>
                    <a:pt x="1480971" y="987696"/>
                    <a:pt x="1392846" y="948954"/>
                    <a:pt x="1169217" y="822449"/>
                  </a:cubicBezTo>
                  <a:cubicBezTo>
                    <a:pt x="945588" y="695943"/>
                    <a:pt x="828254" y="663742"/>
                    <a:pt x="640286" y="575546"/>
                  </a:cubicBezTo>
                  <a:cubicBezTo>
                    <a:pt x="452318" y="487351"/>
                    <a:pt x="324722" y="404101"/>
                    <a:pt x="0" y="276664"/>
                  </a:cubicBezTo>
                  <a:cubicBezTo>
                    <a:pt x="13508" y="148485"/>
                    <a:pt x="3136" y="112315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11947" y="2616032"/>
              <a:ext cx="229953" cy="2586458"/>
            </a:xfrm>
            <a:custGeom>
              <a:rect b="b" l="l" r="r" t="t"/>
              <a:pathLst>
                <a:path extrusionOk="0" fill="none" h="1789936" w="166331">
                  <a:moveTo>
                    <a:pt x="0" y="0"/>
                  </a:moveTo>
                  <a:cubicBezTo>
                    <a:pt x="48498" y="-858"/>
                    <a:pt x="92480" y="-6140"/>
                    <a:pt x="166331" y="0"/>
                  </a:cubicBezTo>
                  <a:cubicBezTo>
                    <a:pt x="184016" y="125457"/>
                    <a:pt x="165684" y="364065"/>
                    <a:pt x="166331" y="560847"/>
                  </a:cubicBezTo>
                  <a:cubicBezTo>
                    <a:pt x="166978" y="757629"/>
                    <a:pt x="141336" y="966369"/>
                    <a:pt x="166331" y="1121693"/>
                  </a:cubicBezTo>
                  <a:cubicBezTo>
                    <a:pt x="191326" y="1277017"/>
                    <a:pt x="153579" y="1485971"/>
                    <a:pt x="166331" y="1789936"/>
                  </a:cubicBezTo>
                  <a:cubicBezTo>
                    <a:pt x="97008" y="1783145"/>
                    <a:pt x="37747" y="1786030"/>
                    <a:pt x="0" y="1789936"/>
                  </a:cubicBezTo>
                  <a:cubicBezTo>
                    <a:pt x="-25955" y="1563852"/>
                    <a:pt x="-14697" y="1333400"/>
                    <a:pt x="0" y="1193291"/>
                  </a:cubicBezTo>
                  <a:cubicBezTo>
                    <a:pt x="14697" y="1053183"/>
                    <a:pt x="-18730" y="895096"/>
                    <a:pt x="0" y="650343"/>
                  </a:cubicBezTo>
                  <a:cubicBezTo>
                    <a:pt x="18730" y="405590"/>
                    <a:pt x="-13349" y="268203"/>
                    <a:pt x="0" y="0"/>
                  </a:cubicBezTo>
                  <a:close/>
                </a:path>
                <a:path extrusionOk="0" h="1789936" w="166331">
                  <a:moveTo>
                    <a:pt x="0" y="0"/>
                  </a:moveTo>
                  <a:cubicBezTo>
                    <a:pt x="69572" y="3103"/>
                    <a:pt x="104618" y="5720"/>
                    <a:pt x="166331" y="0"/>
                  </a:cubicBezTo>
                  <a:cubicBezTo>
                    <a:pt x="179292" y="147991"/>
                    <a:pt x="178898" y="347873"/>
                    <a:pt x="166331" y="614545"/>
                  </a:cubicBezTo>
                  <a:cubicBezTo>
                    <a:pt x="153764" y="881217"/>
                    <a:pt x="195190" y="1087557"/>
                    <a:pt x="166331" y="1229089"/>
                  </a:cubicBezTo>
                  <a:cubicBezTo>
                    <a:pt x="137472" y="1370621"/>
                    <a:pt x="164851" y="1672610"/>
                    <a:pt x="166331" y="1789936"/>
                  </a:cubicBezTo>
                  <a:cubicBezTo>
                    <a:pt x="129158" y="1785858"/>
                    <a:pt x="51912" y="1794209"/>
                    <a:pt x="0" y="1789936"/>
                  </a:cubicBezTo>
                  <a:cubicBezTo>
                    <a:pt x="11074" y="1628961"/>
                    <a:pt x="25538" y="1356256"/>
                    <a:pt x="0" y="1175391"/>
                  </a:cubicBezTo>
                  <a:cubicBezTo>
                    <a:pt x="-25538" y="994526"/>
                    <a:pt x="8194" y="786967"/>
                    <a:pt x="0" y="614545"/>
                  </a:cubicBezTo>
                  <a:cubicBezTo>
                    <a:pt x="-8194" y="442123"/>
                    <a:pt x="22825" y="300474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1193969" y="2810821"/>
              <a:ext cx="428639" cy="2961000"/>
            </a:xfrm>
            <a:custGeom>
              <a:rect b="b" l="l" r="r" t="t"/>
              <a:pathLst>
                <a:path extrusionOk="0" fill="none" h="2049135" w="310046">
                  <a:moveTo>
                    <a:pt x="0" y="0"/>
                  </a:moveTo>
                  <a:cubicBezTo>
                    <a:pt x="115153" y="8127"/>
                    <a:pt x="230448" y="-10885"/>
                    <a:pt x="310046" y="0"/>
                  </a:cubicBezTo>
                  <a:cubicBezTo>
                    <a:pt x="334132" y="293656"/>
                    <a:pt x="280941" y="404323"/>
                    <a:pt x="310046" y="703536"/>
                  </a:cubicBezTo>
                  <a:cubicBezTo>
                    <a:pt x="339151" y="1002749"/>
                    <a:pt x="336895" y="1122516"/>
                    <a:pt x="310046" y="1407073"/>
                  </a:cubicBezTo>
                  <a:cubicBezTo>
                    <a:pt x="283197" y="1691630"/>
                    <a:pt x="302027" y="1870203"/>
                    <a:pt x="310046" y="2049135"/>
                  </a:cubicBezTo>
                  <a:cubicBezTo>
                    <a:pt x="238735" y="2051141"/>
                    <a:pt x="103462" y="2059109"/>
                    <a:pt x="0" y="2049135"/>
                  </a:cubicBezTo>
                  <a:cubicBezTo>
                    <a:pt x="28709" y="1748241"/>
                    <a:pt x="-21819" y="1628502"/>
                    <a:pt x="0" y="1427564"/>
                  </a:cubicBezTo>
                  <a:cubicBezTo>
                    <a:pt x="21819" y="1226626"/>
                    <a:pt x="32357" y="1029283"/>
                    <a:pt x="0" y="744519"/>
                  </a:cubicBezTo>
                  <a:cubicBezTo>
                    <a:pt x="-32357" y="459756"/>
                    <a:pt x="28849" y="180606"/>
                    <a:pt x="0" y="0"/>
                  </a:cubicBezTo>
                  <a:close/>
                </a:path>
                <a:path extrusionOk="0" h="2049135" w="310046">
                  <a:moveTo>
                    <a:pt x="0" y="0"/>
                  </a:moveTo>
                  <a:cubicBezTo>
                    <a:pt x="76584" y="-11639"/>
                    <a:pt x="229051" y="9291"/>
                    <a:pt x="310046" y="0"/>
                  </a:cubicBezTo>
                  <a:cubicBezTo>
                    <a:pt x="280047" y="194759"/>
                    <a:pt x="306297" y="426388"/>
                    <a:pt x="310046" y="642062"/>
                  </a:cubicBezTo>
                  <a:cubicBezTo>
                    <a:pt x="313795" y="857736"/>
                    <a:pt x="309388" y="1058363"/>
                    <a:pt x="310046" y="1304616"/>
                  </a:cubicBezTo>
                  <a:cubicBezTo>
                    <a:pt x="310704" y="1550869"/>
                    <a:pt x="308458" y="1826584"/>
                    <a:pt x="310046" y="2049135"/>
                  </a:cubicBezTo>
                  <a:cubicBezTo>
                    <a:pt x="200408" y="2047731"/>
                    <a:pt x="91469" y="2046879"/>
                    <a:pt x="0" y="2049135"/>
                  </a:cubicBezTo>
                  <a:cubicBezTo>
                    <a:pt x="-10749" y="1856818"/>
                    <a:pt x="10940" y="1584913"/>
                    <a:pt x="0" y="1366090"/>
                  </a:cubicBezTo>
                  <a:cubicBezTo>
                    <a:pt x="-10940" y="1147268"/>
                    <a:pt x="-27276" y="899492"/>
                    <a:pt x="0" y="642062"/>
                  </a:cubicBezTo>
                  <a:cubicBezTo>
                    <a:pt x="27276" y="384632"/>
                    <a:pt x="-24857" y="18434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2884498" y="2981388"/>
              <a:ext cx="554709" cy="3589946"/>
            </a:xfrm>
            <a:custGeom>
              <a:rect b="b" l="l" r="r" t="t"/>
              <a:pathLst>
                <a:path extrusionOk="0" fill="none" h="2484392" w="401236">
                  <a:moveTo>
                    <a:pt x="0" y="0"/>
                  </a:moveTo>
                  <a:cubicBezTo>
                    <a:pt x="108510" y="-1864"/>
                    <a:pt x="273679" y="-5591"/>
                    <a:pt x="401236" y="0"/>
                  </a:cubicBezTo>
                  <a:cubicBezTo>
                    <a:pt x="416680" y="258667"/>
                    <a:pt x="376643" y="428216"/>
                    <a:pt x="401236" y="546566"/>
                  </a:cubicBezTo>
                  <a:cubicBezTo>
                    <a:pt x="425829" y="664916"/>
                    <a:pt x="414305" y="998068"/>
                    <a:pt x="401236" y="1167664"/>
                  </a:cubicBezTo>
                  <a:cubicBezTo>
                    <a:pt x="388167" y="1337260"/>
                    <a:pt x="433394" y="1609313"/>
                    <a:pt x="401236" y="1813606"/>
                  </a:cubicBezTo>
                  <a:cubicBezTo>
                    <a:pt x="369078" y="2017899"/>
                    <a:pt x="412765" y="2272185"/>
                    <a:pt x="401236" y="2484392"/>
                  </a:cubicBezTo>
                  <a:cubicBezTo>
                    <a:pt x="293049" y="2475752"/>
                    <a:pt x="170073" y="2476564"/>
                    <a:pt x="0" y="2484392"/>
                  </a:cubicBezTo>
                  <a:cubicBezTo>
                    <a:pt x="-23359" y="2365360"/>
                    <a:pt x="-12818" y="2210950"/>
                    <a:pt x="0" y="1937826"/>
                  </a:cubicBezTo>
                  <a:cubicBezTo>
                    <a:pt x="12818" y="1664702"/>
                    <a:pt x="10536" y="1549770"/>
                    <a:pt x="0" y="1316728"/>
                  </a:cubicBezTo>
                  <a:cubicBezTo>
                    <a:pt x="-10536" y="1083686"/>
                    <a:pt x="19421" y="957036"/>
                    <a:pt x="0" y="770162"/>
                  </a:cubicBezTo>
                  <a:cubicBezTo>
                    <a:pt x="-19421" y="583288"/>
                    <a:pt x="-25099" y="379962"/>
                    <a:pt x="0" y="0"/>
                  </a:cubicBezTo>
                  <a:close/>
                </a:path>
                <a:path extrusionOk="0" h="2484392" w="401236">
                  <a:moveTo>
                    <a:pt x="0" y="0"/>
                  </a:moveTo>
                  <a:cubicBezTo>
                    <a:pt x="128348" y="19571"/>
                    <a:pt x="227743" y="-6686"/>
                    <a:pt x="401236" y="0"/>
                  </a:cubicBezTo>
                  <a:cubicBezTo>
                    <a:pt x="415779" y="136144"/>
                    <a:pt x="380881" y="382037"/>
                    <a:pt x="401236" y="645942"/>
                  </a:cubicBezTo>
                  <a:cubicBezTo>
                    <a:pt x="421591" y="909847"/>
                    <a:pt x="415998" y="986704"/>
                    <a:pt x="401236" y="1316728"/>
                  </a:cubicBezTo>
                  <a:cubicBezTo>
                    <a:pt x="386474" y="1646752"/>
                    <a:pt x="374215" y="1747964"/>
                    <a:pt x="401236" y="1912982"/>
                  </a:cubicBezTo>
                  <a:cubicBezTo>
                    <a:pt x="428257" y="2078000"/>
                    <a:pt x="392106" y="2263760"/>
                    <a:pt x="401236" y="2484392"/>
                  </a:cubicBezTo>
                  <a:cubicBezTo>
                    <a:pt x="223968" y="2490930"/>
                    <a:pt x="96481" y="2503596"/>
                    <a:pt x="0" y="2484392"/>
                  </a:cubicBezTo>
                  <a:cubicBezTo>
                    <a:pt x="10390" y="2262080"/>
                    <a:pt x="3720" y="2065454"/>
                    <a:pt x="0" y="1937826"/>
                  </a:cubicBezTo>
                  <a:cubicBezTo>
                    <a:pt x="-3720" y="1810198"/>
                    <a:pt x="-18828" y="1430465"/>
                    <a:pt x="0" y="1267040"/>
                  </a:cubicBezTo>
                  <a:cubicBezTo>
                    <a:pt x="18828" y="1103615"/>
                    <a:pt x="-14845" y="835968"/>
                    <a:pt x="0" y="645942"/>
                  </a:cubicBezTo>
                  <a:cubicBezTo>
                    <a:pt x="14845" y="455916"/>
                    <a:pt x="28051" y="208172"/>
                    <a:pt x="0" y="0"/>
                  </a:cubicBezTo>
                  <a:close/>
                </a:path>
              </a:pathLst>
            </a:custGeom>
            <a:solidFill>
              <a:srgbClr val="805430"/>
            </a:solidFill>
            <a:ln cap="flat" cmpd="sng" w="12700">
              <a:solidFill>
                <a:srgbClr val="5A3A30">
                  <a:alpha val="4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10"/>
          <p:cNvGrpSpPr/>
          <p:nvPr/>
        </p:nvGrpSpPr>
        <p:grpSpPr>
          <a:xfrm>
            <a:off x="921342" y="5683595"/>
            <a:ext cx="697485" cy="723841"/>
            <a:chOff x="2362009" y="2723845"/>
            <a:chExt cx="709331" cy="736134"/>
          </a:xfrm>
        </p:grpSpPr>
        <p:sp>
          <p:nvSpPr>
            <p:cNvPr id="681" name="Google Shape;681;p10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0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0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0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0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10"/>
          <p:cNvGrpSpPr/>
          <p:nvPr/>
        </p:nvGrpSpPr>
        <p:grpSpPr>
          <a:xfrm>
            <a:off x="523889" y="5891122"/>
            <a:ext cx="697485" cy="723841"/>
            <a:chOff x="2362009" y="2723845"/>
            <a:chExt cx="709331" cy="736134"/>
          </a:xfrm>
        </p:grpSpPr>
        <p:sp>
          <p:nvSpPr>
            <p:cNvPr id="688" name="Google Shape;688;p10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0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0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0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0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D5E0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0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10"/>
          <p:cNvGrpSpPr/>
          <p:nvPr/>
        </p:nvGrpSpPr>
        <p:grpSpPr>
          <a:xfrm>
            <a:off x="187549" y="6084010"/>
            <a:ext cx="697485" cy="723841"/>
            <a:chOff x="2362009" y="2723845"/>
            <a:chExt cx="709331" cy="736134"/>
          </a:xfrm>
        </p:grpSpPr>
        <p:sp>
          <p:nvSpPr>
            <p:cNvPr id="695" name="Google Shape;695;p10"/>
            <p:cNvSpPr/>
            <p:nvPr/>
          </p:nvSpPr>
          <p:spPr>
            <a:xfrm rot="-1557633">
              <a:off x="2541021" y="2768022"/>
              <a:ext cx="302274" cy="435729"/>
            </a:xfrm>
            <a:custGeom>
              <a:rect b="b" l="l" r="r" t="t"/>
              <a:pathLst>
                <a:path extrusionOk="0" h="456865" w="316937">
                  <a:moveTo>
                    <a:pt x="41617" y="456865"/>
                  </a:moveTo>
                  <a:cubicBezTo>
                    <a:pt x="46952" y="436482"/>
                    <a:pt x="49142" y="413051"/>
                    <a:pt x="43046" y="388667"/>
                  </a:cubicBezTo>
                  <a:cubicBezTo>
                    <a:pt x="32474" y="346471"/>
                    <a:pt x="5518" y="335803"/>
                    <a:pt x="851" y="294274"/>
                  </a:cubicBezTo>
                  <a:cubicBezTo>
                    <a:pt x="184" y="288083"/>
                    <a:pt x="-4293" y="248363"/>
                    <a:pt x="16757" y="234743"/>
                  </a:cubicBezTo>
                  <a:cubicBezTo>
                    <a:pt x="35141" y="222836"/>
                    <a:pt x="69526" y="232933"/>
                    <a:pt x="98101" y="263698"/>
                  </a:cubicBezTo>
                  <a:cubicBezTo>
                    <a:pt x="91814" y="245506"/>
                    <a:pt x="84385" y="215407"/>
                    <a:pt x="89338" y="179497"/>
                  </a:cubicBezTo>
                  <a:cubicBezTo>
                    <a:pt x="92195" y="158543"/>
                    <a:pt x="102768" y="110918"/>
                    <a:pt x="121247" y="109775"/>
                  </a:cubicBezTo>
                  <a:cubicBezTo>
                    <a:pt x="135534" y="108917"/>
                    <a:pt x="151917" y="136159"/>
                    <a:pt x="161918" y="173592"/>
                  </a:cubicBezTo>
                  <a:cubicBezTo>
                    <a:pt x="166681" y="150256"/>
                    <a:pt x="176682" y="115013"/>
                    <a:pt x="199637" y="77770"/>
                  </a:cubicBezTo>
                  <a:cubicBezTo>
                    <a:pt x="210401" y="60244"/>
                    <a:pt x="252215" y="-7669"/>
                    <a:pt x="285267" y="713"/>
                  </a:cubicBezTo>
                  <a:cubicBezTo>
                    <a:pt x="308127" y="6523"/>
                    <a:pt x="315366" y="45957"/>
                    <a:pt x="315747" y="48624"/>
                  </a:cubicBezTo>
                  <a:cubicBezTo>
                    <a:pt x="328225" y="120919"/>
                    <a:pt x="238595" y="182927"/>
                    <a:pt x="233070" y="186641"/>
                  </a:cubicBezTo>
                  <a:cubicBezTo>
                    <a:pt x="242119" y="186641"/>
                    <a:pt x="255168" y="187213"/>
                    <a:pt x="270789" y="189499"/>
                  </a:cubicBezTo>
                  <a:cubicBezTo>
                    <a:pt x="289363" y="192261"/>
                    <a:pt x="298697" y="193785"/>
                    <a:pt x="304222" y="199595"/>
                  </a:cubicBezTo>
                  <a:cubicBezTo>
                    <a:pt x="318414" y="214835"/>
                    <a:pt x="304984" y="247315"/>
                    <a:pt x="304222" y="248935"/>
                  </a:cubicBezTo>
                  <a:cubicBezTo>
                    <a:pt x="284981" y="294083"/>
                    <a:pt x="220878" y="301798"/>
                    <a:pt x="212782" y="302751"/>
                  </a:cubicBezTo>
                  <a:cubicBezTo>
                    <a:pt x="214973" y="302179"/>
                    <a:pt x="247929" y="295036"/>
                    <a:pt x="272313" y="318658"/>
                  </a:cubicBezTo>
                  <a:cubicBezTo>
                    <a:pt x="283934" y="329897"/>
                    <a:pt x="297840" y="352090"/>
                    <a:pt x="291268" y="369426"/>
                  </a:cubicBezTo>
                  <a:cubicBezTo>
                    <a:pt x="278885" y="401811"/>
                    <a:pt x="204209" y="415908"/>
                    <a:pt x="112674" y="420385"/>
                  </a:cubicBezTo>
                  <a:cubicBezTo>
                    <a:pt x="78670" y="422195"/>
                    <a:pt x="56667" y="447150"/>
                    <a:pt x="41617" y="456865"/>
                  </a:cubicBezTo>
                  <a:close/>
                </a:path>
              </a:pathLst>
            </a:custGeom>
            <a:solidFill>
              <a:srgbClr val="A7CC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 rot="-1557633">
              <a:off x="2559776" y="2895929"/>
              <a:ext cx="284975" cy="483305"/>
            </a:xfrm>
            <a:custGeom>
              <a:rect b="b" l="l" r="r" t="t"/>
              <a:pathLst>
                <a:path extrusionOk="0" h="506749" w="298799">
                  <a:moveTo>
                    <a:pt x="237839" y="240430"/>
                  </a:moveTo>
                  <a:cubicBezTo>
                    <a:pt x="220694" y="243193"/>
                    <a:pt x="201073" y="247765"/>
                    <a:pt x="179737" y="255004"/>
                  </a:cubicBezTo>
                  <a:cubicBezTo>
                    <a:pt x="166592" y="259480"/>
                    <a:pt x="154781" y="264434"/>
                    <a:pt x="144018" y="269386"/>
                  </a:cubicBezTo>
                  <a:cubicBezTo>
                    <a:pt x="149447" y="258814"/>
                    <a:pt x="155162" y="247955"/>
                    <a:pt x="160973" y="236811"/>
                  </a:cubicBezTo>
                  <a:cubicBezTo>
                    <a:pt x="175165" y="209950"/>
                    <a:pt x="188690" y="184995"/>
                    <a:pt x="201359" y="162040"/>
                  </a:cubicBezTo>
                  <a:cubicBezTo>
                    <a:pt x="211836" y="155944"/>
                    <a:pt x="223457" y="149752"/>
                    <a:pt x="236411" y="143847"/>
                  </a:cubicBezTo>
                  <a:cubicBezTo>
                    <a:pt x="259271" y="133560"/>
                    <a:pt x="280511" y="126702"/>
                    <a:pt x="298799" y="122035"/>
                  </a:cubicBezTo>
                  <a:cubicBezTo>
                    <a:pt x="281654" y="124797"/>
                    <a:pt x="262033" y="129369"/>
                    <a:pt x="240697" y="136608"/>
                  </a:cubicBezTo>
                  <a:cubicBezTo>
                    <a:pt x="228886" y="140608"/>
                    <a:pt x="218027" y="144990"/>
                    <a:pt x="208217" y="149467"/>
                  </a:cubicBezTo>
                  <a:cubicBezTo>
                    <a:pt x="259652" y="57074"/>
                    <a:pt x="294799" y="1258"/>
                    <a:pt x="292894" y="19"/>
                  </a:cubicBezTo>
                  <a:cubicBezTo>
                    <a:pt x="290798" y="-1219"/>
                    <a:pt x="249650" y="56979"/>
                    <a:pt x="201168" y="136322"/>
                  </a:cubicBezTo>
                  <a:cubicBezTo>
                    <a:pt x="200406" y="127750"/>
                    <a:pt x="199358" y="118796"/>
                    <a:pt x="197834" y="109367"/>
                  </a:cubicBezTo>
                  <a:cubicBezTo>
                    <a:pt x="194215" y="87173"/>
                    <a:pt x="188881" y="67742"/>
                    <a:pt x="183261" y="51264"/>
                  </a:cubicBezTo>
                  <a:cubicBezTo>
                    <a:pt x="187833" y="69647"/>
                    <a:pt x="191834" y="91555"/>
                    <a:pt x="193453" y="116605"/>
                  </a:cubicBezTo>
                  <a:cubicBezTo>
                    <a:pt x="194215" y="127654"/>
                    <a:pt x="194310" y="138037"/>
                    <a:pt x="194215" y="147752"/>
                  </a:cubicBezTo>
                  <a:cubicBezTo>
                    <a:pt x="185642" y="161849"/>
                    <a:pt x="176975" y="176613"/>
                    <a:pt x="168212" y="191662"/>
                  </a:cubicBezTo>
                  <a:cubicBezTo>
                    <a:pt x="154019" y="216237"/>
                    <a:pt x="140970" y="239764"/>
                    <a:pt x="128873" y="262243"/>
                  </a:cubicBezTo>
                  <a:cubicBezTo>
                    <a:pt x="128111" y="252337"/>
                    <a:pt x="126968" y="241764"/>
                    <a:pt x="125158" y="230525"/>
                  </a:cubicBezTo>
                  <a:cubicBezTo>
                    <a:pt x="121539" y="208331"/>
                    <a:pt x="116205" y="188900"/>
                    <a:pt x="110585" y="172422"/>
                  </a:cubicBezTo>
                  <a:cubicBezTo>
                    <a:pt x="115157" y="190805"/>
                    <a:pt x="119158" y="212713"/>
                    <a:pt x="120777" y="237763"/>
                  </a:cubicBezTo>
                  <a:cubicBezTo>
                    <a:pt x="121730" y="251575"/>
                    <a:pt x="121825" y="264434"/>
                    <a:pt x="121349" y="276340"/>
                  </a:cubicBezTo>
                  <a:cubicBezTo>
                    <a:pt x="91726" y="332537"/>
                    <a:pt x="16669" y="468173"/>
                    <a:pt x="0" y="505321"/>
                  </a:cubicBezTo>
                  <a:cubicBezTo>
                    <a:pt x="4858" y="508178"/>
                    <a:pt x="14002" y="503892"/>
                    <a:pt x="18860" y="506750"/>
                  </a:cubicBezTo>
                  <a:cubicBezTo>
                    <a:pt x="35338" y="471126"/>
                    <a:pt x="107061" y="341300"/>
                    <a:pt x="137446" y="281864"/>
                  </a:cubicBezTo>
                  <a:cubicBezTo>
                    <a:pt x="148590" y="275197"/>
                    <a:pt x="161163" y="268434"/>
                    <a:pt x="175355" y="261957"/>
                  </a:cubicBezTo>
                  <a:cubicBezTo>
                    <a:pt x="198311" y="251956"/>
                    <a:pt x="219551" y="245098"/>
                    <a:pt x="237839" y="240430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 rot="-1557633">
              <a:off x="2436997" y="3021724"/>
              <a:ext cx="235519" cy="396892"/>
            </a:xfrm>
            <a:custGeom>
              <a:rect b="b" l="l" r="r" t="t"/>
              <a:pathLst>
                <a:path extrusionOk="0" h="416145" w="246944">
                  <a:moveTo>
                    <a:pt x="117126" y="416146"/>
                  </a:moveTo>
                  <a:cubicBezTo>
                    <a:pt x="111696" y="400144"/>
                    <a:pt x="102743" y="383284"/>
                    <a:pt x="87789" y="369568"/>
                  </a:cubicBezTo>
                  <a:cubicBezTo>
                    <a:pt x="61976" y="345946"/>
                    <a:pt x="39116" y="350614"/>
                    <a:pt x="17589" y="324801"/>
                  </a:cubicBezTo>
                  <a:cubicBezTo>
                    <a:pt x="14351" y="320896"/>
                    <a:pt x="-6223" y="296226"/>
                    <a:pt x="1873" y="277652"/>
                  </a:cubicBezTo>
                  <a:cubicBezTo>
                    <a:pt x="8922" y="261555"/>
                    <a:pt x="36544" y="253078"/>
                    <a:pt x="69405" y="261079"/>
                  </a:cubicBezTo>
                  <a:cubicBezTo>
                    <a:pt x="57118" y="251649"/>
                    <a:pt x="38735" y="234694"/>
                    <a:pt x="26162" y="208310"/>
                  </a:cubicBezTo>
                  <a:cubicBezTo>
                    <a:pt x="18828" y="192880"/>
                    <a:pt x="4826" y="156209"/>
                    <a:pt x="16637" y="147255"/>
                  </a:cubicBezTo>
                  <a:cubicBezTo>
                    <a:pt x="25876" y="140302"/>
                    <a:pt x="49022" y="151351"/>
                    <a:pt x="72358" y="172115"/>
                  </a:cubicBezTo>
                  <a:cubicBezTo>
                    <a:pt x="65214" y="154303"/>
                    <a:pt x="56261" y="126109"/>
                    <a:pt x="55213" y="90867"/>
                  </a:cubicBezTo>
                  <a:cubicBezTo>
                    <a:pt x="54642" y="74293"/>
                    <a:pt x="52641" y="10095"/>
                    <a:pt x="78645" y="1046"/>
                  </a:cubicBezTo>
                  <a:cubicBezTo>
                    <a:pt x="96647" y="-5145"/>
                    <a:pt x="118935" y="18096"/>
                    <a:pt x="120459" y="19715"/>
                  </a:cubicBezTo>
                  <a:cubicBezTo>
                    <a:pt x="160941" y="62863"/>
                    <a:pt x="128175" y="144302"/>
                    <a:pt x="126079" y="149255"/>
                  </a:cubicBezTo>
                  <a:cubicBezTo>
                    <a:pt x="132175" y="145255"/>
                    <a:pt x="141224" y="139826"/>
                    <a:pt x="152749" y="134396"/>
                  </a:cubicBezTo>
                  <a:cubicBezTo>
                    <a:pt x="166465" y="128014"/>
                    <a:pt x="173418" y="124871"/>
                    <a:pt x="179705" y="126395"/>
                  </a:cubicBezTo>
                  <a:cubicBezTo>
                    <a:pt x="195993" y="130396"/>
                    <a:pt x="201422" y="158209"/>
                    <a:pt x="201612" y="159542"/>
                  </a:cubicBezTo>
                  <a:cubicBezTo>
                    <a:pt x="208661" y="198404"/>
                    <a:pt x="169037" y="232123"/>
                    <a:pt x="163989" y="236314"/>
                  </a:cubicBezTo>
                  <a:cubicBezTo>
                    <a:pt x="165227" y="234980"/>
                    <a:pt x="184182" y="215549"/>
                    <a:pt x="211137" y="220597"/>
                  </a:cubicBezTo>
                  <a:cubicBezTo>
                    <a:pt x="223996" y="222979"/>
                    <a:pt x="243141" y="231742"/>
                    <a:pt x="246380" y="246410"/>
                  </a:cubicBezTo>
                  <a:cubicBezTo>
                    <a:pt x="252476" y="273747"/>
                    <a:pt x="208470" y="316324"/>
                    <a:pt x="148844" y="359948"/>
                  </a:cubicBezTo>
                  <a:cubicBezTo>
                    <a:pt x="126651" y="376426"/>
                    <a:pt x="122841" y="403001"/>
                    <a:pt x="117126" y="416146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 rot="-1557633">
              <a:off x="2488611" y="3102831"/>
              <a:ext cx="166061" cy="337846"/>
            </a:xfrm>
            <a:custGeom>
              <a:rect b="b" l="l" r="r" t="t"/>
              <a:pathLst>
                <a:path extrusionOk="0" h="354234" w="174116">
                  <a:moveTo>
                    <a:pt x="92202" y="172879"/>
                  </a:moveTo>
                  <a:cubicBezTo>
                    <a:pt x="92488" y="173641"/>
                    <a:pt x="92773" y="174307"/>
                    <a:pt x="93059" y="175070"/>
                  </a:cubicBezTo>
                  <a:cubicBezTo>
                    <a:pt x="92773" y="168021"/>
                    <a:pt x="92488" y="161068"/>
                    <a:pt x="92012" y="153924"/>
                  </a:cubicBezTo>
                  <a:cubicBezTo>
                    <a:pt x="87821" y="94012"/>
                    <a:pt x="77343" y="42100"/>
                    <a:pt x="65818" y="0"/>
                  </a:cubicBezTo>
                  <a:cubicBezTo>
                    <a:pt x="79153" y="35052"/>
                    <a:pt x="93821" y="83439"/>
                    <a:pt x="101251" y="142304"/>
                  </a:cubicBezTo>
                  <a:cubicBezTo>
                    <a:pt x="107251" y="132969"/>
                    <a:pt x="114014" y="123158"/>
                    <a:pt x="122015" y="113062"/>
                  </a:cubicBezTo>
                  <a:cubicBezTo>
                    <a:pt x="135922" y="95440"/>
                    <a:pt x="150019" y="80963"/>
                    <a:pt x="162877" y="69342"/>
                  </a:cubicBezTo>
                  <a:cubicBezTo>
                    <a:pt x="150019" y="83153"/>
                    <a:pt x="135826" y="100489"/>
                    <a:pt x="122301" y="121539"/>
                  </a:cubicBezTo>
                  <a:cubicBezTo>
                    <a:pt x="114681" y="133350"/>
                    <a:pt x="108299" y="144685"/>
                    <a:pt x="102870" y="155448"/>
                  </a:cubicBezTo>
                  <a:cubicBezTo>
                    <a:pt x="103727" y="163925"/>
                    <a:pt x="104584" y="172593"/>
                    <a:pt x="105061" y="181451"/>
                  </a:cubicBezTo>
                  <a:cubicBezTo>
                    <a:pt x="106108" y="197834"/>
                    <a:pt x="106394" y="213646"/>
                    <a:pt x="106108" y="228695"/>
                  </a:cubicBezTo>
                  <a:cubicBezTo>
                    <a:pt x="112204" y="222313"/>
                    <a:pt x="118872" y="215741"/>
                    <a:pt x="126301" y="209074"/>
                  </a:cubicBezTo>
                  <a:cubicBezTo>
                    <a:pt x="143065" y="194120"/>
                    <a:pt x="159448" y="182213"/>
                    <a:pt x="174117" y="172974"/>
                  </a:cubicBezTo>
                  <a:cubicBezTo>
                    <a:pt x="159067" y="184404"/>
                    <a:pt x="142113" y="198977"/>
                    <a:pt x="125158" y="217456"/>
                  </a:cubicBezTo>
                  <a:cubicBezTo>
                    <a:pt x="118015" y="225266"/>
                    <a:pt x="111633" y="232886"/>
                    <a:pt x="105823" y="240316"/>
                  </a:cubicBezTo>
                  <a:cubicBezTo>
                    <a:pt x="104394" y="284035"/>
                    <a:pt x="98584" y="321755"/>
                    <a:pt x="92107" y="351282"/>
                  </a:cubicBezTo>
                  <a:cubicBezTo>
                    <a:pt x="88201" y="352234"/>
                    <a:pt x="84392" y="353187"/>
                    <a:pt x="80486" y="354235"/>
                  </a:cubicBezTo>
                  <a:cubicBezTo>
                    <a:pt x="84772" y="330994"/>
                    <a:pt x="88583" y="304229"/>
                    <a:pt x="91059" y="274891"/>
                  </a:cubicBezTo>
                  <a:cubicBezTo>
                    <a:pt x="81534" y="267557"/>
                    <a:pt x="70961" y="260032"/>
                    <a:pt x="59055" y="252698"/>
                  </a:cubicBezTo>
                  <a:cubicBezTo>
                    <a:pt x="37719" y="239554"/>
                    <a:pt x="17526" y="230029"/>
                    <a:pt x="0" y="223075"/>
                  </a:cubicBezTo>
                  <a:cubicBezTo>
                    <a:pt x="16573" y="228029"/>
                    <a:pt x="35528" y="235077"/>
                    <a:pt x="55721" y="244983"/>
                  </a:cubicBezTo>
                  <a:cubicBezTo>
                    <a:pt x="69247" y="251650"/>
                    <a:pt x="81343" y="258699"/>
                    <a:pt x="91916" y="265557"/>
                  </a:cubicBezTo>
                  <a:cubicBezTo>
                    <a:pt x="93726" y="240411"/>
                    <a:pt x="94393" y="213360"/>
                    <a:pt x="93535" y="184690"/>
                  </a:cubicBezTo>
                  <a:cubicBezTo>
                    <a:pt x="83629" y="176022"/>
                    <a:pt x="72390" y="167068"/>
                    <a:pt x="59531" y="158210"/>
                  </a:cubicBezTo>
                  <a:cubicBezTo>
                    <a:pt x="38862" y="144018"/>
                    <a:pt x="19145" y="133540"/>
                    <a:pt x="1905" y="125730"/>
                  </a:cubicBezTo>
                  <a:cubicBezTo>
                    <a:pt x="18288" y="131540"/>
                    <a:pt x="36862" y="139446"/>
                    <a:pt x="56483" y="150304"/>
                  </a:cubicBezTo>
                  <a:cubicBezTo>
                    <a:pt x="69818" y="157734"/>
                    <a:pt x="81725" y="165449"/>
                    <a:pt x="92202" y="172879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 rot="-1557633">
              <a:off x="2672074" y="3138282"/>
              <a:ext cx="366506" cy="234156"/>
            </a:xfrm>
            <a:custGeom>
              <a:rect b="b" l="l" r="r" t="t"/>
              <a:pathLst>
                <a:path extrusionOk="0" h="245514" w="384285">
                  <a:moveTo>
                    <a:pt x="0" y="198655"/>
                  </a:moveTo>
                  <a:cubicBezTo>
                    <a:pt x="16764" y="195893"/>
                    <a:pt x="35719" y="195797"/>
                    <a:pt x="54864" y="202560"/>
                  </a:cubicBezTo>
                  <a:cubicBezTo>
                    <a:pt x="87916" y="214181"/>
                    <a:pt x="94488" y="236565"/>
                    <a:pt x="127445" y="243327"/>
                  </a:cubicBezTo>
                  <a:cubicBezTo>
                    <a:pt x="132398" y="244375"/>
                    <a:pt x="163925" y="250852"/>
                    <a:pt x="176403" y="234945"/>
                  </a:cubicBezTo>
                  <a:cubicBezTo>
                    <a:pt x="187262" y="221039"/>
                    <a:pt x="181737" y="192750"/>
                    <a:pt x="159163" y="167508"/>
                  </a:cubicBezTo>
                  <a:cubicBezTo>
                    <a:pt x="173260" y="173890"/>
                    <a:pt x="196882" y="182082"/>
                    <a:pt x="226124" y="180748"/>
                  </a:cubicBezTo>
                  <a:cubicBezTo>
                    <a:pt x="243173" y="179986"/>
                    <a:pt x="282131" y="175033"/>
                    <a:pt x="284417" y="160269"/>
                  </a:cubicBezTo>
                  <a:cubicBezTo>
                    <a:pt x="286131" y="148839"/>
                    <a:pt x="265557" y="133694"/>
                    <a:pt x="236220" y="122931"/>
                  </a:cubicBezTo>
                  <a:cubicBezTo>
                    <a:pt x="255270" y="120836"/>
                    <a:pt x="284321" y="115407"/>
                    <a:pt x="315944" y="99785"/>
                  </a:cubicBezTo>
                  <a:cubicBezTo>
                    <a:pt x="330803" y="92451"/>
                    <a:pt x="388430" y="63971"/>
                    <a:pt x="384048" y="36730"/>
                  </a:cubicBezTo>
                  <a:cubicBezTo>
                    <a:pt x="381000" y="17966"/>
                    <a:pt x="349949" y="9298"/>
                    <a:pt x="347853" y="8726"/>
                  </a:cubicBezTo>
                  <a:cubicBezTo>
                    <a:pt x="290703" y="-6609"/>
                    <a:pt x="234410" y="60733"/>
                    <a:pt x="230981" y="64829"/>
                  </a:cubicBezTo>
                  <a:cubicBezTo>
                    <a:pt x="231648" y="57590"/>
                    <a:pt x="232124" y="47017"/>
                    <a:pt x="231458" y="34349"/>
                  </a:cubicBezTo>
                  <a:cubicBezTo>
                    <a:pt x="230600" y="19299"/>
                    <a:pt x="230124" y="11679"/>
                    <a:pt x="225742" y="6821"/>
                  </a:cubicBezTo>
                  <a:cubicBezTo>
                    <a:pt x="214503" y="-5656"/>
                    <a:pt x="187547" y="2726"/>
                    <a:pt x="186119" y="3107"/>
                  </a:cubicBezTo>
                  <a:cubicBezTo>
                    <a:pt x="148495" y="15203"/>
                    <a:pt x="137541" y="66067"/>
                    <a:pt x="136208" y="72544"/>
                  </a:cubicBezTo>
                  <a:cubicBezTo>
                    <a:pt x="136779" y="70829"/>
                    <a:pt x="145066" y="44921"/>
                    <a:pt x="127825" y="23585"/>
                  </a:cubicBezTo>
                  <a:cubicBezTo>
                    <a:pt x="119634" y="13394"/>
                    <a:pt x="102870" y="630"/>
                    <a:pt x="88487" y="4631"/>
                  </a:cubicBezTo>
                  <a:cubicBezTo>
                    <a:pt x="61532" y="12155"/>
                    <a:pt x="44767" y="71115"/>
                    <a:pt x="34385" y="144172"/>
                  </a:cubicBezTo>
                  <a:cubicBezTo>
                    <a:pt x="30575" y="171509"/>
                    <a:pt x="8954" y="187320"/>
                    <a:pt x="0" y="198655"/>
                  </a:cubicBezTo>
                  <a:close/>
                </a:path>
              </a:pathLst>
            </a:custGeom>
            <a:solidFill>
              <a:srgbClr val="A0CB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 rot="-1557633">
              <a:off x="2669817" y="3149908"/>
              <a:ext cx="307505" cy="206123"/>
            </a:xfrm>
            <a:custGeom>
              <a:rect b="b" l="l" r="r" t="t"/>
              <a:pathLst>
                <a:path extrusionOk="0" h="216122" w="322421">
                  <a:moveTo>
                    <a:pt x="157639" y="111157"/>
                  </a:moveTo>
                  <a:cubicBezTo>
                    <a:pt x="156877" y="111252"/>
                    <a:pt x="156115" y="111347"/>
                    <a:pt x="155258" y="111443"/>
                  </a:cubicBezTo>
                  <a:cubicBezTo>
                    <a:pt x="161544" y="108395"/>
                    <a:pt x="167831" y="105347"/>
                    <a:pt x="174403" y="102394"/>
                  </a:cubicBezTo>
                  <a:cubicBezTo>
                    <a:pt x="229171" y="77819"/>
                    <a:pt x="279940" y="62579"/>
                    <a:pt x="322421" y="52959"/>
                  </a:cubicBezTo>
                  <a:cubicBezTo>
                    <a:pt x="285274" y="57722"/>
                    <a:pt x="235649" y="67628"/>
                    <a:pt x="180213" y="88773"/>
                  </a:cubicBezTo>
                  <a:cubicBezTo>
                    <a:pt x="185642" y="79153"/>
                    <a:pt x="191071" y="68485"/>
                    <a:pt x="196120" y="56674"/>
                  </a:cubicBezTo>
                  <a:cubicBezTo>
                    <a:pt x="205073" y="36100"/>
                    <a:pt x="211169" y="16764"/>
                    <a:pt x="215360" y="0"/>
                  </a:cubicBezTo>
                  <a:cubicBezTo>
                    <a:pt x="209264" y="17907"/>
                    <a:pt x="200692" y="38481"/>
                    <a:pt x="188500" y="60389"/>
                  </a:cubicBezTo>
                  <a:cubicBezTo>
                    <a:pt x="181642" y="72676"/>
                    <a:pt x="174688" y="83629"/>
                    <a:pt x="167735" y="93536"/>
                  </a:cubicBezTo>
                  <a:cubicBezTo>
                    <a:pt x="159829" y="96774"/>
                    <a:pt x="151829" y="100108"/>
                    <a:pt x="143732" y="103823"/>
                  </a:cubicBezTo>
                  <a:cubicBezTo>
                    <a:pt x="128778" y="110681"/>
                    <a:pt x="114776" y="117824"/>
                    <a:pt x="101537" y="125159"/>
                  </a:cubicBezTo>
                  <a:cubicBezTo>
                    <a:pt x="104299" y="116777"/>
                    <a:pt x="106966" y="107728"/>
                    <a:pt x="109252" y="98108"/>
                  </a:cubicBezTo>
                  <a:cubicBezTo>
                    <a:pt x="114586" y="76295"/>
                    <a:pt x="117253" y="56293"/>
                    <a:pt x="118491" y="38958"/>
                  </a:cubicBezTo>
                  <a:cubicBezTo>
                    <a:pt x="115538" y="57626"/>
                    <a:pt x="110585" y="79439"/>
                    <a:pt x="102394" y="103061"/>
                  </a:cubicBezTo>
                  <a:cubicBezTo>
                    <a:pt x="98965" y="113062"/>
                    <a:pt x="95250" y="122301"/>
                    <a:pt x="91440" y="130874"/>
                  </a:cubicBezTo>
                  <a:cubicBezTo>
                    <a:pt x="53531" y="152781"/>
                    <a:pt x="23050" y="175736"/>
                    <a:pt x="0" y="195358"/>
                  </a:cubicBezTo>
                  <a:cubicBezTo>
                    <a:pt x="953" y="199263"/>
                    <a:pt x="1905" y="203073"/>
                    <a:pt x="2953" y="206978"/>
                  </a:cubicBezTo>
                  <a:cubicBezTo>
                    <a:pt x="21431" y="192215"/>
                    <a:pt x="43148" y="176213"/>
                    <a:pt x="67913" y="160211"/>
                  </a:cubicBezTo>
                  <a:cubicBezTo>
                    <a:pt x="78867" y="165164"/>
                    <a:pt x="90488" y="170974"/>
                    <a:pt x="102584" y="178022"/>
                  </a:cubicBezTo>
                  <a:cubicBezTo>
                    <a:pt x="124206" y="190595"/>
                    <a:pt x="142208" y="203930"/>
                    <a:pt x="156591" y="216122"/>
                  </a:cubicBezTo>
                  <a:cubicBezTo>
                    <a:pt x="144399" y="203835"/>
                    <a:pt x="129254" y="190405"/>
                    <a:pt x="110966" y="177356"/>
                  </a:cubicBezTo>
                  <a:cubicBezTo>
                    <a:pt x="98679" y="168593"/>
                    <a:pt x="86773" y="161258"/>
                    <a:pt x="75724" y="155067"/>
                  </a:cubicBezTo>
                  <a:cubicBezTo>
                    <a:pt x="96965" y="141637"/>
                    <a:pt x="120491" y="128207"/>
                    <a:pt x="146304" y="115443"/>
                  </a:cubicBezTo>
                  <a:cubicBezTo>
                    <a:pt x="158591" y="120110"/>
                    <a:pt x="171831" y="125825"/>
                    <a:pt x="185642" y="132969"/>
                  </a:cubicBezTo>
                  <a:cubicBezTo>
                    <a:pt x="207931" y="144494"/>
                    <a:pt x="226504" y="156877"/>
                    <a:pt x="241459" y="168402"/>
                  </a:cubicBezTo>
                  <a:cubicBezTo>
                    <a:pt x="228695" y="156686"/>
                    <a:pt x="212884" y="144113"/>
                    <a:pt x="194024" y="131826"/>
                  </a:cubicBezTo>
                  <a:cubicBezTo>
                    <a:pt x="181546" y="123635"/>
                    <a:pt x="169164" y="116777"/>
                    <a:pt x="157639" y="111157"/>
                  </a:cubicBezTo>
                  <a:close/>
                </a:path>
              </a:pathLst>
            </a:cu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1" name="Google Shape;701;p10"/>
          <p:cNvSpPr/>
          <p:nvPr/>
        </p:nvSpPr>
        <p:spPr>
          <a:xfrm>
            <a:off x="523906" y="727175"/>
            <a:ext cx="2114073" cy="511232"/>
          </a:xfrm>
          <a:custGeom>
            <a:rect b="b" l="l" r="r" t="t"/>
            <a:pathLst>
              <a:path extrusionOk="0" h="511232" w="2114073">
                <a:moveTo>
                  <a:pt x="0" y="511233"/>
                </a:moveTo>
                <a:lnTo>
                  <a:pt x="2114074" y="511233"/>
                </a:lnTo>
                <a:lnTo>
                  <a:pt x="1842135" y="465513"/>
                </a:lnTo>
                <a:cubicBezTo>
                  <a:pt x="1797653" y="458083"/>
                  <a:pt x="1756982" y="419412"/>
                  <a:pt x="1741646" y="370072"/>
                </a:cubicBezTo>
                <a:cubicBezTo>
                  <a:pt x="1699736" y="234817"/>
                  <a:pt x="1580198" y="134900"/>
                  <a:pt x="1460564" y="134900"/>
                </a:cubicBezTo>
                <a:cubicBezTo>
                  <a:pt x="1340834" y="134900"/>
                  <a:pt x="1256824" y="234817"/>
                  <a:pt x="1262920" y="370072"/>
                </a:cubicBezTo>
                <a:lnTo>
                  <a:pt x="1229677" y="282823"/>
                </a:lnTo>
                <a:cubicBezTo>
                  <a:pt x="1180148" y="152807"/>
                  <a:pt x="1075373" y="49556"/>
                  <a:pt x="956500" y="13551"/>
                </a:cubicBezTo>
                <a:cubicBezTo>
                  <a:pt x="837629" y="-22453"/>
                  <a:pt x="723424" y="14504"/>
                  <a:pt x="658654" y="109944"/>
                </a:cubicBezTo>
                <a:cubicBezTo>
                  <a:pt x="593884" y="205385"/>
                  <a:pt x="588836" y="344164"/>
                  <a:pt x="645509" y="471894"/>
                </a:cubicBezTo>
                <a:lnTo>
                  <a:pt x="556546" y="318256"/>
                </a:lnTo>
                <a:cubicBezTo>
                  <a:pt x="483870" y="192812"/>
                  <a:pt x="349948" y="127185"/>
                  <a:pt x="239554" y="162903"/>
                </a:cubicBezTo>
                <a:cubicBezTo>
                  <a:pt x="129159" y="198622"/>
                  <a:pt x="74486" y="325305"/>
                  <a:pt x="110204" y="462750"/>
                </a:cubicBezTo>
                <a:lnTo>
                  <a:pt x="0" y="5112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ompiere"/>
              <a:buNone/>
              <a:defRPr b="1" i="0" sz="4000" u="none" cap="none" strike="noStrike">
                <a:solidFill>
                  <a:schemeClr val="accent2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b="0" i="0" sz="19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559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0C29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rgbClr val="E0C29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hyperlink" Target="https://giphy.com/jgeekie/" TargetMode="External"/><Relationship Id="rId5" Type="http://schemas.openxmlformats.org/officeDocument/2006/relationships/hyperlink" Target="https://giphy.com/jgeekie/" TargetMode="External"/><Relationship Id="rId6" Type="http://schemas.openxmlformats.org/officeDocument/2006/relationships/hyperlink" Target="https://giphy.com/stickers/transparent-L3u3dD8dTJTovmCM2W" TargetMode="External"/><Relationship Id="rId7" Type="http://schemas.openxmlformats.org/officeDocument/2006/relationships/hyperlink" Target="https://giphy.com/stickers/transparent-L3u3dD8dTJTovmCM2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4"/>
          <p:cNvSpPr txBox="1"/>
          <p:nvPr>
            <p:ph type="title"/>
          </p:nvPr>
        </p:nvSpPr>
        <p:spPr>
          <a:xfrm>
            <a:off x="415600" y="1126775"/>
            <a:ext cx="66732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Consonant Blends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Let’s Go To The Farm</a:t>
            </a:r>
            <a:endParaRPr/>
          </a:p>
        </p:txBody>
      </p:sp>
      <p:sp>
        <p:nvSpPr>
          <p:cNvPr id="1633" name="Google Shape;1633;p24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And here your subtitle.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3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709" name="Google Shape;1709;p33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710" name="Google Shape;1710;p33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711" name="Google Shape;17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46288" y="26233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33"/>
          <p:cNvSpPr txBox="1"/>
          <p:nvPr/>
        </p:nvSpPr>
        <p:spPr>
          <a:xfrm flipH="1">
            <a:off x="2229575" y="5532000"/>
            <a:ext cx="2857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4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718" name="Google Shape;1718;p34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719" name="Google Shape;1719;p34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720" name="Google Shape;17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39138" y="3016500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4"/>
          <p:cNvSpPr txBox="1"/>
          <p:nvPr/>
        </p:nvSpPr>
        <p:spPr>
          <a:xfrm flipH="1">
            <a:off x="2229575" y="5532000"/>
            <a:ext cx="2857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5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27" name="Google Shape;1727;p35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8" name="Google Shape;1728;p35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29" name="Google Shape;1729;p35"/>
          <p:cNvSpPr/>
          <p:nvPr/>
        </p:nvSpPr>
        <p:spPr>
          <a:xfrm>
            <a:off x="229675" y="26473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6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35" name="Google Shape;1735;p36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6" name="Google Shape;1736;p36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1476275" y="2428200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7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43" name="Google Shape;1743;p37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4" name="Google Shape;1744;p37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45" name="Google Shape;1745;p37"/>
          <p:cNvSpPr/>
          <p:nvPr/>
        </p:nvSpPr>
        <p:spPr>
          <a:xfrm>
            <a:off x="2805050" y="23610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8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51" name="Google Shape;1751;p38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2" name="Google Shape;1752;p38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53" name="Google Shape;1753;p38"/>
          <p:cNvSpPr/>
          <p:nvPr/>
        </p:nvSpPr>
        <p:spPr>
          <a:xfrm>
            <a:off x="4051625" y="23610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9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59" name="Google Shape;1759;p39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0" name="Google Shape;1760;p39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61" name="Google Shape;1761;p39"/>
          <p:cNvSpPr/>
          <p:nvPr/>
        </p:nvSpPr>
        <p:spPr>
          <a:xfrm>
            <a:off x="5767200" y="23610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0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67" name="Google Shape;1767;p40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8" name="Google Shape;1768;p40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69" name="Google Shape;1769;p40"/>
          <p:cNvSpPr/>
          <p:nvPr/>
        </p:nvSpPr>
        <p:spPr>
          <a:xfrm>
            <a:off x="7150775" y="2443250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1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75" name="Google Shape;1775;p41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6" name="Google Shape;1776;p41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77" name="Google Shape;1777;p41"/>
          <p:cNvSpPr/>
          <p:nvPr/>
        </p:nvSpPr>
        <p:spPr>
          <a:xfrm>
            <a:off x="8534375" y="2470650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42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83" name="Google Shape;1783;p42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4" name="Google Shape;1784;p42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85" name="Google Shape;1785;p42"/>
          <p:cNvSpPr/>
          <p:nvPr/>
        </p:nvSpPr>
        <p:spPr>
          <a:xfrm>
            <a:off x="9465900" y="23610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5"/>
          <p:cNvSpPr txBox="1"/>
          <p:nvPr>
            <p:ph type="title"/>
          </p:nvPr>
        </p:nvSpPr>
        <p:spPr>
          <a:xfrm>
            <a:off x="6072725" y="10505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Sounds warm up!</a:t>
            </a:r>
            <a:endParaRPr/>
          </a:p>
        </p:txBody>
      </p:sp>
      <p:sp>
        <p:nvSpPr>
          <p:cNvPr id="1639" name="Google Shape;1639;p25"/>
          <p:cNvSpPr txBox="1"/>
          <p:nvPr>
            <p:ph idx="1" type="body"/>
          </p:nvPr>
        </p:nvSpPr>
        <p:spPr>
          <a:xfrm>
            <a:off x="6072700" y="24548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40" name="Google Shape;1640;p25"/>
          <p:cNvPicPr preferRelativeResize="0"/>
          <p:nvPr/>
        </p:nvPicPr>
        <p:blipFill rotWithShape="1">
          <a:blip r:embed="rId3">
            <a:alphaModFix/>
          </a:blip>
          <a:srcRect b="0" l="16675" r="16675" t="0"/>
          <a:stretch/>
        </p:blipFill>
        <p:spPr>
          <a:xfrm>
            <a:off x="1343100" y="1002575"/>
            <a:ext cx="3840600" cy="3840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3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91" name="Google Shape;1791;p43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2" name="Google Shape;1792;p43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793" name="Google Shape;1793;p43"/>
          <p:cNvSpPr/>
          <p:nvPr/>
        </p:nvSpPr>
        <p:spPr>
          <a:xfrm>
            <a:off x="10383725" y="24158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4"/>
          <p:cNvSpPr txBox="1"/>
          <p:nvPr>
            <p:ph type="title"/>
          </p:nvPr>
        </p:nvSpPr>
        <p:spPr>
          <a:xfrm>
            <a:off x="720400" y="593375"/>
            <a:ext cx="759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Consonants and digraphs review...</a:t>
            </a:r>
            <a:endParaRPr/>
          </a:p>
        </p:txBody>
      </p:sp>
      <p:sp>
        <p:nvSpPr>
          <p:cNvPr id="1799" name="Google Shape;1799;p44"/>
          <p:cNvSpPr txBox="1"/>
          <p:nvPr>
            <p:ph idx="1" type="subTitle"/>
          </p:nvPr>
        </p:nvSpPr>
        <p:spPr>
          <a:xfrm>
            <a:off x="133775" y="1643175"/>
            <a:ext cx="11918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j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h  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sh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sz="3800" u="sng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</a:t>
            </a:r>
            <a:r>
              <a:rPr lang="en" sz="38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    r   y</a:t>
            </a:r>
            <a:endParaRPr sz="38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0" name="Google Shape;1800;p44"/>
          <p:cNvSpPr txBox="1"/>
          <p:nvPr>
            <p:ph idx="2" type="body"/>
          </p:nvPr>
        </p:nvSpPr>
        <p:spPr>
          <a:xfrm>
            <a:off x="771925" y="2303350"/>
            <a:ext cx="7598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01" name="Google Shape;1801;p44"/>
          <p:cNvSpPr/>
          <p:nvPr/>
        </p:nvSpPr>
        <p:spPr>
          <a:xfrm>
            <a:off x="11260450" y="2361075"/>
            <a:ext cx="657600" cy="131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5"/>
          <p:cNvSpPr txBox="1"/>
          <p:nvPr>
            <p:ph type="title"/>
          </p:nvPr>
        </p:nvSpPr>
        <p:spPr>
          <a:xfrm>
            <a:off x="548250" y="120925"/>
            <a:ext cx="110955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wet    mug    yum     net     rid</a:t>
            </a:r>
            <a:endParaRPr sz="6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shop    ship   chin    chum   rich</a:t>
            </a:r>
            <a:endParaRPr sz="6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when    whip    then   this   moth</a:t>
            </a:r>
            <a:endParaRPr sz="6800"/>
          </a:p>
        </p:txBody>
      </p:sp>
      <p:sp>
        <p:nvSpPr>
          <p:cNvPr id="1807" name="Google Shape;1807;p45"/>
          <p:cNvSpPr txBox="1"/>
          <p:nvPr>
            <p:ph idx="1" type="subTitle"/>
          </p:nvPr>
        </p:nvSpPr>
        <p:spPr>
          <a:xfrm>
            <a:off x="175675" y="5995675"/>
            <a:ext cx="11794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― Irene M. Pepperberg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6"/>
          <p:cNvSpPr txBox="1"/>
          <p:nvPr>
            <p:ph type="title"/>
          </p:nvPr>
        </p:nvSpPr>
        <p:spPr>
          <a:xfrm>
            <a:off x="548250" y="120925"/>
            <a:ext cx="110955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 jet    run    yam     nod     gas</a:t>
            </a:r>
            <a:endParaRPr sz="6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 cash    wish     dish    chug    chop  </a:t>
            </a:r>
            <a:endParaRPr sz="6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AutoNum type="arabicPeriod"/>
            </a:pPr>
            <a:r>
              <a:rPr lang="en" sz="6800"/>
              <a:t>  wham    then    bath    with    math</a:t>
            </a:r>
            <a:endParaRPr sz="6800"/>
          </a:p>
        </p:txBody>
      </p:sp>
      <p:sp>
        <p:nvSpPr>
          <p:cNvPr id="1813" name="Google Shape;1813;p46"/>
          <p:cNvSpPr txBox="1"/>
          <p:nvPr>
            <p:ph idx="1" type="subTitle"/>
          </p:nvPr>
        </p:nvSpPr>
        <p:spPr>
          <a:xfrm>
            <a:off x="175675" y="5995675"/>
            <a:ext cx="11794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― Irene M. Pepperberg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47"/>
          <p:cNvSpPr/>
          <p:nvPr/>
        </p:nvSpPr>
        <p:spPr>
          <a:xfrm>
            <a:off x="284475" y="997675"/>
            <a:ext cx="6822000" cy="33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47"/>
          <p:cNvSpPr txBox="1"/>
          <p:nvPr>
            <p:ph type="title"/>
          </p:nvPr>
        </p:nvSpPr>
        <p:spPr>
          <a:xfrm>
            <a:off x="415600" y="93550"/>
            <a:ext cx="6923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000"/>
              <a:t>Consonant Blends</a:t>
            </a:r>
            <a:endParaRPr sz="6000"/>
          </a:p>
        </p:txBody>
      </p:sp>
      <p:sp>
        <p:nvSpPr>
          <p:cNvPr id="1820" name="Google Shape;1820;p47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821" name="Google Shape;1821;p47"/>
          <p:cNvSpPr txBox="1"/>
          <p:nvPr>
            <p:ph idx="4294967295" type="body"/>
          </p:nvPr>
        </p:nvSpPr>
        <p:spPr>
          <a:xfrm>
            <a:off x="5952375" y="504520"/>
            <a:ext cx="5705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22" name="Google Shape;1822;p47"/>
          <p:cNvSpPr txBox="1"/>
          <p:nvPr>
            <p:ph idx="4294967295" type="body"/>
          </p:nvPr>
        </p:nvSpPr>
        <p:spPr>
          <a:xfrm>
            <a:off x="5952375" y="4855912"/>
            <a:ext cx="5706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23" name="Google Shape;1823;p47"/>
          <p:cNvSpPr txBox="1"/>
          <p:nvPr>
            <p:ph idx="4294967295" type="subTitle"/>
          </p:nvPr>
        </p:nvSpPr>
        <p:spPr>
          <a:xfrm>
            <a:off x="215975" y="997675"/>
            <a:ext cx="11441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slam  slip   slug   slap    flip  flop  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brag   brim  drop  drum  prod  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grip   grab    trip   tram   truck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stick  stuck   stem    stop    step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48"/>
          <p:cNvSpPr/>
          <p:nvPr/>
        </p:nvSpPr>
        <p:spPr>
          <a:xfrm>
            <a:off x="284475" y="997675"/>
            <a:ext cx="6822000" cy="33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48"/>
          <p:cNvSpPr txBox="1"/>
          <p:nvPr>
            <p:ph type="title"/>
          </p:nvPr>
        </p:nvSpPr>
        <p:spPr>
          <a:xfrm>
            <a:off x="415600" y="-55125"/>
            <a:ext cx="1124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000"/>
              <a:t>Let’s talk about the r control vowel ….</a:t>
            </a:r>
            <a:endParaRPr sz="6000"/>
          </a:p>
        </p:txBody>
      </p:sp>
      <p:sp>
        <p:nvSpPr>
          <p:cNvPr id="1830" name="Google Shape;1830;p48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831" name="Google Shape;1831;p48"/>
          <p:cNvSpPr txBox="1"/>
          <p:nvPr>
            <p:ph idx="4294967295" type="body"/>
          </p:nvPr>
        </p:nvSpPr>
        <p:spPr>
          <a:xfrm>
            <a:off x="5952375" y="504520"/>
            <a:ext cx="5705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32" name="Google Shape;1832;p48"/>
          <p:cNvSpPr txBox="1"/>
          <p:nvPr>
            <p:ph idx="4294967295" type="body"/>
          </p:nvPr>
        </p:nvSpPr>
        <p:spPr>
          <a:xfrm>
            <a:off x="5952375" y="4855912"/>
            <a:ext cx="5706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33" name="Google Shape;1833;p48"/>
          <p:cNvSpPr txBox="1"/>
          <p:nvPr>
            <p:ph idx="4294967295" type="subTitle"/>
          </p:nvPr>
        </p:nvSpPr>
        <p:spPr>
          <a:xfrm>
            <a:off x="215975" y="997675"/>
            <a:ext cx="11441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What do we call this                   ?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 st</a:t>
            </a:r>
            <a:r>
              <a:rPr b="1" i="0" lang="en" sz="5200" u="none" cap="none" strike="noStrik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ar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b="1" i="0" sz="5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4" name="Google Shape;1834;p48"/>
          <p:cNvSpPr/>
          <p:nvPr/>
        </p:nvSpPr>
        <p:spPr>
          <a:xfrm rot="-5400000">
            <a:off x="1510525" y="3100200"/>
            <a:ext cx="13287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48"/>
          <p:cNvSpPr/>
          <p:nvPr/>
        </p:nvSpPr>
        <p:spPr>
          <a:xfrm>
            <a:off x="4969475" y="997675"/>
            <a:ext cx="1383600" cy="131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9"/>
          <p:cNvSpPr/>
          <p:nvPr/>
        </p:nvSpPr>
        <p:spPr>
          <a:xfrm>
            <a:off x="284475" y="997675"/>
            <a:ext cx="6822000" cy="33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49"/>
          <p:cNvSpPr txBox="1"/>
          <p:nvPr>
            <p:ph type="title"/>
          </p:nvPr>
        </p:nvSpPr>
        <p:spPr>
          <a:xfrm>
            <a:off x="415600" y="93550"/>
            <a:ext cx="6923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000"/>
              <a:t>R control intro….</a:t>
            </a:r>
            <a:endParaRPr sz="6000"/>
          </a:p>
        </p:txBody>
      </p:sp>
      <p:sp>
        <p:nvSpPr>
          <p:cNvPr id="1842" name="Google Shape;1842;p49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843" name="Google Shape;1843;p49"/>
          <p:cNvSpPr txBox="1"/>
          <p:nvPr>
            <p:ph idx="4294967295" type="body"/>
          </p:nvPr>
        </p:nvSpPr>
        <p:spPr>
          <a:xfrm>
            <a:off x="5952375" y="504520"/>
            <a:ext cx="5705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44" name="Google Shape;1844;p49"/>
          <p:cNvSpPr txBox="1"/>
          <p:nvPr>
            <p:ph idx="4294967295" type="body"/>
          </p:nvPr>
        </p:nvSpPr>
        <p:spPr>
          <a:xfrm>
            <a:off x="5952375" y="4855912"/>
            <a:ext cx="5706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45" name="Google Shape;1845;p49"/>
          <p:cNvSpPr txBox="1"/>
          <p:nvPr>
            <p:ph idx="4294967295" type="subTitle"/>
          </p:nvPr>
        </p:nvSpPr>
        <p:spPr>
          <a:xfrm>
            <a:off x="215975" y="997675"/>
            <a:ext cx="11441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What do we call this                   ?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  c</a:t>
            </a:r>
            <a:r>
              <a:rPr b="1" i="0" lang="en" sz="5200" u="none" cap="none" strike="noStrik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ar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b="1" i="0" sz="5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6" name="Google Shape;1846;p49"/>
          <p:cNvSpPr/>
          <p:nvPr/>
        </p:nvSpPr>
        <p:spPr>
          <a:xfrm rot="-5400000">
            <a:off x="1510525" y="3100200"/>
            <a:ext cx="13287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Free Car Images, Download Free Free Car Images png images, Free  ClipArts on Clipart Library" id="1847" name="Google Shape;18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675" y="1056424"/>
            <a:ext cx="1739700" cy="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0"/>
          <p:cNvSpPr/>
          <p:nvPr/>
        </p:nvSpPr>
        <p:spPr>
          <a:xfrm>
            <a:off x="284475" y="997675"/>
            <a:ext cx="6822000" cy="33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50"/>
          <p:cNvSpPr txBox="1"/>
          <p:nvPr>
            <p:ph type="title"/>
          </p:nvPr>
        </p:nvSpPr>
        <p:spPr>
          <a:xfrm>
            <a:off x="415600" y="93550"/>
            <a:ext cx="6923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000"/>
              <a:t>R control intro….</a:t>
            </a:r>
            <a:endParaRPr sz="6000"/>
          </a:p>
        </p:txBody>
      </p:sp>
      <p:sp>
        <p:nvSpPr>
          <p:cNvPr id="1854" name="Google Shape;1854;p50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855" name="Google Shape;1855;p50"/>
          <p:cNvSpPr txBox="1"/>
          <p:nvPr>
            <p:ph idx="4294967295" type="body"/>
          </p:nvPr>
        </p:nvSpPr>
        <p:spPr>
          <a:xfrm>
            <a:off x="5952375" y="504520"/>
            <a:ext cx="5705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56" name="Google Shape;1856;p50"/>
          <p:cNvSpPr txBox="1"/>
          <p:nvPr>
            <p:ph idx="4294967295" type="body"/>
          </p:nvPr>
        </p:nvSpPr>
        <p:spPr>
          <a:xfrm>
            <a:off x="5952375" y="4855912"/>
            <a:ext cx="5706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57" name="Google Shape;1857;p50"/>
          <p:cNvSpPr txBox="1"/>
          <p:nvPr>
            <p:ph idx="4294967295" type="subTitle"/>
          </p:nvPr>
        </p:nvSpPr>
        <p:spPr>
          <a:xfrm>
            <a:off x="215975" y="997675"/>
            <a:ext cx="11441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What do we call this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red building?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  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b="1" i="0" lang="en" sz="5200" u="none" cap="none" strike="noStrik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ar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n!</a:t>
            </a:r>
            <a:endParaRPr b="1" i="0" sz="5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58" name="Google Shape;1858;p50"/>
          <p:cNvSpPr/>
          <p:nvPr/>
        </p:nvSpPr>
        <p:spPr>
          <a:xfrm rot="-5400000">
            <a:off x="1068925" y="3963500"/>
            <a:ext cx="13287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51"/>
          <p:cNvSpPr/>
          <p:nvPr/>
        </p:nvSpPr>
        <p:spPr>
          <a:xfrm>
            <a:off x="284475" y="997675"/>
            <a:ext cx="6822000" cy="335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51"/>
          <p:cNvSpPr txBox="1"/>
          <p:nvPr>
            <p:ph type="title"/>
          </p:nvPr>
        </p:nvSpPr>
        <p:spPr>
          <a:xfrm>
            <a:off x="415600" y="93550"/>
            <a:ext cx="6923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6000"/>
              <a:t>R control intro….</a:t>
            </a:r>
            <a:endParaRPr sz="6000"/>
          </a:p>
        </p:txBody>
      </p:sp>
      <p:sp>
        <p:nvSpPr>
          <p:cNvPr id="1865" name="Google Shape;1865;p51"/>
          <p:cNvSpPr txBox="1"/>
          <p:nvPr>
            <p:ph idx="1" type="subTitle"/>
          </p:nvPr>
        </p:nvSpPr>
        <p:spPr>
          <a:xfrm>
            <a:off x="2062075" y="6143625"/>
            <a:ext cx="8776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866" name="Google Shape;1866;p51"/>
          <p:cNvSpPr txBox="1"/>
          <p:nvPr>
            <p:ph idx="4294967295" type="body"/>
          </p:nvPr>
        </p:nvSpPr>
        <p:spPr>
          <a:xfrm>
            <a:off x="5952375" y="504520"/>
            <a:ext cx="5705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67" name="Google Shape;1867;p51"/>
          <p:cNvSpPr txBox="1"/>
          <p:nvPr>
            <p:ph idx="4294967295" type="body"/>
          </p:nvPr>
        </p:nvSpPr>
        <p:spPr>
          <a:xfrm>
            <a:off x="5952375" y="4855912"/>
            <a:ext cx="5706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68" name="Google Shape;1868;p51"/>
          <p:cNvSpPr txBox="1"/>
          <p:nvPr>
            <p:ph idx="4294967295" type="subTitle"/>
          </p:nvPr>
        </p:nvSpPr>
        <p:spPr>
          <a:xfrm>
            <a:off x="215975" y="997675"/>
            <a:ext cx="11441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Where is the barn?</a:t>
            </a:r>
            <a:endParaRPr b="1" i="0" sz="35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</a:pPr>
            <a:r>
              <a:rPr b="1" i="0" lang="en" sz="35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On a  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b="1" i="0" lang="en" sz="5200" u="none" cap="none" strike="noStrik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ar</a:t>
            </a:r>
            <a:r>
              <a:rPr b="1" i="0" lang="en" sz="5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m!</a:t>
            </a:r>
            <a:endParaRPr b="1" i="0" sz="5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9" name="Google Shape;1869;p51"/>
          <p:cNvSpPr/>
          <p:nvPr/>
        </p:nvSpPr>
        <p:spPr>
          <a:xfrm rot="-5400000">
            <a:off x="1575775" y="3100200"/>
            <a:ext cx="13287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52"/>
          <p:cNvSpPr txBox="1"/>
          <p:nvPr>
            <p:ph type="title"/>
          </p:nvPr>
        </p:nvSpPr>
        <p:spPr>
          <a:xfrm>
            <a:off x="106475" y="107225"/>
            <a:ext cx="45876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E27829"/>
                </a:solidFill>
              </a:rPr>
              <a:t>Let’s Read </a:t>
            </a:r>
            <a:endParaRPr>
              <a:solidFill>
                <a:srgbClr val="E278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E27829"/>
                </a:solidFill>
              </a:rPr>
              <a:t>Big Words</a:t>
            </a:r>
            <a:r>
              <a:rPr lang="en" sz="6200">
                <a:solidFill>
                  <a:srgbClr val="E27829"/>
                </a:solidFill>
              </a:rPr>
              <a:t> </a:t>
            </a:r>
            <a:r>
              <a:rPr lang="en" sz="2000">
                <a:solidFill>
                  <a:srgbClr val="E27829"/>
                </a:solidFill>
              </a:rPr>
              <a:t>(multi-syllabic words)</a:t>
            </a:r>
            <a:endParaRPr sz="2000">
              <a:solidFill>
                <a:srgbClr val="E278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>
              <a:solidFill>
                <a:srgbClr val="E27829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829"/>
              </a:buClr>
              <a:buSzPts val="2700"/>
              <a:buChar char="●"/>
            </a:pPr>
            <a:r>
              <a:rPr lang="en" sz="2700">
                <a:solidFill>
                  <a:srgbClr val="E27829"/>
                </a:solidFill>
              </a:rPr>
              <a:t>Is there an affix? (-s,-es, -ing -ed)</a:t>
            </a:r>
            <a:endParaRPr sz="2700">
              <a:solidFill>
                <a:srgbClr val="E27829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829"/>
              </a:buClr>
              <a:buSzPts val="2700"/>
              <a:buChar char="●"/>
            </a:pPr>
            <a:r>
              <a:rPr lang="en" sz="2700">
                <a:solidFill>
                  <a:srgbClr val="E27829"/>
                </a:solidFill>
              </a:rPr>
              <a:t>Look for the vowels.</a:t>
            </a:r>
            <a:endParaRPr sz="2700">
              <a:solidFill>
                <a:srgbClr val="E27829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829"/>
              </a:buClr>
              <a:buSzPts val="2700"/>
              <a:buChar char="●"/>
            </a:pPr>
            <a:r>
              <a:rPr lang="en" sz="2700">
                <a:solidFill>
                  <a:srgbClr val="E27829"/>
                </a:solidFill>
              </a:rPr>
              <a:t>Is there a “e” (magic e)</a:t>
            </a:r>
            <a:endParaRPr sz="2700">
              <a:solidFill>
                <a:srgbClr val="E27829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829"/>
              </a:buClr>
              <a:buSzPts val="2700"/>
              <a:buChar char="●"/>
            </a:pPr>
            <a:r>
              <a:rPr lang="en" sz="2700">
                <a:solidFill>
                  <a:srgbClr val="E27829"/>
                </a:solidFill>
              </a:rPr>
              <a:t>Is there an “r” (r-control)</a:t>
            </a:r>
            <a:endParaRPr sz="2700">
              <a:solidFill>
                <a:srgbClr val="E27829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829"/>
              </a:buClr>
              <a:buSzPts val="2700"/>
              <a:buChar char="●"/>
            </a:pPr>
            <a:r>
              <a:rPr lang="en" sz="2700">
                <a:solidFill>
                  <a:srgbClr val="E27829"/>
                </a:solidFill>
              </a:rPr>
              <a:t>Is the vowel sound short or long?</a:t>
            </a:r>
            <a:endParaRPr sz="2700">
              <a:solidFill>
                <a:srgbClr val="E278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>
              <a:solidFill>
                <a:srgbClr val="E27829"/>
              </a:solidFill>
            </a:endParaRPr>
          </a:p>
        </p:txBody>
      </p:sp>
      <p:pic>
        <p:nvPicPr>
          <p:cNvPr id="1875" name="Google Shape;1875;p52"/>
          <p:cNvPicPr preferRelativeResize="0"/>
          <p:nvPr/>
        </p:nvPicPr>
        <p:blipFill rotWithShape="1">
          <a:blip r:embed="rId3">
            <a:alphaModFix/>
          </a:blip>
          <a:srcRect b="0" l="13568" r="13560" t="0"/>
          <a:stretch/>
        </p:blipFill>
        <p:spPr>
          <a:xfrm>
            <a:off x="4694035" y="0"/>
            <a:ext cx="749796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6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46" name="Google Shape;1646;p26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47" name="Google Shape;1647;p26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48" name="Google Shape;16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3075" y="25918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26"/>
          <p:cNvSpPr txBox="1"/>
          <p:nvPr/>
        </p:nvSpPr>
        <p:spPr>
          <a:xfrm flipH="1">
            <a:off x="2229575" y="5819675"/>
            <a:ext cx="28575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0" name="Google Shape;1880;p53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53"/>
          <p:cNvSpPr txBox="1"/>
          <p:nvPr>
            <p:ph type="title"/>
          </p:nvPr>
        </p:nvSpPr>
        <p:spPr>
          <a:xfrm>
            <a:off x="1750250" y="5077725"/>
            <a:ext cx="8113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h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ll  t</a:t>
            </a:r>
            <a:r>
              <a:rPr lang="en">
                <a:solidFill>
                  <a:srgbClr val="FF0000"/>
                </a:solidFill>
              </a:rPr>
              <a:t>o</a:t>
            </a:r>
            <a:r>
              <a:rPr lang="en"/>
              <a:t>p   = hilltop </a:t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7" name="Google Shape;1887;p54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54"/>
          <p:cNvSpPr txBox="1"/>
          <p:nvPr>
            <p:ph type="title"/>
          </p:nvPr>
        </p:nvSpPr>
        <p:spPr>
          <a:xfrm>
            <a:off x="1750250" y="5067075"/>
            <a:ext cx="81138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m</a:t>
            </a:r>
            <a:r>
              <a:rPr lang="en">
                <a:solidFill>
                  <a:srgbClr val="FF0000"/>
                </a:solidFill>
              </a:rPr>
              <a:t>u</a:t>
            </a:r>
            <a:r>
              <a:rPr lang="en"/>
              <a:t>f  f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n   = muffin </a:t>
            </a:r>
            <a:endParaRPr/>
          </a:p>
        </p:txBody>
      </p:sp>
      <p:sp>
        <p:nvSpPr>
          <p:cNvPr id="1889" name="Google Shape;1889;p54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55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55"/>
          <p:cNvSpPr txBox="1"/>
          <p:nvPr>
            <p:ph type="title"/>
          </p:nvPr>
        </p:nvSpPr>
        <p:spPr>
          <a:xfrm>
            <a:off x="1750250" y="4723750"/>
            <a:ext cx="8113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n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p  k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n   = napkin </a:t>
            </a:r>
            <a:endParaRPr/>
          </a:p>
        </p:txBody>
      </p:sp>
      <p:sp>
        <p:nvSpPr>
          <p:cNvPr id="1896" name="Google Shape;1896;p55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1" name="Google Shape;1901;p56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56"/>
          <p:cNvSpPr txBox="1"/>
          <p:nvPr>
            <p:ph type="title"/>
          </p:nvPr>
        </p:nvSpPr>
        <p:spPr>
          <a:xfrm>
            <a:off x="1750250" y="5045775"/>
            <a:ext cx="81138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ch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ck  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n   = chicken </a:t>
            </a:r>
            <a:endParaRPr/>
          </a:p>
        </p:txBody>
      </p:sp>
      <p:sp>
        <p:nvSpPr>
          <p:cNvPr id="1903" name="Google Shape;1903;p56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57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p57"/>
          <p:cNvSpPr txBox="1"/>
          <p:nvPr>
            <p:ph type="title"/>
          </p:nvPr>
        </p:nvSpPr>
        <p:spPr>
          <a:xfrm>
            <a:off x="1760900" y="4850100"/>
            <a:ext cx="8113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ch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ck  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n s   = chickens</a:t>
            </a:r>
            <a:r>
              <a:rPr b="0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~K. Pasquel</a:t>
            </a:r>
            <a:r>
              <a:rPr lang="en"/>
              <a:t> </a:t>
            </a: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57"/>
          <p:cNvSpPr/>
          <p:nvPr/>
        </p:nvSpPr>
        <p:spPr>
          <a:xfrm>
            <a:off x="4161250" y="5490900"/>
            <a:ext cx="643800" cy="7809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6" name="Google Shape;1916;p58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58"/>
          <p:cNvSpPr txBox="1"/>
          <p:nvPr>
            <p:ph type="title"/>
          </p:nvPr>
        </p:nvSpPr>
        <p:spPr>
          <a:xfrm>
            <a:off x="1750250" y="4896700"/>
            <a:ext cx="81138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n  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m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l   = animal </a:t>
            </a:r>
            <a:endParaRPr/>
          </a:p>
        </p:txBody>
      </p:sp>
      <p:sp>
        <p:nvSpPr>
          <p:cNvPr id="1918" name="Google Shape;1918;p58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3" name="Google Shape;1923;p59"/>
          <p:cNvPicPr preferRelativeResize="0"/>
          <p:nvPr/>
        </p:nvPicPr>
        <p:blipFill rotWithShape="1">
          <a:blip r:embed="rId3">
            <a:alphaModFix/>
          </a:blip>
          <a:srcRect b="0" l="2271" r="228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9"/>
          <p:cNvSpPr txBox="1"/>
          <p:nvPr>
            <p:ph type="title"/>
          </p:nvPr>
        </p:nvSpPr>
        <p:spPr>
          <a:xfrm>
            <a:off x="1750250" y="4875400"/>
            <a:ext cx="81138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n  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m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l s   = animals </a:t>
            </a:r>
            <a:endParaRPr/>
          </a:p>
        </p:txBody>
      </p:sp>
      <p:sp>
        <p:nvSpPr>
          <p:cNvPr id="1925" name="Google Shape;1925;p59"/>
          <p:cNvSpPr/>
          <p:nvPr/>
        </p:nvSpPr>
        <p:spPr>
          <a:xfrm>
            <a:off x="2599575" y="5627875"/>
            <a:ext cx="13800" cy="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59"/>
          <p:cNvSpPr/>
          <p:nvPr/>
        </p:nvSpPr>
        <p:spPr>
          <a:xfrm>
            <a:off x="4161250" y="5490900"/>
            <a:ext cx="643800" cy="7809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60"/>
          <p:cNvSpPr/>
          <p:nvPr/>
        </p:nvSpPr>
        <p:spPr>
          <a:xfrm>
            <a:off x="1161200" y="627800"/>
            <a:ext cx="10150800" cy="60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60"/>
          <p:cNvSpPr txBox="1"/>
          <p:nvPr>
            <p:ph type="title"/>
          </p:nvPr>
        </p:nvSpPr>
        <p:spPr>
          <a:xfrm>
            <a:off x="548200" y="271625"/>
            <a:ext cx="359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000"/>
              <a:t>Text Connection~ Storytime!</a:t>
            </a:r>
            <a:endParaRPr sz="3000"/>
          </a:p>
        </p:txBody>
      </p:sp>
      <p:sp>
        <p:nvSpPr>
          <p:cNvPr id="1933" name="Google Shape;1933;p60"/>
          <p:cNvSpPr txBox="1"/>
          <p:nvPr>
            <p:ph idx="1" type="body"/>
          </p:nvPr>
        </p:nvSpPr>
        <p:spPr>
          <a:xfrm>
            <a:off x="1298175" y="573000"/>
            <a:ext cx="10345500" cy="5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2700" u="sng">
                <a:latin typeface="Comic Sans MS"/>
                <a:ea typeface="Comic Sans MS"/>
                <a:cs typeface="Comic Sans MS"/>
                <a:sym typeface="Comic Sans MS"/>
              </a:rPr>
              <a:t>A Day At the Farm</a:t>
            </a:r>
            <a:endParaRPr sz="27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Stan and Tim will go to the farm.  They will go in a red van. 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When they get to the farm, they see a big red barn.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In the barn they see chickens. 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The chickens go “Cluck! Cluck!”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The chickens sit on nests.  In the nests there are eggs!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There are hills of grass at the farm!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In the grass Stan can see animals.   The animals eat grass.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There are gardens at the farm too!            </a:t>
            </a: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Story by K. Pasquel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1"/>
          <p:cNvSpPr txBox="1"/>
          <p:nvPr>
            <p:ph type="title"/>
          </p:nvPr>
        </p:nvSpPr>
        <p:spPr>
          <a:xfrm>
            <a:off x="4298225" y="2193575"/>
            <a:ext cx="7185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 YOU!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Copyright Slides mania</a:t>
            </a:r>
            <a:endParaRPr/>
          </a:p>
        </p:txBody>
      </p:sp>
      <p:sp>
        <p:nvSpPr>
          <p:cNvPr id="1939" name="Google Shape;1939;p61"/>
          <p:cNvSpPr txBox="1"/>
          <p:nvPr>
            <p:ph idx="1" type="subTitle"/>
          </p:nvPr>
        </p:nvSpPr>
        <p:spPr>
          <a:xfrm>
            <a:off x="5902000" y="266922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940" name="Google Shape;1940;p61"/>
          <p:cNvSpPr/>
          <p:nvPr/>
        </p:nvSpPr>
        <p:spPr>
          <a:xfrm>
            <a:off x="8675690" y="4380303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rgbClr val="8B3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1" name="Google Shape;1941;p61"/>
          <p:cNvGrpSpPr/>
          <p:nvPr/>
        </p:nvGrpSpPr>
        <p:grpSpPr>
          <a:xfrm>
            <a:off x="9208793" y="4370651"/>
            <a:ext cx="411849" cy="411917"/>
            <a:chOff x="5162200" y="4097750"/>
            <a:chExt cx="338385" cy="338414"/>
          </a:xfrm>
        </p:grpSpPr>
        <p:sp>
          <p:nvSpPr>
            <p:cNvPr id="1942" name="Google Shape;1942;p61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1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1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rgbClr val="8B3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5" name="Google Shape;1945;p61"/>
          <p:cNvSpPr/>
          <p:nvPr/>
        </p:nvSpPr>
        <p:spPr>
          <a:xfrm>
            <a:off x="7942800" y="4421686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rgbClr val="8B3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61"/>
          <p:cNvSpPr txBox="1"/>
          <p:nvPr>
            <p:ph idx="2" type="body"/>
          </p:nvPr>
        </p:nvSpPr>
        <p:spPr>
          <a:xfrm>
            <a:off x="5902050" y="3153025"/>
            <a:ext cx="55815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hello@mail.com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555-111-222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mydomain.com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Phonics words/practice and story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by Karen Pasquel, NBCT, MEd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2"/>
          <p:cNvSpPr txBox="1"/>
          <p:nvPr>
            <p:ph type="title"/>
          </p:nvPr>
        </p:nvSpPr>
        <p:spPr>
          <a:xfrm>
            <a:off x="1691776" y="1126775"/>
            <a:ext cx="9867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100"/>
              <a:t>CREDITS.</a:t>
            </a:r>
            <a:endParaRPr sz="5100"/>
          </a:p>
        </p:txBody>
      </p:sp>
      <p:sp>
        <p:nvSpPr>
          <p:cNvPr id="1952" name="Google Shape;1952;p62"/>
          <p:cNvSpPr txBox="1"/>
          <p:nvPr>
            <p:ph idx="1" type="body"/>
          </p:nvPr>
        </p:nvSpPr>
        <p:spPr>
          <a:xfrm>
            <a:off x="1691952" y="2203625"/>
            <a:ext cx="98679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2400"/>
              <a:t>Presentation Template: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SlidesMania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 sz="2400"/>
              <a:t>Images: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/>
              <a:t>Fonts used in this presentation: DM Sans and </a:t>
            </a:r>
            <a:r>
              <a:rPr b="1" lang="en">
                <a:latin typeface="Pompiere"/>
                <a:ea typeface="Pompiere"/>
                <a:cs typeface="Pompiere"/>
                <a:sym typeface="Pompiere"/>
              </a:rPr>
              <a:t>Pompiere</a:t>
            </a:r>
            <a:endParaRPr b="1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7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55" name="Google Shape;1655;p27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56" name="Google Shape;1656;p27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57" name="Google Shape;16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092550" y="25274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27"/>
          <p:cNvSpPr txBox="1"/>
          <p:nvPr/>
        </p:nvSpPr>
        <p:spPr>
          <a:xfrm flipH="1">
            <a:off x="2229575" y="5025125"/>
            <a:ext cx="28575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6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28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64" name="Google Shape;1664;p28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65" name="Google Shape;1665;p28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66" name="Google Shape;16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402100" y="25274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28"/>
          <p:cNvSpPr txBox="1"/>
          <p:nvPr/>
        </p:nvSpPr>
        <p:spPr>
          <a:xfrm flipH="1">
            <a:off x="2229575" y="4394975"/>
            <a:ext cx="2857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9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73" name="Google Shape;1673;p29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74" name="Google Shape;1674;p29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75" name="Google Shape;16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744575" y="26466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29"/>
          <p:cNvSpPr txBox="1"/>
          <p:nvPr/>
        </p:nvSpPr>
        <p:spPr>
          <a:xfrm flipH="1">
            <a:off x="2229575" y="5600475"/>
            <a:ext cx="28575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0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82" name="Google Shape;1682;p30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83" name="Google Shape;1683;p30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84" name="Google Shape;16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77475" y="25274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Google Shape;1685;p30"/>
          <p:cNvSpPr txBox="1"/>
          <p:nvPr/>
        </p:nvSpPr>
        <p:spPr>
          <a:xfrm flipH="1">
            <a:off x="2229575" y="5532000"/>
            <a:ext cx="2857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1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691" name="Google Shape;1691;p31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692" name="Google Shape;1692;p31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693" name="Google Shape;16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39138" y="26370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31"/>
          <p:cNvSpPr txBox="1"/>
          <p:nvPr/>
        </p:nvSpPr>
        <p:spPr>
          <a:xfrm flipH="1">
            <a:off x="2229575" y="5532000"/>
            <a:ext cx="2857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2"/>
          <p:cNvSpPr txBox="1"/>
          <p:nvPr>
            <p:ph type="title"/>
          </p:nvPr>
        </p:nvSpPr>
        <p:spPr>
          <a:xfrm>
            <a:off x="668025" y="944400"/>
            <a:ext cx="112374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sz="10000">
                <a:solidFill>
                  <a:srgbClr val="5E241A"/>
                </a:solidFill>
              </a:rPr>
              <a:t>  e    u    o    a    i    e    u    o </a:t>
            </a:r>
            <a:endParaRPr sz="10000">
              <a:solidFill>
                <a:srgbClr val="5E241A"/>
              </a:solidFill>
            </a:endParaRPr>
          </a:p>
        </p:txBody>
      </p:sp>
      <p:sp>
        <p:nvSpPr>
          <p:cNvPr id="1700" name="Google Shape;1700;p32"/>
          <p:cNvSpPr txBox="1"/>
          <p:nvPr>
            <p:ph idx="2" type="title"/>
          </p:nvPr>
        </p:nvSpPr>
        <p:spPr>
          <a:xfrm>
            <a:off x="4386975" y="0"/>
            <a:ext cx="73893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Vowels warm up!</a:t>
            </a:r>
            <a:endParaRPr/>
          </a:p>
        </p:txBody>
      </p:sp>
      <p:sp>
        <p:nvSpPr>
          <p:cNvPr id="1701" name="Google Shape;1701;p32"/>
          <p:cNvSpPr txBox="1"/>
          <p:nvPr>
            <p:ph idx="1" type="body"/>
          </p:nvPr>
        </p:nvSpPr>
        <p:spPr>
          <a:xfrm>
            <a:off x="11531250" y="2203625"/>
            <a:ext cx="245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702" name="Google Shape;17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581613" y="2527425"/>
            <a:ext cx="1684975" cy="18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32"/>
          <p:cNvSpPr txBox="1"/>
          <p:nvPr/>
        </p:nvSpPr>
        <p:spPr>
          <a:xfrm flipH="1">
            <a:off x="2229575" y="5532000"/>
            <a:ext cx="28575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Alex Phillip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b="0" i="0" lang="en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GIPHY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AEFEC"/>
      </a:lt1>
      <a:dk2>
        <a:srgbClr val="434343"/>
      </a:dk2>
      <a:lt2>
        <a:srgbClr val="FFFFFF"/>
      </a:lt2>
      <a:accent1>
        <a:srgbClr val="E2D1B7"/>
      </a:accent1>
      <a:accent2>
        <a:srgbClr val="8BA631"/>
      </a:accent2>
      <a:accent3>
        <a:srgbClr val="B3CD50"/>
      </a:accent3>
      <a:accent4>
        <a:srgbClr val="C6D86D"/>
      </a:accent4>
      <a:accent5>
        <a:srgbClr val="D5E088"/>
      </a:accent5>
      <a:accent6>
        <a:srgbClr val="68832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