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Crafty Girls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raftyGirl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e5870af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e5870af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5870a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ce5870a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e5870af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ce5870af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5870af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5870af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5870af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5870af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e5d26ec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e5d26ec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e5870af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e5870af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5d26ec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5d26ec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5d26ec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5d26ec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7205"/>
            <a:ext cx="9144000" cy="4786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1397213" y="963175"/>
            <a:ext cx="6703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20124D"/>
                </a:solidFill>
                <a:latin typeface="Crafty Girls"/>
                <a:ea typeface="Crafty Girls"/>
                <a:cs typeface="Crafty Girls"/>
                <a:sym typeface="Crafty Girls"/>
              </a:rPr>
              <a:t>First Day Of School</a:t>
            </a:r>
            <a:endParaRPr b="1" sz="3700">
              <a:solidFill>
                <a:srgbClr val="20124D"/>
              </a:solidFill>
              <a:latin typeface="Crafty Girls"/>
              <a:ea typeface="Crafty Girls"/>
              <a:cs typeface="Crafty Girls"/>
              <a:sym typeface="Crafty Girl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Your New Teacher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950" y="460625"/>
            <a:ext cx="8326526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5644375" y="2398375"/>
            <a:ext cx="27354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Font typeface="Crafty Girls"/>
              <a:buNone/>
              <a:defRPr b="1" sz="1800">
                <a:solidFill>
                  <a:srgbClr val="20124D"/>
                </a:solidFill>
                <a:latin typeface="Crafty Girls"/>
                <a:ea typeface="Crafty Girls"/>
                <a:cs typeface="Crafty Girls"/>
                <a:sym typeface="Crafty Girl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s List">
  <p:cSld name="CUSTOM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7175"/>
            <a:ext cx="9144000" cy="47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 txBox="1"/>
          <p:nvPr/>
        </p:nvSpPr>
        <p:spPr>
          <a:xfrm>
            <a:off x="3286050" y="1155850"/>
            <a:ext cx="25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C1130"/>
                </a:solidFill>
                <a:latin typeface="Crafty Girls"/>
                <a:ea typeface="Crafty Girls"/>
                <a:cs typeface="Crafty Girls"/>
                <a:sym typeface="Crafty Girls"/>
              </a:rPr>
              <a:t>Class List</a:t>
            </a:r>
            <a:endParaRPr sz="2000">
              <a:solidFill>
                <a:srgbClr val="4C1130"/>
              </a:solidFill>
              <a:latin typeface="Crafty Girls"/>
              <a:ea typeface="Crafty Girls"/>
              <a:cs typeface="Crafty Girls"/>
              <a:sym typeface="Crafty Girls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953575" y="1685600"/>
            <a:ext cx="73686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Things About Me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8839200" cy="462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idx="1" type="subTitle"/>
          </p:nvPr>
        </p:nvSpPr>
        <p:spPr>
          <a:xfrm rot="175585">
            <a:off x="5750396" y="3448248"/>
            <a:ext cx="2802955" cy="1271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400"/>
              <a:buFont typeface="Crafty Girls"/>
              <a:buNone/>
              <a:defRPr b="1">
                <a:solidFill>
                  <a:srgbClr val="A64D79"/>
                </a:solidFill>
                <a:latin typeface="Crafty Girls"/>
                <a:ea typeface="Crafty Girls"/>
                <a:cs typeface="Crafty Girls"/>
                <a:sym typeface="Crafty Girl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 rot="623527">
            <a:off x="2957091" y="635669"/>
            <a:ext cx="2167048" cy="13773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 rot="-551425">
            <a:off x="3265301" y="2754774"/>
            <a:ext cx="2379850" cy="1319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rafty Girls"/>
              <a:buNone/>
              <a:defRPr b="1">
                <a:solidFill>
                  <a:srgbClr val="0000FF"/>
                </a:solidFill>
                <a:latin typeface="Crafty Girls"/>
                <a:ea typeface="Crafty Girls"/>
                <a:cs typeface="Crafty Girls"/>
                <a:sym typeface="Crafty Girl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ool Supply List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175" y="450975"/>
            <a:ext cx="8964826" cy="469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43075" y="2003450"/>
            <a:ext cx="47100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port &amp; Materials">
  <p:cSld name="CUSTOM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2400"/>
            <a:ext cx="9144000" cy="478632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367750" y="1724125"/>
            <a:ext cx="61260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ule">
  <p:cSld name="CUSTOM_4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8839200" cy="462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602375" y="1348475"/>
            <a:ext cx="47679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113875"/>
            <a:ext cx="8839200" cy="462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16450" y="4141775"/>
            <a:ext cx="3881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rafty Girls"/>
              <a:buNone/>
              <a:defRPr b="1">
                <a:solidFill>
                  <a:srgbClr val="4C1130"/>
                </a:solidFill>
                <a:latin typeface="Crafty Girls"/>
                <a:ea typeface="Crafty Girls"/>
                <a:cs typeface="Crafty Girls"/>
                <a:sym typeface="Crafty Girl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8839200" cy="462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498150" y="818725"/>
            <a:ext cx="43827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●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○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Montserrat"/>
              <a:buChar char="■"/>
              <a:defRPr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CFE2F3"/>
            </a:gs>
            <a:gs pos="100000">
              <a:srgbClr val="B1FFF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ark.adob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3">
            <a:alphaModFix/>
          </a:blip>
          <a:srcRect b="0" l="21305" r="21299" t="0"/>
          <a:stretch/>
        </p:blipFill>
        <p:spPr>
          <a:xfrm>
            <a:off x="972225" y="746925"/>
            <a:ext cx="3397200" cy="3478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" name="Google Shape;47;p12"/>
          <p:cNvSpPr txBox="1"/>
          <p:nvPr>
            <p:ph type="title"/>
          </p:nvPr>
        </p:nvSpPr>
        <p:spPr>
          <a:xfrm>
            <a:off x="5644375" y="2398375"/>
            <a:ext cx="27354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. .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/ Mrs. / 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subTitle"/>
          </p:nvPr>
        </p:nvSpPr>
        <p:spPr>
          <a:xfrm rot="175585">
            <a:off x="5750396" y="3448248"/>
            <a:ext cx="2802955" cy="127125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another detail about you here .  .  .</a:t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 rot="623527">
            <a:off x="2957091" y="635669"/>
            <a:ext cx="2167048" cy="13773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detail about your picture on the right!</a:t>
            </a:r>
            <a:endParaRPr/>
          </a:p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 rot="-551425">
            <a:off x="3265301" y="2754774"/>
            <a:ext cx="2379850" cy="131985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another detail about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21305" r="21299" t="0"/>
          <a:stretch/>
        </p:blipFill>
        <p:spPr>
          <a:xfrm>
            <a:off x="5735325" y="609125"/>
            <a:ext cx="2328300" cy="2383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953575" y="1685600"/>
            <a:ext cx="73686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students names here! Or replace the text box with an image!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43075" y="2003450"/>
            <a:ext cx="47100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can show your students your school supply list!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602375" y="1348475"/>
            <a:ext cx="47679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your school’s start and end time, and recess, math, science, history, ELA, and more here! Or you can replace this with an image!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367750" y="1724125"/>
            <a:ext cx="61260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add any links, videos, or audio files that you need your </a:t>
            </a:r>
            <a:r>
              <a:rPr lang="en"/>
              <a:t>students</a:t>
            </a:r>
            <a:r>
              <a:rPr lang="en"/>
              <a:t> to view!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616450" y="4141775"/>
            <a:ext cx="38817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Mr. / Mrs. / Ms. (your name), 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"/>
                <a:ea typeface="Montserrat"/>
                <a:cs typeface="Montserrat"/>
                <a:sym typeface="Montserrat"/>
              </a:rPr>
              <a:t>your rocking new teacher!</a:t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498150" y="818725"/>
            <a:ext cx="43827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Presentation Template: </a:t>
            </a:r>
            <a:r>
              <a:rPr lang="en" sz="1200"/>
              <a:t>Pratha Kamble</a:t>
            </a:r>
            <a:endParaRPr b="1" sz="1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Template Tool: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Adobe Spark</a:t>
            </a:r>
            <a:endParaRPr sz="1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Fonts Used:</a:t>
            </a:r>
            <a:r>
              <a:rPr lang="en" sz="1200"/>
              <a:t> 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Playfair Display</a:t>
            </a:r>
            <a:r>
              <a:rPr lang="en" sz="1200"/>
              <a:t>, </a:t>
            </a:r>
            <a:r>
              <a:rPr lang="en" sz="1200"/>
              <a:t>Montserrat</a:t>
            </a:r>
            <a:r>
              <a:rPr lang="en" sz="1200"/>
              <a:t>, </a:t>
            </a:r>
            <a:r>
              <a:rPr lang="en" sz="1200">
                <a:latin typeface="Crafty Girls"/>
                <a:ea typeface="Crafty Girls"/>
                <a:cs typeface="Crafty Girls"/>
                <a:sym typeface="Crafty Girls"/>
              </a:rPr>
              <a:t>Crafty Girls</a:t>
            </a:r>
            <a:r>
              <a:rPr lang="en" sz="1200"/>
              <a:t>, and GoodDog New Regular (an Adobe Fonts font).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