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Architects Daughter"/>
      <p:regular r:id="rId18"/>
    </p:embeddedFont>
    <p:embeddedFont>
      <p:font typeface="Amatic SC"/>
      <p:regular r:id="rId19"/>
      <p:bold r:id="rId20"/>
    </p:embeddedFont>
    <p:embeddedFont>
      <p:font typeface="Poppins"/>
      <p:regular r:id="rId21"/>
      <p:bold r:id="rId22"/>
      <p:italic r:id="rId23"/>
      <p:boldItalic r:id="rId24"/>
    </p:embeddedFont>
    <p:embeddedFont>
      <p:font typeface="Barlow Condensed"/>
      <p:regular r:id="rId25"/>
      <p:bold r:id="rId26"/>
      <p:italic r:id="rId27"/>
      <p:boldItalic r:id="rId28"/>
    </p:embeddedFont>
    <p:embeddedFont>
      <p:font typeface="Happy Monkey"/>
      <p:regular r:id="rId29"/>
    </p:embeddedFont>
    <p:embeddedFont>
      <p:font typeface="Homemade Appl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196866-BCEF-42AD-BDB8-ECB5219238BA}">
  <a:tblStyle styleId="{6B196866-BCEF-42AD-BDB8-ECB5219238B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Condensed-bold.fntdata"/><Relationship Id="rId25" Type="http://schemas.openxmlformats.org/officeDocument/2006/relationships/font" Target="fonts/BarlowCondensed-regular.fntdata"/><Relationship Id="rId28" Type="http://schemas.openxmlformats.org/officeDocument/2006/relationships/font" Target="fonts/BarlowCondensed-boldItalic.fntdata"/><Relationship Id="rId27" Type="http://schemas.openxmlformats.org/officeDocument/2006/relationships/font" Target="fonts/BarlowCondense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appyMonke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HomemadeAppl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AmaticSC-regular.fntdata"/><Relationship Id="rId18" Type="http://schemas.openxmlformats.org/officeDocument/2006/relationships/font" Target="fonts/ArchitectsDaught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f8ab93e912_0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f8ab93e91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82134c9ba9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82134c9ba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2.png"/><Relationship Id="rId12" Type="http://schemas.openxmlformats.org/officeDocument/2006/relationships/image" Target="../media/image3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5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2_Juana_Template_SlidesMania_1">
  <p:cSld name="0082_Juana_Template_SlidesMania_1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1" y="6259301"/>
            <a:ext cx="12192000" cy="5986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" name="Google Shape;8;p2"/>
          <p:cNvGrpSpPr/>
          <p:nvPr/>
        </p:nvGrpSpPr>
        <p:grpSpPr>
          <a:xfrm>
            <a:off x="2516453" y="4873938"/>
            <a:ext cx="2101936" cy="1691844"/>
            <a:chOff x="866719" y="816175"/>
            <a:chExt cx="2101936" cy="1691844"/>
          </a:xfrm>
        </p:grpSpPr>
        <p:sp>
          <p:nvSpPr>
            <p:cNvPr id="9" name="Google Shape;9;p2"/>
            <p:cNvSpPr/>
            <p:nvPr/>
          </p:nvSpPr>
          <p:spPr>
            <a:xfrm flipH="1" rot="-667188">
              <a:off x="1014839" y="980786"/>
              <a:ext cx="1839686" cy="1362622"/>
            </a:xfrm>
            <a:custGeom>
              <a:rect b="b" l="l" r="r" t="t"/>
              <a:pathLst>
                <a:path extrusionOk="0" h="1362622" w="1839686">
                  <a:moveTo>
                    <a:pt x="57277" y="280294"/>
                  </a:moveTo>
                  <a:cubicBezTo>
                    <a:pt x="46812" y="280065"/>
                    <a:pt x="38378" y="282203"/>
                    <a:pt x="32280" y="288301"/>
                  </a:cubicBezTo>
                  <a:cubicBezTo>
                    <a:pt x="7887" y="312694"/>
                    <a:pt x="-5986" y="444202"/>
                    <a:pt x="2505" y="534489"/>
                  </a:cubicBezTo>
                  <a:cubicBezTo>
                    <a:pt x="2505" y="735558"/>
                    <a:pt x="61228" y="708584"/>
                    <a:pt x="106542" y="900747"/>
                  </a:cubicBezTo>
                  <a:lnTo>
                    <a:pt x="113745" y="907313"/>
                  </a:lnTo>
                  <a:lnTo>
                    <a:pt x="114302" y="917645"/>
                  </a:lnTo>
                  <a:lnTo>
                    <a:pt x="113464" y="920325"/>
                  </a:lnTo>
                  <a:cubicBezTo>
                    <a:pt x="97949" y="994547"/>
                    <a:pt x="96730" y="1073037"/>
                    <a:pt x="112273" y="1152120"/>
                  </a:cubicBezTo>
                  <a:lnTo>
                    <a:pt x="134721" y="1266329"/>
                  </a:lnTo>
                  <a:lnTo>
                    <a:pt x="163934" y="1362622"/>
                  </a:lnTo>
                  <a:lnTo>
                    <a:pt x="1839686" y="1033252"/>
                  </a:lnTo>
                  <a:lnTo>
                    <a:pt x="1830280" y="933065"/>
                  </a:lnTo>
                  <a:lnTo>
                    <a:pt x="1807832" y="818856"/>
                  </a:lnTo>
                  <a:cubicBezTo>
                    <a:pt x="1796174" y="759544"/>
                    <a:pt x="1775915" y="704109"/>
                    <a:pt x="1748604" y="653593"/>
                  </a:cubicBezTo>
                  <a:lnTo>
                    <a:pt x="1712317" y="605078"/>
                  </a:lnTo>
                  <a:lnTo>
                    <a:pt x="1716195" y="596915"/>
                  </a:lnTo>
                  <a:cubicBezTo>
                    <a:pt x="1685408" y="401896"/>
                    <a:pt x="1749971" y="404638"/>
                    <a:pt x="1673871" y="218527"/>
                  </a:cubicBezTo>
                  <a:cubicBezTo>
                    <a:pt x="1647558" y="131743"/>
                    <a:pt x="1584944" y="15268"/>
                    <a:pt x="1553133" y="1922"/>
                  </a:cubicBezTo>
                  <a:cubicBezTo>
                    <a:pt x="1521323" y="-11424"/>
                    <a:pt x="1478909" y="48033"/>
                    <a:pt x="1405313" y="78415"/>
                  </a:cubicBezTo>
                  <a:lnTo>
                    <a:pt x="1131317" y="249406"/>
                  </a:lnTo>
                  <a:lnTo>
                    <a:pt x="1040448" y="242097"/>
                  </a:lnTo>
                  <a:cubicBezTo>
                    <a:pt x="962700" y="240189"/>
                    <a:pt x="881744" y="246841"/>
                    <a:pt x="799626" y="262982"/>
                  </a:cubicBezTo>
                  <a:cubicBezTo>
                    <a:pt x="703820" y="281812"/>
                    <a:pt x="614368" y="311998"/>
                    <a:pt x="533718" y="350945"/>
                  </a:cubicBezTo>
                  <a:lnTo>
                    <a:pt x="520511" y="358432"/>
                  </a:lnTo>
                  <a:lnTo>
                    <a:pt x="198055" y="303156"/>
                  </a:lnTo>
                  <a:cubicBezTo>
                    <a:pt x="138340" y="302956"/>
                    <a:pt x="88670" y="280979"/>
                    <a:pt x="57277" y="280294"/>
                  </a:cubicBezTo>
                  <a:close/>
                </a:path>
              </a:pathLst>
            </a:custGeom>
            <a:solidFill>
              <a:srgbClr val="E4AB4E"/>
            </a:solidFill>
            <a:ln cap="flat" cmpd="sng" w="12700">
              <a:solidFill>
                <a:srgbClr val="E4AB4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2"/>
            <p:cNvSpPr/>
            <p:nvPr/>
          </p:nvSpPr>
          <p:spPr>
            <a:xfrm rot="667188">
              <a:off x="1152855" y="1235845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F0E7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flipH="1" rot="-667188">
              <a:off x="2413605" y="1228970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F0E7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465979" y="1756109"/>
              <a:ext cx="937406" cy="436002"/>
            </a:xfrm>
            <a:custGeom>
              <a:rect b="b" l="l" r="r" t="t"/>
              <a:pathLst>
                <a:path extrusionOk="0" h="436002" w="937406">
                  <a:moveTo>
                    <a:pt x="469085" y="0"/>
                  </a:moveTo>
                  <a:lnTo>
                    <a:pt x="473468" y="11451"/>
                  </a:lnTo>
                  <a:cubicBezTo>
                    <a:pt x="556882" y="171398"/>
                    <a:pt x="696229" y="307487"/>
                    <a:pt x="871621" y="403589"/>
                  </a:cubicBezTo>
                  <a:lnTo>
                    <a:pt x="937406" y="436002"/>
                  </a:lnTo>
                  <a:lnTo>
                    <a:pt x="0" y="436002"/>
                  </a:lnTo>
                  <a:lnTo>
                    <a:pt x="65785" y="403589"/>
                  </a:lnTo>
                  <a:cubicBezTo>
                    <a:pt x="211945" y="323504"/>
                    <a:pt x="333073" y="215650"/>
                    <a:pt x="417662" y="89361"/>
                  </a:cubicBezTo>
                  <a:close/>
                </a:path>
              </a:pathLst>
            </a:custGeom>
            <a:solidFill>
              <a:srgbClr val="F0E7B4"/>
            </a:solidFill>
            <a:ln cap="flat" cmpd="sng" w="12700">
              <a:solidFill>
                <a:srgbClr val="F0E7B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569296" y="1721005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179415" y="1721005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30627" y="1954446"/>
              <a:ext cx="204995" cy="162000"/>
            </a:xfrm>
            <a:custGeom>
              <a:rect b="b" l="l" r="r" t="t"/>
              <a:pathLst>
                <a:path extrusionOk="0" h="373888" w="473121">
                  <a:moveTo>
                    <a:pt x="158308" y="224"/>
                  </a:moveTo>
                  <a:cubicBezTo>
                    <a:pt x="79650" y="3501"/>
                    <a:pt x="-10479" y="46108"/>
                    <a:pt x="992" y="108379"/>
                  </a:cubicBezTo>
                  <a:cubicBezTo>
                    <a:pt x="12463" y="170650"/>
                    <a:pt x="148476" y="377127"/>
                    <a:pt x="227134" y="373850"/>
                  </a:cubicBezTo>
                  <a:cubicBezTo>
                    <a:pt x="305792" y="370573"/>
                    <a:pt x="479496" y="147707"/>
                    <a:pt x="472941" y="88714"/>
                  </a:cubicBezTo>
                  <a:cubicBezTo>
                    <a:pt x="466386" y="29721"/>
                    <a:pt x="236966" y="-3053"/>
                    <a:pt x="158308" y="224"/>
                  </a:cubicBezTo>
                  <a:close/>
                </a:path>
              </a:pathLst>
            </a:custGeom>
            <a:solidFill>
              <a:srgbClr val="EF93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" name="Google Shape;16;p2"/>
            <p:cNvCxnSpPr>
              <a:stCxn id="15" idx="2"/>
            </p:cNvCxnSpPr>
            <p:nvPr/>
          </p:nvCxnSpPr>
          <p:spPr>
            <a:xfrm>
              <a:off x="1929040" y="2116430"/>
              <a:ext cx="4200" cy="75600"/>
            </a:xfrm>
            <a:prstGeom prst="straightConnector1">
              <a:avLst/>
            </a:prstGeom>
            <a:noFill/>
            <a:ln cap="flat" cmpd="sng" w="12700">
              <a:solidFill>
                <a:srgbClr val="EF938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" name="Google Shape;17;p2"/>
            <p:cNvSpPr/>
            <p:nvPr/>
          </p:nvSpPr>
          <p:spPr>
            <a:xfrm>
              <a:off x="2433826" y="2080463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rgbClr val="F0E7B4"/>
            </a:solidFill>
            <a:ln cap="flat" cmpd="sng" w="12700">
              <a:solidFill>
                <a:srgbClr val="F0E7B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55177" y="2051516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rgbClr val="F0E7B4"/>
            </a:solidFill>
            <a:ln cap="flat" cmpd="sng" w="12700">
              <a:solidFill>
                <a:srgbClr val="F0E7B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" name="Google Shape;19;p2"/>
            <p:cNvCxnSpPr/>
            <p:nvPr/>
          </p:nvCxnSpPr>
          <p:spPr>
            <a:xfrm flipH="1" rot="10800000">
              <a:off x="2586590" y="1840818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 flipH="1" rot="10800000">
              <a:off x="2738990" y="2077351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 rot="10800000">
              <a:off x="866719" y="1800526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 rot="10800000">
              <a:off x="930630" y="2037059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3" name="Google Shape;23;p2"/>
          <p:cNvGrpSpPr/>
          <p:nvPr/>
        </p:nvGrpSpPr>
        <p:grpSpPr>
          <a:xfrm>
            <a:off x="4927083" y="4875615"/>
            <a:ext cx="2101936" cy="1691844"/>
            <a:chOff x="-42087" y="1544333"/>
            <a:chExt cx="2101936" cy="1691844"/>
          </a:xfrm>
        </p:grpSpPr>
        <p:sp>
          <p:nvSpPr>
            <p:cNvPr id="24" name="Google Shape;24;p2"/>
            <p:cNvSpPr/>
            <p:nvPr/>
          </p:nvSpPr>
          <p:spPr>
            <a:xfrm flipH="1" rot="-667188">
              <a:off x="106033" y="1708944"/>
              <a:ext cx="1839686" cy="1362622"/>
            </a:xfrm>
            <a:custGeom>
              <a:rect b="b" l="l" r="r" t="t"/>
              <a:pathLst>
                <a:path extrusionOk="0" h="1362622" w="1839686">
                  <a:moveTo>
                    <a:pt x="57277" y="280294"/>
                  </a:moveTo>
                  <a:cubicBezTo>
                    <a:pt x="46812" y="280065"/>
                    <a:pt x="38378" y="282203"/>
                    <a:pt x="32280" y="288301"/>
                  </a:cubicBezTo>
                  <a:cubicBezTo>
                    <a:pt x="7887" y="312694"/>
                    <a:pt x="-5986" y="444202"/>
                    <a:pt x="2505" y="534489"/>
                  </a:cubicBezTo>
                  <a:cubicBezTo>
                    <a:pt x="2505" y="735558"/>
                    <a:pt x="61228" y="708584"/>
                    <a:pt x="106542" y="900747"/>
                  </a:cubicBezTo>
                  <a:lnTo>
                    <a:pt x="113745" y="907313"/>
                  </a:lnTo>
                  <a:lnTo>
                    <a:pt x="114302" y="917645"/>
                  </a:lnTo>
                  <a:lnTo>
                    <a:pt x="113464" y="920325"/>
                  </a:lnTo>
                  <a:cubicBezTo>
                    <a:pt x="97949" y="994547"/>
                    <a:pt x="96730" y="1073037"/>
                    <a:pt x="112273" y="1152120"/>
                  </a:cubicBezTo>
                  <a:lnTo>
                    <a:pt x="134721" y="1266329"/>
                  </a:lnTo>
                  <a:lnTo>
                    <a:pt x="163934" y="1362622"/>
                  </a:lnTo>
                  <a:lnTo>
                    <a:pt x="1839686" y="1033252"/>
                  </a:lnTo>
                  <a:lnTo>
                    <a:pt x="1830280" y="933065"/>
                  </a:lnTo>
                  <a:lnTo>
                    <a:pt x="1807832" y="818856"/>
                  </a:lnTo>
                  <a:cubicBezTo>
                    <a:pt x="1796174" y="759544"/>
                    <a:pt x="1775915" y="704109"/>
                    <a:pt x="1748604" y="653593"/>
                  </a:cubicBezTo>
                  <a:lnTo>
                    <a:pt x="1712317" y="605078"/>
                  </a:lnTo>
                  <a:lnTo>
                    <a:pt x="1716195" y="596915"/>
                  </a:lnTo>
                  <a:cubicBezTo>
                    <a:pt x="1685408" y="401896"/>
                    <a:pt x="1749971" y="404638"/>
                    <a:pt x="1673871" y="218527"/>
                  </a:cubicBezTo>
                  <a:cubicBezTo>
                    <a:pt x="1647558" y="131743"/>
                    <a:pt x="1584944" y="15268"/>
                    <a:pt x="1553133" y="1922"/>
                  </a:cubicBezTo>
                  <a:cubicBezTo>
                    <a:pt x="1521323" y="-11424"/>
                    <a:pt x="1478909" y="48033"/>
                    <a:pt x="1405313" y="78415"/>
                  </a:cubicBezTo>
                  <a:lnTo>
                    <a:pt x="1131317" y="249406"/>
                  </a:lnTo>
                  <a:lnTo>
                    <a:pt x="1040448" y="242097"/>
                  </a:lnTo>
                  <a:cubicBezTo>
                    <a:pt x="962700" y="240189"/>
                    <a:pt x="881744" y="246841"/>
                    <a:pt x="799626" y="262982"/>
                  </a:cubicBezTo>
                  <a:cubicBezTo>
                    <a:pt x="703820" y="281812"/>
                    <a:pt x="614368" y="311998"/>
                    <a:pt x="533718" y="350945"/>
                  </a:cubicBezTo>
                  <a:lnTo>
                    <a:pt x="520511" y="358432"/>
                  </a:lnTo>
                  <a:lnTo>
                    <a:pt x="198055" y="303156"/>
                  </a:lnTo>
                  <a:cubicBezTo>
                    <a:pt x="138340" y="302956"/>
                    <a:pt x="88670" y="280979"/>
                    <a:pt x="57277" y="280294"/>
                  </a:cubicBezTo>
                  <a:close/>
                </a:path>
              </a:pathLst>
            </a:custGeom>
            <a:solidFill>
              <a:srgbClr val="9A9B93"/>
            </a:solidFill>
            <a:ln cap="flat" cmpd="sng" w="12700">
              <a:solidFill>
                <a:srgbClr val="9A9B9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 rot="667188">
              <a:off x="244049" y="1964003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EF9384"/>
            </a:solidFill>
            <a:ln cap="flat" cmpd="sng" w="12700">
              <a:solidFill>
                <a:srgbClr val="EF938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 flipH="1" rot="-667188">
              <a:off x="1504799" y="1957128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EF9384"/>
            </a:solidFill>
            <a:ln cap="flat" cmpd="sng" w="12700">
              <a:solidFill>
                <a:srgbClr val="EF938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57173" y="2484267"/>
              <a:ext cx="937406" cy="436002"/>
            </a:xfrm>
            <a:custGeom>
              <a:rect b="b" l="l" r="r" t="t"/>
              <a:pathLst>
                <a:path extrusionOk="0" h="436002" w="937406">
                  <a:moveTo>
                    <a:pt x="469085" y="0"/>
                  </a:moveTo>
                  <a:lnTo>
                    <a:pt x="473468" y="11451"/>
                  </a:lnTo>
                  <a:cubicBezTo>
                    <a:pt x="556882" y="171398"/>
                    <a:pt x="696229" y="307487"/>
                    <a:pt x="871621" y="403589"/>
                  </a:cubicBezTo>
                  <a:lnTo>
                    <a:pt x="937406" y="436002"/>
                  </a:lnTo>
                  <a:lnTo>
                    <a:pt x="0" y="436002"/>
                  </a:lnTo>
                  <a:lnTo>
                    <a:pt x="65785" y="403589"/>
                  </a:lnTo>
                  <a:cubicBezTo>
                    <a:pt x="211945" y="323504"/>
                    <a:pt x="333073" y="215650"/>
                    <a:pt x="417662" y="8936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60490" y="2449163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270609" y="2449163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21821" y="2682604"/>
              <a:ext cx="204995" cy="162000"/>
            </a:xfrm>
            <a:custGeom>
              <a:rect b="b" l="l" r="r" t="t"/>
              <a:pathLst>
                <a:path extrusionOk="0" h="373888" w="473121">
                  <a:moveTo>
                    <a:pt x="158308" y="224"/>
                  </a:moveTo>
                  <a:cubicBezTo>
                    <a:pt x="79650" y="3501"/>
                    <a:pt x="-10479" y="46108"/>
                    <a:pt x="992" y="108379"/>
                  </a:cubicBezTo>
                  <a:cubicBezTo>
                    <a:pt x="12463" y="170650"/>
                    <a:pt x="148476" y="377127"/>
                    <a:pt x="227134" y="373850"/>
                  </a:cubicBezTo>
                  <a:cubicBezTo>
                    <a:pt x="305792" y="370573"/>
                    <a:pt x="479496" y="147707"/>
                    <a:pt x="472941" y="88714"/>
                  </a:cubicBezTo>
                  <a:cubicBezTo>
                    <a:pt x="466386" y="29721"/>
                    <a:pt x="236966" y="-3053"/>
                    <a:pt x="158308" y="224"/>
                  </a:cubicBezTo>
                  <a:close/>
                </a:path>
              </a:pathLst>
            </a:custGeom>
            <a:solidFill>
              <a:srgbClr val="EF93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" name="Google Shape;31;p2"/>
            <p:cNvCxnSpPr>
              <a:stCxn id="30" idx="2"/>
            </p:cNvCxnSpPr>
            <p:nvPr/>
          </p:nvCxnSpPr>
          <p:spPr>
            <a:xfrm>
              <a:off x="1020234" y="2844588"/>
              <a:ext cx="4200" cy="75600"/>
            </a:xfrm>
            <a:prstGeom prst="straightConnector1">
              <a:avLst/>
            </a:prstGeom>
            <a:noFill/>
            <a:ln cap="flat" cmpd="sng" w="12700">
              <a:solidFill>
                <a:srgbClr val="EF938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2" name="Google Shape;32;p2"/>
            <p:cNvSpPr/>
            <p:nvPr/>
          </p:nvSpPr>
          <p:spPr>
            <a:xfrm>
              <a:off x="1525020" y="2808621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46371" y="2779674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" name="Google Shape;34;p2"/>
            <p:cNvCxnSpPr/>
            <p:nvPr/>
          </p:nvCxnSpPr>
          <p:spPr>
            <a:xfrm flipH="1" rot="10800000">
              <a:off x="1677784" y="2568976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2"/>
            <p:cNvCxnSpPr/>
            <p:nvPr/>
          </p:nvCxnSpPr>
          <p:spPr>
            <a:xfrm flipH="1" rot="10800000">
              <a:off x="1830184" y="2805509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2"/>
            <p:cNvCxnSpPr/>
            <p:nvPr/>
          </p:nvCxnSpPr>
          <p:spPr>
            <a:xfrm rot="10800000">
              <a:off x="-42087" y="2528684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" name="Google Shape;37;p2"/>
            <p:cNvCxnSpPr/>
            <p:nvPr/>
          </p:nvCxnSpPr>
          <p:spPr>
            <a:xfrm rot="10800000">
              <a:off x="21824" y="2765217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8" name="Google Shape;38;p2"/>
            <p:cNvSpPr/>
            <p:nvPr/>
          </p:nvSpPr>
          <p:spPr>
            <a:xfrm>
              <a:off x="795019" y="1944020"/>
              <a:ext cx="475590" cy="435796"/>
            </a:xfrm>
            <a:custGeom>
              <a:rect b="b" l="l" r="r" t="t"/>
              <a:pathLst>
                <a:path extrusionOk="0" h="435796" w="650738">
                  <a:moveTo>
                    <a:pt x="166509" y="15433"/>
                  </a:moveTo>
                  <a:lnTo>
                    <a:pt x="160984" y="77658"/>
                  </a:lnTo>
                  <a:cubicBezTo>
                    <a:pt x="143759" y="233520"/>
                    <a:pt x="114590" y="335995"/>
                    <a:pt x="81505" y="335995"/>
                  </a:cubicBezTo>
                  <a:cubicBezTo>
                    <a:pt x="48421" y="335995"/>
                    <a:pt x="19251" y="233520"/>
                    <a:pt x="2027" y="77658"/>
                  </a:cubicBezTo>
                  <a:lnTo>
                    <a:pt x="0" y="54829"/>
                  </a:lnTo>
                  <a:lnTo>
                    <a:pt x="102604" y="25953"/>
                  </a:lnTo>
                  <a:close/>
                  <a:moveTo>
                    <a:pt x="482769" y="8813"/>
                  </a:moveTo>
                  <a:lnTo>
                    <a:pt x="485994" y="9016"/>
                  </a:lnTo>
                  <a:cubicBezTo>
                    <a:pt x="532428" y="14941"/>
                    <a:pt x="577489" y="23698"/>
                    <a:pt x="620813" y="35029"/>
                  </a:cubicBezTo>
                  <a:lnTo>
                    <a:pt x="650738" y="45001"/>
                  </a:lnTo>
                  <a:lnTo>
                    <a:pt x="647839" y="77658"/>
                  </a:lnTo>
                  <a:cubicBezTo>
                    <a:pt x="630614" y="233520"/>
                    <a:pt x="601445" y="335995"/>
                    <a:pt x="568360" y="335995"/>
                  </a:cubicBezTo>
                  <a:cubicBezTo>
                    <a:pt x="535276" y="335995"/>
                    <a:pt x="506106" y="233520"/>
                    <a:pt x="488882" y="77658"/>
                  </a:cubicBezTo>
                  <a:close/>
                  <a:moveTo>
                    <a:pt x="342932" y="0"/>
                  </a:moveTo>
                  <a:lnTo>
                    <a:pt x="416896" y="4662"/>
                  </a:lnTo>
                  <a:lnTo>
                    <a:pt x="413176" y="77928"/>
                  </a:lnTo>
                  <a:cubicBezTo>
                    <a:pt x="398625" y="288232"/>
                    <a:pt x="364561" y="435796"/>
                    <a:pt x="324860" y="435796"/>
                  </a:cubicBezTo>
                  <a:cubicBezTo>
                    <a:pt x="285159" y="435796"/>
                    <a:pt x="251095" y="288232"/>
                    <a:pt x="236545" y="77928"/>
                  </a:cubicBezTo>
                  <a:lnTo>
                    <a:pt x="232890" y="5947"/>
                  </a:lnTo>
                  <a:close/>
                </a:path>
              </a:pathLst>
            </a:cu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9947477" y="4932230"/>
            <a:ext cx="2101936" cy="1691844"/>
            <a:chOff x="2099255" y="-62804"/>
            <a:chExt cx="2101936" cy="1691844"/>
          </a:xfrm>
        </p:grpSpPr>
        <p:sp>
          <p:nvSpPr>
            <p:cNvPr id="40" name="Google Shape;40;p2"/>
            <p:cNvSpPr/>
            <p:nvPr/>
          </p:nvSpPr>
          <p:spPr>
            <a:xfrm flipH="1" rot="-667188">
              <a:off x="2247375" y="101807"/>
              <a:ext cx="1839686" cy="1362622"/>
            </a:xfrm>
            <a:custGeom>
              <a:rect b="b" l="l" r="r" t="t"/>
              <a:pathLst>
                <a:path extrusionOk="0" h="1362622" w="1839686">
                  <a:moveTo>
                    <a:pt x="57277" y="280294"/>
                  </a:moveTo>
                  <a:cubicBezTo>
                    <a:pt x="46812" y="280065"/>
                    <a:pt x="38378" y="282203"/>
                    <a:pt x="32280" y="288301"/>
                  </a:cubicBezTo>
                  <a:cubicBezTo>
                    <a:pt x="7887" y="312694"/>
                    <a:pt x="-5986" y="444202"/>
                    <a:pt x="2505" y="534489"/>
                  </a:cubicBezTo>
                  <a:cubicBezTo>
                    <a:pt x="2505" y="735558"/>
                    <a:pt x="61228" y="708584"/>
                    <a:pt x="106542" y="900747"/>
                  </a:cubicBezTo>
                  <a:lnTo>
                    <a:pt x="113745" y="907313"/>
                  </a:lnTo>
                  <a:lnTo>
                    <a:pt x="114302" y="917645"/>
                  </a:lnTo>
                  <a:lnTo>
                    <a:pt x="113464" y="920325"/>
                  </a:lnTo>
                  <a:cubicBezTo>
                    <a:pt x="97949" y="994547"/>
                    <a:pt x="96730" y="1073037"/>
                    <a:pt x="112273" y="1152120"/>
                  </a:cubicBezTo>
                  <a:lnTo>
                    <a:pt x="134721" y="1266329"/>
                  </a:lnTo>
                  <a:lnTo>
                    <a:pt x="163934" y="1362622"/>
                  </a:lnTo>
                  <a:lnTo>
                    <a:pt x="1839686" y="1033252"/>
                  </a:lnTo>
                  <a:lnTo>
                    <a:pt x="1830280" y="933065"/>
                  </a:lnTo>
                  <a:lnTo>
                    <a:pt x="1807832" y="818856"/>
                  </a:lnTo>
                  <a:cubicBezTo>
                    <a:pt x="1796174" y="759544"/>
                    <a:pt x="1775915" y="704109"/>
                    <a:pt x="1748604" y="653593"/>
                  </a:cubicBezTo>
                  <a:lnTo>
                    <a:pt x="1712317" y="605078"/>
                  </a:lnTo>
                  <a:lnTo>
                    <a:pt x="1716195" y="596915"/>
                  </a:lnTo>
                  <a:cubicBezTo>
                    <a:pt x="1685408" y="401896"/>
                    <a:pt x="1749971" y="404638"/>
                    <a:pt x="1673871" y="218527"/>
                  </a:cubicBezTo>
                  <a:cubicBezTo>
                    <a:pt x="1647558" y="131743"/>
                    <a:pt x="1584944" y="15268"/>
                    <a:pt x="1553133" y="1922"/>
                  </a:cubicBezTo>
                  <a:cubicBezTo>
                    <a:pt x="1521323" y="-11424"/>
                    <a:pt x="1478909" y="48033"/>
                    <a:pt x="1405313" y="78415"/>
                  </a:cubicBezTo>
                  <a:lnTo>
                    <a:pt x="1131317" y="249406"/>
                  </a:lnTo>
                  <a:lnTo>
                    <a:pt x="1040448" y="242097"/>
                  </a:lnTo>
                  <a:cubicBezTo>
                    <a:pt x="962700" y="240189"/>
                    <a:pt x="881744" y="246841"/>
                    <a:pt x="799626" y="262982"/>
                  </a:cubicBezTo>
                  <a:cubicBezTo>
                    <a:pt x="703820" y="281812"/>
                    <a:pt x="614368" y="311998"/>
                    <a:pt x="533718" y="350945"/>
                  </a:cubicBezTo>
                  <a:lnTo>
                    <a:pt x="520511" y="358432"/>
                  </a:lnTo>
                  <a:lnTo>
                    <a:pt x="198055" y="303156"/>
                  </a:lnTo>
                  <a:cubicBezTo>
                    <a:pt x="138340" y="302956"/>
                    <a:pt x="88670" y="280979"/>
                    <a:pt x="57277" y="280294"/>
                  </a:cubicBezTo>
                  <a:close/>
                </a:path>
              </a:pathLst>
            </a:custGeom>
            <a:solidFill>
              <a:srgbClr val="E5E5E5"/>
            </a:solidFill>
            <a:ln cap="flat" cmpd="sng" w="12700">
              <a:solidFill>
                <a:srgbClr val="E5E5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11951" y="842026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063163" y="1075467"/>
              <a:ext cx="204995" cy="162000"/>
            </a:xfrm>
            <a:custGeom>
              <a:rect b="b" l="l" r="r" t="t"/>
              <a:pathLst>
                <a:path extrusionOk="0" h="373888" w="473121">
                  <a:moveTo>
                    <a:pt x="158308" y="224"/>
                  </a:moveTo>
                  <a:cubicBezTo>
                    <a:pt x="79650" y="3501"/>
                    <a:pt x="-10479" y="46108"/>
                    <a:pt x="992" y="108379"/>
                  </a:cubicBezTo>
                  <a:cubicBezTo>
                    <a:pt x="12463" y="170650"/>
                    <a:pt x="148476" y="377127"/>
                    <a:pt x="227134" y="373850"/>
                  </a:cubicBezTo>
                  <a:cubicBezTo>
                    <a:pt x="305792" y="370573"/>
                    <a:pt x="479496" y="147707"/>
                    <a:pt x="472941" y="88714"/>
                  </a:cubicBezTo>
                  <a:cubicBezTo>
                    <a:pt x="466386" y="29721"/>
                    <a:pt x="236966" y="-3053"/>
                    <a:pt x="158308" y="224"/>
                  </a:cubicBezTo>
                  <a:close/>
                </a:path>
              </a:pathLst>
            </a:custGeom>
            <a:solidFill>
              <a:srgbClr val="EF93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" name="Google Shape;43;p2"/>
            <p:cNvCxnSpPr>
              <a:stCxn id="42" idx="2"/>
            </p:cNvCxnSpPr>
            <p:nvPr/>
          </p:nvCxnSpPr>
          <p:spPr>
            <a:xfrm>
              <a:off x="3161576" y="1237451"/>
              <a:ext cx="4200" cy="75600"/>
            </a:xfrm>
            <a:prstGeom prst="straightConnector1">
              <a:avLst/>
            </a:prstGeom>
            <a:noFill/>
            <a:ln cap="flat" cmpd="sng" w="12700">
              <a:solidFill>
                <a:srgbClr val="EF938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4" name="Google Shape;44;p2"/>
            <p:cNvSpPr/>
            <p:nvPr/>
          </p:nvSpPr>
          <p:spPr>
            <a:xfrm>
              <a:off x="3656530" y="1191652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rgbClr val="E5E5E5"/>
            </a:solidFill>
            <a:ln cap="flat" cmpd="sng" w="12700">
              <a:solidFill>
                <a:srgbClr val="E5E5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287713" y="1172537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rgbClr val="E5E5E5"/>
            </a:solidFill>
            <a:ln cap="flat" cmpd="sng" w="12700">
              <a:solidFill>
                <a:srgbClr val="E5E5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" name="Google Shape;46;p2"/>
            <p:cNvCxnSpPr/>
            <p:nvPr/>
          </p:nvCxnSpPr>
          <p:spPr>
            <a:xfrm flipH="1" rot="10800000">
              <a:off x="3819126" y="961839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" name="Google Shape;47;p2"/>
            <p:cNvCxnSpPr/>
            <p:nvPr/>
          </p:nvCxnSpPr>
          <p:spPr>
            <a:xfrm flipH="1" rot="10800000">
              <a:off x="3971526" y="1198372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8" name="Google Shape;48;p2"/>
            <p:cNvSpPr/>
            <p:nvPr/>
          </p:nvSpPr>
          <p:spPr>
            <a:xfrm flipH="1" rot="-667188">
              <a:off x="3464025" y="241415"/>
              <a:ext cx="591708" cy="633600"/>
            </a:xfrm>
            <a:custGeom>
              <a:rect b="b" l="l" r="r" t="t"/>
              <a:pathLst>
                <a:path extrusionOk="0" h="633600" w="591708">
                  <a:moveTo>
                    <a:pt x="198055" y="22878"/>
                  </a:moveTo>
                  <a:lnTo>
                    <a:pt x="533313" y="80349"/>
                  </a:lnTo>
                  <a:lnTo>
                    <a:pt x="591708" y="68584"/>
                  </a:lnTo>
                  <a:cubicBezTo>
                    <a:pt x="430092" y="162315"/>
                    <a:pt x="312105" y="292871"/>
                    <a:pt x="261838" y="434723"/>
                  </a:cubicBezTo>
                  <a:lnTo>
                    <a:pt x="254319" y="469012"/>
                  </a:lnTo>
                  <a:lnTo>
                    <a:pt x="236590" y="501793"/>
                  </a:lnTo>
                  <a:cubicBezTo>
                    <a:pt x="216143" y="540333"/>
                    <a:pt x="137358" y="675895"/>
                    <a:pt x="106542" y="620469"/>
                  </a:cubicBezTo>
                  <a:cubicBezTo>
                    <a:pt x="61228" y="428306"/>
                    <a:pt x="2505" y="455280"/>
                    <a:pt x="2505" y="254211"/>
                  </a:cubicBezTo>
                  <a:cubicBezTo>
                    <a:pt x="-5986" y="163924"/>
                    <a:pt x="7887" y="32416"/>
                    <a:pt x="32280" y="8023"/>
                  </a:cubicBezTo>
                  <a:cubicBezTo>
                    <a:pt x="56673" y="-16370"/>
                    <a:pt x="118435" y="22611"/>
                    <a:pt x="198055" y="22878"/>
                  </a:cubicBezTo>
                  <a:close/>
                </a:path>
              </a:pathLst>
            </a:custGeom>
            <a:solidFill>
              <a:srgbClr val="7E7F7A"/>
            </a:solidFill>
            <a:ln cap="flat" cmpd="sng" w="12700">
              <a:solidFill>
                <a:srgbClr val="7E7F7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26120" y="360844"/>
              <a:ext cx="794856" cy="811685"/>
            </a:xfrm>
            <a:custGeom>
              <a:rect b="b" l="l" r="r" t="t"/>
              <a:pathLst>
                <a:path extrusionOk="0" h="804465" w="886878">
                  <a:moveTo>
                    <a:pt x="784932" y="0"/>
                  </a:moveTo>
                  <a:lnTo>
                    <a:pt x="791088" y="9187"/>
                  </a:lnTo>
                  <a:cubicBezTo>
                    <a:pt x="907762" y="217429"/>
                    <a:pt x="922858" y="442404"/>
                    <a:pt x="808627" y="605672"/>
                  </a:cubicBezTo>
                  <a:cubicBezTo>
                    <a:pt x="671549" y="801593"/>
                    <a:pt x="387170" y="853013"/>
                    <a:pt x="99259" y="758529"/>
                  </a:cubicBezTo>
                  <a:lnTo>
                    <a:pt x="0" y="717461"/>
                  </a:lnTo>
                  <a:lnTo>
                    <a:pt x="5421" y="645807"/>
                  </a:lnTo>
                  <a:cubicBezTo>
                    <a:pt x="18708" y="558850"/>
                    <a:pt x="51182" y="478207"/>
                    <a:pt x="98387" y="408334"/>
                  </a:cubicBezTo>
                  <a:lnTo>
                    <a:pt x="122105" y="379588"/>
                  </a:lnTo>
                  <a:lnTo>
                    <a:pt x="136096" y="347393"/>
                  </a:lnTo>
                  <a:cubicBezTo>
                    <a:pt x="243449" y="166100"/>
                    <a:pt x="476772" y="32132"/>
                    <a:pt x="757689" y="1473"/>
                  </a:cubicBezTo>
                  <a:close/>
                </a:path>
              </a:pathLst>
            </a:custGeom>
            <a:solidFill>
              <a:srgbClr val="F3AE48"/>
            </a:solidFill>
            <a:ln cap="flat" cmpd="sng" w="12700">
              <a:solidFill>
                <a:srgbClr val="F3AE4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 flipH="1" rot="-667188">
              <a:off x="3636686" y="313330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E8E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667188">
              <a:off x="2319255" y="269568"/>
              <a:ext cx="591708" cy="633600"/>
            </a:xfrm>
            <a:custGeom>
              <a:rect b="b" l="l" r="r" t="t"/>
              <a:pathLst>
                <a:path extrusionOk="0" h="633600" w="591708">
                  <a:moveTo>
                    <a:pt x="198055" y="22878"/>
                  </a:moveTo>
                  <a:lnTo>
                    <a:pt x="533313" y="80349"/>
                  </a:lnTo>
                  <a:lnTo>
                    <a:pt x="591708" y="68584"/>
                  </a:lnTo>
                  <a:cubicBezTo>
                    <a:pt x="430092" y="162315"/>
                    <a:pt x="312105" y="292871"/>
                    <a:pt x="261838" y="434723"/>
                  </a:cubicBezTo>
                  <a:lnTo>
                    <a:pt x="254319" y="469012"/>
                  </a:lnTo>
                  <a:lnTo>
                    <a:pt x="236590" y="501793"/>
                  </a:lnTo>
                  <a:cubicBezTo>
                    <a:pt x="216143" y="540333"/>
                    <a:pt x="137358" y="675895"/>
                    <a:pt x="106542" y="620469"/>
                  </a:cubicBezTo>
                  <a:cubicBezTo>
                    <a:pt x="61228" y="428306"/>
                    <a:pt x="2505" y="455280"/>
                    <a:pt x="2505" y="254211"/>
                  </a:cubicBezTo>
                  <a:cubicBezTo>
                    <a:pt x="-5986" y="163924"/>
                    <a:pt x="7887" y="32416"/>
                    <a:pt x="32280" y="8023"/>
                  </a:cubicBezTo>
                  <a:cubicBezTo>
                    <a:pt x="56673" y="-16370"/>
                    <a:pt x="118435" y="22611"/>
                    <a:pt x="198055" y="22878"/>
                  </a:cubicBezTo>
                  <a:close/>
                </a:path>
              </a:pathLst>
            </a:custGeom>
            <a:solidFill>
              <a:srgbClr val="F3AE48"/>
            </a:solidFill>
            <a:ln cap="flat" cmpd="sng" w="12700">
              <a:solidFill>
                <a:srgbClr val="F3AE4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 rot="667188">
              <a:off x="2400955" y="358021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F0E7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" name="Google Shape;53;p2"/>
            <p:cNvCxnSpPr/>
            <p:nvPr/>
          </p:nvCxnSpPr>
          <p:spPr>
            <a:xfrm rot="10800000">
              <a:off x="2099255" y="921547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" name="Google Shape;54;p2"/>
            <p:cNvCxnSpPr/>
            <p:nvPr/>
          </p:nvCxnSpPr>
          <p:spPr>
            <a:xfrm rot="10800000">
              <a:off x="2163166" y="1158080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5" name="Google Shape;55;p2"/>
            <p:cNvSpPr/>
            <p:nvPr/>
          </p:nvSpPr>
          <p:spPr>
            <a:xfrm>
              <a:off x="2801832" y="842026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 rot="-1655801">
              <a:off x="3484538" y="279294"/>
              <a:ext cx="424597" cy="827991"/>
            </a:xfrm>
            <a:custGeom>
              <a:rect b="b" l="l" r="r" t="t"/>
              <a:pathLst>
                <a:path extrusionOk="0" h="793698" w="429921">
                  <a:moveTo>
                    <a:pt x="123280" y="0"/>
                  </a:moveTo>
                  <a:lnTo>
                    <a:pt x="162641" y="31329"/>
                  </a:lnTo>
                  <a:cubicBezTo>
                    <a:pt x="361517" y="211996"/>
                    <a:pt x="462066" y="445804"/>
                    <a:pt x="420762" y="646831"/>
                  </a:cubicBezTo>
                  <a:lnTo>
                    <a:pt x="404101" y="693715"/>
                  </a:lnTo>
                  <a:lnTo>
                    <a:pt x="404145" y="696523"/>
                  </a:lnTo>
                  <a:lnTo>
                    <a:pt x="386395" y="793698"/>
                  </a:lnTo>
                  <a:lnTo>
                    <a:pt x="356320" y="782038"/>
                  </a:lnTo>
                  <a:cubicBezTo>
                    <a:pt x="141342" y="678298"/>
                    <a:pt x="0" y="502616"/>
                    <a:pt x="0" y="303354"/>
                  </a:cubicBezTo>
                  <a:cubicBezTo>
                    <a:pt x="0" y="223649"/>
                    <a:pt x="22615" y="147717"/>
                    <a:pt x="63511" y="78654"/>
                  </a:cubicBezTo>
                  <a:close/>
                </a:path>
              </a:pathLst>
            </a:custGeom>
            <a:solidFill>
              <a:srgbClr val="7E7F7A"/>
            </a:solidFill>
            <a:ln cap="flat" cmpd="sng" w="12700">
              <a:solidFill>
                <a:srgbClr val="7E7F7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2"/>
          <p:cNvGrpSpPr/>
          <p:nvPr/>
        </p:nvGrpSpPr>
        <p:grpSpPr>
          <a:xfrm>
            <a:off x="133081" y="4863339"/>
            <a:ext cx="2101936" cy="1691844"/>
            <a:chOff x="6607932" y="2192100"/>
            <a:chExt cx="2101936" cy="1691844"/>
          </a:xfrm>
        </p:grpSpPr>
        <p:sp>
          <p:nvSpPr>
            <p:cNvPr id="58" name="Google Shape;58;p2"/>
            <p:cNvSpPr/>
            <p:nvPr/>
          </p:nvSpPr>
          <p:spPr>
            <a:xfrm flipH="1" rot="-667188">
              <a:off x="6756052" y="2356711"/>
              <a:ext cx="1839686" cy="1362622"/>
            </a:xfrm>
            <a:custGeom>
              <a:rect b="b" l="l" r="r" t="t"/>
              <a:pathLst>
                <a:path extrusionOk="0" h="1362622" w="1839686">
                  <a:moveTo>
                    <a:pt x="57277" y="280294"/>
                  </a:moveTo>
                  <a:cubicBezTo>
                    <a:pt x="46812" y="280065"/>
                    <a:pt x="38378" y="282203"/>
                    <a:pt x="32280" y="288301"/>
                  </a:cubicBezTo>
                  <a:cubicBezTo>
                    <a:pt x="7887" y="312694"/>
                    <a:pt x="-5986" y="444202"/>
                    <a:pt x="2505" y="534489"/>
                  </a:cubicBezTo>
                  <a:cubicBezTo>
                    <a:pt x="2505" y="735558"/>
                    <a:pt x="61228" y="708584"/>
                    <a:pt x="106542" y="900747"/>
                  </a:cubicBezTo>
                  <a:lnTo>
                    <a:pt x="113745" y="907313"/>
                  </a:lnTo>
                  <a:lnTo>
                    <a:pt x="114302" y="917645"/>
                  </a:lnTo>
                  <a:lnTo>
                    <a:pt x="113464" y="920325"/>
                  </a:lnTo>
                  <a:cubicBezTo>
                    <a:pt x="97949" y="994547"/>
                    <a:pt x="96730" y="1073037"/>
                    <a:pt x="112273" y="1152120"/>
                  </a:cubicBezTo>
                  <a:lnTo>
                    <a:pt x="134721" y="1266329"/>
                  </a:lnTo>
                  <a:lnTo>
                    <a:pt x="163934" y="1362622"/>
                  </a:lnTo>
                  <a:lnTo>
                    <a:pt x="1839686" y="1033252"/>
                  </a:lnTo>
                  <a:lnTo>
                    <a:pt x="1830280" y="933065"/>
                  </a:lnTo>
                  <a:lnTo>
                    <a:pt x="1807832" y="818856"/>
                  </a:lnTo>
                  <a:cubicBezTo>
                    <a:pt x="1796174" y="759544"/>
                    <a:pt x="1775915" y="704109"/>
                    <a:pt x="1748604" y="653593"/>
                  </a:cubicBezTo>
                  <a:lnTo>
                    <a:pt x="1712317" y="605078"/>
                  </a:lnTo>
                  <a:lnTo>
                    <a:pt x="1716195" y="596915"/>
                  </a:lnTo>
                  <a:cubicBezTo>
                    <a:pt x="1685408" y="401896"/>
                    <a:pt x="1749971" y="404638"/>
                    <a:pt x="1673871" y="218527"/>
                  </a:cubicBezTo>
                  <a:cubicBezTo>
                    <a:pt x="1647558" y="131743"/>
                    <a:pt x="1584944" y="15268"/>
                    <a:pt x="1553133" y="1922"/>
                  </a:cubicBezTo>
                  <a:cubicBezTo>
                    <a:pt x="1521323" y="-11424"/>
                    <a:pt x="1478909" y="48033"/>
                    <a:pt x="1405313" y="78415"/>
                  </a:cubicBezTo>
                  <a:lnTo>
                    <a:pt x="1131317" y="249406"/>
                  </a:lnTo>
                  <a:lnTo>
                    <a:pt x="1040448" y="242097"/>
                  </a:lnTo>
                  <a:cubicBezTo>
                    <a:pt x="962700" y="240189"/>
                    <a:pt x="881744" y="246841"/>
                    <a:pt x="799626" y="262982"/>
                  </a:cubicBezTo>
                  <a:cubicBezTo>
                    <a:pt x="703820" y="281812"/>
                    <a:pt x="614368" y="311998"/>
                    <a:pt x="533718" y="350945"/>
                  </a:cubicBezTo>
                  <a:lnTo>
                    <a:pt x="520511" y="358432"/>
                  </a:lnTo>
                  <a:lnTo>
                    <a:pt x="198055" y="303156"/>
                  </a:lnTo>
                  <a:cubicBezTo>
                    <a:pt x="138340" y="302956"/>
                    <a:pt x="88670" y="280979"/>
                    <a:pt x="57277" y="280294"/>
                  </a:cubicBezTo>
                  <a:close/>
                </a:path>
              </a:pathLst>
            </a:custGeom>
            <a:solidFill>
              <a:srgbClr val="E5E5E5"/>
            </a:solidFill>
            <a:ln cap="flat" cmpd="sng" w="12700">
              <a:solidFill>
                <a:srgbClr val="E5E5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0628" y="3096930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571840" y="3330371"/>
              <a:ext cx="204995" cy="162000"/>
            </a:xfrm>
            <a:custGeom>
              <a:rect b="b" l="l" r="r" t="t"/>
              <a:pathLst>
                <a:path extrusionOk="0" h="373888" w="473121">
                  <a:moveTo>
                    <a:pt x="158308" y="224"/>
                  </a:moveTo>
                  <a:cubicBezTo>
                    <a:pt x="79650" y="3501"/>
                    <a:pt x="-10479" y="46108"/>
                    <a:pt x="992" y="108379"/>
                  </a:cubicBezTo>
                  <a:cubicBezTo>
                    <a:pt x="12463" y="170650"/>
                    <a:pt x="148476" y="377127"/>
                    <a:pt x="227134" y="373850"/>
                  </a:cubicBezTo>
                  <a:cubicBezTo>
                    <a:pt x="305792" y="370573"/>
                    <a:pt x="479496" y="147707"/>
                    <a:pt x="472941" y="88714"/>
                  </a:cubicBezTo>
                  <a:cubicBezTo>
                    <a:pt x="466386" y="29721"/>
                    <a:pt x="236966" y="-3053"/>
                    <a:pt x="158308" y="224"/>
                  </a:cubicBezTo>
                  <a:close/>
                </a:path>
              </a:pathLst>
            </a:custGeom>
            <a:solidFill>
              <a:srgbClr val="EF93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" name="Google Shape;61;p2"/>
            <p:cNvCxnSpPr>
              <a:stCxn id="60" idx="2"/>
            </p:cNvCxnSpPr>
            <p:nvPr/>
          </p:nvCxnSpPr>
          <p:spPr>
            <a:xfrm>
              <a:off x="7670253" y="3492355"/>
              <a:ext cx="4200" cy="75600"/>
            </a:xfrm>
            <a:prstGeom prst="straightConnector1">
              <a:avLst/>
            </a:prstGeom>
            <a:noFill/>
            <a:ln cap="flat" cmpd="sng" w="12700">
              <a:solidFill>
                <a:srgbClr val="EF938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2" name="Google Shape;62;p2"/>
            <p:cNvSpPr/>
            <p:nvPr/>
          </p:nvSpPr>
          <p:spPr>
            <a:xfrm>
              <a:off x="8175039" y="3456388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rgbClr val="E5E5E5"/>
            </a:solidFill>
            <a:ln cap="flat" cmpd="sng" w="12700">
              <a:solidFill>
                <a:srgbClr val="E5E5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796390" y="3427441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rgbClr val="E5E5E5"/>
            </a:solidFill>
            <a:ln cap="flat" cmpd="sng" w="12700">
              <a:solidFill>
                <a:srgbClr val="E5E5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" name="Google Shape;64;p2"/>
            <p:cNvCxnSpPr/>
            <p:nvPr/>
          </p:nvCxnSpPr>
          <p:spPr>
            <a:xfrm flipH="1" rot="10800000">
              <a:off x="8327803" y="3216743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" name="Google Shape;65;p2"/>
            <p:cNvCxnSpPr/>
            <p:nvPr/>
          </p:nvCxnSpPr>
          <p:spPr>
            <a:xfrm flipH="1" rot="10800000">
              <a:off x="8480203" y="3453276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6" name="Google Shape;66;p2"/>
            <p:cNvSpPr/>
            <p:nvPr/>
          </p:nvSpPr>
          <p:spPr>
            <a:xfrm>
              <a:off x="6834797" y="2615748"/>
              <a:ext cx="794856" cy="811685"/>
            </a:xfrm>
            <a:custGeom>
              <a:rect b="b" l="l" r="r" t="t"/>
              <a:pathLst>
                <a:path extrusionOk="0" h="804465" w="886878">
                  <a:moveTo>
                    <a:pt x="784932" y="0"/>
                  </a:moveTo>
                  <a:lnTo>
                    <a:pt x="791088" y="9187"/>
                  </a:lnTo>
                  <a:cubicBezTo>
                    <a:pt x="907762" y="217429"/>
                    <a:pt x="922858" y="442404"/>
                    <a:pt x="808627" y="605672"/>
                  </a:cubicBezTo>
                  <a:cubicBezTo>
                    <a:pt x="671549" y="801593"/>
                    <a:pt x="387170" y="853013"/>
                    <a:pt x="99259" y="758529"/>
                  </a:cubicBezTo>
                  <a:lnTo>
                    <a:pt x="0" y="717461"/>
                  </a:lnTo>
                  <a:lnTo>
                    <a:pt x="5421" y="645807"/>
                  </a:lnTo>
                  <a:cubicBezTo>
                    <a:pt x="18708" y="558850"/>
                    <a:pt x="51182" y="478207"/>
                    <a:pt x="98387" y="408334"/>
                  </a:cubicBezTo>
                  <a:lnTo>
                    <a:pt x="122105" y="379588"/>
                  </a:lnTo>
                  <a:lnTo>
                    <a:pt x="136096" y="347393"/>
                  </a:lnTo>
                  <a:cubicBezTo>
                    <a:pt x="243449" y="166100"/>
                    <a:pt x="476772" y="32132"/>
                    <a:pt x="757689" y="1473"/>
                  </a:cubicBezTo>
                  <a:close/>
                </a:path>
              </a:pathLst>
            </a:custGeom>
            <a:solidFill>
              <a:srgbClr val="7E7F7A"/>
            </a:solidFill>
            <a:ln cap="flat" cmpd="sng" w="12700">
              <a:solidFill>
                <a:srgbClr val="7E7F7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 flipH="1" rot="-667188">
              <a:off x="8145363" y="2578066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E7E5B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 rot="667188">
              <a:off x="6827932" y="2524472"/>
              <a:ext cx="591708" cy="633600"/>
            </a:xfrm>
            <a:custGeom>
              <a:rect b="b" l="l" r="r" t="t"/>
              <a:pathLst>
                <a:path extrusionOk="0" h="633600" w="591708">
                  <a:moveTo>
                    <a:pt x="198055" y="22878"/>
                  </a:moveTo>
                  <a:lnTo>
                    <a:pt x="533313" y="80349"/>
                  </a:lnTo>
                  <a:lnTo>
                    <a:pt x="591708" y="68584"/>
                  </a:lnTo>
                  <a:cubicBezTo>
                    <a:pt x="430092" y="162315"/>
                    <a:pt x="312105" y="292871"/>
                    <a:pt x="261838" y="434723"/>
                  </a:cubicBezTo>
                  <a:lnTo>
                    <a:pt x="254319" y="469012"/>
                  </a:lnTo>
                  <a:lnTo>
                    <a:pt x="236590" y="501793"/>
                  </a:lnTo>
                  <a:cubicBezTo>
                    <a:pt x="216143" y="540333"/>
                    <a:pt x="137358" y="675895"/>
                    <a:pt x="106542" y="620469"/>
                  </a:cubicBezTo>
                  <a:cubicBezTo>
                    <a:pt x="61228" y="428306"/>
                    <a:pt x="2505" y="455280"/>
                    <a:pt x="2505" y="254211"/>
                  </a:cubicBezTo>
                  <a:cubicBezTo>
                    <a:pt x="-5986" y="163924"/>
                    <a:pt x="7887" y="32416"/>
                    <a:pt x="32280" y="8023"/>
                  </a:cubicBezTo>
                  <a:cubicBezTo>
                    <a:pt x="56673" y="-16370"/>
                    <a:pt x="118435" y="22611"/>
                    <a:pt x="198055" y="22878"/>
                  </a:cubicBezTo>
                  <a:close/>
                </a:path>
              </a:pathLst>
            </a:custGeom>
            <a:solidFill>
              <a:srgbClr val="7E7F7A"/>
            </a:solidFill>
            <a:ln cap="flat" cmpd="sng" w="12700">
              <a:solidFill>
                <a:srgbClr val="7E7F7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 rot="667188">
              <a:off x="6909632" y="2612925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F0E7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" name="Google Shape;70;p2"/>
            <p:cNvCxnSpPr/>
            <p:nvPr/>
          </p:nvCxnSpPr>
          <p:spPr>
            <a:xfrm rot="10800000">
              <a:off x="6607932" y="3176451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2"/>
            <p:cNvCxnSpPr/>
            <p:nvPr/>
          </p:nvCxnSpPr>
          <p:spPr>
            <a:xfrm rot="10800000">
              <a:off x="6671843" y="3412984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2" name="Google Shape;72;p2"/>
            <p:cNvSpPr/>
            <p:nvPr/>
          </p:nvSpPr>
          <p:spPr>
            <a:xfrm>
              <a:off x="7310509" y="3096930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7479862" y="4886314"/>
            <a:ext cx="2101936" cy="1691844"/>
            <a:chOff x="4564069" y="-62804"/>
            <a:chExt cx="2101936" cy="1691844"/>
          </a:xfrm>
        </p:grpSpPr>
        <p:sp>
          <p:nvSpPr>
            <p:cNvPr id="74" name="Google Shape;74;p2"/>
            <p:cNvSpPr/>
            <p:nvPr/>
          </p:nvSpPr>
          <p:spPr>
            <a:xfrm flipH="1" rot="-667188">
              <a:off x="4712189" y="101807"/>
              <a:ext cx="1839686" cy="1362622"/>
            </a:xfrm>
            <a:custGeom>
              <a:rect b="b" l="l" r="r" t="t"/>
              <a:pathLst>
                <a:path extrusionOk="0" h="1362622" w="1839686">
                  <a:moveTo>
                    <a:pt x="57277" y="280294"/>
                  </a:moveTo>
                  <a:cubicBezTo>
                    <a:pt x="46812" y="280065"/>
                    <a:pt x="38378" y="282203"/>
                    <a:pt x="32280" y="288301"/>
                  </a:cubicBezTo>
                  <a:cubicBezTo>
                    <a:pt x="7887" y="312694"/>
                    <a:pt x="-5986" y="444202"/>
                    <a:pt x="2505" y="534489"/>
                  </a:cubicBezTo>
                  <a:cubicBezTo>
                    <a:pt x="2505" y="735558"/>
                    <a:pt x="61228" y="708584"/>
                    <a:pt x="106542" y="900747"/>
                  </a:cubicBezTo>
                  <a:lnTo>
                    <a:pt x="113745" y="907313"/>
                  </a:lnTo>
                  <a:lnTo>
                    <a:pt x="114302" y="917645"/>
                  </a:lnTo>
                  <a:lnTo>
                    <a:pt x="113464" y="920325"/>
                  </a:lnTo>
                  <a:cubicBezTo>
                    <a:pt x="97949" y="994547"/>
                    <a:pt x="96730" y="1073037"/>
                    <a:pt x="112273" y="1152120"/>
                  </a:cubicBezTo>
                  <a:lnTo>
                    <a:pt x="134721" y="1266329"/>
                  </a:lnTo>
                  <a:lnTo>
                    <a:pt x="163934" y="1362622"/>
                  </a:lnTo>
                  <a:lnTo>
                    <a:pt x="1839686" y="1033252"/>
                  </a:lnTo>
                  <a:lnTo>
                    <a:pt x="1830280" y="933065"/>
                  </a:lnTo>
                  <a:lnTo>
                    <a:pt x="1807832" y="818856"/>
                  </a:lnTo>
                  <a:cubicBezTo>
                    <a:pt x="1796174" y="759544"/>
                    <a:pt x="1775915" y="704109"/>
                    <a:pt x="1748604" y="653593"/>
                  </a:cubicBezTo>
                  <a:lnTo>
                    <a:pt x="1712317" y="605078"/>
                  </a:lnTo>
                  <a:lnTo>
                    <a:pt x="1716195" y="596915"/>
                  </a:lnTo>
                  <a:cubicBezTo>
                    <a:pt x="1685408" y="401896"/>
                    <a:pt x="1749971" y="404638"/>
                    <a:pt x="1673871" y="218527"/>
                  </a:cubicBezTo>
                  <a:cubicBezTo>
                    <a:pt x="1647558" y="131743"/>
                    <a:pt x="1584944" y="15268"/>
                    <a:pt x="1553133" y="1922"/>
                  </a:cubicBezTo>
                  <a:cubicBezTo>
                    <a:pt x="1521323" y="-11424"/>
                    <a:pt x="1478909" y="48033"/>
                    <a:pt x="1405313" y="78415"/>
                  </a:cubicBezTo>
                  <a:lnTo>
                    <a:pt x="1131317" y="249406"/>
                  </a:lnTo>
                  <a:lnTo>
                    <a:pt x="1040448" y="242097"/>
                  </a:lnTo>
                  <a:cubicBezTo>
                    <a:pt x="962700" y="240189"/>
                    <a:pt x="881744" y="246841"/>
                    <a:pt x="799626" y="262982"/>
                  </a:cubicBezTo>
                  <a:cubicBezTo>
                    <a:pt x="703820" y="281812"/>
                    <a:pt x="614368" y="311998"/>
                    <a:pt x="533718" y="350945"/>
                  </a:cubicBezTo>
                  <a:lnTo>
                    <a:pt x="520511" y="358432"/>
                  </a:lnTo>
                  <a:lnTo>
                    <a:pt x="198055" y="303156"/>
                  </a:lnTo>
                  <a:cubicBezTo>
                    <a:pt x="138340" y="302956"/>
                    <a:pt x="88670" y="280979"/>
                    <a:pt x="57277" y="280294"/>
                  </a:cubicBezTo>
                  <a:close/>
                </a:path>
              </a:pathLst>
            </a:custGeom>
            <a:solidFill>
              <a:srgbClr val="E4AB4E"/>
            </a:solidFill>
            <a:ln cap="flat" cmpd="sng" w="12700">
              <a:solidFill>
                <a:srgbClr val="E4AB4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5" name="Google Shape;75;p2"/>
            <p:cNvGrpSpPr/>
            <p:nvPr/>
          </p:nvGrpSpPr>
          <p:grpSpPr>
            <a:xfrm>
              <a:off x="4564069" y="320346"/>
              <a:ext cx="2101936" cy="1155147"/>
              <a:chOff x="4564069" y="320346"/>
              <a:chExt cx="2101936" cy="1155147"/>
            </a:xfrm>
          </p:grpSpPr>
          <p:sp>
            <p:nvSpPr>
              <p:cNvPr id="76" name="Google Shape;76;p2"/>
              <p:cNvSpPr/>
              <p:nvPr/>
            </p:nvSpPr>
            <p:spPr>
              <a:xfrm rot="667188">
                <a:off x="4850205" y="356866"/>
                <a:ext cx="345971" cy="396000"/>
              </a:xfrm>
              <a:custGeom>
                <a:rect b="b" l="l" r="r" t="t"/>
                <a:pathLst>
                  <a:path extrusionOk="0" h="456316" w="398667">
                    <a:moveTo>
                      <a:pt x="57277" y="16"/>
                    </a:moveTo>
                    <a:cubicBezTo>
                      <a:pt x="88670" y="701"/>
                      <a:pt x="138340" y="22678"/>
                      <a:pt x="198055" y="22878"/>
                    </a:cubicBezTo>
                    <a:lnTo>
                      <a:pt x="398667" y="57268"/>
                    </a:lnTo>
                    <a:lnTo>
                      <a:pt x="335090" y="91593"/>
                    </a:lnTo>
                    <a:cubicBezTo>
                      <a:pt x="209433" y="176498"/>
                      <a:pt x="121220" y="307872"/>
                      <a:pt x="90190" y="456316"/>
                    </a:cubicBezTo>
                    <a:lnTo>
                      <a:pt x="2505" y="254211"/>
                    </a:lnTo>
                    <a:cubicBezTo>
                      <a:pt x="-5986" y="163924"/>
                      <a:pt x="7887" y="32416"/>
                      <a:pt x="32280" y="8023"/>
                    </a:cubicBezTo>
                    <a:cubicBezTo>
                      <a:pt x="38378" y="1925"/>
                      <a:pt x="46812" y="-213"/>
                      <a:pt x="57277" y="16"/>
                    </a:cubicBezTo>
                    <a:close/>
                  </a:path>
                </a:pathLst>
              </a:custGeom>
              <a:solidFill>
                <a:srgbClr val="F0E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 flipH="1" rot="-667188">
                <a:off x="6110955" y="349991"/>
                <a:ext cx="345971" cy="396000"/>
              </a:xfrm>
              <a:custGeom>
                <a:rect b="b" l="l" r="r" t="t"/>
                <a:pathLst>
                  <a:path extrusionOk="0" h="456316" w="398667">
                    <a:moveTo>
                      <a:pt x="57277" y="16"/>
                    </a:moveTo>
                    <a:cubicBezTo>
                      <a:pt x="88670" y="701"/>
                      <a:pt x="138340" y="22678"/>
                      <a:pt x="198055" y="22878"/>
                    </a:cubicBezTo>
                    <a:lnTo>
                      <a:pt x="398667" y="57268"/>
                    </a:lnTo>
                    <a:lnTo>
                      <a:pt x="335090" y="91593"/>
                    </a:lnTo>
                    <a:cubicBezTo>
                      <a:pt x="209433" y="176498"/>
                      <a:pt x="121220" y="307872"/>
                      <a:pt x="90190" y="456316"/>
                    </a:cubicBezTo>
                    <a:lnTo>
                      <a:pt x="2505" y="254211"/>
                    </a:lnTo>
                    <a:cubicBezTo>
                      <a:pt x="-5986" y="163924"/>
                      <a:pt x="7887" y="32416"/>
                      <a:pt x="32280" y="8023"/>
                    </a:cubicBezTo>
                    <a:cubicBezTo>
                      <a:pt x="38378" y="1925"/>
                      <a:pt x="46812" y="-213"/>
                      <a:pt x="57277" y="16"/>
                    </a:cubicBezTo>
                    <a:close/>
                  </a:path>
                </a:pathLst>
              </a:custGeom>
              <a:solidFill>
                <a:srgbClr val="F0E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5163329" y="877130"/>
                <a:ext cx="937406" cy="436002"/>
              </a:xfrm>
              <a:custGeom>
                <a:rect b="b" l="l" r="r" t="t"/>
                <a:pathLst>
                  <a:path extrusionOk="0" h="436002" w="937406">
                    <a:moveTo>
                      <a:pt x="469085" y="0"/>
                    </a:moveTo>
                    <a:lnTo>
                      <a:pt x="473468" y="11451"/>
                    </a:lnTo>
                    <a:cubicBezTo>
                      <a:pt x="556882" y="171398"/>
                      <a:pt x="696229" y="307487"/>
                      <a:pt x="871621" y="403589"/>
                    </a:cubicBezTo>
                    <a:lnTo>
                      <a:pt x="937406" y="436002"/>
                    </a:lnTo>
                    <a:lnTo>
                      <a:pt x="0" y="436002"/>
                    </a:lnTo>
                    <a:lnTo>
                      <a:pt x="65785" y="403589"/>
                    </a:lnTo>
                    <a:cubicBezTo>
                      <a:pt x="211945" y="323504"/>
                      <a:pt x="333073" y="215650"/>
                      <a:pt x="417662" y="89361"/>
                    </a:cubicBezTo>
                    <a:close/>
                  </a:path>
                </a:pathLst>
              </a:custGeom>
              <a:solidFill>
                <a:srgbClr val="F0E7B4"/>
              </a:solidFill>
              <a:ln cap="flat" cmpd="sng" w="12700">
                <a:solidFill>
                  <a:srgbClr val="F0E7B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266646" y="842026"/>
                <a:ext cx="144000" cy="1800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5876765" y="842026"/>
                <a:ext cx="144000" cy="1800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5527977" y="1075467"/>
                <a:ext cx="204995" cy="162000"/>
              </a:xfrm>
              <a:custGeom>
                <a:rect b="b" l="l" r="r" t="t"/>
                <a:pathLst>
                  <a:path extrusionOk="0" h="373888" w="473121">
                    <a:moveTo>
                      <a:pt x="158308" y="224"/>
                    </a:moveTo>
                    <a:cubicBezTo>
                      <a:pt x="79650" y="3501"/>
                      <a:pt x="-10479" y="46108"/>
                      <a:pt x="992" y="108379"/>
                    </a:cubicBezTo>
                    <a:cubicBezTo>
                      <a:pt x="12463" y="170650"/>
                      <a:pt x="148476" y="377127"/>
                      <a:pt x="227134" y="373850"/>
                    </a:cubicBezTo>
                    <a:cubicBezTo>
                      <a:pt x="305792" y="370573"/>
                      <a:pt x="479496" y="147707"/>
                      <a:pt x="472941" y="88714"/>
                    </a:cubicBezTo>
                    <a:cubicBezTo>
                      <a:pt x="466386" y="29721"/>
                      <a:pt x="236966" y="-3053"/>
                      <a:pt x="158308" y="224"/>
                    </a:cubicBezTo>
                    <a:close/>
                  </a:path>
                </a:pathLst>
              </a:custGeom>
              <a:solidFill>
                <a:srgbClr val="EF93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2" name="Google Shape;82;p2"/>
              <p:cNvCxnSpPr>
                <a:stCxn id="81" idx="2"/>
              </p:cNvCxnSpPr>
              <p:nvPr/>
            </p:nvCxnSpPr>
            <p:spPr>
              <a:xfrm>
                <a:off x="5626390" y="1237451"/>
                <a:ext cx="4200" cy="756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EF938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83" name="Google Shape;83;p2"/>
              <p:cNvSpPr/>
              <p:nvPr/>
            </p:nvSpPr>
            <p:spPr>
              <a:xfrm>
                <a:off x="6131176" y="1201484"/>
                <a:ext cx="432620" cy="274009"/>
              </a:xfrm>
              <a:custGeom>
                <a:rect b="b" l="l" r="r" t="t"/>
                <a:pathLst>
                  <a:path extrusionOk="0" h="559793" w="702624">
                    <a:moveTo>
                      <a:pt x="355264" y="0"/>
                    </a:moveTo>
                    <a:cubicBezTo>
                      <a:pt x="547106" y="0"/>
                      <a:pt x="702624" y="137001"/>
                      <a:pt x="702624" y="306000"/>
                    </a:cubicBezTo>
                    <a:lnTo>
                      <a:pt x="697321" y="329139"/>
                    </a:lnTo>
                    <a:lnTo>
                      <a:pt x="688739" y="329139"/>
                    </a:lnTo>
                    <a:lnTo>
                      <a:pt x="693616" y="339159"/>
                    </a:lnTo>
                    <a:cubicBezTo>
                      <a:pt x="699417" y="358160"/>
                      <a:pt x="702624" y="379050"/>
                      <a:pt x="702624" y="400978"/>
                    </a:cubicBezTo>
                    <a:cubicBezTo>
                      <a:pt x="702624" y="488689"/>
                      <a:pt x="651301" y="559793"/>
                      <a:pt x="587992" y="559793"/>
                    </a:cubicBezTo>
                    <a:cubicBezTo>
                      <a:pt x="540510" y="559793"/>
                      <a:pt x="499771" y="519797"/>
                      <a:pt x="482369" y="462796"/>
                    </a:cubicBezTo>
                    <a:lnTo>
                      <a:pt x="475906" y="418450"/>
                    </a:lnTo>
                    <a:lnTo>
                      <a:pt x="469139" y="418450"/>
                    </a:lnTo>
                    <a:lnTo>
                      <a:pt x="464354" y="451288"/>
                    </a:lnTo>
                    <a:cubicBezTo>
                      <a:pt x="446952" y="508289"/>
                      <a:pt x="406212" y="548285"/>
                      <a:pt x="358730" y="548285"/>
                    </a:cubicBezTo>
                    <a:cubicBezTo>
                      <a:pt x="311249" y="548285"/>
                      <a:pt x="270509" y="508289"/>
                      <a:pt x="253107" y="451288"/>
                    </a:cubicBezTo>
                    <a:lnTo>
                      <a:pt x="248321" y="418450"/>
                    </a:lnTo>
                    <a:lnTo>
                      <a:pt x="225077" y="418450"/>
                    </a:lnTo>
                    <a:lnTo>
                      <a:pt x="220257" y="451528"/>
                    </a:lnTo>
                    <a:cubicBezTo>
                      <a:pt x="202855" y="508529"/>
                      <a:pt x="162115" y="548525"/>
                      <a:pt x="114632" y="548525"/>
                    </a:cubicBezTo>
                    <a:cubicBezTo>
                      <a:pt x="51323" y="548525"/>
                      <a:pt x="0" y="477421"/>
                      <a:pt x="0" y="389709"/>
                    </a:cubicBezTo>
                    <a:cubicBezTo>
                      <a:pt x="0" y="367781"/>
                      <a:pt x="3208" y="346891"/>
                      <a:pt x="9009" y="327891"/>
                    </a:cubicBezTo>
                    <a:lnTo>
                      <a:pt x="11669" y="322425"/>
                    </a:lnTo>
                    <a:lnTo>
                      <a:pt x="7904" y="306000"/>
                    </a:lnTo>
                    <a:cubicBezTo>
                      <a:pt x="7904" y="137001"/>
                      <a:pt x="163422" y="0"/>
                      <a:pt x="355264" y="0"/>
                    </a:cubicBezTo>
                    <a:close/>
                  </a:path>
                </a:pathLst>
              </a:custGeom>
              <a:solidFill>
                <a:srgbClr val="F0E7B4"/>
              </a:solidFill>
              <a:ln cap="flat" cmpd="sng" w="12700">
                <a:solidFill>
                  <a:srgbClr val="F0E7B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4752527" y="1172537"/>
                <a:ext cx="432620" cy="274009"/>
              </a:xfrm>
              <a:custGeom>
                <a:rect b="b" l="l" r="r" t="t"/>
                <a:pathLst>
                  <a:path extrusionOk="0" h="559793" w="702624">
                    <a:moveTo>
                      <a:pt x="355264" y="0"/>
                    </a:moveTo>
                    <a:cubicBezTo>
                      <a:pt x="547106" y="0"/>
                      <a:pt x="702624" y="137001"/>
                      <a:pt x="702624" y="306000"/>
                    </a:cubicBezTo>
                    <a:lnTo>
                      <a:pt x="697321" y="329139"/>
                    </a:lnTo>
                    <a:lnTo>
                      <a:pt x="688739" y="329139"/>
                    </a:lnTo>
                    <a:lnTo>
                      <a:pt x="693616" y="339159"/>
                    </a:lnTo>
                    <a:cubicBezTo>
                      <a:pt x="699417" y="358160"/>
                      <a:pt x="702624" y="379050"/>
                      <a:pt x="702624" y="400978"/>
                    </a:cubicBezTo>
                    <a:cubicBezTo>
                      <a:pt x="702624" y="488689"/>
                      <a:pt x="651301" y="559793"/>
                      <a:pt x="587992" y="559793"/>
                    </a:cubicBezTo>
                    <a:cubicBezTo>
                      <a:pt x="540510" y="559793"/>
                      <a:pt x="499771" y="519797"/>
                      <a:pt x="482369" y="462796"/>
                    </a:cubicBezTo>
                    <a:lnTo>
                      <a:pt x="475906" y="418450"/>
                    </a:lnTo>
                    <a:lnTo>
                      <a:pt x="469139" y="418450"/>
                    </a:lnTo>
                    <a:lnTo>
                      <a:pt x="464354" y="451288"/>
                    </a:lnTo>
                    <a:cubicBezTo>
                      <a:pt x="446952" y="508289"/>
                      <a:pt x="406212" y="548285"/>
                      <a:pt x="358730" y="548285"/>
                    </a:cubicBezTo>
                    <a:cubicBezTo>
                      <a:pt x="311249" y="548285"/>
                      <a:pt x="270509" y="508289"/>
                      <a:pt x="253107" y="451288"/>
                    </a:cubicBezTo>
                    <a:lnTo>
                      <a:pt x="248321" y="418450"/>
                    </a:lnTo>
                    <a:lnTo>
                      <a:pt x="225077" y="418450"/>
                    </a:lnTo>
                    <a:lnTo>
                      <a:pt x="220257" y="451528"/>
                    </a:lnTo>
                    <a:cubicBezTo>
                      <a:pt x="202855" y="508529"/>
                      <a:pt x="162115" y="548525"/>
                      <a:pt x="114632" y="548525"/>
                    </a:cubicBezTo>
                    <a:cubicBezTo>
                      <a:pt x="51323" y="548525"/>
                      <a:pt x="0" y="477421"/>
                      <a:pt x="0" y="389709"/>
                    </a:cubicBezTo>
                    <a:cubicBezTo>
                      <a:pt x="0" y="367781"/>
                      <a:pt x="3208" y="346891"/>
                      <a:pt x="9009" y="327891"/>
                    </a:cubicBezTo>
                    <a:lnTo>
                      <a:pt x="11669" y="322425"/>
                    </a:lnTo>
                    <a:lnTo>
                      <a:pt x="7904" y="306000"/>
                    </a:lnTo>
                    <a:cubicBezTo>
                      <a:pt x="7904" y="137001"/>
                      <a:pt x="163422" y="0"/>
                      <a:pt x="355264" y="0"/>
                    </a:cubicBezTo>
                    <a:close/>
                  </a:path>
                </a:pathLst>
              </a:custGeom>
              <a:solidFill>
                <a:srgbClr val="F0E7B4"/>
              </a:solidFill>
              <a:ln cap="flat" cmpd="sng" w="12700">
                <a:solidFill>
                  <a:srgbClr val="F0E7B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 rot="4919238">
                <a:off x="6119678" y="841822"/>
                <a:ext cx="475590" cy="333328"/>
              </a:xfrm>
              <a:custGeom>
                <a:rect b="b" l="l" r="r" t="t"/>
                <a:pathLst>
                  <a:path extrusionOk="0" h="435796" w="650738">
                    <a:moveTo>
                      <a:pt x="166509" y="15433"/>
                    </a:moveTo>
                    <a:lnTo>
                      <a:pt x="160984" y="77658"/>
                    </a:lnTo>
                    <a:cubicBezTo>
                      <a:pt x="143759" y="233520"/>
                      <a:pt x="114590" y="335995"/>
                      <a:pt x="81505" y="335995"/>
                    </a:cubicBezTo>
                    <a:cubicBezTo>
                      <a:pt x="48421" y="335995"/>
                      <a:pt x="19251" y="233520"/>
                      <a:pt x="2027" y="77658"/>
                    </a:cubicBezTo>
                    <a:lnTo>
                      <a:pt x="0" y="54829"/>
                    </a:lnTo>
                    <a:lnTo>
                      <a:pt x="102604" y="25953"/>
                    </a:lnTo>
                    <a:close/>
                    <a:moveTo>
                      <a:pt x="482769" y="8813"/>
                    </a:moveTo>
                    <a:lnTo>
                      <a:pt x="485994" y="9016"/>
                    </a:lnTo>
                    <a:cubicBezTo>
                      <a:pt x="532428" y="14941"/>
                      <a:pt x="577489" y="23698"/>
                      <a:pt x="620813" y="35029"/>
                    </a:cubicBezTo>
                    <a:lnTo>
                      <a:pt x="650738" y="45001"/>
                    </a:lnTo>
                    <a:lnTo>
                      <a:pt x="647839" y="77658"/>
                    </a:lnTo>
                    <a:cubicBezTo>
                      <a:pt x="630614" y="233520"/>
                      <a:pt x="601445" y="335995"/>
                      <a:pt x="568360" y="335995"/>
                    </a:cubicBezTo>
                    <a:cubicBezTo>
                      <a:pt x="535276" y="335995"/>
                      <a:pt x="506106" y="233520"/>
                      <a:pt x="488882" y="77658"/>
                    </a:cubicBezTo>
                    <a:close/>
                    <a:moveTo>
                      <a:pt x="342932" y="0"/>
                    </a:moveTo>
                    <a:lnTo>
                      <a:pt x="416896" y="4662"/>
                    </a:lnTo>
                    <a:lnTo>
                      <a:pt x="413176" y="77928"/>
                    </a:lnTo>
                    <a:cubicBezTo>
                      <a:pt x="398625" y="288232"/>
                      <a:pt x="364561" y="435796"/>
                      <a:pt x="324860" y="435796"/>
                    </a:cubicBezTo>
                    <a:cubicBezTo>
                      <a:pt x="285159" y="435796"/>
                      <a:pt x="251095" y="288232"/>
                      <a:pt x="236545" y="77928"/>
                    </a:cubicBezTo>
                    <a:lnTo>
                      <a:pt x="232890" y="5947"/>
                    </a:lnTo>
                    <a:close/>
                  </a:path>
                </a:pathLst>
              </a:custGeom>
              <a:solidFill>
                <a:srgbClr val="F0E7B4"/>
              </a:solidFill>
              <a:ln cap="flat" cmpd="sng" w="12700">
                <a:solidFill>
                  <a:srgbClr val="E7E5B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5380936" y="335509"/>
                <a:ext cx="475590" cy="333328"/>
              </a:xfrm>
              <a:custGeom>
                <a:rect b="b" l="l" r="r" t="t"/>
                <a:pathLst>
                  <a:path extrusionOk="0" h="435796" w="650738">
                    <a:moveTo>
                      <a:pt x="166509" y="15433"/>
                    </a:moveTo>
                    <a:lnTo>
                      <a:pt x="160984" y="77658"/>
                    </a:lnTo>
                    <a:cubicBezTo>
                      <a:pt x="143759" y="233520"/>
                      <a:pt x="114590" y="335995"/>
                      <a:pt x="81505" y="335995"/>
                    </a:cubicBezTo>
                    <a:cubicBezTo>
                      <a:pt x="48421" y="335995"/>
                      <a:pt x="19251" y="233520"/>
                      <a:pt x="2027" y="77658"/>
                    </a:cubicBezTo>
                    <a:lnTo>
                      <a:pt x="0" y="54829"/>
                    </a:lnTo>
                    <a:lnTo>
                      <a:pt x="102604" y="25953"/>
                    </a:lnTo>
                    <a:close/>
                    <a:moveTo>
                      <a:pt x="482769" y="8813"/>
                    </a:moveTo>
                    <a:lnTo>
                      <a:pt x="485994" y="9016"/>
                    </a:lnTo>
                    <a:cubicBezTo>
                      <a:pt x="532428" y="14941"/>
                      <a:pt x="577489" y="23698"/>
                      <a:pt x="620813" y="35029"/>
                    </a:cubicBezTo>
                    <a:lnTo>
                      <a:pt x="650738" y="45001"/>
                    </a:lnTo>
                    <a:lnTo>
                      <a:pt x="647839" y="77658"/>
                    </a:lnTo>
                    <a:cubicBezTo>
                      <a:pt x="630614" y="233520"/>
                      <a:pt x="601445" y="335995"/>
                      <a:pt x="568360" y="335995"/>
                    </a:cubicBezTo>
                    <a:cubicBezTo>
                      <a:pt x="535276" y="335995"/>
                      <a:pt x="506106" y="233520"/>
                      <a:pt x="488882" y="77658"/>
                    </a:cubicBezTo>
                    <a:close/>
                    <a:moveTo>
                      <a:pt x="342932" y="0"/>
                    </a:moveTo>
                    <a:lnTo>
                      <a:pt x="416896" y="4662"/>
                    </a:lnTo>
                    <a:lnTo>
                      <a:pt x="413176" y="77928"/>
                    </a:lnTo>
                    <a:cubicBezTo>
                      <a:pt x="398625" y="288232"/>
                      <a:pt x="364561" y="435796"/>
                      <a:pt x="324860" y="435796"/>
                    </a:cubicBezTo>
                    <a:cubicBezTo>
                      <a:pt x="285159" y="435796"/>
                      <a:pt x="251095" y="288232"/>
                      <a:pt x="236545" y="77928"/>
                    </a:cubicBezTo>
                    <a:lnTo>
                      <a:pt x="232890" y="5947"/>
                    </a:lnTo>
                    <a:close/>
                  </a:path>
                </a:pathLst>
              </a:custGeom>
              <a:solidFill>
                <a:srgbClr val="F0E7B4"/>
              </a:solidFill>
              <a:ln cap="flat" cmpd="sng" w="12700">
                <a:solidFill>
                  <a:srgbClr val="E7E5B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7" name="Google Shape;87;p2"/>
              <p:cNvCxnSpPr/>
              <p:nvPr/>
            </p:nvCxnSpPr>
            <p:spPr>
              <a:xfrm flipH="1" rot="10800000">
                <a:off x="6283940" y="961839"/>
                <a:ext cx="382065" cy="133293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2"/>
              <p:cNvCxnSpPr/>
              <p:nvPr/>
            </p:nvCxnSpPr>
            <p:spPr>
              <a:xfrm flipH="1" rot="10800000">
                <a:off x="6436340" y="1198372"/>
                <a:ext cx="222514" cy="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89" name="Google Shape;89;p2"/>
              <p:cNvSpPr/>
              <p:nvPr/>
            </p:nvSpPr>
            <p:spPr>
              <a:xfrm rot="-4953170">
                <a:off x="4706195" y="898076"/>
                <a:ext cx="475590" cy="333328"/>
              </a:xfrm>
              <a:custGeom>
                <a:rect b="b" l="l" r="r" t="t"/>
                <a:pathLst>
                  <a:path extrusionOk="0" h="435796" w="650738">
                    <a:moveTo>
                      <a:pt x="166509" y="15433"/>
                    </a:moveTo>
                    <a:lnTo>
                      <a:pt x="160984" y="77658"/>
                    </a:lnTo>
                    <a:cubicBezTo>
                      <a:pt x="143759" y="233520"/>
                      <a:pt x="114590" y="335995"/>
                      <a:pt x="81505" y="335995"/>
                    </a:cubicBezTo>
                    <a:cubicBezTo>
                      <a:pt x="48421" y="335995"/>
                      <a:pt x="19251" y="233520"/>
                      <a:pt x="2027" y="77658"/>
                    </a:cubicBezTo>
                    <a:lnTo>
                      <a:pt x="0" y="54829"/>
                    </a:lnTo>
                    <a:lnTo>
                      <a:pt x="102604" y="25953"/>
                    </a:lnTo>
                    <a:close/>
                    <a:moveTo>
                      <a:pt x="482769" y="8813"/>
                    </a:moveTo>
                    <a:lnTo>
                      <a:pt x="485994" y="9016"/>
                    </a:lnTo>
                    <a:cubicBezTo>
                      <a:pt x="532428" y="14941"/>
                      <a:pt x="577489" y="23698"/>
                      <a:pt x="620813" y="35029"/>
                    </a:cubicBezTo>
                    <a:lnTo>
                      <a:pt x="650738" y="45001"/>
                    </a:lnTo>
                    <a:lnTo>
                      <a:pt x="647839" y="77658"/>
                    </a:lnTo>
                    <a:cubicBezTo>
                      <a:pt x="630614" y="233520"/>
                      <a:pt x="601445" y="335995"/>
                      <a:pt x="568360" y="335995"/>
                    </a:cubicBezTo>
                    <a:cubicBezTo>
                      <a:pt x="535276" y="335995"/>
                      <a:pt x="506106" y="233520"/>
                      <a:pt x="488882" y="77658"/>
                    </a:cubicBezTo>
                    <a:close/>
                    <a:moveTo>
                      <a:pt x="342932" y="0"/>
                    </a:moveTo>
                    <a:lnTo>
                      <a:pt x="416896" y="4662"/>
                    </a:lnTo>
                    <a:lnTo>
                      <a:pt x="413176" y="77928"/>
                    </a:lnTo>
                    <a:cubicBezTo>
                      <a:pt x="398625" y="288232"/>
                      <a:pt x="364561" y="435796"/>
                      <a:pt x="324860" y="435796"/>
                    </a:cubicBezTo>
                    <a:cubicBezTo>
                      <a:pt x="285159" y="435796"/>
                      <a:pt x="251095" y="288232"/>
                      <a:pt x="236545" y="77928"/>
                    </a:cubicBezTo>
                    <a:lnTo>
                      <a:pt x="232890" y="5947"/>
                    </a:lnTo>
                    <a:close/>
                  </a:path>
                </a:pathLst>
              </a:custGeom>
              <a:solidFill>
                <a:srgbClr val="F0E7B4"/>
              </a:solidFill>
              <a:ln cap="flat" cmpd="sng" w="12700">
                <a:solidFill>
                  <a:srgbClr val="E7E5B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0" name="Google Shape;90;p2"/>
              <p:cNvCxnSpPr/>
              <p:nvPr/>
            </p:nvCxnSpPr>
            <p:spPr>
              <a:xfrm rot="10800000">
                <a:off x="4564069" y="921547"/>
                <a:ext cx="382065" cy="133293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1" name="Google Shape;91;p2"/>
              <p:cNvCxnSpPr/>
              <p:nvPr/>
            </p:nvCxnSpPr>
            <p:spPr>
              <a:xfrm rot="10800000">
                <a:off x="4627980" y="1158080"/>
                <a:ext cx="222514" cy="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92" name="Google Shape;92;p2"/>
          <p:cNvSpPr txBox="1"/>
          <p:nvPr/>
        </p:nvSpPr>
        <p:spPr>
          <a:xfrm rot="5400000">
            <a:off x="-679350" y="56651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2_Juana_Template_SlidesMania_8 1">
  <p:cSld name="0082_Juana_Template_SlidesMania_8_1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1"/>
          <p:cNvSpPr/>
          <p:nvPr/>
        </p:nvSpPr>
        <p:spPr>
          <a:xfrm>
            <a:off x="356311" y="1393883"/>
            <a:ext cx="4396200" cy="5129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1"/>
          <p:cNvSpPr/>
          <p:nvPr/>
        </p:nvSpPr>
        <p:spPr>
          <a:xfrm>
            <a:off x="356461" y="1393883"/>
            <a:ext cx="4396200" cy="5129400"/>
          </a:xfrm>
          <a:prstGeom prst="frame">
            <a:avLst>
              <a:gd fmla="val 4603" name="adj1"/>
            </a:avLst>
          </a:prstGeom>
          <a:solidFill>
            <a:srgbClr val="2E2D2E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1"/>
          <p:cNvSpPr/>
          <p:nvPr/>
        </p:nvSpPr>
        <p:spPr>
          <a:xfrm>
            <a:off x="4967390" y="1912423"/>
            <a:ext cx="3559500" cy="1952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1"/>
          <p:cNvSpPr/>
          <p:nvPr/>
        </p:nvSpPr>
        <p:spPr>
          <a:xfrm>
            <a:off x="4967396" y="4052861"/>
            <a:ext cx="3559500" cy="24708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1"/>
          <p:cNvSpPr/>
          <p:nvPr/>
        </p:nvSpPr>
        <p:spPr>
          <a:xfrm>
            <a:off x="4967390" y="1912433"/>
            <a:ext cx="3559500" cy="1952100"/>
          </a:xfrm>
          <a:prstGeom prst="frame">
            <a:avLst>
              <a:gd fmla="val 10951" name="adj1"/>
            </a:avLst>
          </a:prstGeom>
          <a:solidFill>
            <a:srgbClr val="E4AB4E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1"/>
          <p:cNvSpPr/>
          <p:nvPr/>
        </p:nvSpPr>
        <p:spPr>
          <a:xfrm>
            <a:off x="4967396" y="4052868"/>
            <a:ext cx="3559500" cy="2470800"/>
          </a:xfrm>
          <a:prstGeom prst="frame">
            <a:avLst>
              <a:gd fmla="val 8314" name="adj1"/>
            </a:avLst>
          </a:prstGeom>
          <a:solidFill>
            <a:srgbClr val="9A9B9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1"/>
          <p:cNvSpPr/>
          <p:nvPr/>
        </p:nvSpPr>
        <p:spPr>
          <a:xfrm>
            <a:off x="8741755" y="1393883"/>
            <a:ext cx="3121500" cy="5129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1"/>
          <p:cNvSpPr/>
          <p:nvPr/>
        </p:nvSpPr>
        <p:spPr>
          <a:xfrm>
            <a:off x="8741755" y="1393883"/>
            <a:ext cx="3121500" cy="5129400"/>
          </a:xfrm>
          <a:prstGeom prst="frame">
            <a:avLst>
              <a:gd fmla="val 7678" name="adj1"/>
            </a:avLst>
          </a:prstGeom>
          <a:solidFill>
            <a:srgbClr val="7E7F7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" name="Google Shape;454;p11"/>
          <p:cNvGrpSpPr/>
          <p:nvPr/>
        </p:nvGrpSpPr>
        <p:grpSpPr>
          <a:xfrm>
            <a:off x="323965" y="312677"/>
            <a:ext cx="1758916" cy="1413612"/>
            <a:chOff x="2099120" y="-62804"/>
            <a:chExt cx="2102206" cy="1689509"/>
          </a:xfrm>
        </p:grpSpPr>
        <p:sp>
          <p:nvSpPr>
            <p:cNvPr id="455" name="Google Shape;455;p11"/>
            <p:cNvSpPr/>
            <p:nvPr/>
          </p:nvSpPr>
          <p:spPr>
            <a:xfrm flipH="1" rot="-666782">
              <a:off x="2249428" y="101507"/>
              <a:ext cx="1837345" cy="1360888"/>
            </a:xfrm>
            <a:custGeom>
              <a:rect b="b" l="l" r="r" t="t"/>
              <a:pathLst>
                <a:path extrusionOk="0" h="1362622" w="1839686">
                  <a:moveTo>
                    <a:pt x="57277" y="280294"/>
                  </a:moveTo>
                  <a:cubicBezTo>
                    <a:pt x="46812" y="280065"/>
                    <a:pt x="38378" y="282203"/>
                    <a:pt x="32280" y="288301"/>
                  </a:cubicBezTo>
                  <a:cubicBezTo>
                    <a:pt x="7887" y="312694"/>
                    <a:pt x="-5986" y="444202"/>
                    <a:pt x="2505" y="534489"/>
                  </a:cubicBezTo>
                  <a:cubicBezTo>
                    <a:pt x="2505" y="735558"/>
                    <a:pt x="61228" y="708584"/>
                    <a:pt x="106542" y="900747"/>
                  </a:cubicBezTo>
                  <a:lnTo>
                    <a:pt x="113745" y="907313"/>
                  </a:lnTo>
                  <a:lnTo>
                    <a:pt x="114302" y="917645"/>
                  </a:lnTo>
                  <a:lnTo>
                    <a:pt x="113464" y="920325"/>
                  </a:lnTo>
                  <a:cubicBezTo>
                    <a:pt x="97949" y="994547"/>
                    <a:pt x="96730" y="1073037"/>
                    <a:pt x="112273" y="1152120"/>
                  </a:cubicBezTo>
                  <a:lnTo>
                    <a:pt x="134721" y="1266329"/>
                  </a:lnTo>
                  <a:lnTo>
                    <a:pt x="163934" y="1362622"/>
                  </a:lnTo>
                  <a:lnTo>
                    <a:pt x="1839686" y="1033252"/>
                  </a:lnTo>
                  <a:lnTo>
                    <a:pt x="1830280" y="933065"/>
                  </a:lnTo>
                  <a:lnTo>
                    <a:pt x="1807832" y="818856"/>
                  </a:lnTo>
                  <a:cubicBezTo>
                    <a:pt x="1796174" y="759544"/>
                    <a:pt x="1775915" y="704109"/>
                    <a:pt x="1748604" y="653593"/>
                  </a:cubicBezTo>
                  <a:lnTo>
                    <a:pt x="1712317" y="605078"/>
                  </a:lnTo>
                  <a:lnTo>
                    <a:pt x="1716195" y="596915"/>
                  </a:lnTo>
                  <a:cubicBezTo>
                    <a:pt x="1685408" y="401896"/>
                    <a:pt x="1749971" y="404638"/>
                    <a:pt x="1673871" y="218527"/>
                  </a:cubicBezTo>
                  <a:cubicBezTo>
                    <a:pt x="1647558" y="131743"/>
                    <a:pt x="1584944" y="15268"/>
                    <a:pt x="1553133" y="1922"/>
                  </a:cubicBezTo>
                  <a:cubicBezTo>
                    <a:pt x="1521323" y="-11424"/>
                    <a:pt x="1478909" y="48033"/>
                    <a:pt x="1405313" y="78415"/>
                  </a:cubicBezTo>
                  <a:lnTo>
                    <a:pt x="1131317" y="249406"/>
                  </a:lnTo>
                  <a:lnTo>
                    <a:pt x="1040448" y="242097"/>
                  </a:lnTo>
                  <a:cubicBezTo>
                    <a:pt x="962700" y="240189"/>
                    <a:pt x="881744" y="246841"/>
                    <a:pt x="799626" y="262982"/>
                  </a:cubicBezTo>
                  <a:cubicBezTo>
                    <a:pt x="703820" y="281812"/>
                    <a:pt x="614368" y="311998"/>
                    <a:pt x="533718" y="350945"/>
                  </a:cubicBezTo>
                  <a:lnTo>
                    <a:pt x="520511" y="358432"/>
                  </a:lnTo>
                  <a:lnTo>
                    <a:pt x="198055" y="303156"/>
                  </a:lnTo>
                  <a:cubicBezTo>
                    <a:pt x="138340" y="302956"/>
                    <a:pt x="88670" y="280979"/>
                    <a:pt x="57277" y="280294"/>
                  </a:cubicBezTo>
                  <a:close/>
                </a:path>
              </a:pathLst>
            </a:custGeom>
            <a:solidFill>
              <a:srgbClr val="E5E5E5"/>
            </a:solidFill>
            <a:ln cap="flat" cmpd="sng" w="12700">
              <a:solidFill>
                <a:srgbClr val="E5E5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3411951" y="842026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3063163" y="1075467"/>
              <a:ext cx="204625" cy="161707"/>
            </a:xfrm>
            <a:custGeom>
              <a:rect b="b" l="l" r="r" t="t"/>
              <a:pathLst>
                <a:path extrusionOk="0" h="373888" w="473121">
                  <a:moveTo>
                    <a:pt x="158308" y="224"/>
                  </a:moveTo>
                  <a:cubicBezTo>
                    <a:pt x="79650" y="3501"/>
                    <a:pt x="-10479" y="46108"/>
                    <a:pt x="992" y="108379"/>
                  </a:cubicBezTo>
                  <a:cubicBezTo>
                    <a:pt x="12463" y="170650"/>
                    <a:pt x="148476" y="377127"/>
                    <a:pt x="227134" y="373850"/>
                  </a:cubicBezTo>
                  <a:cubicBezTo>
                    <a:pt x="305792" y="370573"/>
                    <a:pt x="479496" y="147707"/>
                    <a:pt x="472941" y="88714"/>
                  </a:cubicBezTo>
                  <a:cubicBezTo>
                    <a:pt x="466386" y="29721"/>
                    <a:pt x="236966" y="-3053"/>
                    <a:pt x="158308" y="224"/>
                  </a:cubicBezTo>
                  <a:close/>
                </a:path>
              </a:pathLst>
            </a:custGeom>
            <a:solidFill>
              <a:srgbClr val="EF93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8" name="Google Shape;458;p11"/>
            <p:cNvCxnSpPr>
              <a:stCxn id="457" idx="2"/>
            </p:cNvCxnSpPr>
            <p:nvPr/>
          </p:nvCxnSpPr>
          <p:spPr>
            <a:xfrm>
              <a:off x="3161576" y="1237451"/>
              <a:ext cx="4200" cy="75600"/>
            </a:xfrm>
            <a:prstGeom prst="straightConnector1">
              <a:avLst/>
            </a:prstGeom>
            <a:noFill/>
            <a:ln cap="flat" cmpd="sng" w="12700">
              <a:solidFill>
                <a:srgbClr val="EF938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59" name="Google Shape;459;p11"/>
            <p:cNvSpPr/>
            <p:nvPr/>
          </p:nvSpPr>
          <p:spPr>
            <a:xfrm>
              <a:off x="3656530" y="1191652"/>
              <a:ext cx="432114" cy="27429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rgbClr val="E5E5E5"/>
            </a:solidFill>
            <a:ln cap="flat" cmpd="sng" w="12700">
              <a:solidFill>
                <a:srgbClr val="E5E5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2287713" y="1172537"/>
              <a:ext cx="432114" cy="27429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rgbClr val="E5E5E5"/>
            </a:solidFill>
            <a:ln cap="flat" cmpd="sng" w="12700">
              <a:solidFill>
                <a:srgbClr val="E5E5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1" name="Google Shape;461;p11"/>
            <p:cNvCxnSpPr/>
            <p:nvPr/>
          </p:nvCxnSpPr>
          <p:spPr>
            <a:xfrm flipH="1" rot="10800000">
              <a:off x="3819126" y="961932"/>
              <a:ext cx="382200" cy="133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2" name="Google Shape;462;p11"/>
            <p:cNvCxnSpPr/>
            <p:nvPr/>
          </p:nvCxnSpPr>
          <p:spPr>
            <a:xfrm>
              <a:off x="3971526" y="1198373"/>
              <a:ext cx="22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63" name="Google Shape;463;p11"/>
            <p:cNvSpPr/>
            <p:nvPr/>
          </p:nvSpPr>
          <p:spPr>
            <a:xfrm flipH="1" rot="-666782">
              <a:off x="3464650" y="241323"/>
              <a:ext cx="590955" cy="632794"/>
            </a:xfrm>
            <a:custGeom>
              <a:rect b="b" l="l" r="r" t="t"/>
              <a:pathLst>
                <a:path extrusionOk="0" h="633600" w="591708">
                  <a:moveTo>
                    <a:pt x="198055" y="22878"/>
                  </a:moveTo>
                  <a:lnTo>
                    <a:pt x="533313" y="80349"/>
                  </a:lnTo>
                  <a:lnTo>
                    <a:pt x="591708" y="68584"/>
                  </a:lnTo>
                  <a:cubicBezTo>
                    <a:pt x="430092" y="162315"/>
                    <a:pt x="312105" y="292871"/>
                    <a:pt x="261838" y="434723"/>
                  </a:cubicBezTo>
                  <a:lnTo>
                    <a:pt x="254319" y="469012"/>
                  </a:lnTo>
                  <a:lnTo>
                    <a:pt x="236590" y="501793"/>
                  </a:lnTo>
                  <a:cubicBezTo>
                    <a:pt x="216143" y="540333"/>
                    <a:pt x="137358" y="675895"/>
                    <a:pt x="106542" y="620469"/>
                  </a:cubicBezTo>
                  <a:cubicBezTo>
                    <a:pt x="61228" y="428306"/>
                    <a:pt x="2505" y="455280"/>
                    <a:pt x="2505" y="254211"/>
                  </a:cubicBezTo>
                  <a:cubicBezTo>
                    <a:pt x="-5986" y="163924"/>
                    <a:pt x="7887" y="32416"/>
                    <a:pt x="32280" y="8023"/>
                  </a:cubicBezTo>
                  <a:cubicBezTo>
                    <a:pt x="56673" y="-16370"/>
                    <a:pt x="118435" y="22611"/>
                    <a:pt x="198055" y="22878"/>
                  </a:cubicBezTo>
                  <a:close/>
                </a:path>
              </a:pathLst>
            </a:custGeom>
            <a:solidFill>
              <a:srgbClr val="7E7F7A"/>
            </a:solidFill>
            <a:ln cap="flat" cmpd="sng" w="12700">
              <a:solidFill>
                <a:srgbClr val="7E7F7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1"/>
            <p:cNvSpPr/>
            <p:nvPr/>
          </p:nvSpPr>
          <p:spPr>
            <a:xfrm>
              <a:off x="2326120" y="360844"/>
              <a:ext cx="793756" cy="812510"/>
            </a:xfrm>
            <a:custGeom>
              <a:rect b="b" l="l" r="r" t="t"/>
              <a:pathLst>
                <a:path extrusionOk="0" h="804465" w="886878">
                  <a:moveTo>
                    <a:pt x="784932" y="0"/>
                  </a:moveTo>
                  <a:lnTo>
                    <a:pt x="791088" y="9187"/>
                  </a:lnTo>
                  <a:cubicBezTo>
                    <a:pt x="907762" y="217429"/>
                    <a:pt x="922858" y="442404"/>
                    <a:pt x="808627" y="605672"/>
                  </a:cubicBezTo>
                  <a:cubicBezTo>
                    <a:pt x="671549" y="801593"/>
                    <a:pt x="387170" y="853013"/>
                    <a:pt x="99259" y="758529"/>
                  </a:cubicBezTo>
                  <a:lnTo>
                    <a:pt x="0" y="717461"/>
                  </a:lnTo>
                  <a:lnTo>
                    <a:pt x="5421" y="645807"/>
                  </a:lnTo>
                  <a:cubicBezTo>
                    <a:pt x="18708" y="558850"/>
                    <a:pt x="51182" y="478207"/>
                    <a:pt x="98387" y="408334"/>
                  </a:cubicBezTo>
                  <a:lnTo>
                    <a:pt x="122105" y="379588"/>
                  </a:lnTo>
                  <a:lnTo>
                    <a:pt x="136096" y="347393"/>
                  </a:lnTo>
                  <a:cubicBezTo>
                    <a:pt x="243449" y="166100"/>
                    <a:pt x="476772" y="32132"/>
                    <a:pt x="757689" y="1473"/>
                  </a:cubicBezTo>
                  <a:close/>
                </a:path>
              </a:pathLst>
            </a:custGeom>
            <a:solidFill>
              <a:srgbClr val="F3AE48"/>
            </a:solidFill>
            <a:ln cap="flat" cmpd="sng" w="12700">
              <a:solidFill>
                <a:srgbClr val="F3AE4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1"/>
            <p:cNvSpPr/>
            <p:nvPr/>
          </p:nvSpPr>
          <p:spPr>
            <a:xfrm flipH="1" rot="-666956">
              <a:off x="3636327" y="313355"/>
              <a:ext cx="346362" cy="396447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E8E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1"/>
            <p:cNvSpPr/>
            <p:nvPr/>
          </p:nvSpPr>
          <p:spPr>
            <a:xfrm rot="666782">
              <a:off x="2319383" y="269476"/>
              <a:ext cx="590955" cy="632794"/>
            </a:xfrm>
            <a:custGeom>
              <a:rect b="b" l="l" r="r" t="t"/>
              <a:pathLst>
                <a:path extrusionOk="0" h="633600" w="591708">
                  <a:moveTo>
                    <a:pt x="198055" y="22878"/>
                  </a:moveTo>
                  <a:lnTo>
                    <a:pt x="533313" y="80349"/>
                  </a:lnTo>
                  <a:lnTo>
                    <a:pt x="591708" y="68584"/>
                  </a:lnTo>
                  <a:cubicBezTo>
                    <a:pt x="430092" y="162315"/>
                    <a:pt x="312105" y="292871"/>
                    <a:pt x="261838" y="434723"/>
                  </a:cubicBezTo>
                  <a:lnTo>
                    <a:pt x="254319" y="469012"/>
                  </a:lnTo>
                  <a:lnTo>
                    <a:pt x="236590" y="501793"/>
                  </a:lnTo>
                  <a:cubicBezTo>
                    <a:pt x="216143" y="540333"/>
                    <a:pt x="137358" y="675895"/>
                    <a:pt x="106542" y="620469"/>
                  </a:cubicBezTo>
                  <a:cubicBezTo>
                    <a:pt x="61228" y="428306"/>
                    <a:pt x="2505" y="455280"/>
                    <a:pt x="2505" y="254211"/>
                  </a:cubicBezTo>
                  <a:cubicBezTo>
                    <a:pt x="-5986" y="163924"/>
                    <a:pt x="7887" y="32416"/>
                    <a:pt x="32280" y="8023"/>
                  </a:cubicBezTo>
                  <a:cubicBezTo>
                    <a:pt x="56673" y="-16370"/>
                    <a:pt x="118435" y="22611"/>
                    <a:pt x="198055" y="22878"/>
                  </a:cubicBezTo>
                  <a:close/>
                </a:path>
              </a:pathLst>
            </a:custGeom>
            <a:solidFill>
              <a:srgbClr val="F3AE48"/>
            </a:solidFill>
            <a:ln cap="flat" cmpd="sng" w="12700">
              <a:solidFill>
                <a:srgbClr val="F3AE4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1"/>
            <p:cNvSpPr/>
            <p:nvPr/>
          </p:nvSpPr>
          <p:spPr>
            <a:xfrm rot="666956">
              <a:off x="2400924" y="358046"/>
              <a:ext cx="346362" cy="396447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F0E7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8" name="Google Shape;468;p11"/>
            <p:cNvCxnSpPr/>
            <p:nvPr/>
          </p:nvCxnSpPr>
          <p:spPr>
            <a:xfrm rot="10800000">
              <a:off x="2099120" y="921640"/>
              <a:ext cx="382200" cy="133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9" name="Google Shape;469;p11"/>
            <p:cNvCxnSpPr/>
            <p:nvPr/>
          </p:nvCxnSpPr>
          <p:spPr>
            <a:xfrm rot="10800000">
              <a:off x="2163080" y="1158081"/>
              <a:ext cx="22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70" name="Google Shape;470;p11"/>
            <p:cNvSpPr/>
            <p:nvPr/>
          </p:nvSpPr>
          <p:spPr>
            <a:xfrm>
              <a:off x="2801832" y="842026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1"/>
            <p:cNvSpPr/>
            <p:nvPr/>
          </p:nvSpPr>
          <p:spPr>
            <a:xfrm rot="-1656188">
              <a:off x="3484231" y="279457"/>
              <a:ext cx="424498" cy="828049"/>
            </a:xfrm>
            <a:custGeom>
              <a:rect b="b" l="l" r="r" t="t"/>
              <a:pathLst>
                <a:path extrusionOk="0" h="793698" w="429921">
                  <a:moveTo>
                    <a:pt x="123280" y="0"/>
                  </a:moveTo>
                  <a:lnTo>
                    <a:pt x="162641" y="31329"/>
                  </a:lnTo>
                  <a:cubicBezTo>
                    <a:pt x="361517" y="211996"/>
                    <a:pt x="462066" y="445804"/>
                    <a:pt x="420762" y="646831"/>
                  </a:cubicBezTo>
                  <a:lnTo>
                    <a:pt x="404101" y="693715"/>
                  </a:lnTo>
                  <a:lnTo>
                    <a:pt x="404145" y="696523"/>
                  </a:lnTo>
                  <a:lnTo>
                    <a:pt x="386395" y="793698"/>
                  </a:lnTo>
                  <a:lnTo>
                    <a:pt x="356320" y="782038"/>
                  </a:lnTo>
                  <a:cubicBezTo>
                    <a:pt x="141342" y="678298"/>
                    <a:pt x="0" y="502616"/>
                    <a:pt x="0" y="303354"/>
                  </a:cubicBezTo>
                  <a:cubicBezTo>
                    <a:pt x="0" y="223649"/>
                    <a:pt x="22615" y="147717"/>
                    <a:pt x="63511" y="78654"/>
                  </a:cubicBezTo>
                  <a:close/>
                </a:path>
              </a:pathLst>
            </a:custGeom>
            <a:solidFill>
              <a:srgbClr val="7E7F7A"/>
            </a:solidFill>
            <a:ln cap="flat" cmpd="sng" w="12700">
              <a:solidFill>
                <a:srgbClr val="7E7F7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" name="Google Shape;472;p11"/>
          <p:cNvGrpSpPr/>
          <p:nvPr/>
        </p:nvGrpSpPr>
        <p:grpSpPr>
          <a:xfrm>
            <a:off x="5133082" y="938793"/>
            <a:ext cx="1467760" cy="1179615"/>
            <a:chOff x="7916755" y="470590"/>
            <a:chExt cx="2102206" cy="1689509"/>
          </a:xfrm>
        </p:grpSpPr>
        <p:sp>
          <p:nvSpPr>
            <p:cNvPr id="473" name="Google Shape;473;p11"/>
            <p:cNvSpPr/>
            <p:nvPr/>
          </p:nvSpPr>
          <p:spPr>
            <a:xfrm flipH="1" rot="-666782">
              <a:off x="8067063" y="634901"/>
              <a:ext cx="1837345" cy="1360888"/>
            </a:xfrm>
            <a:custGeom>
              <a:rect b="b" l="l" r="r" t="t"/>
              <a:pathLst>
                <a:path extrusionOk="0" h="1362622" w="1839686">
                  <a:moveTo>
                    <a:pt x="57277" y="280294"/>
                  </a:moveTo>
                  <a:cubicBezTo>
                    <a:pt x="46812" y="280065"/>
                    <a:pt x="38378" y="282203"/>
                    <a:pt x="32280" y="288301"/>
                  </a:cubicBezTo>
                  <a:cubicBezTo>
                    <a:pt x="7887" y="312694"/>
                    <a:pt x="-5986" y="444202"/>
                    <a:pt x="2505" y="534489"/>
                  </a:cubicBezTo>
                  <a:cubicBezTo>
                    <a:pt x="2505" y="735558"/>
                    <a:pt x="61228" y="708584"/>
                    <a:pt x="106542" y="900747"/>
                  </a:cubicBezTo>
                  <a:lnTo>
                    <a:pt x="113745" y="907313"/>
                  </a:lnTo>
                  <a:lnTo>
                    <a:pt x="114302" y="917645"/>
                  </a:lnTo>
                  <a:lnTo>
                    <a:pt x="113464" y="920325"/>
                  </a:lnTo>
                  <a:cubicBezTo>
                    <a:pt x="97949" y="994547"/>
                    <a:pt x="96730" y="1073037"/>
                    <a:pt x="112273" y="1152120"/>
                  </a:cubicBezTo>
                  <a:lnTo>
                    <a:pt x="134721" y="1266329"/>
                  </a:lnTo>
                  <a:lnTo>
                    <a:pt x="163934" y="1362622"/>
                  </a:lnTo>
                  <a:lnTo>
                    <a:pt x="1839686" y="1033252"/>
                  </a:lnTo>
                  <a:lnTo>
                    <a:pt x="1830280" y="933065"/>
                  </a:lnTo>
                  <a:lnTo>
                    <a:pt x="1807832" y="818856"/>
                  </a:lnTo>
                  <a:cubicBezTo>
                    <a:pt x="1796174" y="759544"/>
                    <a:pt x="1775915" y="704109"/>
                    <a:pt x="1748604" y="653593"/>
                  </a:cubicBezTo>
                  <a:lnTo>
                    <a:pt x="1712317" y="605078"/>
                  </a:lnTo>
                  <a:lnTo>
                    <a:pt x="1716195" y="596915"/>
                  </a:lnTo>
                  <a:cubicBezTo>
                    <a:pt x="1685408" y="401896"/>
                    <a:pt x="1749971" y="404638"/>
                    <a:pt x="1673871" y="218527"/>
                  </a:cubicBezTo>
                  <a:cubicBezTo>
                    <a:pt x="1647558" y="131743"/>
                    <a:pt x="1584944" y="15268"/>
                    <a:pt x="1553133" y="1922"/>
                  </a:cubicBezTo>
                  <a:cubicBezTo>
                    <a:pt x="1521323" y="-11424"/>
                    <a:pt x="1478909" y="48033"/>
                    <a:pt x="1405313" y="78415"/>
                  </a:cubicBezTo>
                  <a:lnTo>
                    <a:pt x="1131317" y="249406"/>
                  </a:lnTo>
                  <a:lnTo>
                    <a:pt x="1040448" y="242097"/>
                  </a:lnTo>
                  <a:cubicBezTo>
                    <a:pt x="962700" y="240189"/>
                    <a:pt x="881744" y="246841"/>
                    <a:pt x="799626" y="262982"/>
                  </a:cubicBezTo>
                  <a:cubicBezTo>
                    <a:pt x="703820" y="281812"/>
                    <a:pt x="614368" y="311998"/>
                    <a:pt x="533718" y="350945"/>
                  </a:cubicBezTo>
                  <a:lnTo>
                    <a:pt x="520511" y="358432"/>
                  </a:lnTo>
                  <a:lnTo>
                    <a:pt x="198055" y="303156"/>
                  </a:lnTo>
                  <a:cubicBezTo>
                    <a:pt x="138340" y="302956"/>
                    <a:pt x="88670" y="280979"/>
                    <a:pt x="57277" y="280294"/>
                  </a:cubicBezTo>
                  <a:close/>
                </a:path>
              </a:pathLst>
            </a:custGeom>
            <a:solidFill>
              <a:srgbClr val="9A9B93"/>
            </a:solidFill>
            <a:ln cap="flat" cmpd="sng" w="12700">
              <a:solidFill>
                <a:srgbClr val="9A9B9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4" name="Google Shape;474;p11"/>
            <p:cNvGrpSpPr/>
            <p:nvPr/>
          </p:nvGrpSpPr>
          <p:grpSpPr>
            <a:xfrm>
              <a:off x="7916755" y="853740"/>
              <a:ext cx="2102206" cy="1155436"/>
              <a:chOff x="7916755" y="853740"/>
              <a:chExt cx="2102206" cy="1155436"/>
            </a:xfrm>
          </p:grpSpPr>
          <p:sp>
            <p:nvSpPr>
              <p:cNvPr id="475" name="Google Shape;475;p11"/>
              <p:cNvSpPr/>
              <p:nvPr/>
            </p:nvSpPr>
            <p:spPr>
              <a:xfrm rot="666956">
                <a:off x="8202995" y="890285"/>
                <a:ext cx="346362" cy="396447"/>
              </a:xfrm>
              <a:custGeom>
                <a:rect b="b" l="l" r="r" t="t"/>
                <a:pathLst>
                  <a:path extrusionOk="0" h="456316" w="398667">
                    <a:moveTo>
                      <a:pt x="57277" y="16"/>
                    </a:moveTo>
                    <a:cubicBezTo>
                      <a:pt x="88670" y="701"/>
                      <a:pt x="138340" y="22678"/>
                      <a:pt x="198055" y="22878"/>
                    </a:cubicBezTo>
                    <a:lnTo>
                      <a:pt x="398667" y="57268"/>
                    </a:lnTo>
                    <a:lnTo>
                      <a:pt x="335090" y="91593"/>
                    </a:lnTo>
                    <a:cubicBezTo>
                      <a:pt x="209433" y="176498"/>
                      <a:pt x="121220" y="307872"/>
                      <a:pt x="90190" y="456316"/>
                    </a:cubicBezTo>
                    <a:lnTo>
                      <a:pt x="2505" y="254211"/>
                    </a:lnTo>
                    <a:cubicBezTo>
                      <a:pt x="-5986" y="163924"/>
                      <a:pt x="7887" y="32416"/>
                      <a:pt x="32280" y="8023"/>
                    </a:cubicBezTo>
                    <a:cubicBezTo>
                      <a:pt x="38378" y="1925"/>
                      <a:pt x="46812" y="-213"/>
                      <a:pt x="57277" y="16"/>
                    </a:cubicBezTo>
                    <a:close/>
                  </a:path>
                </a:pathLst>
              </a:custGeom>
              <a:solidFill>
                <a:srgbClr val="EF9384"/>
              </a:solidFill>
              <a:ln cap="flat" cmpd="sng" w="12700">
                <a:solidFill>
                  <a:srgbClr val="EF938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 flipH="1" rot="-666956">
                <a:off x="9463417" y="883410"/>
                <a:ext cx="346362" cy="396447"/>
              </a:xfrm>
              <a:custGeom>
                <a:rect b="b" l="l" r="r" t="t"/>
                <a:pathLst>
                  <a:path extrusionOk="0" h="456316" w="398667">
                    <a:moveTo>
                      <a:pt x="57277" y="16"/>
                    </a:moveTo>
                    <a:cubicBezTo>
                      <a:pt x="88670" y="701"/>
                      <a:pt x="138340" y="22678"/>
                      <a:pt x="198055" y="22878"/>
                    </a:cubicBezTo>
                    <a:lnTo>
                      <a:pt x="398667" y="57268"/>
                    </a:lnTo>
                    <a:lnTo>
                      <a:pt x="335090" y="91593"/>
                    </a:lnTo>
                    <a:cubicBezTo>
                      <a:pt x="209433" y="176498"/>
                      <a:pt x="121220" y="307872"/>
                      <a:pt x="90190" y="456316"/>
                    </a:cubicBezTo>
                    <a:lnTo>
                      <a:pt x="2505" y="254211"/>
                    </a:lnTo>
                    <a:cubicBezTo>
                      <a:pt x="-5986" y="163924"/>
                      <a:pt x="7887" y="32416"/>
                      <a:pt x="32280" y="8023"/>
                    </a:cubicBezTo>
                    <a:cubicBezTo>
                      <a:pt x="38378" y="1925"/>
                      <a:pt x="46812" y="-213"/>
                      <a:pt x="57277" y="16"/>
                    </a:cubicBezTo>
                    <a:close/>
                  </a:path>
                </a:pathLst>
              </a:custGeom>
              <a:solidFill>
                <a:srgbClr val="EF9384"/>
              </a:solidFill>
              <a:ln cap="flat" cmpd="sng" w="12700">
                <a:solidFill>
                  <a:srgbClr val="EF938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8516150" y="1410524"/>
                <a:ext cx="937406" cy="436002"/>
              </a:xfrm>
              <a:custGeom>
                <a:rect b="b" l="l" r="r" t="t"/>
                <a:pathLst>
                  <a:path extrusionOk="0" h="436002" w="937406">
                    <a:moveTo>
                      <a:pt x="469085" y="0"/>
                    </a:moveTo>
                    <a:lnTo>
                      <a:pt x="473468" y="11451"/>
                    </a:lnTo>
                    <a:cubicBezTo>
                      <a:pt x="556882" y="171398"/>
                      <a:pt x="696229" y="307487"/>
                      <a:pt x="871621" y="403589"/>
                    </a:cubicBezTo>
                    <a:lnTo>
                      <a:pt x="937406" y="436002"/>
                    </a:lnTo>
                    <a:lnTo>
                      <a:pt x="0" y="436002"/>
                    </a:lnTo>
                    <a:lnTo>
                      <a:pt x="65785" y="403589"/>
                    </a:lnTo>
                    <a:cubicBezTo>
                      <a:pt x="211945" y="323504"/>
                      <a:pt x="333073" y="215650"/>
                      <a:pt x="417662" y="8936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11"/>
              <p:cNvSpPr/>
              <p:nvPr/>
            </p:nvSpPr>
            <p:spPr>
              <a:xfrm>
                <a:off x="8619467" y="1375420"/>
                <a:ext cx="144000" cy="1800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11"/>
              <p:cNvSpPr/>
              <p:nvPr/>
            </p:nvSpPr>
            <p:spPr>
              <a:xfrm>
                <a:off x="9229586" y="1375420"/>
                <a:ext cx="144000" cy="1800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8880798" y="1608861"/>
                <a:ext cx="204625" cy="161707"/>
              </a:xfrm>
              <a:custGeom>
                <a:rect b="b" l="l" r="r" t="t"/>
                <a:pathLst>
                  <a:path extrusionOk="0" h="373888" w="473121">
                    <a:moveTo>
                      <a:pt x="158308" y="224"/>
                    </a:moveTo>
                    <a:cubicBezTo>
                      <a:pt x="79650" y="3501"/>
                      <a:pt x="-10479" y="46108"/>
                      <a:pt x="992" y="108379"/>
                    </a:cubicBezTo>
                    <a:cubicBezTo>
                      <a:pt x="12463" y="170650"/>
                      <a:pt x="148476" y="377127"/>
                      <a:pt x="227134" y="373850"/>
                    </a:cubicBezTo>
                    <a:cubicBezTo>
                      <a:pt x="305792" y="370573"/>
                      <a:pt x="479496" y="147707"/>
                      <a:pt x="472941" y="88714"/>
                    </a:cubicBezTo>
                    <a:cubicBezTo>
                      <a:pt x="466386" y="29721"/>
                      <a:pt x="236966" y="-3053"/>
                      <a:pt x="158308" y="224"/>
                    </a:cubicBezTo>
                    <a:close/>
                  </a:path>
                </a:pathLst>
              </a:custGeom>
              <a:solidFill>
                <a:srgbClr val="EF93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81" name="Google Shape;481;p11"/>
              <p:cNvCxnSpPr>
                <a:stCxn id="480" idx="2"/>
              </p:cNvCxnSpPr>
              <p:nvPr/>
            </p:nvCxnSpPr>
            <p:spPr>
              <a:xfrm>
                <a:off x="8979211" y="1770845"/>
                <a:ext cx="3900" cy="756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EF938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82" name="Google Shape;482;p11"/>
              <p:cNvSpPr/>
              <p:nvPr/>
            </p:nvSpPr>
            <p:spPr>
              <a:xfrm>
                <a:off x="9483997" y="1734878"/>
                <a:ext cx="432114" cy="274299"/>
              </a:xfrm>
              <a:custGeom>
                <a:rect b="b" l="l" r="r" t="t"/>
                <a:pathLst>
                  <a:path extrusionOk="0" h="559793" w="702624">
                    <a:moveTo>
                      <a:pt x="355264" y="0"/>
                    </a:moveTo>
                    <a:cubicBezTo>
                      <a:pt x="547106" y="0"/>
                      <a:pt x="702624" y="137001"/>
                      <a:pt x="702624" y="306000"/>
                    </a:cubicBezTo>
                    <a:lnTo>
                      <a:pt x="697321" y="329139"/>
                    </a:lnTo>
                    <a:lnTo>
                      <a:pt x="688739" y="329139"/>
                    </a:lnTo>
                    <a:lnTo>
                      <a:pt x="693616" y="339159"/>
                    </a:lnTo>
                    <a:cubicBezTo>
                      <a:pt x="699417" y="358160"/>
                      <a:pt x="702624" y="379050"/>
                      <a:pt x="702624" y="400978"/>
                    </a:cubicBezTo>
                    <a:cubicBezTo>
                      <a:pt x="702624" y="488689"/>
                      <a:pt x="651301" y="559793"/>
                      <a:pt x="587992" y="559793"/>
                    </a:cubicBezTo>
                    <a:cubicBezTo>
                      <a:pt x="540510" y="559793"/>
                      <a:pt x="499771" y="519797"/>
                      <a:pt x="482369" y="462796"/>
                    </a:cubicBezTo>
                    <a:lnTo>
                      <a:pt x="475906" y="418450"/>
                    </a:lnTo>
                    <a:lnTo>
                      <a:pt x="469139" y="418450"/>
                    </a:lnTo>
                    <a:lnTo>
                      <a:pt x="464354" y="451288"/>
                    </a:lnTo>
                    <a:cubicBezTo>
                      <a:pt x="446952" y="508289"/>
                      <a:pt x="406212" y="548285"/>
                      <a:pt x="358730" y="548285"/>
                    </a:cubicBezTo>
                    <a:cubicBezTo>
                      <a:pt x="311249" y="548285"/>
                      <a:pt x="270509" y="508289"/>
                      <a:pt x="253107" y="451288"/>
                    </a:cubicBezTo>
                    <a:lnTo>
                      <a:pt x="248321" y="418450"/>
                    </a:lnTo>
                    <a:lnTo>
                      <a:pt x="225077" y="418450"/>
                    </a:lnTo>
                    <a:lnTo>
                      <a:pt x="220257" y="451528"/>
                    </a:lnTo>
                    <a:cubicBezTo>
                      <a:pt x="202855" y="508529"/>
                      <a:pt x="162115" y="548525"/>
                      <a:pt x="114632" y="548525"/>
                    </a:cubicBezTo>
                    <a:cubicBezTo>
                      <a:pt x="51323" y="548525"/>
                      <a:pt x="0" y="477421"/>
                      <a:pt x="0" y="389709"/>
                    </a:cubicBezTo>
                    <a:cubicBezTo>
                      <a:pt x="0" y="367781"/>
                      <a:pt x="3208" y="346891"/>
                      <a:pt x="9009" y="327891"/>
                    </a:cubicBezTo>
                    <a:lnTo>
                      <a:pt x="11669" y="322425"/>
                    </a:lnTo>
                    <a:lnTo>
                      <a:pt x="7904" y="306000"/>
                    </a:lnTo>
                    <a:cubicBezTo>
                      <a:pt x="7904" y="137001"/>
                      <a:pt x="163422" y="0"/>
                      <a:pt x="3552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11"/>
              <p:cNvSpPr/>
              <p:nvPr/>
            </p:nvSpPr>
            <p:spPr>
              <a:xfrm>
                <a:off x="8105348" y="1705931"/>
                <a:ext cx="432114" cy="274299"/>
              </a:xfrm>
              <a:custGeom>
                <a:rect b="b" l="l" r="r" t="t"/>
                <a:pathLst>
                  <a:path extrusionOk="0" h="559793" w="702624">
                    <a:moveTo>
                      <a:pt x="355264" y="0"/>
                    </a:moveTo>
                    <a:cubicBezTo>
                      <a:pt x="547106" y="0"/>
                      <a:pt x="702624" y="137001"/>
                      <a:pt x="702624" y="306000"/>
                    </a:cubicBezTo>
                    <a:lnTo>
                      <a:pt x="697321" y="329139"/>
                    </a:lnTo>
                    <a:lnTo>
                      <a:pt x="688739" y="329139"/>
                    </a:lnTo>
                    <a:lnTo>
                      <a:pt x="693616" y="339159"/>
                    </a:lnTo>
                    <a:cubicBezTo>
                      <a:pt x="699417" y="358160"/>
                      <a:pt x="702624" y="379050"/>
                      <a:pt x="702624" y="400978"/>
                    </a:cubicBezTo>
                    <a:cubicBezTo>
                      <a:pt x="702624" y="488689"/>
                      <a:pt x="651301" y="559793"/>
                      <a:pt x="587992" y="559793"/>
                    </a:cubicBezTo>
                    <a:cubicBezTo>
                      <a:pt x="540510" y="559793"/>
                      <a:pt x="499771" y="519797"/>
                      <a:pt x="482369" y="462796"/>
                    </a:cubicBezTo>
                    <a:lnTo>
                      <a:pt x="475906" y="418450"/>
                    </a:lnTo>
                    <a:lnTo>
                      <a:pt x="469139" y="418450"/>
                    </a:lnTo>
                    <a:lnTo>
                      <a:pt x="464354" y="451288"/>
                    </a:lnTo>
                    <a:cubicBezTo>
                      <a:pt x="446952" y="508289"/>
                      <a:pt x="406212" y="548285"/>
                      <a:pt x="358730" y="548285"/>
                    </a:cubicBezTo>
                    <a:cubicBezTo>
                      <a:pt x="311249" y="548285"/>
                      <a:pt x="270509" y="508289"/>
                      <a:pt x="253107" y="451288"/>
                    </a:cubicBezTo>
                    <a:lnTo>
                      <a:pt x="248321" y="418450"/>
                    </a:lnTo>
                    <a:lnTo>
                      <a:pt x="225077" y="418450"/>
                    </a:lnTo>
                    <a:lnTo>
                      <a:pt x="220257" y="451528"/>
                    </a:lnTo>
                    <a:cubicBezTo>
                      <a:pt x="202855" y="508529"/>
                      <a:pt x="162115" y="548525"/>
                      <a:pt x="114632" y="548525"/>
                    </a:cubicBezTo>
                    <a:cubicBezTo>
                      <a:pt x="51323" y="548525"/>
                      <a:pt x="0" y="477421"/>
                      <a:pt x="0" y="389709"/>
                    </a:cubicBezTo>
                    <a:cubicBezTo>
                      <a:pt x="0" y="367781"/>
                      <a:pt x="3208" y="346891"/>
                      <a:pt x="9009" y="327891"/>
                    </a:cubicBezTo>
                    <a:lnTo>
                      <a:pt x="11669" y="322425"/>
                    </a:lnTo>
                    <a:lnTo>
                      <a:pt x="7904" y="306000"/>
                    </a:lnTo>
                    <a:cubicBezTo>
                      <a:pt x="7904" y="137001"/>
                      <a:pt x="163422" y="0"/>
                      <a:pt x="3552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84" name="Google Shape;484;p11"/>
              <p:cNvCxnSpPr/>
              <p:nvPr/>
            </p:nvCxnSpPr>
            <p:spPr>
              <a:xfrm flipH="1" rot="10800000">
                <a:off x="9636761" y="1495326"/>
                <a:ext cx="382200" cy="133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5" name="Google Shape;485;p11"/>
              <p:cNvCxnSpPr/>
              <p:nvPr/>
            </p:nvCxnSpPr>
            <p:spPr>
              <a:xfrm>
                <a:off x="9789161" y="1731767"/>
                <a:ext cx="2226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6" name="Google Shape;486;p11"/>
              <p:cNvCxnSpPr/>
              <p:nvPr/>
            </p:nvCxnSpPr>
            <p:spPr>
              <a:xfrm rot="10800000">
                <a:off x="7916755" y="1455034"/>
                <a:ext cx="382200" cy="133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7" name="Google Shape;487;p11"/>
              <p:cNvCxnSpPr/>
              <p:nvPr/>
            </p:nvCxnSpPr>
            <p:spPr>
              <a:xfrm rot="10800000">
                <a:off x="7980715" y="1691475"/>
                <a:ext cx="2226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88" name="Google Shape;488;p11"/>
          <p:cNvGrpSpPr/>
          <p:nvPr/>
        </p:nvGrpSpPr>
        <p:grpSpPr>
          <a:xfrm>
            <a:off x="10330766" y="444368"/>
            <a:ext cx="1467760" cy="1179615"/>
            <a:chOff x="866584" y="816175"/>
            <a:chExt cx="2102206" cy="1689509"/>
          </a:xfrm>
        </p:grpSpPr>
        <p:sp>
          <p:nvSpPr>
            <p:cNvPr id="489" name="Google Shape;489;p11"/>
            <p:cNvSpPr/>
            <p:nvPr/>
          </p:nvSpPr>
          <p:spPr>
            <a:xfrm flipH="1" rot="-666782">
              <a:off x="1016892" y="980486"/>
              <a:ext cx="1837345" cy="1360888"/>
            </a:xfrm>
            <a:custGeom>
              <a:rect b="b" l="l" r="r" t="t"/>
              <a:pathLst>
                <a:path extrusionOk="0" h="1362622" w="1839686">
                  <a:moveTo>
                    <a:pt x="57277" y="280294"/>
                  </a:moveTo>
                  <a:cubicBezTo>
                    <a:pt x="46812" y="280065"/>
                    <a:pt x="38378" y="282203"/>
                    <a:pt x="32280" y="288301"/>
                  </a:cubicBezTo>
                  <a:cubicBezTo>
                    <a:pt x="7887" y="312694"/>
                    <a:pt x="-5986" y="444202"/>
                    <a:pt x="2505" y="534489"/>
                  </a:cubicBezTo>
                  <a:cubicBezTo>
                    <a:pt x="2505" y="735558"/>
                    <a:pt x="61228" y="708584"/>
                    <a:pt x="106542" y="900747"/>
                  </a:cubicBezTo>
                  <a:lnTo>
                    <a:pt x="113745" y="907313"/>
                  </a:lnTo>
                  <a:lnTo>
                    <a:pt x="114302" y="917645"/>
                  </a:lnTo>
                  <a:lnTo>
                    <a:pt x="113464" y="920325"/>
                  </a:lnTo>
                  <a:cubicBezTo>
                    <a:pt x="97949" y="994547"/>
                    <a:pt x="96730" y="1073037"/>
                    <a:pt x="112273" y="1152120"/>
                  </a:cubicBezTo>
                  <a:lnTo>
                    <a:pt x="134721" y="1266329"/>
                  </a:lnTo>
                  <a:lnTo>
                    <a:pt x="163934" y="1362622"/>
                  </a:lnTo>
                  <a:lnTo>
                    <a:pt x="1839686" y="1033252"/>
                  </a:lnTo>
                  <a:lnTo>
                    <a:pt x="1830280" y="933065"/>
                  </a:lnTo>
                  <a:lnTo>
                    <a:pt x="1807832" y="818856"/>
                  </a:lnTo>
                  <a:cubicBezTo>
                    <a:pt x="1796174" y="759544"/>
                    <a:pt x="1775915" y="704109"/>
                    <a:pt x="1748604" y="653593"/>
                  </a:cubicBezTo>
                  <a:lnTo>
                    <a:pt x="1712317" y="605078"/>
                  </a:lnTo>
                  <a:lnTo>
                    <a:pt x="1716195" y="596915"/>
                  </a:lnTo>
                  <a:cubicBezTo>
                    <a:pt x="1685408" y="401896"/>
                    <a:pt x="1749971" y="404638"/>
                    <a:pt x="1673871" y="218527"/>
                  </a:cubicBezTo>
                  <a:cubicBezTo>
                    <a:pt x="1647558" y="131743"/>
                    <a:pt x="1584944" y="15268"/>
                    <a:pt x="1553133" y="1922"/>
                  </a:cubicBezTo>
                  <a:cubicBezTo>
                    <a:pt x="1521323" y="-11424"/>
                    <a:pt x="1478909" y="48033"/>
                    <a:pt x="1405313" y="78415"/>
                  </a:cubicBezTo>
                  <a:lnTo>
                    <a:pt x="1131317" y="249406"/>
                  </a:lnTo>
                  <a:lnTo>
                    <a:pt x="1040448" y="242097"/>
                  </a:lnTo>
                  <a:cubicBezTo>
                    <a:pt x="962700" y="240189"/>
                    <a:pt x="881744" y="246841"/>
                    <a:pt x="799626" y="262982"/>
                  </a:cubicBezTo>
                  <a:cubicBezTo>
                    <a:pt x="703820" y="281812"/>
                    <a:pt x="614368" y="311998"/>
                    <a:pt x="533718" y="350945"/>
                  </a:cubicBezTo>
                  <a:lnTo>
                    <a:pt x="520511" y="358432"/>
                  </a:lnTo>
                  <a:lnTo>
                    <a:pt x="198055" y="303156"/>
                  </a:lnTo>
                  <a:cubicBezTo>
                    <a:pt x="138340" y="302956"/>
                    <a:pt x="88670" y="280979"/>
                    <a:pt x="57277" y="280294"/>
                  </a:cubicBezTo>
                  <a:close/>
                </a:path>
              </a:pathLst>
            </a:custGeom>
            <a:solidFill>
              <a:srgbClr val="E4AB4E"/>
            </a:solidFill>
            <a:ln cap="flat" cmpd="sng" w="12700">
              <a:solidFill>
                <a:srgbClr val="E4AB4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1"/>
            <p:cNvSpPr/>
            <p:nvPr/>
          </p:nvSpPr>
          <p:spPr>
            <a:xfrm rot="666956">
              <a:off x="1152824" y="1235870"/>
              <a:ext cx="346362" cy="396447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F0E7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1"/>
            <p:cNvSpPr/>
            <p:nvPr/>
          </p:nvSpPr>
          <p:spPr>
            <a:xfrm flipH="1" rot="-666956">
              <a:off x="2413246" y="1228995"/>
              <a:ext cx="346362" cy="396447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F0E7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1"/>
            <p:cNvSpPr/>
            <p:nvPr/>
          </p:nvSpPr>
          <p:spPr>
            <a:xfrm>
              <a:off x="1465979" y="1756109"/>
              <a:ext cx="937406" cy="436002"/>
            </a:xfrm>
            <a:custGeom>
              <a:rect b="b" l="l" r="r" t="t"/>
              <a:pathLst>
                <a:path extrusionOk="0" h="436002" w="937406">
                  <a:moveTo>
                    <a:pt x="469085" y="0"/>
                  </a:moveTo>
                  <a:lnTo>
                    <a:pt x="473468" y="11451"/>
                  </a:lnTo>
                  <a:cubicBezTo>
                    <a:pt x="556882" y="171398"/>
                    <a:pt x="696229" y="307487"/>
                    <a:pt x="871621" y="403589"/>
                  </a:cubicBezTo>
                  <a:lnTo>
                    <a:pt x="937406" y="436002"/>
                  </a:lnTo>
                  <a:lnTo>
                    <a:pt x="0" y="436002"/>
                  </a:lnTo>
                  <a:lnTo>
                    <a:pt x="65785" y="403589"/>
                  </a:lnTo>
                  <a:cubicBezTo>
                    <a:pt x="211945" y="323504"/>
                    <a:pt x="333073" y="215650"/>
                    <a:pt x="417662" y="89361"/>
                  </a:cubicBezTo>
                  <a:close/>
                </a:path>
              </a:pathLst>
            </a:custGeom>
            <a:solidFill>
              <a:srgbClr val="F0E7B4"/>
            </a:solidFill>
            <a:ln cap="flat" cmpd="sng" w="12700">
              <a:solidFill>
                <a:srgbClr val="F0E7B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1"/>
            <p:cNvSpPr/>
            <p:nvPr/>
          </p:nvSpPr>
          <p:spPr>
            <a:xfrm>
              <a:off x="1569296" y="1721005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1"/>
            <p:cNvSpPr/>
            <p:nvPr/>
          </p:nvSpPr>
          <p:spPr>
            <a:xfrm>
              <a:off x="2179415" y="1721005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1830627" y="1954446"/>
              <a:ext cx="204625" cy="161707"/>
            </a:xfrm>
            <a:custGeom>
              <a:rect b="b" l="l" r="r" t="t"/>
              <a:pathLst>
                <a:path extrusionOk="0" h="373888" w="473121">
                  <a:moveTo>
                    <a:pt x="158308" y="224"/>
                  </a:moveTo>
                  <a:cubicBezTo>
                    <a:pt x="79650" y="3501"/>
                    <a:pt x="-10479" y="46108"/>
                    <a:pt x="992" y="108379"/>
                  </a:cubicBezTo>
                  <a:cubicBezTo>
                    <a:pt x="12463" y="170650"/>
                    <a:pt x="148476" y="377127"/>
                    <a:pt x="227134" y="373850"/>
                  </a:cubicBezTo>
                  <a:cubicBezTo>
                    <a:pt x="305792" y="370573"/>
                    <a:pt x="479496" y="147707"/>
                    <a:pt x="472941" y="88714"/>
                  </a:cubicBezTo>
                  <a:cubicBezTo>
                    <a:pt x="466386" y="29721"/>
                    <a:pt x="236966" y="-3053"/>
                    <a:pt x="158308" y="224"/>
                  </a:cubicBezTo>
                  <a:close/>
                </a:path>
              </a:pathLst>
            </a:custGeom>
            <a:solidFill>
              <a:srgbClr val="EF93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6" name="Google Shape;496;p11"/>
            <p:cNvCxnSpPr>
              <a:stCxn id="495" idx="2"/>
            </p:cNvCxnSpPr>
            <p:nvPr/>
          </p:nvCxnSpPr>
          <p:spPr>
            <a:xfrm>
              <a:off x="1929040" y="2116430"/>
              <a:ext cx="3900" cy="75600"/>
            </a:xfrm>
            <a:prstGeom prst="straightConnector1">
              <a:avLst/>
            </a:prstGeom>
            <a:noFill/>
            <a:ln cap="flat" cmpd="sng" w="12700">
              <a:solidFill>
                <a:srgbClr val="EF938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97" name="Google Shape;497;p11"/>
            <p:cNvSpPr/>
            <p:nvPr/>
          </p:nvSpPr>
          <p:spPr>
            <a:xfrm>
              <a:off x="2433826" y="2080463"/>
              <a:ext cx="432114" cy="27429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rgbClr val="F0E7B4"/>
            </a:solidFill>
            <a:ln cap="flat" cmpd="sng" w="12700">
              <a:solidFill>
                <a:srgbClr val="F0E7B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1055177" y="2051516"/>
              <a:ext cx="432114" cy="27429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rgbClr val="F0E7B4"/>
            </a:solidFill>
            <a:ln cap="flat" cmpd="sng" w="12700">
              <a:solidFill>
                <a:srgbClr val="F0E7B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9" name="Google Shape;499;p11"/>
            <p:cNvCxnSpPr/>
            <p:nvPr/>
          </p:nvCxnSpPr>
          <p:spPr>
            <a:xfrm flipH="1" rot="10800000">
              <a:off x="2586590" y="1840911"/>
              <a:ext cx="382200" cy="133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0" name="Google Shape;500;p11"/>
            <p:cNvCxnSpPr/>
            <p:nvPr/>
          </p:nvCxnSpPr>
          <p:spPr>
            <a:xfrm>
              <a:off x="2738990" y="2077352"/>
              <a:ext cx="22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1" name="Google Shape;501;p11"/>
            <p:cNvCxnSpPr/>
            <p:nvPr/>
          </p:nvCxnSpPr>
          <p:spPr>
            <a:xfrm rot="10800000">
              <a:off x="866584" y="1800619"/>
              <a:ext cx="382200" cy="133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2" name="Google Shape;502;p11"/>
            <p:cNvCxnSpPr/>
            <p:nvPr/>
          </p:nvCxnSpPr>
          <p:spPr>
            <a:xfrm rot="10800000">
              <a:off x="930544" y="2037060"/>
              <a:ext cx="22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503" name="Google Shape;503;p11"/>
          <p:cNvCxnSpPr>
            <a:stCxn id="504" idx="2"/>
          </p:cNvCxnSpPr>
          <p:nvPr/>
        </p:nvCxnSpPr>
        <p:spPr>
          <a:xfrm>
            <a:off x="6078095" y="-85234"/>
            <a:ext cx="3000" cy="52800"/>
          </a:xfrm>
          <a:prstGeom prst="straightConnector1">
            <a:avLst/>
          </a:prstGeom>
          <a:noFill/>
          <a:ln cap="flat" cmpd="sng" w="12700">
            <a:solidFill>
              <a:srgbClr val="EF9384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05" name="Google Shape;505;p11"/>
          <p:cNvGrpSpPr/>
          <p:nvPr/>
        </p:nvGrpSpPr>
        <p:grpSpPr>
          <a:xfrm>
            <a:off x="522438" y="5366753"/>
            <a:ext cx="1467760" cy="1179615"/>
            <a:chOff x="5336288" y="-993072"/>
            <a:chExt cx="1467760" cy="1179615"/>
          </a:xfrm>
        </p:grpSpPr>
        <p:sp>
          <p:nvSpPr>
            <p:cNvPr id="506" name="Google Shape;506;p11"/>
            <p:cNvSpPr/>
            <p:nvPr/>
          </p:nvSpPr>
          <p:spPr>
            <a:xfrm flipH="1" rot="-666782">
              <a:off x="5441233" y="-878350"/>
              <a:ext cx="1282834" cy="950172"/>
            </a:xfrm>
            <a:custGeom>
              <a:rect b="b" l="l" r="r" t="t"/>
              <a:pathLst>
                <a:path extrusionOk="0" h="1362622" w="1839686">
                  <a:moveTo>
                    <a:pt x="57277" y="280294"/>
                  </a:moveTo>
                  <a:cubicBezTo>
                    <a:pt x="46812" y="280065"/>
                    <a:pt x="38378" y="282203"/>
                    <a:pt x="32280" y="288301"/>
                  </a:cubicBezTo>
                  <a:cubicBezTo>
                    <a:pt x="7887" y="312694"/>
                    <a:pt x="-5986" y="444202"/>
                    <a:pt x="2505" y="534489"/>
                  </a:cubicBezTo>
                  <a:cubicBezTo>
                    <a:pt x="2505" y="735558"/>
                    <a:pt x="61228" y="708584"/>
                    <a:pt x="106542" y="900747"/>
                  </a:cubicBezTo>
                  <a:lnTo>
                    <a:pt x="113745" y="907313"/>
                  </a:lnTo>
                  <a:lnTo>
                    <a:pt x="114302" y="917645"/>
                  </a:lnTo>
                  <a:lnTo>
                    <a:pt x="113464" y="920325"/>
                  </a:lnTo>
                  <a:cubicBezTo>
                    <a:pt x="97949" y="994547"/>
                    <a:pt x="96730" y="1073037"/>
                    <a:pt x="112273" y="1152120"/>
                  </a:cubicBezTo>
                  <a:lnTo>
                    <a:pt x="134721" y="1266329"/>
                  </a:lnTo>
                  <a:lnTo>
                    <a:pt x="163934" y="1362622"/>
                  </a:lnTo>
                  <a:lnTo>
                    <a:pt x="1839686" y="1033252"/>
                  </a:lnTo>
                  <a:lnTo>
                    <a:pt x="1830280" y="933065"/>
                  </a:lnTo>
                  <a:lnTo>
                    <a:pt x="1807832" y="818856"/>
                  </a:lnTo>
                  <a:cubicBezTo>
                    <a:pt x="1796174" y="759544"/>
                    <a:pt x="1775915" y="704109"/>
                    <a:pt x="1748604" y="653593"/>
                  </a:cubicBezTo>
                  <a:lnTo>
                    <a:pt x="1712317" y="605078"/>
                  </a:lnTo>
                  <a:lnTo>
                    <a:pt x="1716195" y="596915"/>
                  </a:lnTo>
                  <a:cubicBezTo>
                    <a:pt x="1685408" y="401896"/>
                    <a:pt x="1749971" y="404638"/>
                    <a:pt x="1673871" y="218527"/>
                  </a:cubicBezTo>
                  <a:cubicBezTo>
                    <a:pt x="1647558" y="131743"/>
                    <a:pt x="1584944" y="15268"/>
                    <a:pt x="1553133" y="1922"/>
                  </a:cubicBezTo>
                  <a:cubicBezTo>
                    <a:pt x="1521323" y="-11424"/>
                    <a:pt x="1478909" y="48033"/>
                    <a:pt x="1405313" y="78415"/>
                  </a:cubicBezTo>
                  <a:lnTo>
                    <a:pt x="1131317" y="249406"/>
                  </a:lnTo>
                  <a:lnTo>
                    <a:pt x="1040448" y="242097"/>
                  </a:lnTo>
                  <a:cubicBezTo>
                    <a:pt x="962700" y="240189"/>
                    <a:pt x="881744" y="246841"/>
                    <a:pt x="799626" y="262982"/>
                  </a:cubicBezTo>
                  <a:cubicBezTo>
                    <a:pt x="703820" y="281812"/>
                    <a:pt x="614368" y="311998"/>
                    <a:pt x="533718" y="350945"/>
                  </a:cubicBezTo>
                  <a:lnTo>
                    <a:pt x="520511" y="358432"/>
                  </a:lnTo>
                  <a:lnTo>
                    <a:pt x="198055" y="303156"/>
                  </a:lnTo>
                  <a:cubicBezTo>
                    <a:pt x="138340" y="302956"/>
                    <a:pt x="88670" y="280979"/>
                    <a:pt x="57277" y="280294"/>
                  </a:cubicBezTo>
                  <a:close/>
                </a:path>
              </a:pathLst>
            </a:custGeom>
            <a:solidFill>
              <a:srgbClr val="9A9B93"/>
            </a:solidFill>
            <a:ln cap="flat" cmpd="sng" w="12700">
              <a:solidFill>
                <a:srgbClr val="9A9B9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1"/>
            <p:cNvSpPr/>
            <p:nvPr/>
          </p:nvSpPr>
          <p:spPr>
            <a:xfrm rot="666956">
              <a:off x="5536140" y="-700041"/>
              <a:ext cx="241830" cy="276799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EF9384"/>
            </a:solidFill>
            <a:ln cap="flat" cmpd="sng" w="12700">
              <a:solidFill>
                <a:srgbClr val="EF938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1"/>
            <p:cNvSpPr/>
            <p:nvPr/>
          </p:nvSpPr>
          <p:spPr>
            <a:xfrm flipH="1" rot="-666956">
              <a:off x="6416167" y="-704841"/>
              <a:ext cx="241830" cy="276799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EF9384"/>
            </a:solidFill>
            <a:ln cap="flat" cmpd="sng" w="12700">
              <a:solidFill>
                <a:srgbClr val="EF938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5754785" y="-336810"/>
              <a:ext cx="654497" cy="304417"/>
            </a:xfrm>
            <a:custGeom>
              <a:rect b="b" l="l" r="r" t="t"/>
              <a:pathLst>
                <a:path extrusionOk="0" h="436002" w="937406">
                  <a:moveTo>
                    <a:pt x="469085" y="0"/>
                  </a:moveTo>
                  <a:lnTo>
                    <a:pt x="473468" y="11451"/>
                  </a:lnTo>
                  <a:cubicBezTo>
                    <a:pt x="556882" y="171398"/>
                    <a:pt x="696229" y="307487"/>
                    <a:pt x="871621" y="403589"/>
                  </a:cubicBezTo>
                  <a:lnTo>
                    <a:pt x="937406" y="436002"/>
                  </a:lnTo>
                  <a:lnTo>
                    <a:pt x="0" y="436002"/>
                  </a:lnTo>
                  <a:lnTo>
                    <a:pt x="65785" y="403589"/>
                  </a:lnTo>
                  <a:cubicBezTo>
                    <a:pt x="211945" y="323504"/>
                    <a:pt x="333073" y="215650"/>
                    <a:pt x="417662" y="8936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5826921" y="-361319"/>
              <a:ext cx="100541" cy="12567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6252906" y="-361319"/>
              <a:ext cx="100541" cy="12567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6009383" y="-198331"/>
              <a:ext cx="142869" cy="112904"/>
            </a:xfrm>
            <a:custGeom>
              <a:rect b="b" l="l" r="r" t="t"/>
              <a:pathLst>
                <a:path extrusionOk="0" h="373888" w="473121">
                  <a:moveTo>
                    <a:pt x="158308" y="224"/>
                  </a:moveTo>
                  <a:cubicBezTo>
                    <a:pt x="79650" y="3501"/>
                    <a:pt x="-10479" y="46108"/>
                    <a:pt x="992" y="108379"/>
                  </a:cubicBezTo>
                  <a:cubicBezTo>
                    <a:pt x="12463" y="170650"/>
                    <a:pt x="148476" y="377127"/>
                    <a:pt x="227134" y="373850"/>
                  </a:cubicBezTo>
                  <a:cubicBezTo>
                    <a:pt x="305792" y="370573"/>
                    <a:pt x="479496" y="147707"/>
                    <a:pt x="472941" y="88714"/>
                  </a:cubicBezTo>
                  <a:cubicBezTo>
                    <a:pt x="466386" y="29721"/>
                    <a:pt x="236966" y="-3053"/>
                    <a:pt x="158308" y="224"/>
                  </a:cubicBezTo>
                  <a:close/>
                </a:path>
              </a:pathLst>
            </a:custGeom>
            <a:solidFill>
              <a:srgbClr val="EF93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6430536" y="-110346"/>
              <a:ext cx="301702" cy="191515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5467964" y="-130557"/>
              <a:ext cx="301702" cy="191515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14" name="Google Shape;514;p11"/>
            <p:cNvCxnSpPr/>
            <p:nvPr/>
          </p:nvCxnSpPr>
          <p:spPr>
            <a:xfrm flipH="1" rot="10800000">
              <a:off x="6537196" y="-277601"/>
              <a:ext cx="266852" cy="93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5" name="Google Shape;515;p11"/>
            <p:cNvCxnSpPr/>
            <p:nvPr/>
          </p:nvCxnSpPr>
          <p:spPr>
            <a:xfrm>
              <a:off x="6643602" y="-112518"/>
              <a:ext cx="15541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6" name="Google Shape;516;p11"/>
            <p:cNvCxnSpPr/>
            <p:nvPr/>
          </p:nvCxnSpPr>
          <p:spPr>
            <a:xfrm rot="10800000">
              <a:off x="5336288" y="-305733"/>
              <a:ext cx="266852" cy="93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7" name="Google Shape;517;p11"/>
            <p:cNvCxnSpPr/>
            <p:nvPr/>
          </p:nvCxnSpPr>
          <p:spPr>
            <a:xfrm rot="10800000">
              <a:off x="5380945" y="-140650"/>
              <a:ext cx="15541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18" name="Google Shape;518;p11"/>
            <p:cNvSpPr/>
            <p:nvPr/>
          </p:nvSpPr>
          <p:spPr>
            <a:xfrm>
              <a:off x="5920850" y="-714010"/>
              <a:ext cx="331672" cy="304273"/>
            </a:xfrm>
            <a:custGeom>
              <a:rect b="b" l="l" r="r" t="t"/>
              <a:pathLst>
                <a:path extrusionOk="0" h="435796" w="650738">
                  <a:moveTo>
                    <a:pt x="166509" y="15433"/>
                  </a:moveTo>
                  <a:lnTo>
                    <a:pt x="160984" y="77658"/>
                  </a:lnTo>
                  <a:cubicBezTo>
                    <a:pt x="143759" y="233520"/>
                    <a:pt x="114590" y="335995"/>
                    <a:pt x="81505" y="335995"/>
                  </a:cubicBezTo>
                  <a:cubicBezTo>
                    <a:pt x="48421" y="335995"/>
                    <a:pt x="19251" y="233520"/>
                    <a:pt x="2027" y="77658"/>
                  </a:cubicBezTo>
                  <a:lnTo>
                    <a:pt x="0" y="54829"/>
                  </a:lnTo>
                  <a:lnTo>
                    <a:pt x="102604" y="25953"/>
                  </a:lnTo>
                  <a:close/>
                  <a:moveTo>
                    <a:pt x="482769" y="8813"/>
                  </a:moveTo>
                  <a:lnTo>
                    <a:pt x="485994" y="9016"/>
                  </a:lnTo>
                  <a:cubicBezTo>
                    <a:pt x="532428" y="14941"/>
                    <a:pt x="577489" y="23698"/>
                    <a:pt x="620813" y="35029"/>
                  </a:cubicBezTo>
                  <a:lnTo>
                    <a:pt x="650738" y="45001"/>
                  </a:lnTo>
                  <a:lnTo>
                    <a:pt x="647839" y="77658"/>
                  </a:lnTo>
                  <a:cubicBezTo>
                    <a:pt x="630614" y="233520"/>
                    <a:pt x="601445" y="335995"/>
                    <a:pt x="568360" y="335995"/>
                  </a:cubicBezTo>
                  <a:cubicBezTo>
                    <a:pt x="535276" y="335995"/>
                    <a:pt x="506106" y="233520"/>
                    <a:pt x="488882" y="77658"/>
                  </a:cubicBezTo>
                  <a:close/>
                  <a:moveTo>
                    <a:pt x="342932" y="0"/>
                  </a:moveTo>
                  <a:lnTo>
                    <a:pt x="416896" y="4662"/>
                  </a:lnTo>
                  <a:lnTo>
                    <a:pt x="413176" y="77928"/>
                  </a:lnTo>
                  <a:cubicBezTo>
                    <a:pt x="398625" y="288232"/>
                    <a:pt x="364561" y="435796"/>
                    <a:pt x="324860" y="435796"/>
                  </a:cubicBezTo>
                  <a:cubicBezTo>
                    <a:pt x="285159" y="435796"/>
                    <a:pt x="251095" y="288232"/>
                    <a:pt x="236545" y="77928"/>
                  </a:cubicBezTo>
                  <a:lnTo>
                    <a:pt x="232890" y="5947"/>
                  </a:lnTo>
                  <a:close/>
                </a:path>
              </a:pathLst>
            </a:cu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9" name="Google Shape;519;p11"/>
          <p:cNvGrpSpPr/>
          <p:nvPr/>
        </p:nvGrpSpPr>
        <p:grpSpPr>
          <a:xfrm>
            <a:off x="8956709" y="5343571"/>
            <a:ext cx="1467760" cy="1179615"/>
            <a:chOff x="8688738" y="2263928"/>
            <a:chExt cx="2102205" cy="1689509"/>
          </a:xfrm>
        </p:grpSpPr>
        <p:sp>
          <p:nvSpPr>
            <p:cNvPr id="520" name="Google Shape;520;p11"/>
            <p:cNvSpPr/>
            <p:nvPr/>
          </p:nvSpPr>
          <p:spPr>
            <a:xfrm flipH="1" rot="-666782">
              <a:off x="8839046" y="2428239"/>
              <a:ext cx="1837345" cy="1360888"/>
            </a:xfrm>
            <a:custGeom>
              <a:rect b="b" l="l" r="r" t="t"/>
              <a:pathLst>
                <a:path extrusionOk="0" h="1362622" w="1839686">
                  <a:moveTo>
                    <a:pt x="57277" y="280294"/>
                  </a:moveTo>
                  <a:cubicBezTo>
                    <a:pt x="46812" y="280065"/>
                    <a:pt x="38378" y="282203"/>
                    <a:pt x="32280" y="288301"/>
                  </a:cubicBezTo>
                  <a:cubicBezTo>
                    <a:pt x="7887" y="312694"/>
                    <a:pt x="-5986" y="444202"/>
                    <a:pt x="2505" y="534489"/>
                  </a:cubicBezTo>
                  <a:cubicBezTo>
                    <a:pt x="2505" y="735558"/>
                    <a:pt x="61228" y="708584"/>
                    <a:pt x="106542" y="900747"/>
                  </a:cubicBezTo>
                  <a:lnTo>
                    <a:pt x="113745" y="907313"/>
                  </a:lnTo>
                  <a:lnTo>
                    <a:pt x="114302" y="917645"/>
                  </a:lnTo>
                  <a:lnTo>
                    <a:pt x="113464" y="920325"/>
                  </a:lnTo>
                  <a:cubicBezTo>
                    <a:pt x="97949" y="994547"/>
                    <a:pt x="96730" y="1073037"/>
                    <a:pt x="112273" y="1152120"/>
                  </a:cubicBezTo>
                  <a:lnTo>
                    <a:pt x="134721" y="1266329"/>
                  </a:lnTo>
                  <a:lnTo>
                    <a:pt x="163934" y="1362622"/>
                  </a:lnTo>
                  <a:lnTo>
                    <a:pt x="1839686" y="1033252"/>
                  </a:lnTo>
                  <a:lnTo>
                    <a:pt x="1830280" y="933065"/>
                  </a:lnTo>
                  <a:lnTo>
                    <a:pt x="1807832" y="818856"/>
                  </a:lnTo>
                  <a:cubicBezTo>
                    <a:pt x="1796174" y="759544"/>
                    <a:pt x="1775915" y="704109"/>
                    <a:pt x="1748604" y="653593"/>
                  </a:cubicBezTo>
                  <a:lnTo>
                    <a:pt x="1712317" y="605078"/>
                  </a:lnTo>
                  <a:lnTo>
                    <a:pt x="1716195" y="596915"/>
                  </a:lnTo>
                  <a:cubicBezTo>
                    <a:pt x="1685408" y="401896"/>
                    <a:pt x="1749971" y="404638"/>
                    <a:pt x="1673871" y="218527"/>
                  </a:cubicBezTo>
                  <a:cubicBezTo>
                    <a:pt x="1647558" y="131743"/>
                    <a:pt x="1584944" y="15268"/>
                    <a:pt x="1553133" y="1922"/>
                  </a:cubicBezTo>
                  <a:cubicBezTo>
                    <a:pt x="1521323" y="-11424"/>
                    <a:pt x="1478909" y="48033"/>
                    <a:pt x="1405313" y="78415"/>
                  </a:cubicBezTo>
                  <a:lnTo>
                    <a:pt x="1131317" y="249406"/>
                  </a:lnTo>
                  <a:lnTo>
                    <a:pt x="1040448" y="242097"/>
                  </a:lnTo>
                  <a:cubicBezTo>
                    <a:pt x="962700" y="240189"/>
                    <a:pt x="881744" y="246841"/>
                    <a:pt x="799626" y="262982"/>
                  </a:cubicBezTo>
                  <a:cubicBezTo>
                    <a:pt x="703820" y="281812"/>
                    <a:pt x="614368" y="311998"/>
                    <a:pt x="533718" y="350945"/>
                  </a:cubicBezTo>
                  <a:lnTo>
                    <a:pt x="520511" y="358432"/>
                  </a:lnTo>
                  <a:lnTo>
                    <a:pt x="198055" y="303156"/>
                  </a:lnTo>
                  <a:cubicBezTo>
                    <a:pt x="138340" y="302956"/>
                    <a:pt x="88670" y="280979"/>
                    <a:pt x="57277" y="280294"/>
                  </a:cubicBezTo>
                  <a:close/>
                </a:path>
              </a:pathLst>
            </a:custGeom>
            <a:solidFill>
              <a:srgbClr val="2E2D2E"/>
            </a:solidFill>
            <a:ln cap="flat" cmpd="sng" w="12700">
              <a:solidFill>
                <a:srgbClr val="2E2D2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1"/>
            <p:cNvSpPr/>
            <p:nvPr/>
          </p:nvSpPr>
          <p:spPr>
            <a:xfrm rot="666956">
              <a:off x="8974977" y="2683623"/>
              <a:ext cx="346362" cy="396447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EF9384"/>
            </a:solidFill>
            <a:ln cap="flat" cmpd="sng" w="12700">
              <a:solidFill>
                <a:srgbClr val="EF938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1"/>
            <p:cNvSpPr/>
            <p:nvPr/>
          </p:nvSpPr>
          <p:spPr>
            <a:xfrm flipH="1" rot="-666956">
              <a:off x="10235400" y="2676748"/>
              <a:ext cx="346362" cy="396447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EF9384"/>
            </a:solidFill>
            <a:ln cap="flat" cmpd="sng" w="12700">
              <a:solidFill>
                <a:srgbClr val="EF938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9391450" y="3168758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10001569" y="3168758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9652781" y="3402199"/>
              <a:ext cx="204625" cy="161707"/>
            </a:xfrm>
            <a:custGeom>
              <a:rect b="b" l="l" r="r" t="t"/>
              <a:pathLst>
                <a:path extrusionOk="0" h="373888" w="473121">
                  <a:moveTo>
                    <a:pt x="158308" y="224"/>
                  </a:moveTo>
                  <a:cubicBezTo>
                    <a:pt x="79650" y="3501"/>
                    <a:pt x="-10479" y="46108"/>
                    <a:pt x="992" y="108379"/>
                  </a:cubicBezTo>
                  <a:cubicBezTo>
                    <a:pt x="12463" y="170650"/>
                    <a:pt x="148476" y="377127"/>
                    <a:pt x="227134" y="373850"/>
                  </a:cubicBezTo>
                  <a:cubicBezTo>
                    <a:pt x="305792" y="370573"/>
                    <a:pt x="479496" y="147707"/>
                    <a:pt x="472941" y="88714"/>
                  </a:cubicBezTo>
                  <a:cubicBezTo>
                    <a:pt x="466386" y="29721"/>
                    <a:pt x="236966" y="-3053"/>
                    <a:pt x="158308" y="224"/>
                  </a:cubicBezTo>
                  <a:close/>
                </a:path>
              </a:pathLst>
            </a:custGeom>
            <a:solidFill>
              <a:srgbClr val="EF93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6" name="Google Shape;526;p11"/>
            <p:cNvCxnSpPr>
              <a:stCxn id="525" idx="2"/>
            </p:cNvCxnSpPr>
            <p:nvPr/>
          </p:nvCxnSpPr>
          <p:spPr>
            <a:xfrm>
              <a:off x="9751194" y="3564183"/>
              <a:ext cx="3900" cy="75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27" name="Google Shape;527;p11"/>
            <p:cNvSpPr/>
            <p:nvPr/>
          </p:nvSpPr>
          <p:spPr>
            <a:xfrm>
              <a:off x="10255980" y="3528216"/>
              <a:ext cx="432114" cy="27429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8877331" y="3499269"/>
              <a:ext cx="432114" cy="27429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9" name="Google Shape;529;p11"/>
            <p:cNvCxnSpPr/>
            <p:nvPr/>
          </p:nvCxnSpPr>
          <p:spPr>
            <a:xfrm flipH="1" rot="10800000">
              <a:off x="10408744" y="3288664"/>
              <a:ext cx="382200" cy="133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0" name="Google Shape;530;p11"/>
            <p:cNvCxnSpPr/>
            <p:nvPr/>
          </p:nvCxnSpPr>
          <p:spPr>
            <a:xfrm>
              <a:off x="10561144" y="3525105"/>
              <a:ext cx="22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1" name="Google Shape;531;p11"/>
            <p:cNvCxnSpPr/>
            <p:nvPr/>
          </p:nvCxnSpPr>
          <p:spPr>
            <a:xfrm rot="10800000">
              <a:off x="8688738" y="3248372"/>
              <a:ext cx="382200" cy="133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2" name="Google Shape;532;p11"/>
            <p:cNvCxnSpPr/>
            <p:nvPr/>
          </p:nvCxnSpPr>
          <p:spPr>
            <a:xfrm rot="10800000">
              <a:off x="8752698" y="3484813"/>
              <a:ext cx="22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33" name="Google Shape;533;p1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2_Juana_Template_SlidesMania_4">
  <p:cSld name="0082_Juana_Template_SlidesMania_4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2"/>
          <p:cNvSpPr/>
          <p:nvPr/>
        </p:nvSpPr>
        <p:spPr>
          <a:xfrm>
            <a:off x="108626" y="1036009"/>
            <a:ext cx="11946193" cy="5682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6" name="Google Shape;536;p12"/>
          <p:cNvGrpSpPr/>
          <p:nvPr/>
        </p:nvGrpSpPr>
        <p:grpSpPr>
          <a:xfrm>
            <a:off x="788742" y="89875"/>
            <a:ext cx="1432216" cy="1152786"/>
            <a:chOff x="866719" y="816175"/>
            <a:chExt cx="2101936" cy="1691844"/>
          </a:xfrm>
        </p:grpSpPr>
        <p:sp>
          <p:nvSpPr>
            <p:cNvPr id="537" name="Google Shape;537;p12"/>
            <p:cNvSpPr/>
            <p:nvPr/>
          </p:nvSpPr>
          <p:spPr>
            <a:xfrm flipH="1" rot="-667188">
              <a:off x="1014839" y="980786"/>
              <a:ext cx="1839686" cy="1362622"/>
            </a:xfrm>
            <a:custGeom>
              <a:rect b="b" l="l" r="r" t="t"/>
              <a:pathLst>
                <a:path extrusionOk="0" h="1362622" w="1839686">
                  <a:moveTo>
                    <a:pt x="57277" y="280294"/>
                  </a:moveTo>
                  <a:cubicBezTo>
                    <a:pt x="46812" y="280065"/>
                    <a:pt x="38378" y="282203"/>
                    <a:pt x="32280" y="288301"/>
                  </a:cubicBezTo>
                  <a:cubicBezTo>
                    <a:pt x="7887" y="312694"/>
                    <a:pt x="-5986" y="444202"/>
                    <a:pt x="2505" y="534489"/>
                  </a:cubicBezTo>
                  <a:cubicBezTo>
                    <a:pt x="2505" y="735558"/>
                    <a:pt x="61228" y="708584"/>
                    <a:pt x="106542" y="900747"/>
                  </a:cubicBezTo>
                  <a:lnTo>
                    <a:pt x="113745" y="907313"/>
                  </a:lnTo>
                  <a:lnTo>
                    <a:pt x="114302" y="917645"/>
                  </a:lnTo>
                  <a:lnTo>
                    <a:pt x="113464" y="920325"/>
                  </a:lnTo>
                  <a:cubicBezTo>
                    <a:pt x="97949" y="994547"/>
                    <a:pt x="96730" y="1073037"/>
                    <a:pt x="112273" y="1152120"/>
                  </a:cubicBezTo>
                  <a:lnTo>
                    <a:pt x="134721" y="1266329"/>
                  </a:lnTo>
                  <a:lnTo>
                    <a:pt x="163934" y="1362622"/>
                  </a:lnTo>
                  <a:lnTo>
                    <a:pt x="1839686" y="1033252"/>
                  </a:lnTo>
                  <a:lnTo>
                    <a:pt x="1830280" y="933065"/>
                  </a:lnTo>
                  <a:lnTo>
                    <a:pt x="1807832" y="818856"/>
                  </a:lnTo>
                  <a:cubicBezTo>
                    <a:pt x="1796174" y="759544"/>
                    <a:pt x="1775915" y="704109"/>
                    <a:pt x="1748604" y="653593"/>
                  </a:cubicBezTo>
                  <a:lnTo>
                    <a:pt x="1712317" y="605078"/>
                  </a:lnTo>
                  <a:lnTo>
                    <a:pt x="1716195" y="596915"/>
                  </a:lnTo>
                  <a:cubicBezTo>
                    <a:pt x="1685408" y="401896"/>
                    <a:pt x="1749971" y="404638"/>
                    <a:pt x="1673871" y="218527"/>
                  </a:cubicBezTo>
                  <a:cubicBezTo>
                    <a:pt x="1647558" y="131743"/>
                    <a:pt x="1584944" y="15268"/>
                    <a:pt x="1553133" y="1922"/>
                  </a:cubicBezTo>
                  <a:cubicBezTo>
                    <a:pt x="1521323" y="-11424"/>
                    <a:pt x="1478909" y="48033"/>
                    <a:pt x="1405313" y="78415"/>
                  </a:cubicBezTo>
                  <a:lnTo>
                    <a:pt x="1131317" y="249406"/>
                  </a:lnTo>
                  <a:lnTo>
                    <a:pt x="1040448" y="242097"/>
                  </a:lnTo>
                  <a:cubicBezTo>
                    <a:pt x="962700" y="240189"/>
                    <a:pt x="881744" y="246841"/>
                    <a:pt x="799626" y="262982"/>
                  </a:cubicBezTo>
                  <a:cubicBezTo>
                    <a:pt x="703820" y="281812"/>
                    <a:pt x="614368" y="311998"/>
                    <a:pt x="533718" y="350945"/>
                  </a:cubicBezTo>
                  <a:lnTo>
                    <a:pt x="520511" y="358432"/>
                  </a:lnTo>
                  <a:lnTo>
                    <a:pt x="198055" y="303156"/>
                  </a:lnTo>
                  <a:cubicBezTo>
                    <a:pt x="138340" y="302956"/>
                    <a:pt x="88670" y="280979"/>
                    <a:pt x="57277" y="280294"/>
                  </a:cubicBezTo>
                  <a:close/>
                </a:path>
              </a:pathLst>
            </a:custGeom>
            <a:solidFill>
              <a:srgbClr val="E4AB4E"/>
            </a:solidFill>
            <a:ln cap="flat" cmpd="sng" w="12700">
              <a:solidFill>
                <a:srgbClr val="E4AB4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2"/>
            <p:cNvSpPr/>
            <p:nvPr/>
          </p:nvSpPr>
          <p:spPr>
            <a:xfrm rot="667188">
              <a:off x="1152855" y="1235845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F0E7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2"/>
            <p:cNvSpPr/>
            <p:nvPr/>
          </p:nvSpPr>
          <p:spPr>
            <a:xfrm flipH="1" rot="-667188">
              <a:off x="2413605" y="1228970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F0E7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1465979" y="1756109"/>
              <a:ext cx="937406" cy="436002"/>
            </a:xfrm>
            <a:custGeom>
              <a:rect b="b" l="l" r="r" t="t"/>
              <a:pathLst>
                <a:path extrusionOk="0" h="436002" w="937406">
                  <a:moveTo>
                    <a:pt x="469085" y="0"/>
                  </a:moveTo>
                  <a:lnTo>
                    <a:pt x="473468" y="11451"/>
                  </a:lnTo>
                  <a:cubicBezTo>
                    <a:pt x="556882" y="171398"/>
                    <a:pt x="696229" y="307487"/>
                    <a:pt x="871621" y="403589"/>
                  </a:cubicBezTo>
                  <a:lnTo>
                    <a:pt x="937406" y="436002"/>
                  </a:lnTo>
                  <a:lnTo>
                    <a:pt x="0" y="436002"/>
                  </a:lnTo>
                  <a:lnTo>
                    <a:pt x="65785" y="403589"/>
                  </a:lnTo>
                  <a:cubicBezTo>
                    <a:pt x="211945" y="323504"/>
                    <a:pt x="333073" y="215650"/>
                    <a:pt x="417662" y="89361"/>
                  </a:cubicBezTo>
                  <a:close/>
                </a:path>
              </a:pathLst>
            </a:custGeom>
            <a:solidFill>
              <a:srgbClr val="F0E7B4"/>
            </a:solidFill>
            <a:ln cap="flat" cmpd="sng" w="12700">
              <a:solidFill>
                <a:srgbClr val="F0E7B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1569296" y="1721005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2179415" y="1721005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1830627" y="1954446"/>
              <a:ext cx="204995" cy="162000"/>
            </a:xfrm>
            <a:custGeom>
              <a:rect b="b" l="l" r="r" t="t"/>
              <a:pathLst>
                <a:path extrusionOk="0" h="373888" w="473121">
                  <a:moveTo>
                    <a:pt x="158308" y="224"/>
                  </a:moveTo>
                  <a:cubicBezTo>
                    <a:pt x="79650" y="3501"/>
                    <a:pt x="-10479" y="46108"/>
                    <a:pt x="992" y="108379"/>
                  </a:cubicBezTo>
                  <a:cubicBezTo>
                    <a:pt x="12463" y="170650"/>
                    <a:pt x="148476" y="377127"/>
                    <a:pt x="227134" y="373850"/>
                  </a:cubicBezTo>
                  <a:cubicBezTo>
                    <a:pt x="305792" y="370573"/>
                    <a:pt x="479496" y="147707"/>
                    <a:pt x="472941" y="88714"/>
                  </a:cubicBezTo>
                  <a:cubicBezTo>
                    <a:pt x="466386" y="29721"/>
                    <a:pt x="236966" y="-3053"/>
                    <a:pt x="158308" y="224"/>
                  </a:cubicBezTo>
                  <a:close/>
                </a:path>
              </a:pathLst>
            </a:custGeom>
            <a:solidFill>
              <a:srgbClr val="EF93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4" name="Google Shape;544;p12"/>
            <p:cNvCxnSpPr>
              <a:stCxn id="543" idx="2"/>
            </p:cNvCxnSpPr>
            <p:nvPr/>
          </p:nvCxnSpPr>
          <p:spPr>
            <a:xfrm>
              <a:off x="1929040" y="2116430"/>
              <a:ext cx="3900" cy="75600"/>
            </a:xfrm>
            <a:prstGeom prst="straightConnector1">
              <a:avLst/>
            </a:prstGeom>
            <a:noFill/>
            <a:ln cap="flat" cmpd="sng" w="12700">
              <a:solidFill>
                <a:srgbClr val="EF938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45" name="Google Shape;545;p12"/>
            <p:cNvSpPr/>
            <p:nvPr/>
          </p:nvSpPr>
          <p:spPr>
            <a:xfrm>
              <a:off x="2433826" y="2080463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rgbClr val="F0E7B4"/>
            </a:solidFill>
            <a:ln cap="flat" cmpd="sng" w="12700">
              <a:solidFill>
                <a:srgbClr val="F0E7B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1055177" y="2051516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rgbClr val="F0E7B4"/>
            </a:solidFill>
            <a:ln cap="flat" cmpd="sng" w="12700">
              <a:solidFill>
                <a:srgbClr val="F0E7B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7" name="Google Shape;547;p12"/>
            <p:cNvCxnSpPr/>
            <p:nvPr/>
          </p:nvCxnSpPr>
          <p:spPr>
            <a:xfrm flipH="1" rot="10800000">
              <a:off x="2586590" y="1840818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8" name="Google Shape;548;p12"/>
            <p:cNvCxnSpPr/>
            <p:nvPr/>
          </p:nvCxnSpPr>
          <p:spPr>
            <a:xfrm flipH="1" rot="10800000">
              <a:off x="2738990" y="2077351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9" name="Google Shape;549;p12"/>
            <p:cNvCxnSpPr/>
            <p:nvPr/>
          </p:nvCxnSpPr>
          <p:spPr>
            <a:xfrm rot="10800000">
              <a:off x="866719" y="1800526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0" name="Google Shape;550;p12"/>
            <p:cNvCxnSpPr/>
            <p:nvPr/>
          </p:nvCxnSpPr>
          <p:spPr>
            <a:xfrm rot="10800000">
              <a:off x="930630" y="2037059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51" name="Google Shape;551;p12"/>
          <p:cNvGrpSpPr/>
          <p:nvPr/>
        </p:nvGrpSpPr>
        <p:grpSpPr>
          <a:xfrm>
            <a:off x="7050676" y="90049"/>
            <a:ext cx="1432216" cy="1152786"/>
            <a:chOff x="-42087" y="1544333"/>
            <a:chExt cx="2101936" cy="1691844"/>
          </a:xfrm>
        </p:grpSpPr>
        <p:sp>
          <p:nvSpPr>
            <p:cNvPr id="552" name="Google Shape;552;p12"/>
            <p:cNvSpPr/>
            <p:nvPr/>
          </p:nvSpPr>
          <p:spPr>
            <a:xfrm flipH="1" rot="-667188">
              <a:off x="106033" y="1708944"/>
              <a:ext cx="1839686" cy="1362622"/>
            </a:xfrm>
            <a:custGeom>
              <a:rect b="b" l="l" r="r" t="t"/>
              <a:pathLst>
                <a:path extrusionOk="0" h="1362622" w="1839686">
                  <a:moveTo>
                    <a:pt x="57277" y="280294"/>
                  </a:moveTo>
                  <a:cubicBezTo>
                    <a:pt x="46812" y="280065"/>
                    <a:pt x="38378" y="282203"/>
                    <a:pt x="32280" y="288301"/>
                  </a:cubicBezTo>
                  <a:cubicBezTo>
                    <a:pt x="7887" y="312694"/>
                    <a:pt x="-5986" y="444202"/>
                    <a:pt x="2505" y="534489"/>
                  </a:cubicBezTo>
                  <a:cubicBezTo>
                    <a:pt x="2505" y="735558"/>
                    <a:pt x="61228" y="708584"/>
                    <a:pt x="106542" y="900747"/>
                  </a:cubicBezTo>
                  <a:lnTo>
                    <a:pt x="113745" y="907313"/>
                  </a:lnTo>
                  <a:lnTo>
                    <a:pt x="114302" y="917645"/>
                  </a:lnTo>
                  <a:lnTo>
                    <a:pt x="113464" y="920325"/>
                  </a:lnTo>
                  <a:cubicBezTo>
                    <a:pt x="97949" y="994547"/>
                    <a:pt x="96730" y="1073037"/>
                    <a:pt x="112273" y="1152120"/>
                  </a:cubicBezTo>
                  <a:lnTo>
                    <a:pt x="134721" y="1266329"/>
                  </a:lnTo>
                  <a:lnTo>
                    <a:pt x="163934" y="1362622"/>
                  </a:lnTo>
                  <a:lnTo>
                    <a:pt x="1839686" y="1033252"/>
                  </a:lnTo>
                  <a:lnTo>
                    <a:pt x="1830280" y="933065"/>
                  </a:lnTo>
                  <a:lnTo>
                    <a:pt x="1807832" y="818856"/>
                  </a:lnTo>
                  <a:cubicBezTo>
                    <a:pt x="1796174" y="759544"/>
                    <a:pt x="1775915" y="704109"/>
                    <a:pt x="1748604" y="653593"/>
                  </a:cubicBezTo>
                  <a:lnTo>
                    <a:pt x="1712317" y="605078"/>
                  </a:lnTo>
                  <a:lnTo>
                    <a:pt x="1716195" y="596915"/>
                  </a:lnTo>
                  <a:cubicBezTo>
                    <a:pt x="1685408" y="401896"/>
                    <a:pt x="1749971" y="404638"/>
                    <a:pt x="1673871" y="218527"/>
                  </a:cubicBezTo>
                  <a:cubicBezTo>
                    <a:pt x="1647558" y="131743"/>
                    <a:pt x="1584944" y="15268"/>
                    <a:pt x="1553133" y="1922"/>
                  </a:cubicBezTo>
                  <a:cubicBezTo>
                    <a:pt x="1521323" y="-11424"/>
                    <a:pt x="1478909" y="48033"/>
                    <a:pt x="1405313" y="78415"/>
                  </a:cubicBezTo>
                  <a:lnTo>
                    <a:pt x="1131317" y="249406"/>
                  </a:lnTo>
                  <a:lnTo>
                    <a:pt x="1040448" y="242097"/>
                  </a:lnTo>
                  <a:cubicBezTo>
                    <a:pt x="962700" y="240189"/>
                    <a:pt x="881744" y="246841"/>
                    <a:pt x="799626" y="262982"/>
                  </a:cubicBezTo>
                  <a:cubicBezTo>
                    <a:pt x="703820" y="281812"/>
                    <a:pt x="614368" y="311998"/>
                    <a:pt x="533718" y="350945"/>
                  </a:cubicBezTo>
                  <a:lnTo>
                    <a:pt x="520511" y="358432"/>
                  </a:lnTo>
                  <a:lnTo>
                    <a:pt x="198055" y="303156"/>
                  </a:lnTo>
                  <a:cubicBezTo>
                    <a:pt x="138340" y="302956"/>
                    <a:pt x="88670" y="280979"/>
                    <a:pt x="57277" y="280294"/>
                  </a:cubicBezTo>
                  <a:close/>
                </a:path>
              </a:pathLst>
            </a:custGeom>
            <a:solidFill>
              <a:srgbClr val="9A9B93"/>
            </a:solidFill>
            <a:ln cap="flat" cmpd="sng" w="12700">
              <a:solidFill>
                <a:srgbClr val="9A9B9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2"/>
            <p:cNvSpPr/>
            <p:nvPr/>
          </p:nvSpPr>
          <p:spPr>
            <a:xfrm rot="667188">
              <a:off x="244049" y="1964003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EF9384"/>
            </a:solidFill>
            <a:ln cap="flat" cmpd="sng" w="12700">
              <a:solidFill>
                <a:srgbClr val="EF938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2"/>
            <p:cNvSpPr/>
            <p:nvPr/>
          </p:nvSpPr>
          <p:spPr>
            <a:xfrm flipH="1" rot="-667188">
              <a:off x="1504799" y="1957128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EF9384"/>
            </a:solidFill>
            <a:ln cap="flat" cmpd="sng" w="12700">
              <a:solidFill>
                <a:srgbClr val="EF938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557173" y="2484267"/>
              <a:ext cx="937406" cy="436002"/>
            </a:xfrm>
            <a:custGeom>
              <a:rect b="b" l="l" r="r" t="t"/>
              <a:pathLst>
                <a:path extrusionOk="0" h="436002" w="937406">
                  <a:moveTo>
                    <a:pt x="469085" y="0"/>
                  </a:moveTo>
                  <a:lnTo>
                    <a:pt x="473468" y="11451"/>
                  </a:lnTo>
                  <a:cubicBezTo>
                    <a:pt x="556882" y="171398"/>
                    <a:pt x="696229" y="307487"/>
                    <a:pt x="871621" y="403589"/>
                  </a:cubicBezTo>
                  <a:lnTo>
                    <a:pt x="937406" y="436002"/>
                  </a:lnTo>
                  <a:lnTo>
                    <a:pt x="0" y="436002"/>
                  </a:lnTo>
                  <a:lnTo>
                    <a:pt x="65785" y="403589"/>
                  </a:lnTo>
                  <a:cubicBezTo>
                    <a:pt x="211945" y="323504"/>
                    <a:pt x="333073" y="215650"/>
                    <a:pt x="417662" y="8936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660490" y="2449163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1270609" y="2449163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921821" y="2682604"/>
              <a:ext cx="204995" cy="162000"/>
            </a:xfrm>
            <a:custGeom>
              <a:rect b="b" l="l" r="r" t="t"/>
              <a:pathLst>
                <a:path extrusionOk="0" h="373888" w="473121">
                  <a:moveTo>
                    <a:pt x="158308" y="224"/>
                  </a:moveTo>
                  <a:cubicBezTo>
                    <a:pt x="79650" y="3501"/>
                    <a:pt x="-10479" y="46108"/>
                    <a:pt x="992" y="108379"/>
                  </a:cubicBezTo>
                  <a:cubicBezTo>
                    <a:pt x="12463" y="170650"/>
                    <a:pt x="148476" y="377127"/>
                    <a:pt x="227134" y="373850"/>
                  </a:cubicBezTo>
                  <a:cubicBezTo>
                    <a:pt x="305792" y="370573"/>
                    <a:pt x="479496" y="147707"/>
                    <a:pt x="472941" y="88714"/>
                  </a:cubicBezTo>
                  <a:cubicBezTo>
                    <a:pt x="466386" y="29721"/>
                    <a:pt x="236966" y="-3053"/>
                    <a:pt x="158308" y="224"/>
                  </a:cubicBezTo>
                  <a:close/>
                </a:path>
              </a:pathLst>
            </a:custGeom>
            <a:solidFill>
              <a:srgbClr val="EF93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9" name="Google Shape;559;p12"/>
            <p:cNvCxnSpPr>
              <a:stCxn id="558" idx="2"/>
            </p:cNvCxnSpPr>
            <p:nvPr/>
          </p:nvCxnSpPr>
          <p:spPr>
            <a:xfrm>
              <a:off x="1020234" y="2844588"/>
              <a:ext cx="3900" cy="75600"/>
            </a:xfrm>
            <a:prstGeom prst="straightConnector1">
              <a:avLst/>
            </a:prstGeom>
            <a:noFill/>
            <a:ln cap="flat" cmpd="sng" w="12700">
              <a:solidFill>
                <a:srgbClr val="EF938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60" name="Google Shape;560;p12"/>
            <p:cNvSpPr/>
            <p:nvPr/>
          </p:nvSpPr>
          <p:spPr>
            <a:xfrm>
              <a:off x="1525020" y="2808621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146371" y="2779674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2" name="Google Shape;562;p12"/>
            <p:cNvCxnSpPr/>
            <p:nvPr/>
          </p:nvCxnSpPr>
          <p:spPr>
            <a:xfrm flipH="1" rot="10800000">
              <a:off x="1677784" y="2568976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3" name="Google Shape;563;p12"/>
            <p:cNvCxnSpPr/>
            <p:nvPr/>
          </p:nvCxnSpPr>
          <p:spPr>
            <a:xfrm flipH="1" rot="10800000">
              <a:off x="1830184" y="2805509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4" name="Google Shape;564;p12"/>
            <p:cNvCxnSpPr/>
            <p:nvPr/>
          </p:nvCxnSpPr>
          <p:spPr>
            <a:xfrm rot="10800000">
              <a:off x="-42087" y="2528684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5" name="Google Shape;565;p12"/>
            <p:cNvCxnSpPr/>
            <p:nvPr/>
          </p:nvCxnSpPr>
          <p:spPr>
            <a:xfrm rot="10800000">
              <a:off x="21824" y="2765217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66" name="Google Shape;566;p12"/>
            <p:cNvSpPr/>
            <p:nvPr/>
          </p:nvSpPr>
          <p:spPr>
            <a:xfrm>
              <a:off x="795019" y="1944020"/>
              <a:ext cx="475590" cy="435796"/>
            </a:xfrm>
            <a:custGeom>
              <a:rect b="b" l="l" r="r" t="t"/>
              <a:pathLst>
                <a:path extrusionOk="0" h="435796" w="650738">
                  <a:moveTo>
                    <a:pt x="166509" y="15433"/>
                  </a:moveTo>
                  <a:lnTo>
                    <a:pt x="160984" y="77658"/>
                  </a:lnTo>
                  <a:cubicBezTo>
                    <a:pt x="143759" y="233520"/>
                    <a:pt x="114590" y="335995"/>
                    <a:pt x="81505" y="335995"/>
                  </a:cubicBezTo>
                  <a:cubicBezTo>
                    <a:pt x="48421" y="335995"/>
                    <a:pt x="19251" y="233520"/>
                    <a:pt x="2027" y="77658"/>
                  </a:cubicBezTo>
                  <a:lnTo>
                    <a:pt x="0" y="54829"/>
                  </a:lnTo>
                  <a:lnTo>
                    <a:pt x="102604" y="25953"/>
                  </a:lnTo>
                  <a:close/>
                  <a:moveTo>
                    <a:pt x="482769" y="8813"/>
                  </a:moveTo>
                  <a:lnTo>
                    <a:pt x="485994" y="9016"/>
                  </a:lnTo>
                  <a:cubicBezTo>
                    <a:pt x="532428" y="14941"/>
                    <a:pt x="577489" y="23698"/>
                    <a:pt x="620813" y="35029"/>
                  </a:cubicBezTo>
                  <a:lnTo>
                    <a:pt x="650738" y="45001"/>
                  </a:lnTo>
                  <a:lnTo>
                    <a:pt x="647839" y="77658"/>
                  </a:lnTo>
                  <a:cubicBezTo>
                    <a:pt x="630614" y="233520"/>
                    <a:pt x="601445" y="335995"/>
                    <a:pt x="568360" y="335995"/>
                  </a:cubicBezTo>
                  <a:cubicBezTo>
                    <a:pt x="535276" y="335995"/>
                    <a:pt x="506106" y="233520"/>
                    <a:pt x="488882" y="77658"/>
                  </a:cubicBezTo>
                  <a:close/>
                  <a:moveTo>
                    <a:pt x="342932" y="0"/>
                  </a:moveTo>
                  <a:lnTo>
                    <a:pt x="416896" y="4662"/>
                  </a:lnTo>
                  <a:lnTo>
                    <a:pt x="413176" y="77928"/>
                  </a:lnTo>
                  <a:cubicBezTo>
                    <a:pt x="398625" y="288232"/>
                    <a:pt x="364561" y="435796"/>
                    <a:pt x="324860" y="435796"/>
                  </a:cubicBezTo>
                  <a:cubicBezTo>
                    <a:pt x="285159" y="435796"/>
                    <a:pt x="251095" y="288232"/>
                    <a:pt x="236545" y="77928"/>
                  </a:cubicBezTo>
                  <a:lnTo>
                    <a:pt x="232890" y="5947"/>
                  </a:lnTo>
                  <a:close/>
                </a:path>
              </a:pathLst>
            </a:cu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7" name="Google Shape;567;p12"/>
          <p:cNvGrpSpPr/>
          <p:nvPr/>
        </p:nvGrpSpPr>
        <p:grpSpPr>
          <a:xfrm>
            <a:off x="3981860" y="104414"/>
            <a:ext cx="1432216" cy="1152786"/>
            <a:chOff x="5727376" y="500255"/>
            <a:chExt cx="2101936" cy="1691844"/>
          </a:xfrm>
        </p:grpSpPr>
        <p:sp>
          <p:nvSpPr>
            <p:cNvPr id="568" name="Google Shape;568;p12"/>
            <p:cNvSpPr/>
            <p:nvPr/>
          </p:nvSpPr>
          <p:spPr>
            <a:xfrm flipH="1" rot="-667188">
              <a:off x="5875496" y="664866"/>
              <a:ext cx="1839686" cy="1362622"/>
            </a:xfrm>
            <a:custGeom>
              <a:rect b="b" l="l" r="r" t="t"/>
              <a:pathLst>
                <a:path extrusionOk="0" h="1362622" w="1839686">
                  <a:moveTo>
                    <a:pt x="57277" y="280294"/>
                  </a:moveTo>
                  <a:cubicBezTo>
                    <a:pt x="46812" y="280065"/>
                    <a:pt x="38378" y="282203"/>
                    <a:pt x="32280" y="288301"/>
                  </a:cubicBezTo>
                  <a:cubicBezTo>
                    <a:pt x="7887" y="312694"/>
                    <a:pt x="-5986" y="444202"/>
                    <a:pt x="2505" y="534489"/>
                  </a:cubicBezTo>
                  <a:cubicBezTo>
                    <a:pt x="2505" y="735558"/>
                    <a:pt x="61228" y="708584"/>
                    <a:pt x="106542" y="900747"/>
                  </a:cubicBezTo>
                  <a:lnTo>
                    <a:pt x="113745" y="907313"/>
                  </a:lnTo>
                  <a:lnTo>
                    <a:pt x="114302" y="917645"/>
                  </a:lnTo>
                  <a:lnTo>
                    <a:pt x="113464" y="920325"/>
                  </a:lnTo>
                  <a:cubicBezTo>
                    <a:pt x="97949" y="994547"/>
                    <a:pt x="96730" y="1073037"/>
                    <a:pt x="112273" y="1152120"/>
                  </a:cubicBezTo>
                  <a:lnTo>
                    <a:pt x="134721" y="1266329"/>
                  </a:lnTo>
                  <a:lnTo>
                    <a:pt x="163934" y="1362622"/>
                  </a:lnTo>
                  <a:lnTo>
                    <a:pt x="1839686" y="1033252"/>
                  </a:lnTo>
                  <a:lnTo>
                    <a:pt x="1830280" y="933065"/>
                  </a:lnTo>
                  <a:lnTo>
                    <a:pt x="1807832" y="818856"/>
                  </a:lnTo>
                  <a:cubicBezTo>
                    <a:pt x="1796174" y="759544"/>
                    <a:pt x="1775915" y="704109"/>
                    <a:pt x="1748604" y="653593"/>
                  </a:cubicBezTo>
                  <a:lnTo>
                    <a:pt x="1712317" y="605078"/>
                  </a:lnTo>
                  <a:lnTo>
                    <a:pt x="1716195" y="596915"/>
                  </a:lnTo>
                  <a:cubicBezTo>
                    <a:pt x="1685408" y="401896"/>
                    <a:pt x="1749971" y="404638"/>
                    <a:pt x="1673871" y="218527"/>
                  </a:cubicBezTo>
                  <a:cubicBezTo>
                    <a:pt x="1647558" y="131743"/>
                    <a:pt x="1584944" y="15268"/>
                    <a:pt x="1553133" y="1922"/>
                  </a:cubicBezTo>
                  <a:cubicBezTo>
                    <a:pt x="1521323" y="-11424"/>
                    <a:pt x="1478909" y="48033"/>
                    <a:pt x="1405313" y="78415"/>
                  </a:cubicBezTo>
                  <a:lnTo>
                    <a:pt x="1131317" y="249406"/>
                  </a:lnTo>
                  <a:lnTo>
                    <a:pt x="1040448" y="242097"/>
                  </a:lnTo>
                  <a:cubicBezTo>
                    <a:pt x="962700" y="240189"/>
                    <a:pt x="881744" y="246841"/>
                    <a:pt x="799626" y="262982"/>
                  </a:cubicBezTo>
                  <a:cubicBezTo>
                    <a:pt x="703820" y="281812"/>
                    <a:pt x="614368" y="311998"/>
                    <a:pt x="533718" y="350945"/>
                  </a:cubicBezTo>
                  <a:lnTo>
                    <a:pt x="520511" y="358432"/>
                  </a:lnTo>
                  <a:lnTo>
                    <a:pt x="198055" y="303156"/>
                  </a:lnTo>
                  <a:cubicBezTo>
                    <a:pt x="138340" y="302956"/>
                    <a:pt x="88670" y="280979"/>
                    <a:pt x="57277" y="280294"/>
                  </a:cubicBezTo>
                  <a:close/>
                </a:path>
              </a:pathLst>
            </a:custGeom>
            <a:solidFill>
              <a:srgbClr val="E5E5E5"/>
            </a:solidFill>
            <a:ln cap="flat" cmpd="sng" w="12700">
              <a:solidFill>
                <a:srgbClr val="E5E5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7040072" y="1405085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6691284" y="1638526"/>
              <a:ext cx="204995" cy="162000"/>
            </a:xfrm>
            <a:custGeom>
              <a:rect b="b" l="l" r="r" t="t"/>
              <a:pathLst>
                <a:path extrusionOk="0" h="373888" w="473121">
                  <a:moveTo>
                    <a:pt x="158308" y="224"/>
                  </a:moveTo>
                  <a:cubicBezTo>
                    <a:pt x="79650" y="3501"/>
                    <a:pt x="-10479" y="46108"/>
                    <a:pt x="992" y="108379"/>
                  </a:cubicBezTo>
                  <a:cubicBezTo>
                    <a:pt x="12463" y="170650"/>
                    <a:pt x="148476" y="377127"/>
                    <a:pt x="227134" y="373850"/>
                  </a:cubicBezTo>
                  <a:cubicBezTo>
                    <a:pt x="305792" y="370573"/>
                    <a:pt x="479496" y="147707"/>
                    <a:pt x="472941" y="88714"/>
                  </a:cubicBezTo>
                  <a:cubicBezTo>
                    <a:pt x="466386" y="29721"/>
                    <a:pt x="236966" y="-3053"/>
                    <a:pt x="158308" y="224"/>
                  </a:cubicBezTo>
                  <a:close/>
                </a:path>
              </a:pathLst>
            </a:custGeom>
            <a:solidFill>
              <a:srgbClr val="EF93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71" name="Google Shape;571;p12"/>
            <p:cNvCxnSpPr>
              <a:stCxn id="570" idx="2"/>
            </p:cNvCxnSpPr>
            <p:nvPr/>
          </p:nvCxnSpPr>
          <p:spPr>
            <a:xfrm>
              <a:off x="6789697" y="1800510"/>
              <a:ext cx="3900" cy="75600"/>
            </a:xfrm>
            <a:prstGeom prst="straightConnector1">
              <a:avLst/>
            </a:prstGeom>
            <a:noFill/>
            <a:ln cap="flat" cmpd="sng" w="12700">
              <a:solidFill>
                <a:srgbClr val="EF938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72" name="Google Shape;572;p12"/>
            <p:cNvSpPr/>
            <p:nvPr/>
          </p:nvSpPr>
          <p:spPr>
            <a:xfrm>
              <a:off x="7294483" y="1764543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rgbClr val="E5E5E5"/>
            </a:solidFill>
            <a:ln cap="flat" cmpd="sng" w="12700">
              <a:solidFill>
                <a:srgbClr val="E5E5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2"/>
            <p:cNvSpPr/>
            <p:nvPr/>
          </p:nvSpPr>
          <p:spPr>
            <a:xfrm>
              <a:off x="5915834" y="1735596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rgbClr val="E5E5E5"/>
            </a:solidFill>
            <a:ln cap="flat" cmpd="sng" w="12700">
              <a:solidFill>
                <a:srgbClr val="E5E5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74" name="Google Shape;574;p12"/>
            <p:cNvCxnSpPr/>
            <p:nvPr/>
          </p:nvCxnSpPr>
          <p:spPr>
            <a:xfrm flipH="1" rot="10800000">
              <a:off x="7447247" y="1524898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5" name="Google Shape;575;p12"/>
            <p:cNvCxnSpPr/>
            <p:nvPr/>
          </p:nvCxnSpPr>
          <p:spPr>
            <a:xfrm flipH="1" rot="10800000">
              <a:off x="7599647" y="1761431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76" name="Google Shape;576;p12"/>
            <p:cNvSpPr/>
            <p:nvPr/>
          </p:nvSpPr>
          <p:spPr>
            <a:xfrm flipH="1" rot="-667188">
              <a:off x="7111810" y="804474"/>
              <a:ext cx="591708" cy="633600"/>
            </a:xfrm>
            <a:custGeom>
              <a:rect b="b" l="l" r="r" t="t"/>
              <a:pathLst>
                <a:path extrusionOk="0" h="633600" w="591708">
                  <a:moveTo>
                    <a:pt x="198055" y="22878"/>
                  </a:moveTo>
                  <a:lnTo>
                    <a:pt x="533313" y="80349"/>
                  </a:lnTo>
                  <a:lnTo>
                    <a:pt x="591708" y="68584"/>
                  </a:lnTo>
                  <a:cubicBezTo>
                    <a:pt x="430092" y="162315"/>
                    <a:pt x="312105" y="292871"/>
                    <a:pt x="261838" y="434723"/>
                  </a:cubicBezTo>
                  <a:lnTo>
                    <a:pt x="254319" y="469012"/>
                  </a:lnTo>
                  <a:lnTo>
                    <a:pt x="236590" y="501793"/>
                  </a:lnTo>
                  <a:cubicBezTo>
                    <a:pt x="216143" y="540333"/>
                    <a:pt x="137358" y="675895"/>
                    <a:pt x="106542" y="620469"/>
                  </a:cubicBezTo>
                  <a:cubicBezTo>
                    <a:pt x="61228" y="428306"/>
                    <a:pt x="2505" y="455280"/>
                    <a:pt x="2505" y="254211"/>
                  </a:cubicBezTo>
                  <a:cubicBezTo>
                    <a:pt x="-5986" y="163924"/>
                    <a:pt x="7887" y="32416"/>
                    <a:pt x="32280" y="8023"/>
                  </a:cubicBezTo>
                  <a:cubicBezTo>
                    <a:pt x="56673" y="-16370"/>
                    <a:pt x="118435" y="22611"/>
                    <a:pt x="198055" y="22878"/>
                  </a:cubicBezTo>
                  <a:close/>
                </a:path>
              </a:pathLst>
            </a:custGeom>
            <a:solidFill>
              <a:srgbClr val="7E7F7A"/>
            </a:solidFill>
            <a:ln cap="flat" cmpd="sng" w="12700">
              <a:solidFill>
                <a:srgbClr val="7E7F7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2"/>
            <p:cNvSpPr/>
            <p:nvPr/>
          </p:nvSpPr>
          <p:spPr>
            <a:xfrm>
              <a:off x="5954241" y="923903"/>
              <a:ext cx="794856" cy="811685"/>
            </a:xfrm>
            <a:custGeom>
              <a:rect b="b" l="l" r="r" t="t"/>
              <a:pathLst>
                <a:path extrusionOk="0" h="804465" w="886878">
                  <a:moveTo>
                    <a:pt x="784932" y="0"/>
                  </a:moveTo>
                  <a:lnTo>
                    <a:pt x="791088" y="9187"/>
                  </a:lnTo>
                  <a:cubicBezTo>
                    <a:pt x="907762" y="217429"/>
                    <a:pt x="922858" y="442404"/>
                    <a:pt x="808627" y="605672"/>
                  </a:cubicBezTo>
                  <a:cubicBezTo>
                    <a:pt x="671549" y="801593"/>
                    <a:pt x="387170" y="853013"/>
                    <a:pt x="99259" y="758529"/>
                  </a:cubicBezTo>
                  <a:lnTo>
                    <a:pt x="0" y="717461"/>
                  </a:lnTo>
                  <a:lnTo>
                    <a:pt x="5421" y="645807"/>
                  </a:lnTo>
                  <a:cubicBezTo>
                    <a:pt x="18708" y="558850"/>
                    <a:pt x="51182" y="478207"/>
                    <a:pt x="98387" y="408334"/>
                  </a:cubicBezTo>
                  <a:lnTo>
                    <a:pt x="122105" y="379588"/>
                  </a:lnTo>
                  <a:lnTo>
                    <a:pt x="136096" y="347393"/>
                  </a:lnTo>
                  <a:cubicBezTo>
                    <a:pt x="243449" y="166100"/>
                    <a:pt x="476772" y="32132"/>
                    <a:pt x="757689" y="1473"/>
                  </a:cubicBezTo>
                  <a:close/>
                </a:path>
              </a:pathLst>
            </a:custGeom>
            <a:solidFill>
              <a:srgbClr val="F3AE48"/>
            </a:solidFill>
            <a:ln cap="flat" cmpd="sng" w="12700">
              <a:solidFill>
                <a:srgbClr val="F3AE4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2"/>
            <p:cNvSpPr/>
            <p:nvPr/>
          </p:nvSpPr>
          <p:spPr>
            <a:xfrm flipH="1" rot="-667188">
              <a:off x="7264807" y="876389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E8E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2"/>
            <p:cNvSpPr/>
            <p:nvPr/>
          </p:nvSpPr>
          <p:spPr>
            <a:xfrm rot="667188">
              <a:off x="5947376" y="832627"/>
              <a:ext cx="591708" cy="633600"/>
            </a:xfrm>
            <a:custGeom>
              <a:rect b="b" l="l" r="r" t="t"/>
              <a:pathLst>
                <a:path extrusionOk="0" h="633600" w="591708">
                  <a:moveTo>
                    <a:pt x="198055" y="22878"/>
                  </a:moveTo>
                  <a:lnTo>
                    <a:pt x="533313" y="80349"/>
                  </a:lnTo>
                  <a:lnTo>
                    <a:pt x="591708" y="68584"/>
                  </a:lnTo>
                  <a:cubicBezTo>
                    <a:pt x="430092" y="162315"/>
                    <a:pt x="312105" y="292871"/>
                    <a:pt x="261838" y="434723"/>
                  </a:cubicBezTo>
                  <a:lnTo>
                    <a:pt x="254319" y="469012"/>
                  </a:lnTo>
                  <a:lnTo>
                    <a:pt x="236590" y="501793"/>
                  </a:lnTo>
                  <a:cubicBezTo>
                    <a:pt x="216143" y="540333"/>
                    <a:pt x="137358" y="675895"/>
                    <a:pt x="106542" y="620469"/>
                  </a:cubicBezTo>
                  <a:cubicBezTo>
                    <a:pt x="61228" y="428306"/>
                    <a:pt x="2505" y="455280"/>
                    <a:pt x="2505" y="254211"/>
                  </a:cubicBezTo>
                  <a:cubicBezTo>
                    <a:pt x="-5986" y="163924"/>
                    <a:pt x="7887" y="32416"/>
                    <a:pt x="32280" y="8023"/>
                  </a:cubicBezTo>
                  <a:cubicBezTo>
                    <a:pt x="56673" y="-16370"/>
                    <a:pt x="118435" y="22611"/>
                    <a:pt x="198055" y="22878"/>
                  </a:cubicBezTo>
                  <a:close/>
                </a:path>
              </a:pathLst>
            </a:custGeom>
            <a:solidFill>
              <a:srgbClr val="F3AE48"/>
            </a:solidFill>
            <a:ln cap="flat" cmpd="sng" w="12700">
              <a:solidFill>
                <a:srgbClr val="F3AE4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2"/>
            <p:cNvSpPr/>
            <p:nvPr/>
          </p:nvSpPr>
          <p:spPr>
            <a:xfrm rot="667188">
              <a:off x="6029076" y="921080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F0E7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81" name="Google Shape;581;p12"/>
            <p:cNvCxnSpPr/>
            <p:nvPr/>
          </p:nvCxnSpPr>
          <p:spPr>
            <a:xfrm rot="10800000">
              <a:off x="5727376" y="1484606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2" name="Google Shape;582;p12"/>
            <p:cNvCxnSpPr/>
            <p:nvPr/>
          </p:nvCxnSpPr>
          <p:spPr>
            <a:xfrm rot="10800000">
              <a:off x="5791287" y="1721139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83" name="Google Shape;583;p12"/>
            <p:cNvSpPr/>
            <p:nvPr/>
          </p:nvSpPr>
          <p:spPr>
            <a:xfrm>
              <a:off x="6429953" y="1405085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2"/>
            <p:cNvSpPr/>
            <p:nvPr/>
          </p:nvSpPr>
          <p:spPr>
            <a:xfrm rot="-1655801">
              <a:off x="7112659" y="842353"/>
              <a:ext cx="424597" cy="827991"/>
            </a:xfrm>
            <a:custGeom>
              <a:rect b="b" l="l" r="r" t="t"/>
              <a:pathLst>
                <a:path extrusionOk="0" h="793698" w="429921">
                  <a:moveTo>
                    <a:pt x="123280" y="0"/>
                  </a:moveTo>
                  <a:lnTo>
                    <a:pt x="162641" y="31329"/>
                  </a:lnTo>
                  <a:cubicBezTo>
                    <a:pt x="361517" y="211996"/>
                    <a:pt x="462066" y="445804"/>
                    <a:pt x="420762" y="646831"/>
                  </a:cubicBezTo>
                  <a:lnTo>
                    <a:pt x="404101" y="693715"/>
                  </a:lnTo>
                  <a:lnTo>
                    <a:pt x="404145" y="696523"/>
                  </a:lnTo>
                  <a:lnTo>
                    <a:pt x="386395" y="793698"/>
                  </a:lnTo>
                  <a:lnTo>
                    <a:pt x="356320" y="782038"/>
                  </a:lnTo>
                  <a:cubicBezTo>
                    <a:pt x="141342" y="678298"/>
                    <a:pt x="0" y="502616"/>
                    <a:pt x="0" y="303354"/>
                  </a:cubicBezTo>
                  <a:cubicBezTo>
                    <a:pt x="0" y="223649"/>
                    <a:pt x="22615" y="147717"/>
                    <a:pt x="63511" y="78654"/>
                  </a:cubicBezTo>
                  <a:close/>
                </a:path>
              </a:pathLst>
            </a:custGeom>
            <a:solidFill>
              <a:srgbClr val="7E7F7A"/>
            </a:solidFill>
            <a:ln cap="flat" cmpd="sng" w="12700">
              <a:solidFill>
                <a:srgbClr val="7E7F7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5" name="Google Shape;585;p12"/>
          <p:cNvGrpSpPr/>
          <p:nvPr/>
        </p:nvGrpSpPr>
        <p:grpSpPr>
          <a:xfrm>
            <a:off x="10153104" y="98084"/>
            <a:ext cx="1432216" cy="1152786"/>
            <a:chOff x="6607932" y="2192100"/>
            <a:chExt cx="2101936" cy="1691844"/>
          </a:xfrm>
        </p:grpSpPr>
        <p:sp>
          <p:nvSpPr>
            <p:cNvPr id="586" name="Google Shape;586;p12"/>
            <p:cNvSpPr/>
            <p:nvPr/>
          </p:nvSpPr>
          <p:spPr>
            <a:xfrm flipH="1" rot="-667188">
              <a:off x="6756052" y="2356711"/>
              <a:ext cx="1839686" cy="1362622"/>
            </a:xfrm>
            <a:custGeom>
              <a:rect b="b" l="l" r="r" t="t"/>
              <a:pathLst>
                <a:path extrusionOk="0" h="1362622" w="1839686">
                  <a:moveTo>
                    <a:pt x="57277" y="280294"/>
                  </a:moveTo>
                  <a:cubicBezTo>
                    <a:pt x="46812" y="280065"/>
                    <a:pt x="38378" y="282203"/>
                    <a:pt x="32280" y="288301"/>
                  </a:cubicBezTo>
                  <a:cubicBezTo>
                    <a:pt x="7887" y="312694"/>
                    <a:pt x="-5986" y="444202"/>
                    <a:pt x="2505" y="534489"/>
                  </a:cubicBezTo>
                  <a:cubicBezTo>
                    <a:pt x="2505" y="735558"/>
                    <a:pt x="61228" y="708584"/>
                    <a:pt x="106542" y="900747"/>
                  </a:cubicBezTo>
                  <a:lnTo>
                    <a:pt x="113745" y="907313"/>
                  </a:lnTo>
                  <a:lnTo>
                    <a:pt x="114302" y="917645"/>
                  </a:lnTo>
                  <a:lnTo>
                    <a:pt x="113464" y="920325"/>
                  </a:lnTo>
                  <a:cubicBezTo>
                    <a:pt x="97949" y="994547"/>
                    <a:pt x="96730" y="1073037"/>
                    <a:pt x="112273" y="1152120"/>
                  </a:cubicBezTo>
                  <a:lnTo>
                    <a:pt x="134721" y="1266329"/>
                  </a:lnTo>
                  <a:lnTo>
                    <a:pt x="163934" y="1362622"/>
                  </a:lnTo>
                  <a:lnTo>
                    <a:pt x="1839686" y="1033252"/>
                  </a:lnTo>
                  <a:lnTo>
                    <a:pt x="1830280" y="933065"/>
                  </a:lnTo>
                  <a:lnTo>
                    <a:pt x="1807832" y="818856"/>
                  </a:lnTo>
                  <a:cubicBezTo>
                    <a:pt x="1796174" y="759544"/>
                    <a:pt x="1775915" y="704109"/>
                    <a:pt x="1748604" y="653593"/>
                  </a:cubicBezTo>
                  <a:lnTo>
                    <a:pt x="1712317" y="605078"/>
                  </a:lnTo>
                  <a:lnTo>
                    <a:pt x="1716195" y="596915"/>
                  </a:lnTo>
                  <a:cubicBezTo>
                    <a:pt x="1685408" y="401896"/>
                    <a:pt x="1749971" y="404638"/>
                    <a:pt x="1673871" y="218527"/>
                  </a:cubicBezTo>
                  <a:cubicBezTo>
                    <a:pt x="1647558" y="131743"/>
                    <a:pt x="1584944" y="15268"/>
                    <a:pt x="1553133" y="1922"/>
                  </a:cubicBezTo>
                  <a:cubicBezTo>
                    <a:pt x="1521323" y="-11424"/>
                    <a:pt x="1478909" y="48033"/>
                    <a:pt x="1405313" y="78415"/>
                  </a:cubicBezTo>
                  <a:lnTo>
                    <a:pt x="1131317" y="249406"/>
                  </a:lnTo>
                  <a:lnTo>
                    <a:pt x="1040448" y="242097"/>
                  </a:lnTo>
                  <a:cubicBezTo>
                    <a:pt x="962700" y="240189"/>
                    <a:pt x="881744" y="246841"/>
                    <a:pt x="799626" y="262982"/>
                  </a:cubicBezTo>
                  <a:cubicBezTo>
                    <a:pt x="703820" y="281812"/>
                    <a:pt x="614368" y="311998"/>
                    <a:pt x="533718" y="350945"/>
                  </a:cubicBezTo>
                  <a:lnTo>
                    <a:pt x="520511" y="358432"/>
                  </a:lnTo>
                  <a:lnTo>
                    <a:pt x="198055" y="303156"/>
                  </a:lnTo>
                  <a:cubicBezTo>
                    <a:pt x="138340" y="302956"/>
                    <a:pt x="88670" y="280979"/>
                    <a:pt x="57277" y="280294"/>
                  </a:cubicBezTo>
                  <a:close/>
                </a:path>
              </a:pathLst>
            </a:custGeom>
            <a:solidFill>
              <a:srgbClr val="E5E5E5"/>
            </a:solidFill>
            <a:ln cap="flat" cmpd="sng" w="12700">
              <a:solidFill>
                <a:srgbClr val="E5E5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2"/>
            <p:cNvSpPr/>
            <p:nvPr/>
          </p:nvSpPr>
          <p:spPr>
            <a:xfrm>
              <a:off x="7920628" y="3096930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2"/>
            <p:cNvSpPr/>
            <p:nvPr/>
          </p:nvSpPr>
          <p:spPr>
            <a:xfrm>
              <a:off x="7571840" y="3330371"/>
              <a:ext cx="204995" cy="162000"/>
            </a:xfrm>
            <a:custGeom>
              <a:rect b="b" l="l" r="r" t="t"/>
              <a:pathLst>
                <a:path extrusionOk="0" h="373888" w="473121">
                  <a:moveTo>
                    <a:pt x="158308" y="224"/>
                  </a:moveTo>
                  <a:cubicBezTo>
                    <a:pt x="79650" y="3501"/>
                    <a:pt x="-10479" y="46108"/>
                    <a:pt x="992" y="108379"/>
                  </a:cubicBezTo>
                  <a:cubicBezTo>
                    <a:pt x="12463" y="170650"/>
                    <a:pt x="148476" y="377127"/>
                    <a:pt x="227134" y="373850"/>
                  </a:cubicBezTo>
                  <a:cubicBezTo>
                    <a:pt x="305792" y="370573"/>
                    <a:pt x="479496" y="147707"/>
                    <a:pt x="472941" y="88714"/>
                  </a:cubicBezTo>
                  <a:cubicBezTo>
                    <a:pt x="466386" y="29721"/>
                    <a:pt x="236966" y="-3053"/>
                    <a:pt x="158308" y="224"/>
                  </a:cubicBezTo>
                  <a:close/>
                </a:path>
              </a:pathLst>
            </a:custGeom>
            <a:solidFill>
              <a:srgbClr val="EF93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89" name="Google Shape;589;p12"/>
            <p:cNvCxnSpPr>
              <a:stCxn id="588" idx="2"/>
            </p:cNvCxnSpPr>
            <p:nvPr/>
          </p:nvCxnSpPr>
          <p:spPr>
            <a:xfrm>
              <a:off x="7670253" y="3492355"/>
              <a:ext cx="3900" cy="75600"/>
            </a:xfrm>
            <a:prstGeom prst="straightConnector1">
              <a:avLst/>
            </a:prstGeom>
            <a:noFill/>
            <a:ln cap="flat" cmpd="sng" w="12700">
              <a:solidFill>
                <a:srgbClr val="EF938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90" name="Google Shape;590;p12"/>
            <p:cNvSpPr/>
            <p:nvPr/>
          </p:nvSpPr>
          <p:spPr>
            <a:xfrm>
              <a:off x="8175039" y="3456388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rgbClr val="E5E5E5"/>
            </a:solidFill>
            <a:ln cap="flat" cmpd="sng" w="12700">
              <a:solidFill>
                <a:srgbClr val="E5E5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2"/>
            <p:cNvSpPr/>
            <p:nvPr/>
          </p:nvSpPr>
          <p:spPr>
            <a:xfrm>
              <a:off x="6796390" y="3427441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rgbClr val="E5E5E5"/>
            </a:solidFill>
            <a:ln cap="flat" cmpd="sng" w="12700">
              <a:solidFill>
                <a:srgbClr val="E5E5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92" name="Google Shape;592;p12"/>
            <p:cNvCxnSpPr/>
            <p:nvPr/>
          </p:nvCxnSpPr>
          <p:spPr>
            <a:xfrm flipH="1" rot="10800000">
              <a:off x="8327803" y="3216743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3" name="Google Shape;593;p12"/>
            <p:cNvCxnSpPr/>
            <p:nvPr/>
          </p:nvCxnSpPr>
          <p:spPr>
            <a:xfrm flipH="1" rot="10800000">
              <a:off x="8480203" y="3453276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94" name="Google Shape;594;p12"/>
            <p:cNvSpPr/>
            <p:nvPr/>
          </p:nvSpPr>
          <p:spPr>
            <a:xfrm>
              <a:off x="6834797" y="2615748"/>
              <a:ext cx="794856" cy="811685"/>
            </a:xfrm>
            <a:custGeom>
              <a:rect b="b" l="l" r="r" t="t"/>
              <a:pathLst>
                <a:path extrusionOk="0" h="804465" w="886878">
                  <a:moveTo>
                    <a:pt x="784932" y="0"/>
                  </a:moveTo>
                  <a:lnTo>
                    <a:pt x="791088" y="9187"/>
                  </a:lnTo>
                  <a:cubicBezTo>
                    <a:pt x="907762" y="217429"/>
                    <a:pt x="922858" y="442404"/>
                    <a:pt x="808627" y="605672"/>
                  </a:cubicBezTo>
                  <a:cubicBezTo>
                    <a:pt x="671549" y="801593"/>
                    <a:pt x="387170" y="853013"/>
                    <a:pt x="99259" y="758529"/>
                  </a:cubicBezTo>
                  <a:lnTo>
                    <a:pt x="0" y="717461"/>
                  </a:lnTo>
                  <a:lnTo>
                    <a:pt x="5421" y="645807"/>
                  </a:lnTo>
                  <a:cubicBezTo>
                    <a:pt x="18708" y="558850"/>
                    <a:pt x="51182" y="478207"/>
                    <a:pt x="98387" y="408334"/>
                  </a:cubicBezTo>
                  <a:lnTo>
                    <a:pt x="122105" y="379588"/>
                  </a:lnTo>
                  <a:lnTo>
                    <a:pt x="136096" y="347393"/>
                  </a:lnTo>
                  <a:cubicBezTo>
                    <a:pt x="243449" y="166100"/>
                    <a:pt x="476772" y="32132"/>
                    <a:pt x="757689" y="1473"/>
                  </a:cubicBezTo>
                  <a:close/>
                </a:path>
              </a:pathLst>
            </a:custGeom>
            <a:solidFill>
              <a:srgbClr val="7E7F7A"/>
            </a:solidFill>
            <a:ln cap="flat" cmpd="sng" w="12700">
              <a:solidFill>
                <a:srgbClr val="7E7F7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2"/>
            <p:cNvSpPr/>
            <p:nvPr/>
          </p:nvSpPr>
          <p:spPr>
            <a:xfrm flipH="1" rot="-667188">
              <a:off x="8145363" y="2578066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E7E5B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2"/>
            <p:cNvSpPr/>
            <p:nvPr/>
          </p:nvSpPr>
          <p:spPr>
            <a:xfrm rot="667188">
              <a:off x="6827932" y="2524472"/>
              <a:ext cx="591708" cy="633600"/>
            </a:xfrm>
            <a:custGeom>
              <a:rect b="b" l="l" r="r" t="t"/>
              <a:pathLst>
                <a:path extrusionOk="0" h="633600" w="591708">
                  <a:moveTo>
                    <a:pt x="198055" y="22878"/>
                  </a:moveTo>
                  <a:lnTo>
                    <a:pt x="533313" y="80349"/>
                  </a:lnTo>
                  <a:lnTo>
                    <a:pt x="591708" y="68584"/>
                  </a:lnTo>
                  <a:cubicBezTo>
                    <a:pt x="430092" y="162315"/>
                    <a:pt x="312105" y="292871"/>
                    <a:pt x="261838" y="434723"/>
                  </a:cubicBezTo>
                  <a:lnTo>
                    <a:pt x="254319" y="469012"/>
                  </a:lnTo>
                  <a:lnTo>
                    <a:pt x="236590" y="501793"/>
                  </a:lnTo>
                  <a:cubicBezTo>
                    <a:pt x="216143" y="540333"/>
                    <a:pt x="137358" y="675895"/>
                    <a:pt x="106542" y="620469"/>
                  </a:cubicBezTo>
                  <a:cubicBezTo>
                    <a:pt x="61228" y="428306"/>
                    <a:pt x="2505" y="455280"/>
                    <a:pt x="2505" y="254211"/>
                  </a:cubicBezTo>
                  <a:cubicBezTo>
                    <a:pt x="-5986" y="163924"/>
                    <a:pt x="7887" y="32416"/>
                    <a:pt x="32280" y="8023"/>
                  </a:cubicBezTo>
                  <a:cubicBezTo>
                    <a:pt x="56673" y="-16370"/>
                    <a:pt x="118435" y="22611"/>
                    <a:pt x="198055" y="22878"/>
                  </a:cubicBezTo>
                  <a:close/>
                </a:path>
              </a:pathLst>
            </a:custGeom>
            <a:solidFill>
              <a:srgbClr val="7E7F7A"/>
            </a:solidFill>
            <a:ln cap="flat" cmpd="sng" w="12700">
              <a:solidFill>
                <a:srgbClr val="7E7F7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2"/>
            <p:cNvSpPr/>
            <p:nvPr/>
          </p:nvSpPr>
          <p:spPr>
            <a:xfrm rot="667188">
              <a:off x="6909632" y="2612925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F0E7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98" name="Google Shape;598;p12"/>
            <p:cNvCxnSpPr/>
            <p:nvPr/>
          </p:nvCxnSpPr>
          <p:spPr>
            <a:xfrm rot="10800000">
              <a:off x="6607932" y="3176451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9" name="Google Shape;599;p12"/>
            <p:cNvCxnSpPr/>
            <p:nvPr/>
          </p:nvCxnSpPr>
          <p:spPr>
            <a:xfrm rot="10800000">
              <a:off x="6671843" y="3412984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00" name="Google Shape;600;p12"/>
            <p:cNvSpPr/>
            <p:nvPr/>
          </p:nvSpPr>
          <p:spPr>
            <a:xfrm>
              <a:off x="7310509" y="3096930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1" name="Google Shape;601;p12"/>
          <p:cNvGrpSpPr/>
          <p:nvPr/>
        </p:nvGrpSpPr>
        <p:grpSpPr>
          <a:xfrm>
            <a:off x="2385734" y="86693"/>
            <a:ext cx="1432216" cy="1152786"/>
            <a:chOff x="7916890" y="470590"/>
            <a:chExt cx="2101936" cy="1691844"/>
          </a:xfrm>
        </p:grpSpPr>
        <p:sp>
          <p:nvSpPr>
            <p:cNvPr id="602" name="Google Shape;602;p12"/>
            <p:cNvSpPr/>
            <p:nvPr/>
          </p:nvSpPr>
          <p:spPr>
            <a:xfrm flipH="1" rot="-667188">
              <a:off x="8065010" y="635201"/>
              <a:ext cx="1839686" cy="1362622"/>
            </a:xfrm>
            <a:custGeom>
              <a:rect b="b" l="l" r="r" t="t"/>
              <a:pathLst>
                <a:path extrusionOk="0" h="1362622" w="1839686">
                  <a:moveTo>
                    <a:pt x="57277" y="280294"/>
                  </a:moveTo>
                  <a:cubicBezTo>
                    <a:pt x="46812" y="280065"/>
                    <a:pt x="38378" y="282203"/>
                    <a:pt x="32280" y="288301"/>
                  </a:cubicBezTo>
                  <a:cubicBezTo>
                    <a:pt x="7887" y="312694"/>
                    <a:pt x="-5986" y="444202"/>
                    <a:pt x="2505" y="534489"/>
                  </a:cubicBezTo>
                  <a:cubicBezTo>
                    <a:pt x="2505" y="735558"/>
                    <a:pt x="61228" y="708584"/>
                    <a:pt x="106542" y="900747"/>
                  </a:cubicBezTo>
                  <a:lnTo>
                    <a:pt x="113745" y="907313"/>
                  </a:lnTo>
                  <a:lnTo>
                    <a:pt x="114302" y="917645"/>
                  </a:lnTo>
                  <a:lnTo>
                    <a:pt x="113464" y="920325"/>
                  </a:lnTo>
                  <a:cubicBezTo>
                    <a:pt x="97949" y="994547"/>
                    <a:pt x="96730" y="1073037"/>
                    <a:pt x="112273" y="1152120"/>
                  </a:cubicBezTo>
                  <a:lnTo>
                    <a:pt x="134721" y="1266329"/>
                  </a:lnTo>
                  <a:lnTo>
                    <a:pt x="163934" y="1362622"/>
                  </a:lnTo>
                  <a:lnTo>
                    <a:pt x="1839686" y="1033252"/>
                  </a:lnTo>
                  <a:lnTo>
                    <a:pt x="1830280" y="933065"/>
                  </a:lnTo>
                  <a:lnTo>
                    <a:pt x="1807832" y="818856"/>
                  </a:lnTo>
                  <a:cubicBezTo>
                    <a:pt x="1796174" y="759544"/>
                    <a:pt x="1775915" y="704109"/>
                    <a:pt x="1748604" y="653593"/>
                  </a:cubicBezTo>
                  <a:lnTo>
                    <a:pt x="1712317" y="605078"/>
                  </a:lnTo>
                  <a:lnTo>
                    <a:pt x="1716195" y="596915"/>
                  </a:lnTo>
                  <a:cubicBezTo>
                    <a:pt x="1685408" y="401896"/>
                    <a:pt x="1749971" y="404638"/>
                    <a:pt x="1673871" y="218527"/>
                  </a:cubicBezTo>
                  <a:cubicBezTo>
                    <a:pt x="1647558" y="131743"/>
                    <a:pt x="1584944" y="15268"/>
                    <a:pt x="1553133" y="1922"/>
                  </a:cubicBezTo>
                  <a:cubicBezTo>
                    <a:pt x="1521323" y="-11424"/>
                    <a:pt x="1478909" y="48033"/>
                    <a:pt x="1405313" y="78415"/>
                  </a:cubicBezTo>
                  <a:lnTo>
                    <a:pt x="1131317" y="249406"/>
                  </a:lnTo>
                  <a:lnTo>
                    <a:pt x="1040448" y="242097"/>
                  </a:lnTo>
                  <a:cubicBezTo>
                    <a:pt x="962700" y="240189"/>
                    <a:pt x="881744" y="246841"/>
                    <a:pt x="799626" y="262982"/>
                  </a:cubicBezTo>
                  <a:cubicBezTo>
                    <a:pt x="703820" y="281812"/>
                    <a:pt x="614368" y="311998"/>
                    <a:pt x="533718" y="350945"/>
                  </a:cubicBezTo>
                  <a:lnTo>
                    <a:pt x="520511" y="358432"/>
                  </a:lnTo>
                  <a:lnTo>
                    <a:pt x="198055" y="303156"/>
                  </a:lnTo>
                  <a:cubicBezTo>
                    <a:pt x="138340" y="302956"/>
                    <a:pt x="88670" y="280979"/>
                    <a:pt x="57277" y="280294"/>
                  </a:cubicBezTo>
                  <a:close/>
                </a:path>
              </a:pathLst>
            </a:custGeom>
            <a:solidFill>
              <a:srgbClr val="9A9B93"/>
            </a:solidFill>
            <a:ln cap="flat" cmpd="sng" w="12700">
              <a:solidFill>
                <a:srgbClr val="9A9B9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3" name="Google Shape;603;p12"/>
            <p:cNvGrpSpPr/>
            <p:nvPr/>
          </p:nvGrpSpPr>
          <p:grpSpPr>
            <a:xfrm>
              <a:off x="7916890" y="853740"/>
              <a:ext cx="2101936" cy="1155147"/>
              <a:chOff x="7916890" y="853740"/>
              <a:chExt cx="2101936" cy="1155147"/>
            </a:xfrm>
          </p:grpSpPr>
          <p:sp>
            <p:nvSpPr>
              <p:cNvPr id="604" name="Google Shape;604;p12"/>
              <p:cNvSpPr/>
              <p:nvPr/>
            </p:nvSpPr>
            <p:spPr>
              <a:xfrm rot="667188">
                <a:off x="8203026" y="890260"/>
                <a:ext cx="345971" cy="396000"/>
              </a:xfrm>
              <a:custGeom>
                <a:rect b="b" l="l" r="r" t="t"/>
                <a:pathLst>
                  <a:path extrusionOk="0" h="456316" w="398667">
                    <a:moveTo>
                      <a:pt x="57277" y="16"/>
                    </a:moveTo>
                    <a:cubicBezTo>
                      <a:pt x="88670" y="701"/>
                      <a:pt x="138340" y="22678"/>
                      <a:pt x="198055" y="22878"/>
                    </a:cubicBezTo>
                    <a:lnTo>
                      <a:pt x="398667" y="57268"/>
                    </a:lnTo>
                    <a:lnTo>
                      <a:pt x="335090" y="91593"/>
                    </a:lnTo>
                    <a:cubicBezTo>
                      <a:pt x="209433" y="176498"/>
                      <a:pt x="121220" y="307872"/>
                      <a:pt x="90190" y="456316"/>
                    </a:cubicBezTo>
                    <a:lnTo>
                      <a:pt x="2505" y="254211"/>
                    </a:lnTo>
                    <a:cubicBezTo>
                      <a:pt x="-5986" y="163924"/>
                      <a:pt x="7887" y="32416"/>
                      <a:pt x="32280" y="8023"/>
                    </a:cubicBezTo>
                    <a:cubicBezTo>
                      <a:pt x="38378" y="1925"/>
                      <a:pt x="46812" y="-213"/>
                      <a:pt x="57277" y="16"/>
                    </a:cubicBezTo>
                    <a:close/>
                  </a:path>
                </a:pathLst>
              </a:custGeom>
              <a:solidFill>
                <a:srgbClr val="EF9384"/>
              </a:solidFill>
              <a:ln cap="flat" cmpd="sng" w="12700">
                <a:solidFill>
                  <a:srgbClr val="EF938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12"/>
              <p:cNvSpPr/>
              <p:nvPr/>
            </p:nvSpPr>
            <p:spPr>
              <a:xfrm flipH="1" rot="-667188">
                <a:off x="9463776" y="883385"/>
                <a:ext cx="345971" cy="396000"/>
              </a:xfrm>
              <a:custGeom>
                <a:rect b="b" l="l" r="r" t="t"/>
                <a:pathLst>
                  <a:path extrusionOk="0" h="456316" w="398667">
                    <a:moveTo>
                      <a:pt x="57277" y="16"/>
                    </a:moveTo>
                    <a:cubicBezTo>
                      <a:pt x="88670" y="701"/>
                      <a:pt x="138340" y="22678"/>
                      <a:pt x="198055" y="22878"/>
                    </a:cubicBezTo>
                    <a:lnTo>
                      <a:pt x="398667" y="57268"/>
                    </a:lnTo>
                    <a:lnTo>
                      <a:pt x="335090" y="91593"/>
                    </a:lnTo>
                    <a:cubicBezTo>
                      <a:pt x="209433" y="176498"/>
                      <a:pt x="121220" y="307872"/>
                      <a:pt x="90190" y="456316"/>
                    </a:cubicBezTo>
                    <a:lnTo>
                      <a:pt x="2505" y="254211"/>
                    </a:lnTo>
                    <a:cubicBezTo>
                      <a:pt x="-5986" y="163924"/>
                      <a:pt x="7887" y="32416"/>
                      <a:pt x="32280" y="8023"/>
                    </a:cubicBezTo>
                    <a:cubicBezTo>
                      <a:pt x="38378" y="1925"/>
                      <a:pt x="46812" y="-213"/>
                      <a:pt x="57277" y="16"/>
                    </a:cubicBezTo>
                    <a:close/>
                  </a:path>
                </a:pathLst>
              </a:custGeom>
              <a:solidFill>
                <a:srgbClr val="EF9384"/>
              </a:solidFill>
              <a:ln cap="flat" cmpd="sng" w="12700">
                <a:solidFill>
                  <a:srgbClr val="EF938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12"/>
              <p:cNvSpPr/>
              <p:nvPr/>
            </p:nvSpPr>
            <p:spPr>
              <a:xfrm>
                <a:off x="8516150" y="1410524"/>
                <a:ext cx="937406" cy="436002"/>
              </a:xfrm>
              <a:custGeom>
                <a:rect b="b" l="l" r="r" t="t"/>
                <a:pathLst>
                  <a:path extrusionOk="0" h="436002" w="937406">
                    <a:moveTo>
                      <a:pt x="469085" y="0"/>
                    </a:moveTo>
                    <a:lnTo>
                      <a:pt x="473468" y="11451"/>
                    </a:lnTo>
                    <a:cubicBezTo>
                      <a:pt x="556882" y="171398"/>
                      <a:pt x="696229" y="307487"/>
                      <a:pt x="871621" y="403589"/>
                    </a:cubicBezTo>
                    <a:lnTo>
                      <a:pt x="937406" y="436002"/>
                    </a:lnTo>
                    <a:lnTo>
                      <a:pt x="0" y="436002"/>
                    </a:lnTo>
                    <a:lnTo>
                      <a:pt x="65785" y="403589"/>
                    </a:lnTo>
                    <a:cubicBezTo>
                      <a:pt x="211945" y="323504"/>
                      <a:pt x="333073" y="215650"/>
                      <a:pt x="417662" y="8936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12"/>
              <p:cNvSpPr/>
              <p:nvPr/>
            </p:nvSpPr>
            <p:spPr>
              <a:xfrm>
                <a:off x="8619467" y="1375420"/>
                <a:ext cx="144000" cy="1800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12"/>
              <p:cNvSpPr/>
              <p:nvPr/>
            </p:nvSpPr>
            <p:spPr>
              <a:xfrm>
                <a:off x="9229586" y="1375420"/>
                <a:ext cx="144000" cy="1800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12"/>
              <p:cNvSpPr/>
              <p:nvPr/>
            </p:nvSpPr>
            <p:spPr>
              <a:xfrm>
                <a:off x="8880798" y="1608861"/>
                <a:ext cx="204995" cy="162000"/>
              </a:xfrm>
              <a:custGeom>
                <a:rect b="b" l="l" r="r" t="t"/>
                <a:pathLst>
                  <a:path extrusionOk="0" h="373888" w="473121">
                    <a:moveTo>
                      <a:pt x="158308" y="224"/>
                    </a:moveTo>
                    <a:cubicBezTo>
                      <a:pt x="79650" y="3501"/>
                      <a:pt x="-10479" y="46108"/>
                      <a:pt x="992" y="108379"/>
                    </a:cubicBezTo>
                    <a:cubicBezTo>
                      <a:pt x="12463" y="170650"/>
                      <a:pt x="148476" y="377127"/>
                      <a:pt x="227134" y="373850"/>
                    </a:cubicBezTo>
                    <a:cubicBezTo>
                      <a:pt x="305792" y="370573"/>
                      <a:pt x="479496" y="147707"/>
                      <a:pt x="472941" y="88714"/>
                    </a:cubicBezTo>
                    <a:cubicBezTo>
                      <a:pt x="466386" y="29721"/>
                      <a:pt x="236966" y="-3053"/>
                      <a:pt x="158308" y="224"/>
                    </a:cubicBezTo>
                    <a:close/>
                  </a:path>
                </a:pathLst>
              </a:custGeom>
              <a:solidFill>
                <a:srgbClr val="EF93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10" name="Google Shape;610;p12"/>
              <p:cNvCxnSpPr>
                <a:stCxn id="609" idx="2"/>
              </p:cNvCxnSpPr>
              <p:nvPr/>
            </p:nvCxnSpPr>
            <p:spPr>
              <a:xfrm>
                <a:off x="8979211" y="1770845"/>
                <a:ext cx="3900" cy="756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EF938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611" name="Google Shape;611;p12"/>
              <p:cNvSpPr/>
              <p:nvPr/>
            </p:nvSpPr>
            <p:spPr>
              <a:xfrm>
                <a:off x="9483997" y="1734878"/>
                <a:ext cx="432620" cy="274009"/>
              </a:xfrm>
              <a:custGeom>
                <a:rect b="b" l="l" r="r" t="t"/>
                <a:pathLst>
                  <a:path extrusionOk="0" h="559793" w="702624">
                    <a:moveTo>
                      <a:pt x="355264" y="0"/>
                    </a:moveTo>
                    <a:cubicBezTo>
                      <a:pt x="547106" y="0"/>
                      <a:pt x="702624" y="137001"/>
                      <a:pt x="702624" y="306000"/>
                    </a:cubicBezTo>
                    <a:lnTo>
                      <a:pt x="697321" y="329139"/>
                    </a:lnTo>
                    <a:lnTo>
                      <a:pt x="688739" y="329139"/>
                    </a:lnTo>
                    <a:lnTo>
                      <a:pt x="693616" y="339159"/>
                    </a:lnTo>
                    <a:cubicBezTo>
                      <a:pt x="699417" y="358160"/>
                      <a:pt x="702624" y="379050"/>
                      <a:pt x="702624" y="400978"/>
                    </a:cubicBezTo>
                    <a:cubicBezTo>
                      <a:pt x="702624" y="488689"/>
                      <a:pt x="651301" y="559793"/>
                      <a:pt x="587992" y="559793"/>
                    </a:cubicBezTo>
                    <a:cubicBezTo>
                      <a:pt x="540510" y="559793"/>
                      <a:pt x="499771" y="519797"/>
                      <a:pt x="482369" y="462796"/>
                    </a:cubicBezTo>
                    <a:lnTo>
                      <a:pt x="475906" y="418450"/>
                    </a:lnTo>
                    <a:lnTo>
                      <a:pt x="469139" y="418450"/>
                    </a:lnTo>
                    <a:lnTo>
                      <a:pt x="464354" y="451288"/>
                    </a:lnTo>
                    <a:cubicBezTo>
                      <a:pt x="446952" y="508289"/>
                      <a:pt x="406212" y="548285"/>
                      <a:pt x="358730" y="548285"/>
                    </a:cubicBezTo>
                    <a:cubicBezTo>
                      <a:pt x="311249" y="548285"/>
                      <a:pt x="270509" y="508289"/>
                      <a:pt x="253107" y="451288"/>
                    </a:cubicBezTo>
                    <a:lnTo>
                      <a:pt x="248321" y="418450"/>
                    </a:lnTo>
                    <a:lnTo>
                      <a:pt x="225077" y="418450"/>
                    </a:lnTo>
                    <a:lnTo>
                      <a:pt x="220257" y="451528"/>
                    </a:lnTo>
                    <a:cubicBezTo>
                      <a:pt x="202855" y="508529"/>
                      <a:pt x="162115" y="548525"/>
                      <a:pt x="114632" y="548525"/>
                    </a:cubicBezTo>
                    <a:cubicBezTo>
                      <a:pt x="51323" y="548525"/>
                      <a:pt x="0" y="477421"/>
                      <a:pt x="0" y="389709"/>
                    </a:cubicBezTo>
                    <a:cubicBezTo>
                      <a:pt x="0" y="367781"/>
                      <a:pt x="3208" y="346891"/>
                      <a:pt x="9009" y="327891"/>
                    </a:cubicBezTo>
                    <a:lnTo>
                      <a:pt x="11669" y="322425"/>
                    </a:lnTo>
                    <a:lnTo>
                      <a:pt x="7904" y="306000"/>
                    </a:lnTo>
                    <a:cubicBezTo>
                      <a:pt x="7904" y="137001"/>
                      <a:pt x="163422" y="0"/>
                      <a:pt x="3552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12"/>
              <p:cNvSpPr/>
              <p:nvPr/>
            </p:nvSpPr>
            <p:spPr>
              <a:xfrm>
                <a:off x="8105348" y="1705931"/>
                <a:ext cx="432620" cy="274009"/>
              </a:xfrm>
              <a:custGeom>
                <a:rect b="b" l="l" r="r" t="t"/>
                <a:pathLst>
                  <a:path extrusionOk="0" h="559793" w="702624">
                    <a:moveTo>
                      <a:pt x="355264" y="0"/>
                    </a:moveTo>
                    <a:cubicBezTo>
                      <a:pt x="547106" y="0"/>
                      <a:pt x="702624" y="137001"/>
                      <a:pt x="702624" y="306000"/>
                    </a:cubicBezTo>
                    <a:lnTo>
                      <a:pt x="697321" y="329139"/>
                    </a:lnTo>
                    <a:lnTo>
                      <a:pt x="688739" y="329139"/>
                    </a:lnTo>
                    <a:lnTo>
                      <a:pt x="693616" y="339159"/>
                    </a:lnTo>
                    <a:cubicBezTo>
                      <a:pt x="699417" y="358160"/>
                      <a:pt x="702624" y="379050"/>
                      <a:pt x="702624" y="400978"/>
                    </a:cubicBezTo>
                    <a:cubicBezTo>
                      <a:pt x="702624" y="488689"/>
                      <a:pt x="651301" y="559793"/>
                      <a:pt x="587992" y="559793"/>
                    </a:cubicBezTo>
                    <a:cubicBezTo>
                      <a:pt x="540510" y="559793"/>
                      <a:pt x="499771" y="519797"/>
                      <a:pt x="482369" y="462796"/>
                    </a:cubicBezTo>
                    <a:lnTo>
                      <a:pt x="475906" y="418450"/>
                    </a:lnTo>
                    <a:lnTo>
                      <a:pt x="469139" y="418450"/>
                    </a:lnTo>
                    <a:lnTo>
                      <a:pt x="464354" y="451288"/>
                    </a:lnTo>
                    <a:cubicBezTo>
                      <a:pt x="446952" y="508289"/>
                      <a:pt x="406212" y="548285"/>
                      <a:pt x="358730" y="548285"/>
                    </a:cubicBezTo>
                    <a:cubicBezTo>
                      <a:pt x="311249" y="548285"/>
                      <a:pt x="270509" y="508289"/>
                      <a:pt x="253107" y="451288"/>
                    </a:cubicBezTo>
                    <a:lnTo>
                      <a:pt x="248321" y="418450"/>
                    </a:lnTo>
                    <a:lnTo>
                      <a:pt x="225077" y="418450"/>
                    </a:lnTo>
                    <a:lnTo>
                      <a:pt x="220257" y="451528"/>
                    </a:lnTo>
                    <a:cubicBezTo>
                      <a:pt x="202855" y="508529"/>
                      <a:pt x="162115" y="548525"/>
                      <a:pt x="114632" y="548525"/>
                    </a:cubicBezTo>
                    <a:cubicBezTo>
                      <a:pt x="51323" y="548525"/>
                      <a:pt x="0" y="477421"/>
                      <a:pt x="0" y="389709"/>
                    </a:cubicBezTo>
                    <a:cubicBezTo>
                      <a:pt x="0" y="367781"/>
                      <a:pt x="3208" y="346891"/>
                      <a:pt x="9009" y="327891"/>
                    </a:cubicBezTo>
                    <a:lnTo>
                      <a:pt x="11669" y="322425"/>
                    </a:lnTo>
                    <a:lnTo>
                      <a:pt x="7904" y="306000"/>
                    </a:lnTo>
                    <a:cubicBezTo>
                      <a:pt x="7904" y="137001"/>
                      <a:pt x="163422" y="0"/>
                      <a:pt x="3552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13" name="Google Shape;613;p12"/>
              <p:cNvCxnSpPr/>
              <p:nvPr/>
            </p:nvCxnSpPr>
            <p:spPr>
              <a:xfrm flipH="1" rot="10800000">
                <a:off x="9636761" y="1495233"/>
                <a:ext cx="382065" cy="133293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14" name="Google Shape;614;p12"/>
              <p:cNvCxnSpPr/>
              <p:nvPr/>
            </p:nvCxnSpPr>
            <p:spPr>
              <a:xfrm flipH="1" rot="10800000">
                <a:off x="9789161" y="1731766"/>
                <a:ext cx="222514" cy="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15" name="Google Shape;615;p12"/>
              <p:cNvCxnSpPr/>
              <p:nvPr/>
            </p:nvCxnSpPr>
            <p:spPr>
              <a:xfrm rot="10800000">
                <a:off x="7916890" y="1454941"/>
                <a:ext cx="382065" cy="133293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16" name="Google Shape;616;p12"/>
              <p:cNvCxnSpPr/>
              <p:nvPr/>
            </p:nvCxnSpPr>
            <p:spPr>
              <a:xfrm rot="10800000">
                <a:off x="7980801" y="1691474"/>
                <a:ext cx="222514" cy="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617" name="Google Shape;617;p12"/>
          <p:cNvGrpSpPr/>
          <p:nvPr/>
        </p:nvGrpSpPr>
        <p:grpSpPr>
          <a:xfrm>
            <a:off x="5477358" y="98798"/>
            <a:ext cx="1432216" cy="1152786"/>
            <a:chOff x="8688873" y="2263928"/>
            <a:chExt cx="2101935" cy="1691844"/>
          </a:xfrm>
        </p:grpSpPr>
        <p:sp>
          <p:nvSpPr>
            <p:cNvPr id="618" name="Google Shape;618;p12"/>
            <p:cNvSpPr/>
            <p:nvPr/>
          </p:nvSpPr>
          <p:spPr>
            <a:xfrm flipH="1" rot="-667188">
              <a:off x="8836993" y="2428539"/>
              <a:ext cx="1839686" cy="1362622"/>
            </a:xfrm>
            <a:custGeom>
              <a:rect b="b" l="l" r="r" t="t"/>
              <a:pathLst>
                <a:path extrusionOk="0" h="1362622" w="1839686">
                  <a:moveTo>
                    <a:pt x="57277" y="280294"/>
                  </a:moveTo>
                  <a:cubicBezTo>
                    <a:pt x="46812" y="280065"/>
                    <a:pt x="38378" y="282203"/>
                    <a:pt x="32280" y="288301"/>
                  </a:cubicBezTo>
                  <a:cubicBezTo>
                    <a:pt x="7887" y="312694"/>
                    <a:pt x="-5986" y="444202"/>
                    <a:pt x="2505" y="534489"/>
                  </a:cubicBezTo>
                  <a:cubicBezTo>
                    <a:pt x="2505" y="735558"/>
                    <a:pt x="61228" y="708584"/>
                    <a:pt x="106542" y="900747"/>
                  </a:cubicBezTo>
                  <a:lnTo>
                    <a:pt x="113745" y="907313"/>
                  </a:lnTo>
                  <a:lnTo>
                    <a:pt x="114302" y="917645"/>
                  </a:lnTo>
                  <a:lnTo>
                    <a:pt x="113464" y="920325"/>
                  </a:lnTo>
                  <a:cubicBezTo>
                    <a:pt x="97949" y="994547"/>
                    <a:pt x="96730" y="1073037"/>
                    <a:pt x="112273" y="1152120"/>
                  </a:cubicBezTo>
                  <a:lnTo>
                    <a:pt x="134721" y="1266329"/>
                  </a:lnTo>
                  <a:lnTo>
                    <a:pt x="163934" y="1362622"/>
                  </a:lnTo>
                  <a:lnTo>
                    <a:pt x="1839686" y="1033252"/>
                  </a:lnTo>
                  <a:lnTo>
                    <a:pt x="1830280" y="933065"/>
                  </a:lnTo>
                  <a:lnTo>
                    <a:pt x="1807832" y="818856"/>
                  </a:lnTo>
                  <a:cubicBezTo>
                    <a:pt x="1796174" y="759544"/>
                    <a:pt x="1775915" y="704109"/>
                    <a:pt x="1748604" y="653593"/>
                  </a:cubicBezTo>
                  <a:lnTo>
                    <a:pt x="1712317" y="605078"/>
                  </a:lnTo>
                  <a:lnTo>
                    <a:pt x="1716195" y="596915"/>
                  </a:lnTo>
                  <a:cubicBezTo>
                    <a:pt x="1685408" y="401896"/>
                    <a:pt x="1749971" y="404638"/>
                    <a:pt x="1673871" y="218527"/>
                  </a:cubicBezTo>
                  <a:cubicBezTo>
                    <a:pt x="1647558" y="131743"/>
                    <a:pt x="1584944" y="15268"/>
                    <a:pt x="1553133" y="1922"/>
                  </a:cubicBezTo>
                  <a:cubicBezTo>
                    <a:pt x="1521323" y="-11424"/>
                    <a:pt x="1478909" y="48033"/>
                    <a:pt x="1405313" y="78415"/>
                  </a:cubicBezTo>
                  <a:lnTo>
                    <a:pt x="1131317" y="249406"/>
                  </a:lnTo>
                  <a:lnTo>
                    <a:pt x="1040448" y="242097"/>
                  </a:lnTo>
                  <a:cubicBezTo>
                    <a:pt x="962700" y="240189"/>
                    <a:pt x="881744" y="246841"/>
                    <a:pt x="799626" y="262982"/>
                  </a:cubicBezTo>
                  <a:cubicBezTo>
                    <a:pt x="703820" y="281812"/>
                    <a:pt x="614368" y="311998"/>
                    <a:pt x="533718" y="350945"/>
                  </a:cubicBezTo>
                  <a:lnTo>
                    <a:pt x="520511" y="358432"/>
                  </a:lnTo>
                  <a:lnTo>
                    <a:pt x="198055" y="303156"/>
                  </a:lnTo>
                  <a:cubicBezTo>
                    <a:pt x="138340" y="302956"/>
                    <a:pt x="88670" y="280979"/>
                    <a:pt x="57277" y="280294"/>
                  </a:cubicBezTo>
                  <a:close/>
                </a:path>
              </a:pathLst>
            </a:custGeom>
            <a:solidFill>
              <a:srgbClr val="2E2D2E"/>
            </a:solidFill>
            <a:ln cap="flat" cmpd="sng" w="12700">
              <a:solidFill>
                <a:srgbClr val="2E2D2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2"/>
            <p:cNvSpPr/>
            <p:nvPr/>
          </p:nvSpPr>
          <p:spPr>
            <a:xfrm rot="667188">
              <a:off x="8975009" y="2683598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EF9384"/>
            </a:solidFill>
            <a:ln cap="flat" cmpd="sng" w="12700">
              <a:solidFill>
                <a:srgbClr val="EF938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2"/>
            <p:cNvSpPr/>
            <p:nvPr/>
          </p:nvSpPr>
          <p:spPr>
            <a:xfrm flipH="1" rot="-667188">
              <a:off x="10235759" y="2676723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EF9384"/>
            </a:solidFill>
            <a:ln cap="flat" cmpd="sng" w="12700">
              <a:solidFill>
                <a:srgbClr val="EF938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2"/>
            <p:cNvSpPr/>
            <p:nvPr/>
          </p:nvSpPr>
          <p:spPr>
            <a:xfrm>
              <a:off x="9391450" y="3168758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2"/>
            <p:cNvSpPr/>
            <p:nvPr/>
          </p:nvSpPr>
          <p:spPr>
            <a:xfrm>
              <a:off x="10001569" y="3168758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2"/>
            <p:cNvSpPr/>
            <p:nvPr/>
          </p:nvSpPr>
          <p:spPr>
            <a:xfrm>
              <a:off x="9652781" y="3402199"/>
              <a:ext cx="204995" cy="162000"/>
            </a:xfrm>
            <a:custGeom>
              <a:rect b="b" l="l" r="r" t="t"/>
              <a:pathLst>
                <a:path extrusionOk="0" h="373888" w="473121">
                  <a:moveTo>
                    <a:pt x="158308" y="224"/>
                  </a:moveTo>
                  <a:cubicBezTo>
                    <a:pt x="79650" y="3501"/>
                    <a:pt x="-10479" y="46108"/>
                    <a:pt x="992" y="108379"/>
                  </a:cubicBezTo>
                  <a:cubicBezTo>
                    <a:pt x="12463" y="170650"/>
                    <a:pt x="148476" y="377127"/>
                    <a:pt x="227134" y="373850"/>
                  </a:cubicBezTo>
                  <a:cubicBezTo>
                    <a:pt x="305792" y="370573"/>
                    <a:pt x="479496" y="147707"/>
                    <a:pt x="472941" y="88714"/>
                  </a:cubicBezTo>
                  <a:cubicBezTo>
                    <a:pt x="466386" y="29721"/>
                    <a:pt x="236966" y="-3053"/>
                    <a:pt x="158308" y="224"/>
                  </a:cubicBezTo>
                  <a:close/>
                </a:path>
              </a:pathLst>
            </a:custGeom>
            <a:solidFill>
              <a:srgbClr val="EF93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4" name="Google Shape;624;p12"/>
            <p:cNvCxnSpPr>
              <a:stCxn id="623" idx="2"/>
            </p:cNvCxnSpPr>
            <p:nvPr/>
          </p:nvCxnSpPr>
          <p:spPr>
            <a:xfrm>
              <a:off x="9751194" y="3564183"/>
              <a:ext cx="3900" cy="75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25" name="Google Shape;625;p12"/>
            <p:cNvSpPr/>
            <p:nvPr/>
          </p:nvSpPr>
          <p:spPr>
            <a:xfrm>
              <a:off x="10255980" y="3528216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2"/>
            <p:cNvSpPr/>
            <p:nvPr/>
          </p:nvSpPr>
          <p:spPr>
            <a:xfrm>
              <a:off x="8877331" y="3499269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7" name="Google Shape;627;p12"/>
            <p:cNvCxnSpPr/>
            <p:nvPr/>
          </p:nvCxnSpPr>
          <p:spPr>
            <a:xfrm flipH="1" rot="10800000">
              <a:off x="10408744" y="3288571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8" name="Google Shape;628;p12"/>
            <p:cNvCxnSpPr/>
            <p:nvPr/>
          </p:nvCxnSpPr>
          <p:spPr>
            <a:xfrm flipH="1" rot="10800000">
              <a:off x="10561144" y="3525104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9" name="Google Shape;629;p12"/>
            <p:cNvCxnSpPr/>
            <p:nvPr/>
          </p:nvCxnSpPr>
          <p:spPr>
            <a:xfrm rot="10800000">
              <a:off x="8688873" y="3248279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0" name="Google Shape;630;p12"/>
            <p:cNvCxnSpPr/>
            <p:nvPr/>
          </p:nvCxnSpPr>
          <p:spPr>
            <a:xfrm rot="10800000">
              <a:off x="8752784" y="3484812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31" name="Google Shape;631;p12"/>
          <p:cNvGrpSpPr/>
          <p:nvPr/>
        </p:nvGrpSpPr>
        <p:grpSpPr>
          <a:xfrm>
            <a:off x="8595943" y="93343"/>
            <a:ext cx="1432216" cy="1152786"/>
            <a:chOff x="4564069" y="-62804"/>
            <a:chExt cx="2101936" cy="1691844"/>
          </a:xfrm>
        </p:grpSpPr>
        <p:sp>
          <p:nvSpPr>
            <p:cNvPr id="632" name="Google Shape;632;p12"/>
            <p:cNvSpPr/>
            <p:nvPr/>
          </p:nvSpPr>
          <p:spPr>
            <a:xfrm flipH="1" rot="-667188">
              <a:off x="4712189" y="101807"/>
              <a:ext cx="1839686" cy="1362622"/>
            </a:xfrm>
            <a:custGeom>
              <a:rect b="b" l="l" r="r" t="t"/>
              <a:pathLst>
                <a:path extrusionOk="0" h="1362622" w="1839686">
                  <a:moveTo>
                    <a:pt x="57277" y="280294"/>
                  </a:moveTo>
                  <a:cubicBezTo>
                    <a:pt x="46812" y="280065"/>
                    <a:pt x="38378" y="282203"/>
                    <a:pt x="32280" y="288301"/>
                  </a:cubicBezTo>
                  <a:cubicBezTo>
                    <a:pt x="7887" y="312694"/>
                    <a:pt x="-5986" y="444202"/>
                    <a:pt x="2505" y="534489"/>
                  </a:cubicBezTo>
                  <a:cubicBezTo>
                    <a:pt x="2505" y="735558"/>
                    <a:pt x="61228" y="708584"/>
                    <a:pt x="106542" y="900747"/>
                  </a:cubicBezTo>
                  <a:lnTo>
                    <a:pt x="113745" y="907313"/>
                  </a:lnTo>
                  <a:lnTo>
                    <a:pt x="114302" y="917645"/>
                  </a:lnTo>
                  <a:lnTo>
                    <a:pt x="113464" y="920325"/>
                  </a:lnTo>
                  <a:cubicBezTo>
                    <a:pt x="97949" y="994547"/>
                    <a:pt x="96730" y="1073037"/>
                    <a:pt x="112273" y="1152120"/>
                  </a:cubicBezTo>
                  <a:lnTo>
                    <a:pt x="134721" y="1266329"/>
                  </a:lnTo>
                  <a:lnTo>
                    <a:pt x="163934" y="1362622"/>
                  </a:lnTo>
                  <a:lnTo>
                    <a:pt x="1839686" y="1033252"/>
                  </a:lnTo>
                  <a:lnTo>
                    <a:pt x="1830280" y="933065"/>
                  </a:lnTo>
                  <a:lnTo>
                    <a:pt x="1807832" y="818856"/>
                  </a:lnTo>
                  <a:cubicBezTo>
                    <a:pt x="1796174" y="759544"/>
                    <a:pt x="1775915" y="704109"/>
                    <a:pt x="1748604" y="653593"/>
                  </a:cubicBezTo>
                  <a:lnTo>
                    <a:pt x="1712317" y="605078"/>
                  </a:lnTo>
                  <a:lnTo>
                    <a:pt x="1716195" y="596915"/>
                  </a:lnTo>
                  <a:cubicBezTo>
                    <a:pt x="1685408" y="401896"/>
                    <a:pt x="1749971" y="404638"/>
                    <a:pt x="1673871" y="218527"/>
                  </a:cubicBezTo>
                  <a:cubicBezTo>
                    <a:pt x="1647558" y="131743"/>
                    <a:pt x="1584944" y="15268"/>
                    <a:pt x="1553133" y="1922"/>
                  </a:cubicBezTo>
                  <a:cubicBezTo>
                    <a:pt x="1521323" y="-11424"/>
                    <a:pt x="1478909" y="48033"/>
                    <a:pt x="1405313" y="78415"/>
                  </a:cubicBezTo>
                  <a:lnTo>
                    <a:pt x="1131317" y="249406"/>
                  </a:lnTo>
                  <a:lnTo>
                    <a:pt x="1040448" y="242097"/>
                  </a:lnTo>
                  <a:cubicBezTo>
                    <a:pt x="962700" y="240189"/>
                    <a:pt x="881744" y="246841"/>
                    <a:pt x="799626" y="262982"/>
                  </a:cubicBezTo>
                  <a:cubicBezTo>
                    <a:pt x="703820" y="281812"/>
                    <a:pt x="614368" y="311998"/>
                    <a:pt x="533718" y="350945"/>
                  </a:cubicBezTo>
                  <a:lnTo>
                    <a:pt x="520511" y="358432"/>
                  </a:lnTo>
                  <a:lnTo>
                    <a:pt x="198055" y="303156"/>
                  </a:lnTo>
                  <a:cubicBezTo>
                    <a:pt x="138340" y="302956"/>
                    <a:pt x="88670" y="280979"/>
                    <a:pt x="57277" y="280294"/>
                  </a:cubicBezTo>
                  <a:close/>
                </a:path>
              </a:pathLst>
            </a:custGeom>
            <a:solidFill>
              <a:srgbClr val="E4AB4E"/>
            </a:solidFill>
            <a:ln cap="flat" cmpd="sng" w="12700">
              <a:solidFill>
                <a:srgbClr val="E4AB4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3" name="Google Shape;633;p12"/>
            <p:cNvGrpSpPr/>
            <p:nvPr/>
          </p:nvGrpSpPr>
          <p:grpSpPr>
            <a:xfrm>
              <a:off x="4564069" y="320346"/>
              <a:ext cx="2101936" cy="1155147"/>
              <a:chOff x="4564069" y="320346"/>
              <a:chExt cx="2101936" cy="1155147"/>
            </a:xfrm>
          </p:grpSpPr>
          <p:sp>
            <p:nvSpPr>
              <p:cNvPr id="634" name="Google Shape;634;p12"/>
              <p:cNvSpPr/>
              <p:nvPr/>
            </p:nvSpPr>
            <p:spPr>
              <a:xfrm rot="667188">
                <a:off x="4850205" y="356866"/>
                <a:ext cx="345971" cy="396000"/>
              </a:xfrm>
              <a:custGeom>
                <a:rect b="b" l="l" r="r" t="t"/>
                <a:pathLst>
                  <a:path extrusionOk="0" h="456316" w="398667">
                    <a:moveTo>
                      <a:pt x="57277" y="16"/>
                    </a:moveTo>
                    <a:cubicBezTo>
                      <a:pt x="88670" y="701"/>
                      <a:pt x="138340" y="22678"/>
                      <a:pt x="198055" y="22878"/>
                    </a:cubicBezTo>
                    <a:lnTo>
                      <a:pt x="398667" y="57268"/>
                    </a:lnTo>
                    <a:lnTo>
                      <a:pt x="335090" y="91593"/>
                    </a:lnTo>
                    <a:cubicBezTo>
                      <a:pt x="209433" y="176498"/>
                      <a:pt x="121220" y="307872"/>
                      <a:pt x="90190" y="456316"/>
                    </a:cubicBezTo>
                    <a:lnTo>
                      <a:pt x="2505" y="254211"/>
                    </a:lnTo>
                    <a:cubicBezTo>
                      <a:pt x="-5986" y="163924"/>
                      <a:pt x="7887" y="32416"/>
                      <a:pt x="32280" y="8023"/>
                    </a:cubicBezTo>
                    <a:cubicBezTo>
                      <a:pt x="38378" y="1925"/>
                      <a:pt x="46812" y="-213"/>
                      <a:pt x="57277" y="16"/>
                    </a:cubicBezTo>
                    <a:close/>
                  </a:path>
                </a:pathLst>
              </a:custGeom>
              <a:solidFill>
                <a:srgbClr val="F0E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12"/>
              <p:cNvSpPr/>
              <p:nvPr/>
            </p:nvSpPr>
            <p:spPr>
              <a:xfrm flipH="1" rot="-667188">
                <a:off x="6110955" y="349991"/>
                <a:ext cx="345971" cy="396000"/>
              </a:xfrm>
              <a:custGeom>
                <a:rect b="b" l="l" r="r" t="t"/>
                <a:pathLst>
                  <a:path extrusionOk="0" h="456316" w="398667">
                    <a:moveTo>
                      <a:pt x="57277" y="16"/>
                    </a:moveTo>
                    <a:cubicBezTo>
                      <a:pt x="88670" y="701"/>
                      <a:pt x="138340" y="22678"/>
                      <a:pt x="198055" y="22878"/>
                    </a:cubicBezTo>
                    <a:lnTo>
                      <a:pt x="398667" y="57268"/>
                    </a:lnTo>
                    <a:lnTo>
                      <a:pt x="335090" y="91593"/>
                    </a:lnTo>
                    <a:cubicBezTo>
                      <a:pt x="209433" y="176498"/>
                      <a:pt x="121220" y="307872"/>
                      <a:pt x="90190" y="456316"/>
                    </a:cubicBezTo>
                    <a:lnTo>
                      <a:pt x="2505" y="254211"/>
                    </a:lnTo>
                    <a:cubicBezTo>
                      <a:pt x="-5986" y="163924"/>
                      <a:pt x="7887" y="32416"/>
                      <a:pt x="32280" y="8023"/>
                    </a:cubicBezTo>
                    <a:cubicBezTo>
                      <a:pt x="38378" y="1925"/>
                      <a:pt x="46812" y="-213"/>
                      <a:pt x="57277" y="16"/>
                    </a:cubicBezTo>
                    <a:close/>
                  </a:path>
                </a:pathLst>
              </a:custGeom>
              <a:solidFill>
                <a:srgbClr val="F0E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12"/>
              <p:cNvSpPr/>
              <p:nvPr/>
            </p:nvSpPr>
            <p:spPr>
              <a:xfrm>
                <a:off x="5163329" y="877130"/>
                <a:ext cx="937406" cy="436002"/>
              </a:xfrm>
              <a:custGeom>
                <a:rect b="b" l="l" r="r" t="t"/>
                <a:pathLst>
                  <a:path extrusionOk="0" h="436002" w="937406">
                    <a:moveTo>
                      <a:pt x="469085" y="0"/>
                    </a:moveTo>
                    <a:lnTo>
                      <a:pt x="473468" y="11451"/>
                    </a:lnTo>
                    <a:cubicBezTo>
                      <a:pt x="556882" y="171398"/>
                      <a:pt x="696229" y="307487"/>
                      <a:pt x="871621" y="403589"/>
                    </a:cubicBezTo>
                    <a:lnTo>
                      <a:pt x="937406" y="436002"/>
                    </a:lnTo>
                    <a:lnTo>
                      <a:pt x="0" y="436002"/>
                    </a:lnTo>
                    <a:lnTo>
                      <a:pt x="65785" y="403589"/>
                    </a:lnTo>
                    <a:cubicBezTo>
                      <a:pt x="211945" y="323504"/>
                      <a:pt x="333073" y="215650"/>
                      <a:pt x="417662" y="89361"/>
                    </a:cubicBezTo>
                    <a:close/>
                  </a:path>
                </a:pathLst>
              </a:custGeom>
              <a:solidFill>
                <a:srgbClr val="F0E7B4"/>
              </a:solidFill>
              <a:ln cap="flat" cmpd="sng" w="12700">
                <a:solidFill>
                  <a:srgbClr val="F0E7B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12"/>
              <p:cNvSpPr/>
              <p:nvPr/>
            </p:nvSpPr>
            <p:spPr>
              <a:xfrm>
                <a:off x="5266646" y="842026"/>
                <a:ext cx="144000" cy="1800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12"/>
              <p:cNvSpPr/>
              <p:nvPr/>
            </p:nvSpPr>
            <p:spPr>
              <a:xfrm>
                <a:off x="5876765" y="842026"/>
                <a:ext cx="144000" cy="1800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12"/>
              <p:cNvSpPr/>
              <p:nvPr/>
            </p:nvSpPr>
            <p:spPr>
              <a:xfrm>
                <a:off x="5527977" y="1075467"/>
                <a:ext cx="204995" cy="162000"/>
              </a:xfrm>
              <a:custGeom>
                <a:rect b="b" l="l" r="r" t="t"/>
                <a:pathLst>
                  <a:path extrusionOk="0" h="373888" w="473121">
                    <a:moveTo>
                      <a:pt x="158308" y="224"/>
                    </a:moveTo>
                    <a:cubicBezTo>
                      <a:pt x="79650" y="3501"/>
                      <a:pt x="-10479" y="46108"/>
                      <a:pt x="992" y="108379"/>
                    </a:cubicBezTo>
                    <a:cubicBezTo>
                      <a:pt x="12463" y="170650"/>
                      <a:pt x="148476" y="377127"/>
                      <a:pt x="227134" y="373850"/>
                    </a:cubicBezTo>
                    <a:cubicBezTo>
                      <a:pt x="305792" y="370573"/>
                      <a:pt x="479496" y="147707"/>
                      <a:pt x="472941" y="88714"/>
                    </a:cubicBezTo>
                    <a:cubicBezTo>
                      <a:pt x="466386" y="29721"/>
                      <a:pt x="236966" y="-3053"/>
                      <a:pt x="158308" y="224"/>
                    </a:cubicBezTo>
                    <a:close/>
                  </a:path>
                </a:pathLst>
              </a:custGeom>
              <a:solidFill>
                <a:srgbClr val="EF93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40" name="Google Shape;640;p12"/>
              <p:cNvCxnSpPr>
                <a:stCxn id="639" idx="2"/>
              </p:cNvCxnSpPr>
              <p:nvPr/>
            </p:nvCxnSpPr>
            <p:spPr>
              <a:xfrm>
                <a:off x="5626390" y="1237451"/>
                <a:ext cx="3900" cy="756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EF938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641" name="Google Shape;641;p12"/>
              <p:cNvSpPr/>
              <p:nvPr/>
            </p:nvSpPr>
            <p:spPr>
              <a:xfrm>
                <a:off x="6131176" y="1201484"/>
                <a:ext cx="432620" cy="274009"/>
              </a:xfrm>
              <a:custGeom>
                <a:rect b="b" l="l" r="r" t="t"/>
                <a:pathLst>
                  <a:path extrusionOk="0" h="559793" w="702624">
                    <a:moveTo>
                      <a:pt x="355264" y="0"/>
                    </a:moveTo>
                    <a:cubicBezTo>
                      <a:pt x="547106" y="0"/>
                      <a:pt x="702624" y="137001"/>
                      <a:pt x="702624" y="306000"/>
                    </a:cubicBezTo>
                    <a:lnTo>
                      <a:pt x="697321" y="329139"/>
                    </a:lnTo>
                    <a:lnTo>
                      <a:pt x="688739" y="329139"/>
                    </a:lnTo>
                    <a:lnTo>
                      <a:pt x="693616" y="339159"/>
                    </a:lnTo>
                    <a:cubicBezTo>
                      <a:pt x="699417" y="358160"/>
                      <a:pt x="702624" y="379050"/>
                      <a:pt x="702624" y="400978"/>
                    </a:cubicBezTo>
                    <a:cubicBezTo>
                      <a:pt x="702624" y="488689"/>
                      <a:pt x="651301" y="559793"/>
                      <a:pt x="587992" y="559793"/>
                    </a:cubicBezTo>
                    <a:cubicBezTo>
                      <a:pt x="540510" y="559793"/>
                      <a:pt x="499771" y="519797"/>
                      <a:pt x="482369" y="462796"/>
                    </a:cubicBezTo>
                    <a:lnTo>
                      <a:pt x="475906" y="418450"/>
                    </a:lnTo>
                    <a:lnTo>
                      <a:pt x="469139" y="418450"/>
                    </a:lnTo>
                    <a:lnTo>
                      <a:pt x="464354" y="451288"/>
                    </a:lnTo>
                    <a:cubicBezTo>
                      <a:pt x="446952" y="508289"/>
                      <a:pt x="406212" y="548285"/>
                      <a:pt x="358730" y="548285"/>
                    </a:cubicBezTo>
                    <a:cubicBezTo>
                      <a:pt x="311249" y="548285"/>
                      <a:pt x="270509" y="508289"/>
                      <a:pt x="253107" y="451288"/>
                    </a:cubicBezTo>
                    <a:lnTo>
                      <a:pt x="248321" y="418450"/>
                    </a:lnTo>
                    <a:lnTo>
                      <a:pt x="225077" y="418450"/>
                    </a:lnTo>
                    <a:lnTo>
                      <a:pt x="220257" y="451528"/>
                    </a:lnTo>
                    <a:cubicBezTo>
                      <a:pt x="202855" y="508529"/>
                      <a:pt x="162115" y="548525"/>
                      <a:pt x="114632" y="548525"/>
                    </a:cubicBezTo>
                    <a:cubicBezTo>
                      <a:pt x="51323" y="548525"/>
                      <a:pt x="0" y="477421"/>
                      <a:pt x="0" y="389709"/>
                    </a:cubicBezTo>
                    <a:cubicBezTo>
                      <a:pt x="0" y="367781"/>
                      <a:pt x="3208" y="346891"/>
                      <a:pt x="9009" y="327891"/>
                    </a:cubicBezTo>
                    <a:lnTo>
                      <a:pt x="11669" y="322425"/>
                    </a:lnTo>
                    <a:lnTo>
                      <a:pt x="7904" y="306000"/>
                    </a:lnTo>
                    <a:cubicBezTo>
                      <a:pt x="7904" y="137001"/>
                      <a:pt x="163422" y="0"/>
                      <a:pt x="355264" y="0"/>
                    </a:cubicBezTo>
                    <a:close/>
                  </a:path>
                </a:pathLst>
              </a:custGeom>
              <a:solidFill>
                <a:srgbClr val="F0E7B4"/>
              </a:solidFill>
              <a:ln cap="flat" cmpd="sng" w="12700">
                <a:solidFill>
                  <a:srgbClr val="F0E7B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12"/>
              <p:cNvSpPr/>
              <p:nvPr/>
            </p:nvSpPr>
            <p:spPr>
              <a:xfrm>
                <a:off x="4752527" y="1172537"/>
                <a:ext cx="432620" cy="274009"/>
              </a:xfrm>
              <a:custGeom>
                <a:rect b="b" l="l" r="r" t="t"/>
                <a:pathLst>
                  <a:path extrusionOk="0" h="559793" w="702624">
                    <a:moveTo>
                      <a:pt x="355264" y="0"/>
                    </a:moveTo>
                    <a:cubicBezTo>
                      <a:pt x="547106" y="0"/>
                      <a:pt x="702624" y="137001"/>
                      <a:pt x="702624" y="306000"/>
                    </a:cubicBezTo>
                    <a:lnTo>
                      <a:pt x="697321" y="329139"/>
                    </a:lnTo>
                    <a:lnTo>
                      <a:pt x="688739" y="329139"/>
                    </a:lnTo>
                    <a:lnTo>
                      <a:pt x="693616" y="339159"/>
                    </a:lnTo>
                    <a:cubicBezTo>
                      <a:pt x="699417" y="358160"/>
                      <a:pt x="702624" y="379050"/>
                      <a:pt x="702624" y="400978"/>
                    </a:cubicBezTo>
                    <a:cubicBezTo>
                      <a:pt x="702624" y="488689"/>
                      <a:pt x="651301" y="559793"/>
                      <a:pt x="587992" y="559793"/>
                    </a:cubicBezTo>
                    <a:cubicBezTo>
                      <a:pt x="540510" y="559793"/>
                      <a:pt x="499771" y="519797"/>
                      <a:pt x="482369" y="462796"/>
                    </a:cubicBezTo>
                    <a:lnTo>
                      <a:pt x="475906" y="418450"/>
                    </a:lnTo>
                    <a:lnTo>
                      <a:pt x="469139" y="418450"/>
                    </a:lnTo>
                    <a:lnTo>
                      <a:pt x="464354" y="451288"/>
                    </a:lnTo>
                    <a:cubicBezTo>
                      <a:pt x="446952" y="508289"/>
                      <a:pt x="406212" y="548285"/>
                      <a:pt x="358730" y="548285"/>
                    </a:cubicBezTo>
                    <a:cubicBezTo>
                      <a:pt x="311249" y="548285"/>
                      <a:pt x="270509" y="508289"/>
                      <a:pt x="253107" y="451288"/>
                    </a:cubicBezTo>
                    <a:lnTo>
                      <a:pt x="248321" y="418450"/>
                    </a:lnTo>
                    <a:lnTo>
                      <a:pt x="225077" y="418450"/>
                    </a:lnTo>
                    <a:lnTo>
                      <a:pt x="220257" y="451528"/>
                    </a:lnTo>
                    <a:cubicBezTo>
                      <a:pt x="202855" y="508529"/>
                      <a:pt x="162115" y="548525"/>
                      <a:pt x="114632" y="548525"/>
                    </a:cubicBezTo>
                    <a:cubicBezTo>
                      <a:pt x="51323" y="548525"/>
                      <a:pt x="0" y="477421"/>
                      <a:pt x="0" y="389709"/>
                    </a:cubicBezTo>
                    <a:cubicBezTo>
                      <a:pt x="0" y="367781"/>
                      <a:pt x="3208" y="346891"/>
                      <a:pt x="9009" y="327891"/>
                    </a:cubicBezTo>
                    <a:lnTo>
                      <a:pt x="11669" y="322425"/>
                    </a:lnTo>
                    <a:lnTo>
                      <a:pt x="7904" y="306000"/>
                    </a:lnTo>
                    <a:cubicBezTo>
                      <a:pt x="7904" y="137001"/>
                      <a:pt x="163422" y="0"/>
                      <a:pt x="355264" y="0"/>
                    </a:cubicBezTo>
                    <a:close/>
                  </a:path>
                </a:pathLst>
              </a:custGeom>
              <a:solidFill>
                <a:srgbClr val="F0E7B4"/>
              </a:solidFill>
              <a:ln cap="flat" cmpd="sng" w="12700">
                <a:solidFill>
                  <a:srgbClr val="F0E7B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12"/>
              <p:cNvSpPr/>
              <p:nvPr/>
            </p:nvSpPr>
            <p:spPr>
              <a:xfrm rot="4919238">
                <a:off x="6119678" y="841822"/>
                <a:ext cx="475590" cy="333328"/>
              </a:xfrm>
              <a:custGeom>
                <a:rect b="b" l="l" r="r" t="t"/>
                <a:pathLst>
                  <a:path extrusionOk="0" h="435796" w="650738">
                    <a:moveTo>
                      <a:pt x="166509" y="15433"/>
                    </a:moveTo>
                    <a:lnTo>
                      <a:pt x="160984" y="77658"/>
                    </a:lnTo>
                    <a:cubicBezTo>
                      <a:pt x="143759" y="233520"/>
                      <a:pt x="114590" y="335995"/>
                      <a:pt x="81505" y="335995"/>
                    </a:cubicBezTo>
                    <a:cubicBezTo>
                      <a:pt x="48421" y="335995"/>
                      <a:pt x="19251" y="233520"/>
                      <a:pt x="2027" y="77658"/>
                    </a:cubicBezTo>
                    <a:lnTo>
                      <a:pt x="0" y="54829"/>
                    </a:lnTo>
                    <a:lnTo>
                      <a:pt x="102604" y="25953"/>
                    </a:lnTo>
                    <a:close/>
                    <a:moveTo>
                      <a:pt x="482769" y="8813"/>
                    </a:moveTo>
                    <a:lnTo>
                      <a:pt x="485994" y="9016"/>
                    </a:lnTo>
                    <a:cubicBezTo>
                      <a:pt x="532428" y="14941"/>
                      <a:pt x="577489" y="23698"/>
                      <a:pt x="620813" y="35029"/>
                    </a:cubicBezTo>
                    <a:lnTo>
                      <a:pt x="650738" y="45001"/>
                    </a:lnTo>
                    <a:lnTo>
                      <a:pt x="647839" y="77658"/>
                    </a:lnTo>
                    <a:cubicBezTo>
                      <a:pt x="630614" y="233520"/>
                      <a:pt x="601445" y="335995"/>
                      <a:pt x="568360" y="335995"/>
                    </a:cubicBezTo>
                    <a:cubicBezTo>
                      <a:pt x="535276" y="335995"/>
                      <a:pt x="506106" y="233520"/>
                      <a:pt x="488882" y="77658"/>
                    </a:cubicBezTo>
                    <a:close/>
                    <a:moveTo>
                      <a:pt x="342932" y="0"/>
                    </a:moveTo>
                    <a:lnTo>
                      <a:pt x="416896" y="4662"/>
                    </a:lnTo>
                    <a:lnTo>
                      <a:pt x="413176" y="77928"/>
                    </a:lnTo>
                    <a:cubicBezTo>
                      <a:pt x="398625" y="288232"/>
                      <a:pt x="364561" y="435796"/>
                      <a:pt x="324860" y="435796"/>
                    </a:cubicBezTo>
                    <a:cubicBezTo>
                      <a:pt x="285159" y="435796"/>
                      <a:pt x="251095" y="288232"/>
                      <a:pt x="236545" y="77928"/>
                    </a:cubicBezTo>
                    <a:lnTo>
                      <a:pt x="232890" y="5947"/>
                    </a:lnTo>
                    <a:close/>
                  </a:path>
                </a:pathLst>
              </a:custGeom>
              <a:solidFill>
                <a:srgbClr val="F0E7B4"/>
              </a:solidFill>
              <a:ln cap="flat" cmpd="sng" w="12700">
                <a:solidFill>
                  <a:srgbClr val="E7E5B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12"/>
              <p:cNvSpPr/>
              <p:nvPr/>
            </p:nvSpPr>
            <p:spPr>
              <a:xfrm>
                <a:off x="5380936" y="335509"/>
                <a:ext cx="475590" cy="333328"/>
              </a:xfrm>
              <a:custGeom>
                <a:rect b="b" l="l" r="r" t="t"/>
                <a:pathLst>
                  <a:path extrusionOk="0" h="435796" w="650738">
                    <a:moveTo>
                      <a:pt x="166509" y="15433"/>
                    </a:moveTo>
                    <a:lnTo>
                      <a:pt x="160984" y="77658"/>
                    </a:lnTo>
                    <a:cubicBezTo>
                      <a:pt x="143759" y="233520"/>
                      <a:pt x="114590" y="335995"/>
                      <a:pt x="81505" y="335995"/>
                    </a:cubicBezTo>
                    <a:cubicBezTo>
                      <a:pt x="48421" y="335995"/>
                      <a:pt x="19251" y="233520"/>
                      <a:pt x="2027" y="77658"/>
                    </a:cubicBezTo>
                    <a:lnTo>
                      <a:pt x="0" y="54829"/>
                    </a:lnTo>
                    <a:lnTo>
                      <a:pt x="102604" y="25953"/>
                    </a:lnTo>
                    <a:close/>
                    <a:moveTo>
                      <a:pt x="482769" y="8813"/>
                    </a:moveTo>
                    <a:lnTo>
                      <a:pt x="485994" y="9016"/>
                    </a:lnTo>
                    <a:cubicBezTo>
                      <a:pt x="532428" y="14941"/>
                      <a:pt x="577489" y="23698"/>
                      <a:pt x="620813" y="35029"/>
                    </a:cubicBezTo>
                    <a:lnTo>
                      <a:pt x="650738" y="45001"/>
                    </a:lnTo>
                    <a:lnTo>
                      <a:pt x="647839" y="77658"/>
                    </a:lnTo>
                    <a:cubicBezTo>
                      <a:pt x="630614" y="233520"/>
                      <a:pt x="601445" y="335995"/>
                      <a:pt x="568360" y="335995"/>
                    </a:cubicBezTo>
                    <a:cubicBezTo>
                      <a:pt x="535276" y="335995"/>
                      <a:pt x="506106" y="233520"/>
                      <a:pt x="488882" y="77658"/>
                    </a:cubicBezTo>
                    <a:close/>
                    <a:moveTo>
                      <a:pt x="342932" y="0"/>
                    </a:moveTo>
                    <a:lnTo>
                      <a:pt x="416896" y="4662"/>
                    </a:lnTo>
                    <a:lnTo>
                      <a:pt x="413176" y="77928"/>
                    </a:lnTo>
                    <a:cubicBezTo>
                      <a:pt x="398625" y="288232"/>
                      <a:pt x="364561" y="435796"/>
                      <a:pt x="324860" y="435796"/>
                    </a:cubicBezTo>
                    <a:cubicBezTo>
                      <a:pt x="285159" y="435796"/>
                      <a:pt x="251095" y="288232"/>
                      <a:pt x="236545" y="77928"/>
                    </a:cubicBezTo>
                    <a:lnTo>
                      <a:pt x="232890" y="5947"/>
                    </a:lnTo>
                    <a:close/>
                  </a:path>
                </a:pathLst>
              </a:custGeom>
              <a:solidFill>
                <a:srgbClr val="F0E7B4"/>
              </a:solidFill>
              <a:ln cap="flat" cmpd="sng" w="12700">
                <a:solidFill>
                  <a:srgbClr val="E7E5B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45" name="Google Shape;645;p12"/>
              <p:cNvCxnSpPr/>
              <p:nvPr/>
            </p:nvCxnSpPr>
            <p:spPr>
              <a:xfrm flipH="1" rot="10800000">
                <a:off x="6283940" y="961839"/>
                <a:ext cx="382065" cy="133293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46" name="Google Shape;646;p12"/>
              <p:cNvCxnSpPr/>
              <p:nvPr/>
            </p:nvCxnSpPr>
            <p:spPr>
              <a:xfrm flipH="1" rot="10800000">
                <a:off x="6436340" y="1198372"/>
                <a:ext cx="222514" cy="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647" name="Google Shape;647;p12"/>
              <p:cNvSpPr/>
              <p:nvPr/>
            </p:nvSpPr>
            <p:spPr>
              <a:xfrm rot="-4953170">
                <a:off x="4706195" y="898076"/>
                <a:ext cx="475590" cy="333328"/>
              </a:xfrm>
              <a:custGeom>
                <a:rect b="b" l="l" r="r" t="t"/>
                <a:pathLst>
                  <a:path extrusionOk="0" h="435796" w="650738">
                    <a:moveTo>
                      <a:pt x="166509" y="15433"/>
                    </a:moveTo>
                    <a:lnTo>
                      <a:pt x="160984" y="77658"/>
                    </a:lnTo>
                    <a:cubicBezTo>
                      <a:pt x="143759" y="233520"/>
                      <a:pt x="114590" y="335995"/>
                      <a:pt x="81505" y="335995"/>
                    </a:cubicBezTo>
                    <a:cubicBezTo>
                      <a:pt x="48421" y="335995"/>
                      <a:pt x="19251" y="233520"/>
                      <a:pt x="2027" y="77658"/>
                    </a:cubicBezTo>
                    <a:lnTo>
                      <a:pt x="0" y="54829"/>
                    </a:lnTo>
                    <a:lnTo>
                      <a:pt x="102604" y="25953"/>
                    </a:lnTo>
                    <a:close/>
                    <a:moveTo>
                      <a:pt x="482769" y="8813"/>
                    </a:moveTo>
                    <a:lnTo>
                      <a:pt x="485994" y="9016"/>
                    </a:lnTo>
                    <a:cubicBezTo>
                      <a:pt x="532428" y="14941"/>
                      <a:pt x="577489" y="23698"/>
                      <a:pt x="620813" y="35029"/>
                    </a:cubicBezTo>
                    <a:lnTo>
                      <a:pt x="650738" y="45001"/>
                    </a:lnTo>
                    <a:lnTo>
                      <a:pt x="647839" y="77658"/>
                    </a:lnTo>
                    <a:cubicBezTo>
                      <a:pt x="630614" y="233520"/>
                      <a:pt x="601445" y="335995"/>
                      <a:pt x="568360" y="335995"/>
                    </a:cubicBezTo>
                    <a:cubicBezTo>
                      <a:pt x="535276" y="335995"/>
                      <a:pt x="506106" y="233520"/>
                      <a:pt x="488882" y="77658"/>
                    </a:cubicBezTo>
                    <a:close/>
                    <a:moveTo>
                      <a:pt x="342932" y="0"/>
                    </a:moveTo>
                    <a:lnTo>
                      <a:pt x="416896" y="4662"/>
                    </a:lnTo>
                    <a:lnTo>
                      <a:pt x="413176" y="77928"/>
                    </a:lnTo>
                    <a:cubicBezTo>
                      <a:pt x="398625" y="288232"/>
                      <a:pt x="364561" y="435796"/>
                      <a:pt x="324860" y="435796"/>
                    </a:cubicBezTo>
                    <a:cubicBezTo>
                      <a:pt x="285159" y="435796"/>
                      <a:pt x="251095" y="288232"/>
                      <a:pt x="236545" y="77928"/>
                    </a:cubicBezTo>
                    <a:lnTo>
                      <a:pt x="232890" y="5947"/>
                    </a:lnTo>
                    <a:close/>
                  </a:path>
                </a:pathLst>
              </a:custGeom>
              <a:solidFill>
                <a:srgbClr val="F0E7B4"/>
              </a:solidFill>
              <a:ln cap="flat" cmpd="sng" w="12700">
                <a:solidFill>
                  <a:srgbClr val="E7E5B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48" name="Google Shape;648;p12"/>
              <p:cNvCxnSpPr/>
              <p:nvPr/>
            </p:nvCxnSpPr>
            <p:spPr>
              <a:xfrm rot="10800000">
                <a:off x="4564069" y="921547"/>
                <a:ext cx="382065" cy="133293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49" name="Google Shape;649;p12"/>
              <p:cNvCxnSpPr/>
              <p:nvPr/>
            </p:nvCxnSpPr>
            <p:spPr>
              <a:xfrm rot="10800000">
                <a:off x="4627980" y="1158080"/>
                <a:ext cx="222514" cy="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650" name="Google Shape;650;p12"/>
          <p:cNvSpPr txBox="1"/>
          <p:nvPr/>
        </p:nvSpPr>
        <p:spPr>
          <a:xfrm rot="5400000">
            <a:off x="-679350" y="56651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2" name="Google Shape;652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53" name="Google Shape;653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54" name="Google Shape;654;p13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5" name="Google Shape;655;p13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s-ES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s-ES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s-ES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656" name="Google Shape;656;p13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657" name="Google Shape;657;p13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8" name="Google Shape;658;p13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9" name="Google Shape;659;p13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0" name="Google Shape;660;p13">
              <a:hlinkClick r:id="rId11"/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1" name="Google Shape;661;p13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2_Juana_Template_SlidesMania_5">
  <p:cSld name="0082_Juana_Template_SlidesMania_5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/>
          <p:nvPr/>
        </p:nvSpPr>
        <p:spPr>
          <a:xfrm>
            <a:off x="108155" y="1143288"/>
            <a:ext cx="11946193" cy="568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3"/>
          <p:cNvGrpSpPr/>
          <p:nvPr/>
        </p:nvGrpSpPr>
        <p:grpSpPr>
          <a:xfrm>
            <a:off x="5045032" y="-235994"/>
            <a:ext cx="2101936" cy="1691844"/>
            <a:chOff x="866719" y="816175"/>
            <a:chExt cx="2101936" cy="1691844"/>
          </a:xfrm>
        </p:grpSpPr>
        <p:sp>
          <p:nvSpPr>
            <p:cNvPr id="96" name="Google Shape;96;p3"/>
            <p:cNvSpPr/>
            <p:nvPr/>
          </p:nvSpPr>
          <p:spPr>
            <a:xfrm flipH="1" rot="-667188">
              <a:off x="1014839" y="980786"/>
              <a:ext cx="1839686" cy="1362622"/>
            </a:xfrm>
            <a:custGeom>
              <a:rect b="b" l="l" r="r" t="t"/>
              <a:pathLst>
                <a:path extrusionOk="0" h="1362622" w="1839686">
                  <a:moveTo>
                    <a:pt x="57277" y="280294"/>
                  </a:moveTo>
                  <a:cubicBezTo>
                    <a:pt x="46812" y="280065"/>
                    <a:pt x="38378" y="282203"/>
                    <a:pt x="32280" y="288301"/>
                  </a:cubicBezTo>
                  <a:cubicBezTo>
                    <a:pt x="7887" y="312694"/>
                    <a:pt x="-5986" y="444202"/>
                    <a:pt x="2505" y="534489"/>
                  </a:cubicBezTo>
                  <a:cubicBezTo>
                    <a:pt x="2505" y="735558"/>
                    <a:pt x="61228" y="708584"/>
                    <a:pt x="106542" y="900747"/>
                  </a:cubicBezTo>
                  <a:lnTo>
                    <a:pt x="113745" y="907313"/>
                  </a:lnTo>
                  <a:lnTo>
                    <a:pt x="114302" y="917645"/>
                  </a:lnTo>
                  <a:lnTo>
                    <a:pt x="113464" y="920325"/>
                  </a:lnTo>
                  <a:cubicBezTo>
                    <a:pt x="97949" y="994547"/>
                    <a:pt x="96730" y="1073037"/>
                    <a:pt x="112273" y="1152120"/>
                  </a:cubicBezTo>
                  <a:lnTo>
                    <a:pt x="134721" y="1266329"/>
                  </a:lnTo>
                  <a:lnTo>
                    <a:pt x="163934" y="1362622"/>
                  </a:lnTo>
                  <a:lnTo>
                    <a:pt x="1839686" y="1033252"/>
                  </a:lnTo>
                  <a:lnTo>
                    <a:pt x="1830280" y="933065"/>
                  </a:lnTo>
                  <a:lnTo>
                    <a:pt x="1807832" y="818856"/>
                  </a:lnTo>
                  <a:cubicBezTo>
                    <a:pt x="1796174" y="759544"/>
                    <a:pt x="1775915" y="704109"/>
                    <a:pt x="1748604" y="653593"/>
                  </a:cubicBezTo>
                  <a:lnTo>
                    <a:pt x="1712317" y="605078"/>
                  </a:lnTo>
                  <a:lnTo>
                    <a:pt x="1716195" y="596915"/>
                  </a:lnTo>
                  <a:cubicBezTo>
                    <a:pt x="1685408" y="401896"/>
                    <a:pt x="1749971" y="404638"/>
                    <a:pt x="1673871" y="218527"/>
                  </a:cubicBezTo>
                  <a:cubicBezTo>
                    <a:pt x="1647558" y="131743"/>
                    <a:pt x="1584944" y="15268"/>
                    <a:pt x="1553133" y="1922"/>
                  </a:cubicBezTo>
                  <a:cubicBezTo>
                    <a:pt x="1521323" y="-11424"/>
                    <a:pt x="1478909" y="48033"/>
                    <a:pt x="1405313" y="78415"/>
                  </a:cubicBezTo>
                  <a:lnTo>
                    <a:pt x="1131317" y="249406"/>
                  </a:lnTo>
                  <a:lnTo>
                    <a:pt x="1040448" y="242097"/>
                  </a:lnTo>
                  <a:cubicBezTo>
                    <a:pt x="962700" y="240189"/>
                    <a:pt x="881744" y="246841"/>
                    <a:pt x="799626" y="262982"/>
                  </a:cubicBezTo>
                  <a:cubicBezTo>
                    <a:pt x="703820" y="281812"/>
                    <a:pt x="614368" y="311998"/>
                    <a:pt x="533718" y="350945"/>
                  </a:cubicBezTo>
                  <a:lnTo>
                    <a:pt x="520511" y="358432"/>
                  </a:lnTo>
                  <a:lnTo>
                    <a:pt x="198055" y="303156"/>
                  </a:lnTo>
                  <a:cubicBezTo>
                    <a:pt x="138340" y="302956"/>
                    <a:pt x="88670" y="280979"/>
                    <a:pt x="57277" y="280294"/>
                  </a:cubicBezTo>
                  <a:close/>
                </a:path>
              </a:pathLst>
            </a:custGeom>
            <a:solidFill>
              <a:srgbClr val="E4AB4E"/>
            </a:solidFill>
            <a:ln cap="flat" cmpd="sng" w="12700">
              <a:solidFill>
                <a:srgbClr val="E4AB4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 rot="667188">
              <a:off x="1152855" y="1235845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F0E7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 flipH="1" rot="-667188">
              <a:off x="2413605" y="1228970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F0E7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465979" y="1756109"/>
              <a:ext cx="937406" cy="436002"/>
            </a:xfrm>
            <a:custGeom>
              <a:rect b="b" l="l" r="r" t="t"/>
              <a:pathLst>
                <a:path extrusionOk="0" h="436002" w="937406">
                  <a:moveTo>
                    <a:pt x="469085" y="0"/>
                  </a:moveTo>
                  <a:lnTo>
                    <a:pt x="473468" y="11451"/>
                  </a:lnTo>
                  <a:cubicBezTo>
                    <a:pt x="556882" y="171398"/>
                    <a:pt x="696229" y="307487"/>
                    <a:pt x="871621" y="403589"/>
                  </a:cubicBezTo>
                  <a:lnTo>
                    <a:pt x="937406" y="436002"/>
                  </a:lnTo>
                  <a:lnTo>
                    <a:pt x="0" y="436002"/>
                  </a:lnTo>
                  <a:lnTo>
                    <a:pt x="65785" y="403589"/>
                  </a:lnTo>
                  <a:cubicBezTo>
                    <a:pt x="211945" y="323504"/>
                    <a:pt x="333073" y="215650"/>
                    <a:pt x="417662" y="89361"/>
                  </a:cubicBezTo>
                  <a:close/>
                </a:path>
              </a:pathLst>
            </a:custGeom>
            <a:solidFill>
              <a:srgbClr val="F0E7B4"/>
            </a:solidFill>
            <a:ln cap="flat" cmpd="sng" w="12700">
              <a:solidFill>
                <a:srgbClr val="F0E7B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569296" y="1721005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179415" y="1721005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830627" y="1954446"/>
              <a:ext cx="204995" cy="162000"/>
            </a:xfrm>
            <a:custGeom>
              <a:rect b="b" l="l" r="r" t="t"/>
              <a:pathLst>
                <a:path extrusionOk="0" h="373888" w="473121">
                  <a:moveTo>
                    <a:pt x="158308" y="224"/>
                  </a:moveTo>
                  <a:cubicBezTo>
                    <a:pt x="79650" y="3501"/>
                    <a:pt x="-10479" y="46108"/>
                    <a:pt x="992" y="108379"/>
                  </a:cubicBezTo>
                  <a:cubicBezTo>
                    <a:pt x="12463" y="170650"/>
                    <a:pt x="148476" y="377127"/>
                    <a:pt x="227134" y="373850"/>
                  </a:cubicBezTo>
                  <a:cubicBezTo>
                    <a:pt x="305792" y="370573"/>
                    <a:pt x="479496" y="147707"/>
                    <a:pt x="472941" y="88714"/>
                  </a:cubicBezTo>
                  <a:cubicBezTo>
                    <a:pt x="466386" y="29721"/>
                    <a:pt x="236966" y="-3053"/>
                    <a:pt x="158308" y="224"/>
                  </a:cubicBezTo>
                  <a:close/>
                </a:path>
              </a:pathLst>
            </a:custGeom>
            <a:solidFill>
              <a:srgbClr val="EF93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3"/>
            <p:cNvCxnSpPr>
              <a:stCxn id="102" idx="2"/>
            </p:cNvCxnSpPr>
            <p:nvPr/>
          </p:nvCxnSpPr>
          <p:spPr>
            <a:xfrm>
              <a:off x="1929040" y="2116430"/>
              <a:ext cx="4200" cy="75600"/>
            </a:xfrm>
            <a:prstGeom prst="straightConnector1">
              <a:avLst/>
            </a:prstGeom>
            <a:noFill/>
            <a:ln cap="flat" cmpd="sng" w="12700">
              <a:solidFill>
                <a:srgbClr val="EF938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4" name="Google Shape;104;p3"/>
            <p:cNvSpPr/>
            <p:nvPr/>
          </p:nvSpPr>
          <p:spPr>
            <a:xfrm>
              <a:off x="2433826" y="2080463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rgbClr val="F0E7B4"/>
            </a:solidFill>
            <a:ln cap="flat" cmpd="sng" w="12700">
              <a:solidFill>
                <a:srgbClr val="F0E7B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55177" y="2051516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rgbClr val="F0E7B4"/>
            </a:solidFill>
            <a:ln cap="flat" cmpd="sng" w="12700">
              <a:solidFill>
                <a:srgbClr val="F0E7B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6" name="Google Shape;106;p3"/>
            <p:cNvCxnSpPr/>
            <p:nvPr/>
          </p:nvCxnSpPr>
          <p:spPr>
            <a:xfrm flipH="1" rot="10800000">
              <a:off x="2586590" y="1840818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" name="Google Shape;107;p3"/>
            <p:cNvCxnSpPr/>
            <p:nvPr/>
          </p:nvCxnSpPr>
          <p:spPr>
            <a:xfrm flipH="1" rot="10800000">
              <a:off x="2738990" y="2077351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" name="Google Shape;108;p3"/>
            <p:cNvCxnSpPr/>
            <p:nvPr/>
          </p:nvCxnSpPr>
          <p:spPr>
            <a:xfrm rot="10800000">
              <a:off x="866719" y="1800526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" name="Google Shape;109;p3"/>
            <p:cNvCxnSpPr/>
            <p:nvPr/>
          </p:nvCxnSpPr>
          <p:spPr>
            <a:xfrm rot="10800000">
              <a:off x="930630" y="2037059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0" name="Google Shape;110;p3"/>
          <p:cNvSpPr txBox="1"/>
          <p:nvPr/>
        </p:nvSpPr>
        <p:spPr>
          <a:xfrm rot="5400000">
            <a:off x="-679350" y="56651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2_Juana_Template_SlidesMania_6">
  <p:cSld name="0082_Juana_Template_SlidesMania_6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/>
          <p:nvPr/>
        </p:nvSpPr>
        <p:spPr>
          <a:xfrm>
            <a:off x="122903" y="129309"/>
            <a:ext cx="11946193" cy="6594764"/>
          </a:xfrm>
          <a:prstGeom prst="frame">
            <a:avLst>
              <a:gd fmla="val 2789" name="adj1"/>
            </a:avLst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" name="Google Shape;113;p4"/>
          <p:cNvGrpSpPr/>
          <p:nvPr/>
        </p:nvGrpSpPr>
        <p:grpSpPr>
          <a:xfrm>
            <a:off x="389905" y="5167900"/>
            <a:ext cx="2101936" cy="1691844"/>
            <a:chOff x="2099255" y="-62804"/>
            <a:chExt cx="2101936" cy="1691844"/>
          </a:xfrm>
        </p:grpSpPr>
        <p:sp>
          <p:nvSpPr>
            <p:cNvPr id="114" name="Google Shape;114;p4"/>
            <p:cNvSpPr/>
            <p:nvPr/>
          </p:nvSpPr>
          <p:spPr>
            <a:xfrm flipH="1" rot="-667188">
              <a:off x="2247375" y="101807"/>
              <a:ext cx="1839686" cy="1362622"/>
            </a:xfrm>
            <a:custGeom>
              <a:rect b="b" l="l" r="r" t="t"/>
              <a:pathLst>
                <a:path extrusionOk="0" h="1362622" w="1839686">
                  <a:moveTo>
                    <a:pt x="57277" y="280294"/>
                  </a:moveTo>
                  <a:cubicBezTo>
                    <a:pt x="46812" y="280065"/>
                    <a:pt x="38378" y="282203"/>
                    <a:pt x="32280" y="288301"/>
                  </a:cubicBezTo>
                  <a:cubicBezTo>
                    <a:pt x="7887" y="312694"/>
                    <a:pt x="-5986" y="444202"/>
                    <a:pt x="2505" y="534489"/>
                  </a:cubicBezTo>
                  <a:cubicBezTo>
                    <a:pt x="2505" y="735558"/>
                    <a:pt x="61228" y="708584"/>
                    <a:pt x="106542" y="900747"/>
                  </a:cubicBezTo>
                  <a:lnTo>
                    <a:pt x="113745" y="907313"/>
                  </a:lnTo>
                  <a:lnTo>
                    <a:pt x="114302" y="917645"/>
                  </a:lnTo>
                  <a:lnTo>
                    <a:pt x="113464" y="920325"/>
                  </a:lnTo>
                  <a:cubicBezTo>
                    <a:pt x="97949" y="994547"/>
                    <a:pt x="96730" y="1073037"/>
                    <a:pt x="112273" y="1152120"/>
                  </a:cubicBezTo>
                  <a:lnTo>
                    <a:pt x="134721" y="1266329"/>
                  </a:lnTo>
                  <a:lnTo>
                    <a:pt x="163934" y="1362622"/>
                  </a:lnTo>
                  <a:lnTo>
                    <a:pt x="1839686" y="1033252"/>
                  </a:lnTo>
                  <a:lnTo>
                    <a:pt x="1830280" y="933065"/>
                  </a:lnTo>
                  <a:lnTo>
                    <a:pt x="1807832" y="818856"/>
                  </a:lnTo>
                  <a:cubicBezTo>
                    <a:pt x="1796174" y="759544"/>
                    <a:pt x="1775915" y="704109"/>
                    <a:pt x="1748604" y="653593"/>
                  </a:cubicBezTo>
                  <a:lnTo>
                    <a:pt x="1712317" y="605078"/>
                  </a:lnTo>
                  <a:lnTo>
                    <a:pt x="1716195" y="596915"/>
                  </a:lnTo>
                  <a:cubicBezTo>
                    <a:pt x="1685408" y="401896"/>
                    <a:pt x="1749971" y="404638"/>
                    <a:pt x="1673871" y="218527"/>
                  </a:cubicBezTo>
                  <a:cubicBezTo>
                    <a:pt x="1647558" y="131743"/>
                    <a:pt x="1584944" y="15268"/>
                    <a:pt x="1553133" y="1922"/>
                  </a:cubicBezTo>
                  <a:cubicBezTo>
                    <a:pt x="1521323" y="-11424"/>
                    <a:pt x="1478909" y="48033"/>
                    <a:pt x="1405313" y="78415"/>
                  </a:cubicBezTo>
                  <a:lnTo>
                    <a:pt x="1131317" y="249406"/>
                  </a:lnTo>
                  <a:lnTo>
                    <a:pt x="1040448" y="242097"/>
                  </a:lnTo>
                  <a:cubicBezTo>
                    <a:pt x="962700" y="240189"/>
                    <a:pt x="881744" y="246841"/>
                    <a:pt x="799626" y="262982"/>
                  </a:cubicBezTo>
                  <a:cubicBezTo>
                    <a:pt x="703820" y="281812"/>
                    <a:pt x="614368" y="311998"/>
                    <a:pt x="533718" y="350945"/>
                  </a:cubicBezTo>
                  <a:lnTo>
                    <a:pt x="520511" y="358432"/>
                  </a:lnTo>
                  <a:lnTo>
                    <a:pt x="198055" y="303156"/>
                  </a:lnTo>
                  <a:cubicBezTo>
                    <a:pt x="138340" y="302956"/>
                    <a:pt x="88670" y="280979"/>
                    <a:pt x="57277" y="280294"/>
                  </a:cubicBezTo>
                  <a:close/>
                </a:path>
              </a:pathLst>
            </a:custGeom>
            <a:solidFill>
              <a:srgbClr val="E5E5E5"/>
            </a:solidFill>
            <a:ln cap="flat" cmpd="sng" w="12700">
              <a:solidFill>
                <a:srgbClr val="E5E5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3411951" y="842026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3063163" y="1075467"/>
              <a:ext cx="204995" cy="162000"/>
            </a:xfrm>
            <a:custGeom>
              <a:rect b="b" l="l" r="r" t="t"/>
              <a:pathLst>
                <a:path extrusionOk="0" h="373888" w="473121">
                  <a:moveTo>
                    <a:pt x="158308" y="224"/>
                  </a:moveTo>
                  <a:cubicBezTo>
                    <a:pt x="79650" y="3501"/>
                    <a:pt x="-10479" y="46108"/>
                    <a:pt x="992" y="108379"/>
                  </a:cubicBezTo>
                  <a:cubicBezTo>
                    <a:pt x="12463" y="170650"/>
                    <a:pt x="148476" y="377127"/>
                    <a:pt x="227134" y="373850"/>
                  </a:cubicBezTo>
                  <a:cubicBezTo>
                    <a:pt x="305792" y="370573"/>
                    <a:pt x="479496" y="147707"/>
                    <a:pt x="472941" y="88714"/>
                  </a:cubicBezTo>
                  <a:cubicBezTo>
                    <a:pt x="466386" y="29721"/>
                    <a:pt x="236966" y="-3053"/>
                    <a:pt x="158308" y="224"/>
                  </a:cubicBezTo>
                  <a:close/>
                </a:path>
              </a:pathLst>
            </a:custGeom>
            <a:solidFill>
              <a:srgbClr val="EF93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" name="Google Shape;117;p4"/>
            <p:cNvCxnSpPr>
              <a:stCxn id="116" idx="2"/>
            </p:cNvCxnSpPr>
            <p:nvPr/>
          </p:nvCxnSpPr>
          <p:spPr>
            <a:xfrm>
              <a:off x="3161576" y="1237451"/>
              <a:ext cx="4200" cy="75600"/>
            </a:xfrm>
            <a:prstGeom prst="straightConnector1">
              <a:avLst/>
            </a:prstGeom>
            <a:noFill/>
            <a:ln cap="flat" cmpd="sng" w="12700">
              <a:solidFill>
                <a:srgbClr val="EF938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8" name="Google Shape;118;p4"/>
            <p:cNvSpPr/>
            <p:nvPr/>
          </p:nvSpPr>
          <p:spPr>
            <a:xfrm>
              <a:off x="3656530" y="1191652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rgbClr val="E5E5E5"/>
            </a:solidFill>
            <a:ln cap="flat" cmpd="sng" w="12700">
              <a:solidFill>
                <a:srgbClr val="E5E5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2287713" y="1172537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rgbClr val="E5E5E5"/>
            </a:solidFill>
            <a:ln cap="flat" cmpd="sng" w="12700">
              <a:solidFill>
                <a:srgbClr val="E5E5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0" name="Google Shape;120;p4"/>
            <p:cNvCxnSpPr/>
            <p:nvPr/>
          </p:nvCxnSpPr>
          <p:spPr>
            <a:xfrm flipH="1" rot="10800000">
              <a:off x="3819126" y="961839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" name="Google Shape;121;p4"/>
            <p:cNvCxnSpPr/>
            <p:nvPr/>
          </p:nvCxnSpPr>
          <p:spPr>
            <a:xfrm flipH="1" rot="10800000">
              <a:off x="3971526" y="1198372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2" name="Google Shape;122;p4"/>
            <p:cNvSpPr/>
            <p:nvPr/>
          </p:nvSpPr>
          <p:spPr>
            <a:xfrm flipH="1" rot="-667188">
              <a:off x="3464025" y="241415"/>
              <a:ext cx="591708" cy="633600"/>
            </a:xfrm>
            <a:custGeom>
              <a:rect b="b" l="l" r="r" t="t"/>
              <a:pathLst>
                <a:path extrusionOk="0" h="633600" w="591708">
                  <a:moveTo>
                    <a:pt x="198055" y="22878"/>
                  </a:moveTo>
                  <a:lnTo>
                    <a:pt x="533313" y="80349"/>
                  </a:lnTo>
                  <a:lnTo>
                    <a:pt x="591708" y="68584"/>
                  </a:lnTo>
                  <a:cubicBezTo>
                    <a:pt x="430092" y="162315"/>
                    <a:pt x="312105" y="292871"/>
                    <a:pt x="261838" y="434723"/>
                  </a:cubicBezTo>
                  <a:lnTo>
                    <a:pt x="254319" y="469012"/>
                  </a:lnTo>
                  <a:lnTo>
                    <a:pt x="236590" y="501793"/>
                  </a:lnTo>
                  <a:cubicBezTo>
                    <a:pt x="216143" y="540333"/>
                    <a:pt x="137358" y="675895"/>
                    <a:pt x="106542" y="620469"/>
                  </a:cubicBezTo>
                  <a:cubicBezTo>
                    <a:pt x="61228" y="428306"/>
                    <a:pt x="2505" y="455280"/>
                    <a:pt x="2505" y="254211"/>
                  </a:cubicBezTo>
                  <a:cubicBezTo>
                    <a:pt x="-5986" y="163924"/>
                    <a:pt x="7887" y="32416"/>
                    <a:pt x="32280" y="8023"/>
                  </a:cubicBezTo>
                  <a:cubicBezTo>
                    <a:pt x="56673" y="-16370"/>
                    <a:pt x="118435" y="22611"/>
                    <a:pt x="198055" y="22878"/>
                  </a:cubicBezTo>
                  <a:close/>
                </a:path>
              </a:pathLst>
            </a:custGeom>
            <a:solidFill>
              <a:srgbClr val="7E7F7A"/>
            </a:solidFill>
            <a:ln cap="flat" cmpd="sng" w="12700">
              <a:solidFill>
                <a:srgbClr val="7E7F7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2326120" y="360844"/>
              <a:ext cx="794856" cy="811685"/>
            </a:xfrm>
            <a:custGeom>
              <a:rect b="b" l="l" r="r" t="t"/>
              <a:pathLst>
                <a:path extrusionOk="0" h="804465" w="886878">
                  <a:moveTo>
                    <a:pt x="784932" y="0"/>
                  </a:moveTo>
                  <a:lnTo>
                    <a:pt x="791088" y="9187"/>
                  </a:lnTo>
                  <a:cubicBezTo>
                    <a:pt x="907762" y="217429"/>
                    <a:pt x="922858" y="442404"/>
                    <a:pt x="808627" y="605672"/>
                  </a:cubicBezTo>
                  <a:cubicBezTo>
                    <a:pt x="671549" y="801593"/>
                    <a:pt x="387170" y="853013"/>
                    <a:pt x="99259" y="758529"/>
                  </a:cubicBezTo>
                  <a:lnTo>
                    <a:pt x="0" y="717461"/>
                  </a:lnTo>
                  <a:lnTo>
                    <a:pt x="5421" y="645807"/>
                  </a:lnTo>
                  <a:cubicBezTo>
                    <a:pt x="18708" y="558850"/>
                    <a:pt x="51182" y="478207"/>
                    <a:pt x="98387" y="408334"/>
                  </a:cubicBezTo>
                  <a:lnTo>
                    <a:pt x="122105" y="379588"/>
                  </a:lnTo>
                  <a:lnTo>
                    <a:pt x="136096" y="347393"/>
                  </a:lnTo>
                  <a:cubicBezTo>
                    <a:pt x="243449" y="166100"/>
                    <a:pt x="476772" y="32132"/>
                    <a:pt x="757689" y="1473"/>
                  </a:cubicBezTo>
                  <a:close/>
                </a:path>
              </a:pathLst>
            </a:custGeom>
            <a:solidFill>
              <a:srgbClr val="F3AE48"/>
            </a:solidFill>
            <a:ln cap="flat" cmpd="sng" w="12700">
              <a:solidFill>
                <a:srgbClr val="F3AE4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 flipH="1" rot="-667188">
              <a:off x="3636686" y="313330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E8E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 rot="667188">
              <a:off x="2319255" y="269568"/>
              <a:ext cx="591708" cy="633600"/>
            </a:xfrm>
            <a:custGeom>
              <a:rect b="b" l="l" r="r" t="t"/>
              <a:pathLst>
                <a:path extrusionOk="0" h="633600" w="591708">
                  <a:moveTo>
                    <a:pt x="198055" y="22878"/>
                  </a:moveTo>
                  <a:lnTo>
                    <a:pt x="533313" y="80349"/>
                  </a:lnTo>
                  <a:lnTo>
                    <a:pt x="591708" y="68584"/>
                  </a:lnTo>
                  <a:cubicBezTo>
                    <a:pt x="430092" y="162315"/>
                    <a:pt x="312105" y="292871"/>
                    <a:pt x="261838" y="434723"/>
                  </a:cubicBezTo>
                  <a:lnTo>
                    <a:pt x="254319" y="469012"/>
                  </a:lnTo>
                  <a:lnTo>
                    <a:pt x="236590" y="501793"/>
                  </a:lnTo>
                  <a:cubicBezTo>
                    <a:pt x="216143" y="540333"/>
                    <a:pt x="137358" y="675895"/>
                    <a:pt x="106542" y="620469"/>
                  </a:cubicBezTo>
                  <a:cubicBezTo>
                    <a:pt x="61228" y="428306"/>
                    <a:pt x="2505" y="455280"/>
                    <a:pt x="2505" y="254211"/>
                  </a:cubicBezTo>
                  <a:cubicBezTo>
                    <a:pt x="-5986" y="163924"/>
                    <a:pt x="7887" y="32416"/>
                    <a:pt x="32280" y="8023"/>
                  </a:cubicBezTo>
                  <a:cubicBezTo>
                    <a:pt x="56673" y="-16370"/>
                    <a:pt x="118435" y="22611"/>
                    <a:pt x="198055" y="22878"/>
                  </a:cubicBezTo>
                  <a:close/>
                </a:path>
              </a:pathLst>
            </a:custGeom>
            <a:solidFill>
              <a:srgbClr val="F3AE48"/>
            </a:solidFill>
            <a:ln cap="flat" cmpd="sng" w="12700">
              <a:solidFill>
                <a:srgbClr val="F3AE4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 rot="667188">
              <a:off x="2400955" y="358021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F0E7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7" name="Google Shape;127;p4"/>
            <p:cNvCxnSpPr/>
            <p:nvPr/>
          </p:nvCxnSpPr>
          <p:spPr>
            <a:xfrm rot="10800000">
              <a:off x="2099255" y="921547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" name="Google Shape;128;p4"/>
            <p:cNvCxnSpPr/>
            <p:nvPr/>
          </p:nvCxnSpPr>
          <p:spPr>
            <a:xfrm rot="10800000">
              <a:off x="2163166" y="1158080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9" name="Google Shape;129;p4"/>
            <p:cNvSpPr/>
            <p:nvPr/>
          </p:nvSpPr>
          <p:spPr>
            <a:xfrm>
              <a:off x="2801832" y="842026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 rot="-1655801">
              <a:off x="3484538" y="279294"/>
              <a:ext cx="424597" cy="827991"/>
            </a:xfrm>
            <a:custGeom>
              <a:rect b="b" l="l" r="r" t="t"/>
              <a:pathLst>
                <a:path extrusionOk="0" h="793698" w="429921">
                  <a:moveTo>
                    <a:pt x="123280" y="0"/>
                  </a:moveTo>
                  <a:lnTo>
                    <a:pt x="162641" y="31329"/>
                  </a:lnTo>
                  <a:cubicBezTo>
                    <a:pt x="361517" y="211996"/>
                    <a:pt x="462066" y="445804"/>
                    <a:pt x="420762" y="646831"/>
                  </a:cubicBezTo>
                  <a:lnTo>
                    <a:pt x="404101" y="693715"/>
                  </a:lnTo>
                  <a:lnTo>
                    <a:pt x="404145" y="696523"/>
                  </a:lnTo>
                  <a:lnTo>
                    <a:pt x="386395" y="793698"/>
                  </a:lnTo>
                  <a:lnTo>
                    <a:pt x="356320" y="782038"/>
                  </a:lnTo>
                  <a:cubicBezTo>
                    <a:pt x="141342" y="678298"/>
                    <a:pt x="0" y="502616"/>
                    <a:pt x="0" y="303354"/>
                  </a:cubicBezTo>
                  <a:cubicBezTo>
                    <a:pt x="0" y="223649"/>
                    <a:pt x="22615" y="147717"/>
                    <a:pt x="63511" y="78654"/>
                  </a:cubicBezTo>
                  <a:close/>
                </a:path>
              </a:pathLst>
            </a:custGeom>
            <a:solidFill>
              <a:srgbClr val="7E7F7A"/>
            </a:solidFill>
            <a:ln cap="flat" cmpd="sng" w="12700">
              <a:solidFill>
                <a:srgbClr val="7E7F7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4"/>
          <p:cNvSpPr txBox="1"/>
          <p:nvPr/>
        </p:nvSpPr>
        <p:spPr>
          <a:xfrm rot="5400000">
            <a:off x="-374550" y="55127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2_Juana_Template_SlidesMania_9">
  <p:cSld name="0082_Juana_Template_SlidesMania_9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122903" y="129309"/>
            <a:ext cx="11946193" cy="6594764"/>
          </a:xfrm>
          <a:prstGeom prst="frame">
            <a:avLst>
              <a:gd fmla="val 2789" name="adj1"/>
            </a:avLst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1440874" y="3144982"/>
            <a:ext cx="1736436" cy="273396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3791528" y="3144982"/>
            <a:ext cx="1736436" cy="273396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6142182" y="3144982"/>
            <a:ext cx="1736436" cy="273396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8492836" y="3144982"/>
            <a:ext cx="1736436" cy="273396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5"/>
          <p:cNvGrpSpPr/>
          <p:nvPr/>
        </p:nvGrpSpPr>
        <p:grpSpPr>
          <a:xfrm>
            <a:off x="1592984" y="2188530"/>
            <a:ext cx="1432216" cy="1152786"/>
            <a:chOff x="866719" y="816175"/>
            <a:chExt cx="2101936" cy="1691844"/>
          </a:xfrm>
        </p:grpSpPr>
        <p:sp>
          <p:nvSpPr>
            <p:cNvPr id="139" name="Google Shape;139;p5"/>
            <p:cNvSpPr/>
            <p:nvPr/>
          </p:nvSpPr>
          <p:spPr>
            <a:xfrm flipH="1" rot="-667188">
              <a:off x="1014839" y="980786"/>
              <a:ext cx="1839686" cy="1362622"/>
            </a:xfrm>
            <a:custGeom>
              <a:rect b="b" l="l" r="r" t="t"/>
              <a:pathLst>
                <a:path extrusionOk="0" h="1362622" w="1839686">
                  <a:moveTo>
                    <a:pt x="57277" y="280294"/>
                  </a:moveTo>
                  <a:cubicBezTo>
                    <a:pt x="46812" y="280065"/>
                    <a:pt x="38378" y="282203"/>
                    <a:pt x="32280" y="288301"/>
                  </a:cubicBezTo>
                  <a:cubicBezTo>
                    <a:pt x="7887" y="312694"/>
                    <a:pt x="-5986" y="444202"/>
                    <a:pt x="2505" y="534489"/>
                  </a:cubicBezTo>
                  <a:cubicBezTo>
                    <a:pt x="2505" y="735558"/>
                    <a:pt x="61228" y="708584"/>
                    <a:pt x="106542" y="900747"/>
                  </a:cubicBezTo>
                  <a:lnTo>
                    <a:pt x="113745" y="907313"/>
                  </a:lnTo>
                  <a:lnTo>
                    <a:pt x="114302" y="917645"/>
                  </a:lnTo>
                  <a:lnTo>
                    <a:pt x="113464" y="920325"/>
                  </a:lnTo>
                  <a:cubicBezTo>
                    <a:pt x="97949" y="994547"/>
                    <a:pt x="96730" y="1073037"/>
                    <a:pt x="112273" y="1152120"/>
                  </a:cubicBezTo>
                  <a:lnTo>
                    <a:pt x="134721" y="1266329"/>
                  </a:lnTo>
                  <a:lnTo>
                    <a:pt x="163934" y="1362622"/>
                  </a:lnTo>
                  <a:lnTo>
                    <a:pt x="1839686" y="1033252"/>
                  </a:lnTo>
                  <a:lnTo>
                    <a:pt x="1830280" y="933065"/>
                  </a:lnTo>
                  <a:lnTo>
                    <a:pt x="1807832" y="818856"/>
                  </a:lnTo>
                  <a:cubicBezTo>
                    <a:pt x="1796174" y="759544"/>
                    <a:pt x="1775915" y="704109"/>
                    <a:pt x="1748604" y="653593"/>
                  </a:cubicBezTo>
                  <a:lnTo>
                    <a:pt x="1712317" y="605078"/>
                  </a:lnTo>
                  <a:lnTo>
                    <a:pt x="1716195" y="596915"/>
                  </a:lnTo>
                  <a:cubicBezTo>
                    <a:pt x="1685408" y="401896"/>
                    <a:pt x="1749971" y="404638"/>
                    <a:pt x="1673871" y="218527"/>
                  </a:cubicBezTo>
                  <a:cubicBezTo>
                    <a:pt x="1647558" y="131743"/>
                    <a:pt x="1584944" y="15268"/>
                    <a:pt x="1553133" y="1922"/>
                  </a:cubicBezTo>
                  <a:cubicBezTo>
                    <a:pt x="1521323" y="-11424"/>
                    <a:pt x="1478909" y="48033"/>
                    <a:pt x="1405313" y="78415"/>
                  </a:cubicBezTo>
                  <a:lnTo>
                    <a:pt x="1131317" y="249406"/>
                  </a:lnTo>
                  <a:lnTo>
                    <a:pt x="1040448" y="242097"/>
                  </a:lnTo>
                  <a:cubicBezTo>
                    <a:pt x="962700" y="240189"/>
                    <a:pt x="881744" y="246841"/>
                    <a:pt x="799626" y="262982"/>
                  </a:cubicBezTo>
                  <a:cubicBezTo>
                    <a:pt x="703820" y="281812"/>
                    <a:pt x="614368" y="311998"/>
                    <a:pt x="533718" y="350945"/>
                  </a:cubicBezTo>
                  <a:lnTo>
                    <a:pt x="520511" y="358432"/>
                  </a:lnTo>
                  <a:lnTo>
                    <a:pt x="198055" y="303156"/>
                  </a:lnTo>
                  <a:cubicBezTo>
                    <a:pt x="138340" y="302956"/>
                    <a:pt x="88670" y="280979"/>
                    <a:pt x="57277" y="280294"/>
                  </a:cubicBezTo>
                  <a:close/>
                </a:path>
              </a:pathLst>
            </a:custGeom>
            <a:solidFill>
              <a:srgbClr val="E4AB4E"/>
            </a:solidFill>
            <a:ln cap="flat" cmpd="sng" w="12700">
              <a:solidFill>
                <a:srgbClr val="E4AB4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 rot="667188">
              <a:off x="1152855" y="1235845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F0E7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 flipH="1" rot="-667188">
              <a:off x="2413605" y="1228970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F0E7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465979" y="1756109"/>
              <a:ext cx="937406" cy="436002"/>
            </a:xfrm>
            <a:custGeom>
              <a:rect b="b" l="l" r="r" t="t"/>
              <a:pathLst>
                <a:path extrusionOk="0" h="436002" w="937406">
                  <a:moveTo>
                    <a:pt x="469085" y="0"/>
                  </a:moveTo>
                  <a:lnTo>
                    <a:pt x="473468" y="11451"/>
                  </a:lnTo>
                  <a:cubicBezTo>
                    <a:pt x="556882" y="171398"/>
                    <a:pt x="696229" y="307487"/>
                    <a:pt x="871621" y="403589"/>
                  </a:cubicBezTo>
                  <a:lnTo>
                    <a:pt x="937406" y="436002"/>
                  </a:lnTo>
                  <a:lnTo>
                    <a:pt x="0" y="436002"/>
                  </a:lnTo>
                  <a:lnTo>
                    <a:pt x="65785" y="403589"/>
                  </a:lnTo>
                  <a:cubicBezTo>
                    <a:pt x="211945" y="323504"/>
                    <a:pt x="333073" y="215650"/>
                    <a:pt x="417662" y="89361"/>
                  </a:cubicBezTo>
                  <a:close/>
                </a:path>
              </a:pathLst>
            </a:custGeom>
            <a:solidFill>
              <a:srgbClr val="F0E7B4"/>
            </a:solidFill>
            <a:ln cap="flat" cmpd="sng" w="12700">
              <a:solidFill>
                <a:srgbClr val="F0E7B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569296" y="1721005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2179415" y="1721005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830627" y="1954446"/>
              <a:ext cx="204995" cy="162000"/>
            </a:xfrm>
            <a:custGeom>
              <a:rect b="b" l="l" r="r" t="t"/>
              <a:pathLst>
                <a:path extrusionOk="0" h="373888" w="473121">
                  <a:moveTo>
                    <a:pt x="158308" y="224"/>
                  </a:moveTo>
                  <a:cubicBezTo>
                    <a:pt x="79650" y="3501"/>
                    <a:pt x="-10479" y="46108"/>
                    <a:pt x="992" y="108379"/>
                  </a:cubicBezTo>
                  <a:cubicBezTo>
                    <a:pt x="12463" y="170650"/>
                    <a:pt x="148476" y="377127"/>
                    <a:pt x="227134" y="373850"/>
                  </a:cubicBezTo>
                  <a:cubicBezTo>
                    <a:pt x="305792" y="370573"/>
                    <a:pt x="479496" y="147707"/>
                    <a:pt x="472941" y="88714"/>
                  </a:cubicBezTo>
                  <a:cubicBezTo>
                    <a:pt x="466386" y="29721"/>
                    <a:pt x="236966" y="-3053"/>
                    <a:pt x="158308" y="224"/>
                  </a:cubicBezTo>
                  <a:close/>
                </a:path>
              </a:pathLst>
            </a:custGeom>
            <a:solidFill>
              <a:srgbClr val="EF93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6" name="Google Shape;146;p5"/>
            <p:cNvCxnSpPr>
              <a:stCxn id="145" idx="2"/>
            </p:cNvCxnSpPr>
            <p:nvPr/>
          </p:nvCxnSpPr>
          <p:spPr>
            <a:xfrm>
              <a:off x="1929040" y="2116430"/>
              <a:ext cx="3900" cy="75600"/>
            </a:xfrm>
            <a:prstGeom prst="straightConnector1">
              <a:avLst/>
            </a:prstGeom>
            <a:noFill/>
            <a:ln cap="flat" cmpd="sng" w="12700">
              <a:solidFill>
                <a:srgbClr val="EF938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7" name="Google Shape;147;p5"/>
            <p:cNvSpPr/>
            <p:nvPr/>
          </p:nvSpPr>
          <p:spPr>
            <a:xfrm>
              <a:off x="2433826" y="2080463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rgbClr val="F0E7B4"/>
            </a:solidFill>
            <a:ln cap="flat" cmpd="sng" w="12700">
              <a:solidFill>
                <a:srgbClr val="F0E7B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1055177" y="2051516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rgbClr val="F0E7B4"/>
            </a:solidFill>
            <a:ln cap="flat" cmpd="sng" w="12700">
              <a:solidFill>
                <a:srgbClr val="F0E7B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" name="Google Shape;149;p5"/>
            <p:cNvCxnSpPr/>
            <p:nvPr/>
          </p:nvCxnSpPr>
          <p:spPr>
            <a:xfrm flipH="1" rot="10800000">
              <a:off x="2586590" y="1840818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" name="Google Shape;150;p5"/>
            <p:cNvCxnSpPr/>
            <p:nvPr/>
          </p:nvCxnSpPr>
          <p:spPr>
            <a:xfrm flipH="1" rot="10800000">
              <a:off x="2738990" y="2077351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" name="Google Shape;151;p5"/>
            <p:cNvCxnSpPr/>
            <p:nvPr/>
          </p:nvCxnSpPr>
          <p:spPr>
            <a:xfrm rot="10800000">
              <a:off x="866719" y="1800526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" name="Google Shape;152;p5"/>
            <p:cNvCxnSpPr/>
            <p:nvPr/>
          </p:nvCxnSpPr>
          <p:spPr>
            <a:xfrm rot="10800000">
              <a:off x="930630" y="2037059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53" name="Google Shape;153;p5"/>
          <p:cNvGrpSpPr/>
          <p:nvPr/>
        </p:nvGrpSpPr>
        <p:grpSpPr>
          <a:xfrm>
            <a:off x="3951180" y="2228779"/>
            <a:ext cx="1432216" cy="1152786"/>
            <a:chOff x="5727376" y="500255"/>
            <a:chExt cx="2101936" cy="1691844"/>
          </a:xfrm>
        </p:grpSpPr>
        <p:sp>
          <p:nvSpPr>
            <p:cNvPr id="154" name="Google Shape;154;p5"/>
            <p:cNvSpPr/>
            <p:nvPr/>
          </p:nvSpPr>
          <p:spPr>
            <a:xfrm flipH="1" rot="-667188">
              <a:off x="5875496" y="664866"/>
              <a:ext cx="1839686" cy="1362622"/>
            </a:xfrm>
            <a:custGeom>
              <a:rect b="b" l="l" r="r" t="t"/>
              <a:pathLst>
                <a:path extrusionOk="0" h="1362622" w="1839686">
                  <a:moveTo>
                    <a:pt x="57277" y="280294"/>
                  </a:moveTo>
                  <a:cubicBezTo>
                    <a:pt x="46812" y="280065"/>
                    <a:pt x="38378" y="282203"/>
                    <a:pt x="32280" y="288301"/>
                  </a:cubicBezTo>
                  <a:cubicBezTo>
                    <a:pt x="7887" y="312694"/>
                    <a:pt x="-5986" y="444202"/>
                    <a:pt x="2505" y="534489"/>
                  </a:cubicBezTo>
                  <a:cubicBezTo>
                    <a:pt x="2505" y="735558"/>
                    <a:pt x="61228" y="708584"/>
                    <a:pt x="106542" y="900747"/>
                  </a:cubicBezTo>
                  <a:lnTo>
                    <a:pt x="113745" y="907313"/>
                  </a:lnTo>
                  <a:lnTo>
                    <a:pt x="114302" y="917645"/>
                  </a:lnTo>
                  <a:lnTo>
                    <a:pt x="113464" y="920325"/>
                  </a:lnTo>
                  <a:cubicBezTo>
                    <a:pt x="97949" y="994547"/>
                    <a:pt x="96730" y="1073037"/>
                    <a:pt x="112273" y="1152120"/>
                  </a:cubicBezTo>
                  <a:lnTo>
                    <a:pt x="134721" y="1266329"/>
                  </a:lnTo>
                  <a:lnTo>
                    <a:pt x="163934" y="1362622"/>
                  </a:lnTo>
                  <a:lnTo>
                    <a:pt x="1839686" y="1033252"/>
                  </a:lnTo>
                  <a:lnTo>
                    <a:pt x="1830280" y="933065"/>
                  </a:lnTo>
                  <a:lnTo>
                    <a:pt x="1807832" y="818856"/>
                  </a:lnTo>
                  <a:cubicBezTo>
                    <a:pt x="1796174" y="759544"/>
                    <a:pt x="1775915" y="704109"/>
                    <a:pt x="1748604" y="653593"/>
                  </a:cubicBezTo>
                  <a:lnTo>
                    <a:pt x="1712317" y="605078"/>
                  </a:lnTo>
                  <a:lnTo>
                    <a:pt x="1716195" y="596915"/>
                  </a:lnTo>
                  <a:cubicBezTo>
                    <a:pt x="1685408" y="401896"/>
                    <a:pt x="1749971" y="404638"/>
                    <a:pt x="1673871" y="218527"/>
                  </a:cubicBezTo>
                  <a:cubicBezTo>
                    <a:pt x="1647558" y="131743"/>
                    <a:pt x="1584944" y="15268"/>
                    <a:pt x="1553133" y="1922"/>
                  </a:cubicBezTo>
                  <a:cubicBezTo>
                    <a:pt x="1521323" y="-11424"/>
                    <a:pt x="1478909" y="48033"/>
                    <a:pt x="1405313" y="78415"/>
                  </a:cubicBezTo>
                  <a:lnTo>
                    <a:pt x="1131317" y="249406"/>
                  </a:lnTo>
                  <a:lnTo>
                    <a:pt x="1040448" y="242097"/>
                  </a:lnTo>
                  <a:cubicBezTo>
                    <a:pt x="962700" y="240189"/>
                    <a:pt x="881744" y="246841"/>
                    <a:pt x="799626" y="262982"/>
                  </a:cubicBezTo>
                  <a:cubicBezTo>
                    <a:pt x="703820" y="281812"/>
                    <a:pt x="614368" y="311998"/>
                    <a:pt x="533718" y="350945"/>
                  </a:cubicBezTo>
                  <a:lnTo>
                    <a:pt x="520511" y="358432"/>
                  </a:lnTo>
                  <a:lnTo>
                    <a:pt x="198055" y="303156"/>
                  </a:lnTo>
                  <a:cubicBezTo>
                    <a:pt x="138340" y="302956"/>
                    <a:pt x="88670" y="280979"/>
                    <a:pt x="57277" y="280294"/>
                  </a:cubicBezTo>
                  <a:close/>
                </a:path>
              </a:pathLst>
            </a:custGeom>
            <a:solidFill>
              <a:srgbClr val="E5E5E5"/>
            </a:solidFill>
            <a:ln cap="flat" cmpd="sng" w="12700">
              <a:solidFill>
                <a:srgbClr val="E5E5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7040072" y="1405085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691284" y="1638526"/>
              <a:ext cx="204995" cy="162000"/>
            </a:xfrm>
            <a:custGeom>
              <a:rect b="b" l="l" r="r" t="t"/>
              <a:pathLst>
                <a:path extrusionOk="0" h="373888" w="473121">
                  <a:moveTo>
                    <a:pt x="158308" y="224"/>
                  </a:moveTo>
                  <a:cubicBezTo>
                    <a:pt x="79650" y="3501"/>
                    <a:pt x="-10479" y="46108"/>
                    <a:pt x="992" y="108379"/>
                  </a:cubicBezTo>
                  <a:cubicBezTo>
                    <a:pt x="12463" y="170650"/>
                    <a:pt x="148476" y="377127"/>
                    <a:pt x="227134" y="373850"/>
                  </a:cubicBezTo>
                  <a:cubicBezTo>
                    <a:pt x="305792" y="370573"/>
                    <a:pt x="479496" y="147707"/>
                    <a:pt x="472941" y="88714"/>
                  </a:cubicBezTo>
                  <a:cubicBezTo>
                    <a:pt x="466386" y="29721"/>
                    <a:pt x="236966" y="-3053"/>
                    <a:pt x="158308" y="224"/>
                  </a:cubicBezTo>
                  <a:close/>
                </a:path>
              </a:pathLst>
            </a:custGeom>
            <a:solidFill>
              <a:srgbClr val="EF93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7" name="Google Shape;157;p5"/>
            <p:cNvCxnSpPr>
              <a:stCxn id="156" idx="2"/>
            </p:cNvCxnSpPr>
            <p:nvPr/>
          </p:nvCxnSpPr>
          <p:spPr>
            <a:xfrm>
              <a:off x="6789697" y="1800510"/>
              <a:ext cx="3900" cy="75600"/>
            </a:xfrm>
            <a:prstGeom prst="straightConnector1">
              <a:avLst/>
            </a:prstGeom>
            <a:noFill/>
            <a:ln cap="flat" cmpd="sng" w="12700">
              <a:solidFill>
                <a:srgbClr val="EF938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8" name="Google Shape;158;p5"/>
            <p:cNvSpPr/>
            <p:nvPr/>
          </p:nvSpPr>
          <p:spPr>
            <a:xfrm>
              <a:off x="7294483" y="1764543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rgbClr val="E5E5E5"/>
            </a:solidFill>
            <a:ln cap="flat" cmpd="sng" w="12700">
              <a:solidFill>
                <a:srgbClr val="E5E5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5915834" y="1735596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rgbClr val="E5E5E5"/>
            </a:solidFill>
            <a:ln cap="flat" cmpd="sng" w="12700">
              <a:solidFill>
                <a:srgbClr val="E5E5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0" name="Google Shape;160;p5"/>
            <p:cNvCxnSpPr/>
            <p:nvPr/>
          </p:nvCxnSpPr>
          <p:spPr>
            <a:xfrm flipH="1" rot="10800000">
              <a:off x="7447247" y="1524898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5"/>
            <p:cNvCxnSpPr/>
            <p:nvPr/>
          </p:nvCxnSpPr>
          <p:spPr>
            <a:xfrm flipH="1" rot="10800000">
              <a:off x="7599647" y="1761431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2" name="Google Shape;162;p5"/>
            <p:cNvSpPr/>
            <p:nvPr/>
          </p:nvSpPr>
          <p:spPr>
            <a:xfrm flipH="1" rot="-667188">
              <a:off x="7111810" y="804474"/>
              <a:ext cx="591708" cy="633600"/>
            </a:xfrm>
            <a:custGeom>
              <a:rect b="b" l="l" r="r" t="t"/>
              <a:pathLst>
                <a:path extrusionOk="0" h="633600" w="591708">
                  <a:moveTo>
                    <a:pt x="198055" y="22878"/>
                  </a:moveTo>
                  <a:lnTo>
                    <a:pt x="533313" y="80349"/>
                  </a:lnTo>
                  <a:lnTo>
                    <a:pt x="591708" y="68584"/>
                  </a:lnTo>
                  <a:cubicBezTo>
                    <a:pt x="430092" y="162315"/>
                    <a:pt x="312105" y="292871"/>
                    <a:pt x="261838" y="434723"/>
                  </a:cubicBezTo>
                  <a:lnTo>
                    <a:pt x="254319" y="469012"/>
                  </a:lnTo>
                  <a:lnTo>
                    <a:pt x="236590" y="501793"/>
                  </a:lnTo>
                  <a:cubicBezTo>
                    <a:pt x="216143" y="540333"/>
                    <a:pt x="137358" y="675895"/>
                    <a:pt x="106542" y="620469"/>
                  </a:cubicBezTo>
                  <a:cubicBezTo>
                    <a:pt x="61228" y="428306"/>
                    <a:pt x="2505" y="455280"/>
                    <a:pt x="2505" y="254211"/>
                  </a:cubicBezTo>
                  <a:cubicBezTo>
                    <a:pt x="-5986" y="163924"/>
                    <a:pt x="7887" y="32416"/>
                    <a:pt x="32280" y="8023"/>
                  </a:cubicBezTo>
                  <a:cubicBezTo>
                    <a:pt x="56673" y="-16370"/>
                    <a:pt x="118435" y="22611"/>
                    <a:pt x="198055" y="22878"/>
                  </a:cubicBezTo>
                  <a:close/>
                </a:path>
              </a:pathLst>
            </a:custGeom>
            <a:solidFill>
              <a:srgbClr val="7E7F7A"/>
            </a:solidFill>
            <a:ln cap="flat" cmpd="sng" w="12700">
              <a:solidFill>
                <a:srgbClr val="7E7F7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5954241" y="923903"/>
              <a:ext cx="794856" cy="811685"/>
            </a:xfrm>
            <a:custGeom>
              <a:rect b="b" l="l" r="r" t="t"/>
              <a:pathLst>
                <a:path extrusionOk="0" h="804465" w="886878">
                  <a:moveTo>
                    <a:pt x="784932" y="0"/>
                  </a:moveTo>
                  <a:lnTo>
                    <a:pt x="791088" y="9187"/>
                  </a:lnTo>
                  <a:cubicBezTo>
                    <a:pt x="907762" y="217429"/>
                    <a:pt x="922858" y="442404"/>
                    <a:pt x="808627" y="605672"/>
                  </a:cubicBezTo>
                  <a:cubicBezTo>
                    <a:pt x="671549" y="801593"/>
                    <a:pt x="387170" y="853013"/>
                    <a:pt x="99259" y="758529"/>
                  </a:cubicBezTo>
                  <a:lnTo>
                    <a:pt x="0" y="717461"/>
                  </a:lnTo>
                  <a:lnTo>
                    <a:pt x="5421" y="645807"/>
                  </a:lnTo>
                  <a:cubicBezTo>
                    <a:pt x="18708" y="558850"/>
                    <a:pt x="51182" y="478207"/>
                    <a:pt x="98387" y="408334"/>
                  </a:cubicBezTo>
                  <a:lnTo>
                    <a:pt x="122105" y="379588"/>
                  </a:lnTo>
                  <a:lnTo>
                    <a:pt x="136096" y="347393"/>
                  </a:lnTo>
                  <a:cubicBezTo>
                    <a:pt x="243449" y="166100"/>
                    <a:pt x="476772" y="32132"/>
                    <a:pt x="757689" y="1473"/>
                  </a:cubicBezTo>
                  <a:close/>
                </a:path>
              </a:pathLst>
            </a:custGeom>
            <a:solidFill>
              <a:srgbClr val="F3AE48"/>
            </a:solidFill>
            <a:ln cap="flat" cmpd="sng" w="12700">
              <a:solidFill>
                <a:srgbClr val="F3AE4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flipH="1" rot="-667188">
              <a:off x="7264807" y="876389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E8E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 rot="667188">
              <a:off x="5947376" y="832627"/>
              <a:ext cx="591708" cy="633600"/>
            </a:xfrm>
            <a:custGeom>
              <a:rect b="b" l="l" r="r" t="t"/>
              <a:pathLst>
                <a:path extrusionOk="0" h="633600" w="591708">
                  <a:moveTo>
                    <a:pt x="198055" y="22878"/>
                  </a:moveTo>
                  <a:lnTo>
                    <a:pt x="533313" y="80349"/>
                  </a:lnTo>
                  <a:lnTo>
                    <a:pt x="591708" y="68584"/>
                  </a:lnTo>
                  <a:cubicBezTo>
                    <a:pt x="430092" y="162315"/>
                    <a:pt x="312105" y="292871"/>
                    <a:pt x="261838" y="434723"/>
                  </a:cubicBezTo>
                  <a:lnTo>
                    <a:pt x="254319" y="469012"/>
                  </a:lnTo>
                  <a:lnTo>
                    <a:pt x="236590" y="501793"/>
                  </a:lnTo>
                  <a:cubicBezTo>
                    <a:pt x="216143" y="540333"/>
                    <a:pt x="137358" y="675895"/>
                    <a:pt x="106542" y="620469"/>
                  </a:cubicBezTo>
                  <a:cubicBezTo>
                    <a:pt x="61228" y="428306"/>
                    <a:pt x="2505" y="455280"/>
                    <a:pt x="2505" y="254211"/>
                  </a:cubicBezTo>
                  <a:cubicBezTo>
                    <a:pt x="-5986" y="163924"/>
                    <a:pt x="7887" y="32416"/>
                    <a:pt x="32280" y="8023"/>
                  </a:cubicBezTo>
                  <a:cubicBezTo>
                    <a:pt x="56673" y="-16370"/>
                    <a:pt x="118435" y="22611"/>
                    <a:pt x="198055" y="22878"/>
                  </a:cubicBezTo>
                  <a:close/>
                </a:path>
              </a:pathLst>
            </a:custGeom>
            <a:solidFill>
              <a:srgbClr val="F3AE48"/>
            </a:solidFill>
            <a:ln cap="flat" cmpd="sng" w="12700">
              <a:solidFill>
                <a:srgbClr val="F3AE4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 rot="667188">
              <a:off x="6029076" y="921080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F0E7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7" name="Google Shape;167;p5"/>
            <p:cNvCxnSpPr/>
            <p:nvPr/>
          </p:nvCxnSpPr>
          <p:spPr>
            <a:xfrm rot="10800000">
              <a:off x="5727376" y="1484606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" name="Google Shape;168;p5"/>
            <p:cNvCxnSpPr/>
            <p:nvPr/>
          </p:nvCxnSpPr>
          <p:spPr>
            <a:xfrm rot="10800000">
              <a:off x="5791287" y="1721139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9" name="Google Shape;169;p5"/>
            <p:cNvSpPr/>
            <p:nvPr/>
          </p:nvSpPr>
          <p:spPr>
            <a:xfrm>
              <a:off x="6429953" y="1405085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 rot="-1655801">
              <a:off x="7112659" y="842353"/>
              <a:ext cx="424597" cy="827991"/>
            </a:xfrm>
            <a:custGeom>
              <a:rect b="b" l="l" r="r" t="t"/>
              <a:pathLst>
                <a:path extrusionOk="0" h="793698" w="429921">
                  <a:moveTo>
                    <a:pt x="123280" y="0"/>
                  </a:moveTo>
                  <a:lnTo>
                    <a:pt x="162641" y="31329"/>
                  </a:lnTo>
                  <a:cubicBezTo>
                    <a:pt x="361517" y="211996"/>
                    <a:pt x="462066" y="445804"/>
                    <a:pt x="420762" y="646831"/>
                  </a:cubicBezTo>
                  <a:lnTo>
                    <a:pt x="404101" y="693715"/>
                  </a:lnTo>
                  <a:lnTo>
                    <a:pt x="404145" y="696523"/>
                  </a:lnTo>
                  <a:lnTo>
                    <a:pt x="386395" y="793698"/>
                  </a:lnTo>
                  <a:lnTo>
                    <a:pt x="356320" y="782038"/>
                  </a:lnTo>
                  <a:cubicBezTo>
                    <a:pt x="141342" y="678298"/>
                    <a:pt x="0" y="502616"/>
                    <a:pt x="0" y="303354"/>
                  </a:cubicBezTo>
                  <a:cubicBezTo>
                    <a:pt x="0" y="223649"/>
                    <a:pt x="22615" y="147717"/>
                    <a:pt x="63511" y="78654"/>
                  </a:cubicBezTo>
                  <a:close/>
                </a:path>
              </a:pathLst>
            </a:custGeom>
            <a:solidFill>
              <a:srgbClr val="7E7F7A"/>
            </a:solidFill>
            <a:ln cap="flat" cmpd="sng" w="12700">
              <a:solidFill>
                <a:srgbClr val="7E7F7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5"/>
          <p:cNvGrpSpPr/>
          <p:nvPr/>
        </p:nvGrpSpPr>
        <p:grpSpPr>
          <a:xfrm>
            <a:off x="8630284" y="2204873"/>
            <a:ext cx="1432216" cy="1152786"/>
            <a:chOff x="6607932" y="2192100"/>
            <a:chExt cx="2101936" cy="1691844"/>
          </a:xfrm>
        </p:grpSpPr>
        <p:sp>
          <p:nvSpPr>
            <p:cNvPr id="172" name="Google Shape;172;p5"/>
            <p:cNvSpPr/>
            <p:nvPr/>
          </p:nvSpPr>
          <p:spPr>
            <a:xfrm flipH="1" rot="-667188">
              <a:off x="6756052" y="2356711"/>
              <a:ext cx="1839686" cy="1362622"/>
            </a:xfrm>
            <a:custGeom>
              <a:rect b="b" l="l" r="r" t="t"/>
              <a:pathLst>
                <a:path extrusionOk="0" h="1362622" w="1839686">
                  <a:moveTo>
                    <a:pt x="57277" y="280294"/>
                  </a:moveTo>
                  <a:cubicBezTo>
                    <a:pt x="46812" y="280065"/>
                    <a:pt x="38378" y="282203"/>
                    <a:pt x="32280" y="288301"/>
                  </a:cubicBezTo>
                  <a:cubicBezTo>
                    <a:pt x="7887" y="312694"/>
                    <a:pt x="-5986" y="444202"/>
                    <a:pt x="2505" y="534489"/>
                  </a:cubicBezTo>
                  <a:cubicBezTo>
                    <a:pt x="2505" y="735558"/>
                    <a:pt x="61228" y="708584"/>
                    <a:pt x="106542" y="900747"/>
                  </a:cubicBezTo>
                  <a:lnTo>
                    <a:pt x="113745" y="907313"/>
                  </a:lnTo>
                  <a:lnTo>
                    <a:pt x="114302" y="917645"/>
                  </a:lnTo>
                  <a:lnTo>
                    <a:pt x="113464" y="920325"/>
                  </a:lnTo>
                  <a:cubicBezTo>
                    <a:pt x="97949" y="994547"/>
                    <a:pt x="96730" y="1073037"/>
                    <a:pt x="112273" y="1152120"/>
                  </a:cubicBezTo>
                  <a:lnTo>
                    <a:pt x="134721" y="1266329"/>
                  </a:lnTo>
                  <a:lnTo>
                    <a:pt x="163934" y="1362622"/>
                  </a:lnTo>
                  <a:lnTo>
                    <a:pt x="1839686" y="1033252"/>
                  </a:lnTo>
                  <a:lnTo>
                    <a:pt x="1830280" y="933065"/>
                  </a:lnTo>
                  <a:lnTo>
                    <a:pt x="1807832" y="818856"/>
                  </a:lnTo>
                  <a:cubicBezTo>
                    <a:pt x="1796174" y="759544"/>
                    <a:pt x="1775915" y="704109"/>
                    <a:pt x="1748604" y="653593"/>
                  </a:cubicBezTo>
                  <a:lnTo>
                    <a:pt x="1712317" y="605078"/>
                  </a:lnTo>
                  <a:lnTo>
                    <a:pt x="1716195" y="596915"/>
                  </a:lnTo>
                  <a:cubicBezTo>
                    <a:pt x="1685408" y="401896"/>
                    <a:pt x="1749971" y="404638"/>
                    <a:pt x="1673871" y="218527"/>
                  </a:cubicBezTo>
                  <a:cubicBezTo>
                    <a:pt x="1647558" y="131743"/>
                    <a:pt x="1584944" y="15268"/>
                    <a:pt x="1553133" y="1922"/>
                  </a:cubicBezTo>
                  <a:cubicBezTo>
                    <a:pt x="1521323" y="-11424"/>
                    <a:pt x="1478909" y="48033"/>
                    <a:pt x="1405313" y="78415"/>
                  </a:cubicBezTo>
                  <a:lnTo>
                    <a:pt x="1131317" y="249406"/>
                  </a:lnTo>
                  <a:lnTo>
                    <a:pt x="1040448" y="242097"/>
                  </a:lnTo>
                  <a:cubicBezTo>
                    <a:pt x="962700" y="240189"/>
                    <a:pt x="881744" y="246841"/>
                    <a:pt x="799626" y="262982"/>
                  </a:cubicBezTo>
                  <a:cubicBezTo>
                    <a:pt x="703820" y="281812"/>
                    <a:pt x="614368" y="311998"/>
                    <a:pt x="533718" y="350945"/>
                  </a:cubicBezTo>
                  <a:lnTo>
                    <a:pt x="520511" y="358432"/>
                  </a:lnTo>
                  <a:lnTo>
                    <a:pt x="198055" y="303156"/>
                  </a:lnTo>
                  <a:cubicBezTo>
                    <a:pt x="138340" y="302956"/>
                    <a:pt x="88670" y="280979"/>
                    <a:pt x="57277" y="280294"/>
                  </a:cubicBezTo>
                  <a:close/>
                </a:path>
              </a:pathLst>
            </a:custGeom>
            <a:solidFill>
              <a:srgbClr val="E5E5E5"/>
            </a:solidFill>
            <a:ln cap="flat" cmpd="sng" w="12700">
              <a:solidFill>
                <a:srgbClr val="E5E5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920628" y="3096930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7571840" y="3330371"/>
              <a:ext cx="204995" cy="162000"/>
            </a:xfrm>
            <a:custGeom>
              <a:rect b="b" l="l" r="r" t="t"/>
              <a:pathLst>
                <a:path extrusionOk="0" h="373888" w="473121">
                  <a:moveTo>
                    <a:pt x="158308" y="224"/>
                  </a:moveTo>
                  <a:cubicBezTo>
                    <a:pt x="79650" y="3501"/>
                    <a:pt x="-10479" y="46108"/>
                    <a:pt x="992" y="108379"/>
                  </a:cubicBezTo>
                  <a:cubicBezTo>
                    <a:pt x="12463" y="170650"/>
                    <a:pt x="148476" y="377127"/>
                    <a:pt x="227134" y="373850"/>
                  </a:cubicBezTo>
                  <a:cubicBezTo>
                    <a:pt x="305792" y="370573"/>
                    <a:pt x="479496" y="147707"/>
                    <a:pt x="472941" y="88714"/>
                  </a:cubicBezTo>
                  <a:cubicBezTo>
                    <a:pt x="466386" y="29721"/>
                    <a:pt x="236966" y="-3053"/>
                    <a:pt x="158308" y="224"/>
                  </a:cubicBezTo>
                  <a:close/>
                </a:path>
              </a:pathLst>
            </a:custGeom>
            <a:solidFill>
              <a:srgbClr val="EF93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5" name="Google Shape;175;p5"/>
            <p:cNvCxnSpPr>
              <a:stCxn id="174" idx="2"/>
            </p:cNvCxnSpPr>
            <p:nvPr/>
          </p:nvCxnSpPr>
          <p:spPr>
            <a:xfrm>
              <a:off x="7670253" y="3492355"/>
              <a:ext cx="3900" cy="75600"/>
            </a:xfrm>
            <a:prstGeom prst="straightConnector1">
              <a:avLst/>
            </a:prstGeom>
            <a:noFill/>
            <a:ln cap="flat" cmpd="sng" w="12700">
              <a:solidFill>
                <a:srgbClr val="EF938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6" name="Google Shape;176;p5"/>
            <p:cNvSpPr/>
            <p:nvPr/>
          </p:nvSpPr>
          <p:spPr>
            <a:xfrm>
              <a:off x="8175039" y="3456388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rgbClr val="E5E5E5"/>
            </a:solidFill>
            <a:ln cap="flat" cmpd="sng" w="12700">
              <a:solidFill>
                <a:srgbClr val="E5E5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6796390" y="3427441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rgbClr val="E5E5E5"/>
            </a:solidFill>
            <a:ln cap="flat" cmpd="sng" w="12700">
              <a:solidFill>
                <a:srgbClr val="E5E5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8" name="Google Shape;178;p5"/>
            <p:cNvCxnSpPr/>
            <p:nvPr/>
          </p:nvCxnSpPr>
          <p:spPr>
            <a:xfrm flipH="1" rot="10800000">
              <a:off x="8327803" y="3216743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5"/>
            <p:cNvCxnSpPr/>
            <p:nvPr/>
          </p:nvCxnSpPr>
          <p:spPr>
            <a:xfrm flipH="1" rot="10800000">
              <a:off x="8480203" y="3453276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0" name="Google Shape;180;p5"/>
            <p:cNvSpPr/>
            <p:nvPr/>
          </p:nvSpPr>
          <p:spPr>
            <a:xfrm>
              <a:off x="6834797" y="2615748"/>
              <a:ext cx="794856" cy="811685"/>
            </a:xfrm>
            <a:custGeom>
              <a:rect b="b" l="l" r="r" t="t"/>
              <a:pathLst>
                <a:path extrusionOk="0" h="804465" w="886878">
                  <a:moveTo>
                    <a:pt x="784932" y="0"/>
                  </a:moveTo>
                  <a:lnTo>
                    <a:pt x="791088" y="9187"/>
                  </a:lnTo>
                  <a:cubicBezTo>
                    <a:pt x="907762" y="217429"/>
                    <a:pt x="922858" y="442404"/>
                    <a:pt x="808627" y="605672"/>
                  </a:cubicBezTo>
                  <a:cubicBezTo>
                    <a:pt x="671549" y="801593"/>
                    <a:pt x="387170" y="853013"/>
                    <a:pt x="99259" y="758529"/>
                  </a:cubicBezTo>
                  <a:lnTo>
                    <a:pt x="0" y="717461"/>
                  </a:lnTo>
                  <a:lnTo>
                    <a:pt x="5421" y="645807"/>
                  </a:lnTo>
                  <a:cubicBezTo>
                    <a:pt x="18708" y="558850"/>
                    <a:pt x="51182" y="478207"/>
                    <a:pt x="98387" y="408334"/>
                  </a:cubicBezTo>
                  <a:lnTo>
                    <a:pt x="122105" y="379588"/>
                  </a:lnTo>
                  <a:lnTo>
                    <a:pt x="136096" y="347393"/>
                  </a:lnTo>
                  <a:cubicBezTo>
                    <a:pt x="243449" y="166100"/>
                    <a:pt x="476772" y="32132"/>
                    <a:pt x="757689" y="1473"/>
                  </a:cubicBezTo>
                  <a:close/>
                </a:path>
              </a:pathLst>
            </a:custGeom>
            <a:solidFill>
              <a:srgbClr val="7E7F7A"/>
            </a:solidFill>
            <a:ln cap="flat" cmpd="sng" w="12700">
              <a:solidFill>
                <a:srgbClr val="7E7F7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 flipH="1" rot="-667188">
              <a:off x="8145363" y="2578066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E7E5B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 rot="667188">
              <a:off x="6827932" y="2524472"/>
              <a:ext cx="591708" cy="633600"/>
            </a:xfrm>
            <a:custGeom>
              <a:rect b="b" l="l" r="r" t="t"/>
              <a:pathLst>
                <a:path extrusionOk="0" h="633600" w="591708">
                  <a:moveTo>
                    <a:pt x="198055" y="22878"/>
                  </a:moveTo>
                  <a:lnTo>
                    <a:pt x="533313" y="80349"/>
                  </a:lnTo>
                  <a:lnTo>
                    <a:pt x="591708" y="68584"/>
                  </a:lnTo>
                  <a:cubicBezTo>
                    <a:pt x="430092" y="162315"/>
                    <a:pt x="312105" y="292871"/>
                    <a:pt x="261838" y="434723"/>
                  </a:cubicBezTo>
                  <a:lnTo>
                    <a:pt x="254319" y="469012"/>
                  </a:lnTo>
                  <a:lnTo>
                    <a:pt x="236590" y="501793"/>
                  </a:lnTo>
                  <a:cubicBezTo>
                    <a:pt x="216143" y="540333"/>
                    <a:pt x="137358" y="675895"/>
                    <a:pt x="106542" y="620469"/>
                  </a:cubicBezTo>
                  <a:cubicBezTo>
                    <a:pt x="61228" y="428306"/>
                    <a:pt x="2505" y="455280"/>
                    <a:pt x="2505" y="254211"/>
                  </a:cubicBezTo>
                  <a:cubicBezTo>
                    <a:pt x="-5986" y="163924"/>
                    <a:pt x="7887" y="32416"/>
                    <a:pt x="32280" y="8023"/>
                  </a:cubicBezTo>
                  <a:cubicBezTo>
                    <a:pt x="56673" y="-16370"/>
                    <a:pt x="118435" y="22611"/>
                    <a:pt x="198055" y="22878"/>
                  </a:cubicBezTo>
                  <a:close/>
                </a:path>
              </a:pathLst>
            </a:custGeom>
            <a:solidFill>
              <a:srgbClr val="7E7F7A"/>
            </a:solidFill>
            <a:ln cap="flat" cmpd="sng" w="12700">
              <a:solidFill>
                <a:srgbClr val="7E7F7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 rot="667188">
              <a:off x="6909632" y="2612925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F0E7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4" name="Google Shape;184;p5"/>
            <p:cNvCxnSpPr/>
            <p:nvPr/>
          </p:nvCxnSpPr>
          <p:spPr>
            <a:xfrm rot="10800000">
              <a:off x="6607932" y="3176451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" name="Google Shape;185;p5"/>
            <p:cNvCxnSpPr/>
            <p:nvPr/>
          </p:nvCxnSpPr>
          <p:spPr>
            <a:xfrm rot="10800000">
              <a:off x="6671843" y="3412984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6" name="Google Shape;186;p5"/>
            <p:cNvSpPr/>
            <p:nvPr/>
          </p:nvSpPr>
          <p:spPr>
            <a:xfrm>
              <a:off x="7310509" y="3096930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5"/>
          <p:cNvGrpSpPr/>
          <p:nvPr/>
        </p:nvGrpSpPr>
        <p:grpSpPr>
          <a:xfrm>
            <a:off x="6248928" y="2209055"/>
            <a:ext cx="1432216" cy="1152786"/>
            <a:chOff x="4564069" y="-62804"/>
            <a:chExt cx="2101936" cy="1691844"/>
          </a:xfrm>
        </p:grpSpPr>
        <p:sp>
          <p:nvSpPr>
            <p:cNvPr id="188" name="Google Shape;188;p5"/>
            <p:cNvSpPr/>
            <p:nvPr/>
          </p:nvSpPr>
          <p:spPr>
            <a:xfrm flipH="1" rot="-667188">
              <a:off x="4712189" y="101807"/>
              <a:ext cx="1839686" cy="1362622"/>
            </a:xfrm>
            <a:custGeom>
              <a:rect b="b" l="l" r="r" t="t"/>
              <a:pathLst>
                <a:path extrusionOk="0" h="1362622" w="1839686">
                  <a:moveTo>
                    <a:pt x="57277" y="280294"/>
                  </a:moveTo>
                  <a:cubicBezTo>
                    <a:pt x="46812" y="280065"/>
                    <a:pt x="38378" y="282203"/>
                    <a:pt x="32280" y="288301"/>
                  </a:cubicBezTo>
                  <a:cubicBezTo>
                    <a:pt x="7887" y="312694"/>
                    <a:pt x="-5986" y="444202"/>
                    <a:pt x="2505" y="534489"/>
                  </a:cubicBezTo>
                  <a:cubicBezTo>
                    <a:pt x="2505" y="735558"/>
                    <a:pt x="61228" y="708584"/>
                    <a:pt x="106542" y="900747"/>
                  </a:cubicBezTo>
                  <a:lnTo>
                    <a:pt x="113745" y="907313"/>
                  </a:lnTo>
                  <a:lnTo>
                    <a:pt x="114302" y="917645"/>
                  </a:lnTo>
                  <a:lnTo>
                    <a:pt x="113464" y="920325"/>
                  </a:lnTo>
                  <a:cubicBezTo>
                    <a:pt x="97949" y="994547"/>
                    <a:pt x="96730" y="1073037"/>
                    <a:pt x="112273" y="1152120"/>
                  </a:cubicBezTo>
                  <a:lnTo>
                    <a:pt x="134721" y="1266329"/>
                  </a:lnTo>
                  <a:lnTo>
                    <a:pt x="163934" y="1362622"/>
                  </a:lnTo>
                  <a:lnTo>
                    <a:pt x="1839686" y="1033252"/>
                  </a:lnTo>
                  <a:lnTo>
                    <a:pt x="1830280" y="933065"/>
                  </a:lnTo>
                  <a:lnTo>
                    <a:pt x="1807832" y="818856"/>
                  </a:lnTo>
                  <a:cubicBezTo>
                    <a:pt x="1796174" y="759544"/>
                    <a:pt x="1775915" y="704109"/>
                    <a:pt x="1748604" y="653593"/>
                  </a:cubicBezTo>
                  <a:lnTo>
                    <a:pt x="1712317" y="605078"/>
                  </a:lnTo>
                  <a:lnTo>
                    <a:pt x="1716195" y="596915"/>
                  </a:lnTo>
                  <a:cubicBezTo>
                    <a:pt x="1685408" y="401896"/>
                    <a:pt x="1749971" y="404638"/>
                    <a:pt x="1673871" y="218527"/>
                  </a:cubicBezTo>
                  <a:cubicBezTo>
                    <a:pt x="1647558" y="131743"/>
                    <a:pt x="1584944" y="15268"/>
                    <a:pt x="1553133" y="1922"/>
                  </a:cubicBezTo>
                  <a:cubicBezTo>
                    <a:pt x="1521323" y="-11424"/>
                    <a:pt x="1478909" y="48033"/>
                    <a:pt x="1405313" y="78415"/>
                  </a:cubicBezTo>
                  <a:lnTo>
                    <a:pt x="1131317" y="249406"/>
                  </a:lnTo>
                  <a:lnTo>
                    <a:pt x="1040448" y="242097"/>
                  </a:lnTo>
                  <a:cubicBezTo>
                    <a:pt x="962700" y="240189"/>
                    <a:pt x="881744" y="246841"/>
                    <a:pt x="799626" y="262982"/>
                  </a:cubicBezTo>
                  <a:cubicBezTo>
                    <a:pt x="703820" y="281812"/>
                    <a:pt x="614368" y="311998"/>
                    <a:pt x="533718" y="350945"/>
                  </a:cubicBezTo>
                  <a:lnTo>
                    <a:pt x="520511" y="358432"/>
                  </a:lnTo>
                  <a:lnTo>
                    <a:pt x="198055" y="303156"/>
                  </a:lnTo>
                  <a:cubicBezTo>
                    <a:pt x="138340" y="302956"/>
                    <a:pt x="88670" y="280979"/>
                    <a:pt x="57277" y="280294"/>
                  </a:cubicBezTo>
                  <a:close/>
                </a:path>
              </a:pathLst>
            </a:custGeom>
            <a:solidFill>
              <a:srgbClr val="E4AB4E"/>
            </a:solidFill>
            <a:ln cap="flat" cmpd="sng" w="12700">
              <a:solidFill>
                <a:srgbClr val="E4AB4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9" name="Google Shape;189;p5"/>
            <p:cNvGrpSpPr/>
            <p:nvPr/>
          </p:nvGrpSpPr>
          <p:grpSpPr>
            <a:xfrm>
              <a:off x="4564069" y="320346"/>
              <a:ext cx="2101936" cy="1155147"/>
              <a:chOff x="4564069" y="320346"/>
              <a:chExt cx="2101936" cy="1155147"/>
            </a:xfrm>
          </p:grpSpPr>
          <p:sp>
            <p:nvSpPr>
              <p:cNvPr id="190" name="Google Shape;190;p5"/>
              <p:cNvSpPr/>
              <p:nvPr/>
            </p:nvSpPr>
            <p:spPr>
              <a:xfrm rot="667188">
                <a:off x="4850205" y="356866"/>
                <a:ext cx="345971" cy="396000"/>
              </a:xfrm>
              <a:custGeom>
                <a:rect b="b" l="l" r="r" t="t"/>
                <a:pathLst>
                  <a:path extrusionOk="0" h="456316" w="398667">
                    <a:moveTo>
                      <a:pt x="57277" y="16"/>
                    </a:moveTo>
                    <a:cubicBezTo>
                      <a:pt x="88670" y="701"/>
                      <a:pt x="138340" y="22678"/>
                      <a:pt x="198055" y="22878"/>
                    </a:cubicBezTo>
                    <a:lnTo>
                      <a:pt x="398667" y="57268"/>
                    </a:lnTo>
                    <a:lnTo>
                      <a:pt x="335090" y="91593"/>
                    </a:lnTo>
                    <a:cubicBezTo>
                      <a:pt x="209433" y="176498"/>
                      <a:pt x="121220" y="307872"/>
                      <a:pt x="90190" y="456316"/>
                    </a:cubicBezTo>
                    <a:lnTo>
                      <a:pt x="2505" y="254211"/>
                    </a:lnTo>
                    <a:cubicBezTo>
                      <a:pt x="-5986" y="163924"/>
                      <a:pt x="7887" y="32416"/>
                      <a:pt x="32280" y="8023"/>
                    </a:cubicBezTo>
                    <a:cubicBezTo>
                      <a:pt x="38378" y="1925"/>
                      <a:pt x="46812" y="-213"/>
                      <a:pt x="57277" y="16"/>
                    </a:cubicBezTo>
                    <a:close/>
                  </a:path>
                </a:pathLst>
              </a:custGeom>
              <a:solidFill>
                <a:srgbClr val="F0E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 flipH="1" rot="-667188">
                <a:off x="6110955" y="349991"/>
                <a:ext cx="345971" cy="396000"/>
              </a:xfrm>
              <a:custGeom>
                <a:rect b="b" l="l" r="r" t="t"/>
                <a:pathLst>
                  <a:path extrusionOk="0" h="456316" w="398667">
                    <a:moveTo>
                      <a:pt x="57277" y="16"/>
                    </a:moveTo>
                    <a:cubicBezTo>
                      <a:pt x="88670" y="701"/>
                      <a:pt x="138340" y="22678"/>
                      <a:pt x="198055" y="22878"/>
                    </a:cubicBezTo>
                    <a:lnTo>
                      <a:pt x="398667" y="57268"/>
                    </a:lnTo>
                    <a:lnTo>
                      <a:pt x="335090" y="91593"/>
                    </a:lnTo>
                    <a:cubicBezTo>
                      <a:pt x="209433" y="176498"/>
                      <a:pt x="121220" y="307872"/>
                      <a:pt x="90190" y="456316"/>
                    </a:cubicBezTo>
                    <a:lnTo>
                      <a:pt x="2505" y="254211"/>
                    </a:lnTo>
                    <a:cubicBezTo>
                      <a:pt x="-5986" y="163924"/>
                      <a:pt x="7887" y="32416"/>
                      <a:pt x="32280" y="8023"/>
                    </a:cubicBezTo>
                    <a:cubicBezTo>
                      <a:pt x="38378" y="1925"/>
                      <a:pt x="46812" y="-213"/>
                      <a:pt x="57277" y="16"/>
                    </a:cubicBezTo>
                    <a:close/>
                  </a:path>
                </a:pathLst>
              </a:custGeom>
              <a:solidFill>
                <a:srgbClr val="F0E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5163329" y="877130"/>
                <a:ext cx="937406" cy="436002"/>
              </a:xfrm>
              <a:custGeom>
                <a:rect b="b" l="l" r="r" t="t"/>
                <a:pathLst>
                  <a:path extrusionOk="0" h="436002" w="937406">
                    <a:moveTo>
                      <a:pt x="469085" y="0"/>
                    </a:moveTo>
                    <a:lnTo>
                      <a:pt x="473468" y="11451"/>
                    </a:lnTo>
                    <a:cubicBezTo>
                      <a:pt x="556882" y="171398"/>
                      <a:pt x="696229" y="307487"/>
                      <a:pt x="871621" y="403589"/>
                    </a:cubicBezTo>
                    <a:lnTo>
                      <a:pt x="937406" y="436002"/>
                    </a:lnTo>
                    <a:lnTo>
                      <a:pt x="0" y="436002"/>
                    </a:lnTo>
                    <a:lnTo>
                      <a:pt x="65785" y="403589"/>
                    </a:lnTo>
                    <a:cubicBezTo>
                      <a:pt x="211945" y="323504"/>
                      <a:pt x="333073" y="215650"/>
                      <a:pt x="417662" y="89361"/>
                    </a:cubicBezTo>
                    <a:close/>
                  </a:path>
                </a:pathLst>
              </a:custGeom>
              <a:solidFill>
                <a:srgbClr val="F0E7B4"/>
              </a:solidFill>
              <a:ln cap="flat" cmpd="sng" w="12700">
                <a:solidFill>
                  <a:srgbClr val="F0E7B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5266646" y="842026"/>
                <a:ext cx="144000" cy="1800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5876765" y="842026"/>
                <a:ext cx="144000" cy="1800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5527977" y="1075467"/>
                <a:ext cx="204995" cy="162000"/>
              </a:xfrm>
              <a:custGeom>
                <a:rect b="b" l="l" r="r" t="t"/>
                <a:pathLst>
                  <a:path extrusionOk="0" h="373888" w="473121">
                    <a:moveTo>
                      <a:pt x="158308" y="224"/>
                    </a:moveTo>
                    <a:cubicBezTo>
                      <a:pt x="79650" y="3501"/>
                      <a:pt x="-10479" y="46108"/>
                      <a:pt x="992" y="108379"/>
                    </a:cubicBezTo>
                    <a:cubicBezTo>
                      <a:pt x="12463" y="170650"/>
                      <a:pt x="148476" y="377127"/>
                      <a:pt x="227134" y="373850"/>
                    </a:cubicBezTo>
                    <a:cubicBezTo>
                      <a:pt x="305792" y="370573"/>
                      <a:pt x="479496" y="147707"/>
                      <a:pt x="472941" y="88714"/>
                    </a:cubicBezTo>
                    <a:cubicBezTo>
                      <a:pt x="466386" y="29721"/>
                      <a:pt x="236966" y="-3053"/>
                      <a:pt x="158308" y="224"/>
                    </a:cubicBezTo>
                    <a:close/>
                  </a:path>
                </a:pathLst>
              </a:custGeom>
              <a:solidFill>
                <a:srgbClr val="EF93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6" name="Google Shape;196;p5"/>
              <p:cNvCxnSpPr>
                <a:stCxn id="195" idx="2"/>
              </p:cNvCxnSpPr>
              <p:nvPr/>
            </p:nvCxnSpPr>
            <p:spPr>
              <a:xfrm>
                <a:off x="5626390" y="1237451"/>
                <a:ext cx="3900" cy="756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EF938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97" name="Google Shape;197;p5"/>
              <p:cNvSpPr/>
              <p:nvPr/>
            </p:nvSpPr>
            <p:spPr>
              <a:xfrm>
                <a:off x="6131176" y="1201484"/>
                <a:ext cx="432620" cy="274009"/>
              </a:xfrm>
              <a:custGeom>
                <a:rect b="b" l="l" r="r" t="t"/>
                <a:pathLst>
                  <a:path extrusionOk="0" h="559793" w="702624">
                    <a:moveTo>
                      <a:pt x="355264" y="0"/>
                    </a:moveTo>
                    <a:cubicBezTo>
                      <a:pt x="547106" y="0"/>
                      <a:pt x="702624" y="137001"/>
                      <a:pt x="702624" y="306000"/>
                    </a:cubicBezTo>
                    <a:lnTo>
                      <a:pt x="697321" y="329139"/>
                    </a:lnTo>
                    <a:lnTo>
                      <a:pt x="688739" y="329139"/>
                    </a:lnTo>
                    <a:lnTo>
                      <a:pt x="693616" y="339159"/>
                    </a:lnTo>
                    <a:cubicBezTo>
                      <a:pt x="699417" y="358160"/>
                      <a:pt x="702624" y="379050"/>
                      <a:pt x="702624" y="400978"/>
                    </a:cubicBezTo>
                    <a:cubicBezTo>
                      <a:pt x="702624" y="488689"/>
                      <a:pt x="651301" y="559793"/>
                      <a:pt x="587992" y="559793"/>
                    </a:cubicBezTo>
                    <a:cubicBezTo>
                      <a:pt x="540510" y="559793"/>
                      <a:pt x="499771" y="519797"/>
                      <a:pt x="482369" y="462796"/>
                    </a:cubicBezTo>
                    <a:lnTo>
                      <a:pt x="475906" y="418450"/>
                    </a:lnTo>
                    <a:lnTo>
                      <a:pt x="469139" y="418450"/>
                    </a:lnTo>
                    <a:lnTo>
                      <a:pt x="464354" y="451288"/>
                    </a:lnTo>
                    <a:cubicBezTo>
                      <a:pt x="446952" y="508289"/>
                      <a:pt x="406212" y="548285"/>
                      <a:pt x="358730" y="548285"/>
                    </a:cubicBezTo>
                    <a:cubicBezTo>
                      <a:pt x="311249" y="548285"/>
                      <a:pt x="270509" y="508289"/>
                      <a:pt x="253107" y="451288"/>
                    </a:cubicBezTo>
                    <a:lnTo>
                      <a:pt x="248321" y="418450"/>
                    </a:lnTo>
                    <a:lnTo>
                      <a:pt x="225077" y="418450"/>
                    </a:lnTo>
                    <a:lnTo>
                      <a:pt x="220257" y="451528"/>
                    </a:lnTo>
                    <a:cubicBezTo>
                      <a:pt x="202855" y="508529"/>
                      <a:pt x="162115" y="548525"/>
                      <a:pt x="114632" y="548525"/>
                    </a:cubicBezTo>
                    <a:cubicBezTo>
                      <a:pt x="51323" y="548525"/>
                      <a:pt x="0" y="477421"/>
                      <a:pt x="0" y="389709"/>
                    </a:cubicBezTo>
                    <a:cubicBezTo>
                      <a:pt x="0" y="367781"/>
                      <a:pt x="3208" y="346891"/>
                      <a:pt x="9009" y="327891"/>
                    </a:cubicBezTo>
                    <a:lnTo>
                      <a:pt x="11669" y="322425"/>
                    </a:lnTo>
                    <a:lnTo>
                      <a:pt x="7904" y="306000"/>
                    </a:lnTo>
                    <a:cubicBezTo>
                      <a:pt x="7904" y="137001"/>
                      <a:pt x="163422" y="0"/>
                      <a:pt x="355264" y="0"/>
                    </a:cubicBezTo>
                    <a:close/>
                  </a:path>
                </a:pathLst>
              </a:custGeom>
              <a:solidFill>
                <a:srgbClr val="F0E7B4"/>
              </a:solidFill>
              <a:ln cap="flat" cmpd="sng" w="12700">
                <a:solidFill>
                  <a:srgbClr val="F0E7B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4752527" y="1172537"/>
                <a:ext cx="432620" cy="274009"/>
              </a:xfrm>
              <a:custGeom>
                <a:rect b="b" l="l" r="r" t="t"/>
                <a:pathLst>
                  <a:path extrusionOk="0" h="559793" w="702624">
                    <a:moveTo>
                      <a:pt x="355264" y="0"/>
                    </a:moveTo>
                    <a:cubicBezTo>
                      <a:pt x="547106" y="0"/>
                      <a:pt x="702624" y="137001"/>
                      <a:pt x="702624" y="306000"/>
                    </a:cubicBezTo>
                    <a:lnTo>
                      <a:pt x="697321" y="329139"/>
                    </a:lnTo>
                    <a:lnTo>
                      <a:pt x="688739" y="329139"/>
                    </a:lnTo>
                    <a:lnTo>
                      <a:pt x="693616" y="339159"/>
                    </a:lnTo>
                    <a:cubicBezTo>
                      <a:pt x="699417" y="358160"/>
                      <a:pt x="702624" y="379050"/>
                      <a:pt x="702624" y="400978"/>
                    </a:cubicBezTo>
                    <a:cubicBezTo>
                      <a:pt x="702624" y="488689"/>
                      <a:pt x="651301" y="559793"/>
                      <a:pt x="587992" y="559793"/>
                    </a:cubicBezTo>
                    <a:cubicBezTo>
                      <a:pt x="540510" y="559793"/>
                      <a:pt x="499771" y="519797"/>
                      <a:pt x="482369" y="462796"/>
                    </a:cubicBezTo>
                    <a:lnTo>
                      <a:pt x="475906" y="418450"/>
                    </a:lnTo>
                    <a:lnTo>
                      <a:pt x="469139" y="418450"/>
                    </a:lnTo>
                    <a:lnTo>
                      <a:pt x="464354" y="451288"/>
                    </a:lnTo>
                    <a:cubicBezTo>
                      <a:pt x="446952" y="508289"/>
                      <a:pt x="406212" y="548285"/>
                      <a:pt x="358730" y="548285"/>
                    </a:cubicBezTo>
                    <a:cubicBezTo>
                      <a:pt x="311249" y="548285"/>
                      <a:pt x="270509" y="508289"/>
                      <a:pt x="253107" y="451288"/>
                    </a:cubicBezTo>
                    <a:lnTo>
                      <a:pt x="248321" y="418450"/>
                    </a:lnTo>
                    <a:lnTo>
                      <a:pt x="225077" y="418450"/>
                    </a:lnTo>
                    <a:lnTo>
                      <a:pt x="220257" y="451528"/>
                    </a:lnTo>
                    <a:cubicBezTo>
                      <a:pt x="202855" y="508529"/>
                      <a:pt x="162115" y="548525"/>
                      <a:pt x="114632" y="548525"/>
                    </a:cubicBezTo>
                    <a:cubicBezTo>
                      <a:pt x="51323" y="548525"/>
                      <a:pt x="0" y="477421"/>
                      <a:pt x="0" y="389709"/>
                    </a:cubicBezTo>
                    <a:cubicBezTo>
                      <a:pt x="0" y="367781"/>
                      <a:pt x="3208" y="346891"/>
                      <a:pt x="9009" y="327891"/>
                    </a:cubicBezTo>
                    <a:lnTo>
                      <a:pt x="11669" y="322425"/>
                    </a:lnTo>
                    <a:lnTo>
                      <a:pt x="7904" y="306000"/>
                    </a:lnTo>
                    <a:cubicBezTo>
                      <a:pt x="7904" y="137001"/>
                      <a:pt x="163422" y="0"/>
                      <a:pt x="355264" y="0"/>
                    </a:cubicBezTo>
                    <a:close/>
                  </a:path>
                </a:pathLst>
              </a:custGeom>
              <a:solidFill>
                <a:srgbClr val="F0E7B4"/>
              </a:solidFill>
              <a:ln cap="flat" cmpd="sng" w="12700">
                <a:solidFill>
                  <a:srgbClr val="F0E7B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 rot="4919238">
                <a:off x="6119678" y="841822"/>
                <a:ext cx="475590" cy="333328"/>
              </a:xfrm>
              <a:custGeom>
                <a:rect b="b" l="l" r="r" t="t"/>
                <a:pathLst>
                  <a:path extrusionOk="0" h="435796" w="650738">
                    <a:moveTo>
                      <a:pt x="166509" y="15433"/>
                    </a:moveTo>
                    <a:lnTo>
                      <a:pt x="160984" y="77658"/>
                    </a:lnTo>
                    <a:cubicBezTo>
                      <a:pt x="143759" y="233520"/>
                      <a:pt x="114590" y="335995"/>
                      <a:pt x="81505" y="335995"/>
                    </a:cubicBezTo>
                    <a:cubicBezTo>
                      <a:pt x="48421" y="335995"/>
                      <a:pt x="19251" y="233520"/>
                      <a:pt x="2027" y="77658"/>
                    </a:cubicBezTo>
                    <a:lnTo>
                      <a:pt x="0" y="54829"/>
                    </a:lnTo>
                    <a:lnTo>
                      <a:pt x="102604" y="25953"/>
                    </a:lnTo>
                    <a:close/>
                    <a:moveTo>
                      <a:pt x="482769" y="8813"/>
                    </a:moveTo>
                    <a:lnTo>
                      <a:pt x="485994" y="9016"/>
                    </a:lnTo>
                    <a:cubicBezTo>
                      <a:pt x="532428" y="14941"/>
                      <a:pt x="577489" y="23698"/>
                      <a:pt x="620813" y="35029"/>
                    </a:cubicBezTo>
                    <a:lnTo>
                      <a:pt x="650738" y="45001"/>
                    </a:lnTo>
                    <a:lnTo>
                      <a:pt x="647839" y="77658"/>
                    </a:lnTo>
                    <a:cubicBezTo>
                      <a:pt x="630614" y="233520"/>
                      <a:pt x="601445" y="335995"/>
                      <a:pt x="568360" y="335995"/>
                    </a:cubicBezTo>
                    <a:cubicBezTo>
                      <a:pt x="535276" y="335995"/>
                      <a:pt x="506106" y="233520"/>
                      <a:pt x="488882" y="77658"/>
                    </a:cubicBezTo>
                    <a:close/>
                    <a:moveTo>
                      <a:pt x="342932" y="0"/>
                    </a:moveTo>
                    <a:lnTo>
                      <a:pt x="416896" y="4662"/>
                    </a:lnTo>
                    <a:lnTo>
                      <a:pt x="413176" y="77928"/>
                    </a:lnTo>
                    <a:cubicBezTo>
                      <a:pt x="398625" y="288232"/>
                      <a:pt x="364561" y="435796"/>
                      <a:pt x="324860" y="435796"/>
                    </a:cubicBezTo>
                    <a:cubicBezTo>
                      <a:pt x="285159" y="435796"/>
                      <a:pt x="251095" y="288232"/>
                      <a:pt x="236545" y="77928"/>
                    </a:cubicBezTo>
                    <a:lnTo>
                      <a:pt x="232890" y="5947"/>
                    </a:lnTo>
                    <a:close/>
                  </a:path>
                </a:pathLst>
              </a:custGeom>
              <a:solidFill>
                <a:srgbClr val="F0E7B4"/>
              </a:solidFill>
              <a:ln cap="flat" cmpd="sng" w="12700">
                <a:solidFill>
                  <a:srgbClr val="E7E5B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5380936" y="335509"/>
                <a:ext cx="475590" cy="333328"/>
              </a:xfrm>
              <a:custGeom>
                <a:rect b="b" l="l" r="r" t="t"/>
                <a:pathLst>
                  <a:path extrusionOk="0" h="435796" w="650738">
                    <a:moveTo>
                      <a:pt x="166509" y="15433"/>
                    </a:moveTo>
                    <a:lnTo>
                      <a:pt x="160984" y="77658"/>
                    </a:lnTo>
                    <a:cubicBezTo>
                      <a:pt x="143759" y="233520"/>
                      <a:pt x="114590" y="335995"/>
                      <a:pt x="81505" y="335995"/>
                    </a:cubicBezTo>
                    <a:cubicBezTo>
                      <a:pt x="48421" y="335995"/>
                      <a:pt x="19251" y="233520"/>
                      <a:pt x="2027" y="77658"/>
                    </a:cubicBezTo>
                    <a:lnTo>
                      <a:pt x="0" y="54829"/>
                    </a:lnTo>
                    <a:lnTo>
                      <a:pt x="102604" y="25953"/>
                    </a:lnTo>
                    <a:close/>
                    <a:moveTo>
                      <a:pt x="482769" y="8813"/>
                    </a:moveTo>
                    <a:lnTo>
                      <a:pt x="485994" y="9016"/>
                    </a:lnTo>
                    <a:cubicBezTo>
                      <a:pt x="532428" y="14941"/>
                      <a:pt x="577489" y="23698"/>
                      <a:pt x="620813" y="35029"/>
                    </a:cubicBezTo>
                    <a:lnTo>
                      <a:pt x="650738" y="45001"/>
                    </a:lnTo>
                    <a:lnTo>
                      <a:pt x="647839" y="77658"/>
                    </a:lnTo>
                    <a:cubicBezTo>
                      <a:pt x="630614" y="233520"/>
                      <a:pt x="601445" y="335995"/>
                      <a:pt x="568360" y="335995"/>
                    </a:cubicBezTo>
                    <a:cubicBezTo>
                      <a:pt x="535276" y="335995"/>
                      <a:pt x="506106" y="233520"/>
                      <a:pt x="488882" y="77658"/>
                    </a:cubicBezTo>
                    <a:close/>
                    <a:moveTo>
                      <a:pt x="342932" y="0"/>
                    </a:moveTo>
                    <a:lnTo>
                      <a:pt x="416896" y="4662"/>
                    </a:lnTo>
                    <a:lnTo>
                      <a:pt x="413176" y="77928"/>
                    </a:lnTo>
                    <a:cubicBezTo>
                      <a:pt x="398625" y="288232"/>
                      <a:pt x="364561" y="435796"/>
                      <a:pt x="324860" y="435796"/>
                    </a:cubicBezTo>
                    <a:cubicBezTo>
                      <a:pt x="285159" y="435796"/>
                      <a:pt x="251095" y="288232"/>
                      <a:pt x="236545" y="77928"/>
                    </a:cubicBezTo>
                    <a:lnTo>
                      <a:pt x="232890" y="5947"/>
                    </a:lnTo>
                    <a:close/>
                  </a:path>
                </a:pathLst>
              </a:custGeom>
              <a:solidFill>
                <a:srgbClr val="F0E7B4"/>
              </a:solidFill>
              <a:ln cap="flat" cmpd="sng" w="12700">
                <a:solidFill>
                  <a:srgbClr val="E7E5B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1" name="Google Shape;201;p5"/>
              <p:cNvCxnSpPr/>
              <p:nvPr/>
            </p:nvCxnSpPr>
            <p:spPr>
              <a:xfrm flipH="1" rot="10800000">
                <a:off x="6283940" y="961839"/>
                <a:ext cx="382065" cy="133293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2" name="Google Shape;202;p5"/>
              <p:cNvCxnSpPr/>
              <p:nvPr/>
            </p:nvCxnSpPr>
            <p:spPr>
              <a:xfrm flipH="1" rot="10800000">
                <a:off x="6436340" y="1198372"/>
                <a:ext cx="222514" cy="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03" name="Google Shape;203;p5"/>
              <p:cNvSpPr/>
              <p:nvPr/>
            </p:nvSpPr>
            <p:spPr>
              <a:xfrm rot="-4953170">
                <a:off x="4706195" y="898076"/>
                <a:ext cx="475590" cy="333328"/>
              </a:xfrm>
              <a:custGeom>
                <a:rect b="b" l="l" r="r" t="t"/>
                <a:pathLst>
                  <a:path extrusionOk="0" h="435796" w="650738">
                    <a:moveTo>
                      <a:pt x="166509" y="15433"/>
                    </a:moveTo>
                    <a:lnTo>
                      <a:pt x="160984" y="77658"/>
                    </a:lnTo>
                    <a:cubicBezTo>
                      <a:pt x="143759" y="233520"/>
                      <a:pt x="114590" y="335995"/>
                      <a:pt x="81505" y="335995"/>
                    </a:cubicBezTo>
                    <a:cubicBezTo>
                      <a:pt x="48421" y="335995"/>
                      <a:pt x="19251" y="233520"/>
                      <a:pt x="2027" y="77658"/>
                    </a:cubicBezTo>
                    <a:lnTo>
                      <a:pt x="0" y="54829"/>
                    </a:lnTo>
                    <a:lnTo>
                      <a:pt x="102604" y="25953"/>
                    </a:lnTo>
                    <a:close/>
                    <a:moveTo>
                      <a:pt x="482769" y="8813"/>
                    </a:moveTo>
                    <a:lnTo>
                      <a:pt x="485994" y="9016"/>
                    </a:lnTo>
                    <a:cubicBezTo>
                      <a:pt x="532428" y="14941"/>
                      <a:pt x="577489" y="23698"/>
                      <a:pt x="620813" y="35029"/>
                    </a:cubicBezTo>
                    <a:lnTo>
                      <a:pt x="650738" y="45001"/>
                    </a:lnTo>
                    <a:lnTo>
                      <a:pt x="647839" y="77658"/>
                    </a:lnTo>
                    <a:cubicBezTo>
                      <a:pt x="630614" y="233520"/>
                      <a:pt x="601445" y="335995"/>
                      <a:pt x="568360" y="335995"/>
                    </a:cubicBezTo>
                    <a:cubicBezTo>
                      <a:pt x="535276" y="335995"/>
                      <a:pt x="506106" y="233520"/>
                      <a:pt x="488882" y="77658"/>
                    </a:cubicBezTo>
                    <a:close/>
                    <a:moveTo>
                      <a:pt x="342932" y="0"/>
                    </a:moveTo>
                    <a:lnTo>
                      <a:pt x="416896" y="4662"/>
                    </a:lnTo>
                    <a:lnTo>
                      <a:pt x="413176" y="77928"/>
                    </a:lnTo>
                    <a:cubicBezTo>
                      <a:pt x="398625" y="288232"/>
                      <a:pt x="364561" y="435796"/>
                      <a:pt x="324860" y="435796"/>
                    </a:cubicBezTo>
                    <a:cubicBezTo>
                      <a:pt x="285159" y="435796"/>
                      <a:pt x="251095" y="288232"/>
                      <a:pt x="236545" y="77928"/>
                    </a:cubicBezTo>
                    <a:lnTo>
                      <a:pt x="232890" y="5947"/>
                    </a:lnTo>
                    <a:close/>
                  </a:path>
                </a:pathLst>
              </a:custGeom>
              <a:solidFill>
                <a:srgbClr val="F0E7B4"/>
              </a:solidFill>
              <a:ln cap="flat" cmpd="sng" w="12700">
                <a:solidFill>
                  <a:srgbClr val="E7E5B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4" name="Google Shape;204;p5"/>
              <p:cNvCxnSpPr/>
              <p:nvPr/>
            </p:nvCxnSpPr>
            <p:spPr>
              <a:xfrm rot="10800000">
                <a:off x="4564069" y="921547"/>
                <a:ext cx="382065" cy="133293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5" name="Google Shape;205;p5"/>
              <p:cNvCxnSpPr/>
              <p:nvPr/>
            </p:nvCxnSpPr>
            <p:spPr>
              <a:xfrm rot="10800000">
                <a:off x="4627980" y="1158080"/>
                <a:ext cx="222514" cy="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06" name="Google Shape;206;p5"/>
          <p:cNvSpPr txBox="1"/>
          <p:nvPr/>
        </p:nvSpPr>
        <p:spPr>
          <a:xfrm rot="5400000">
            <a:off x="-374550" y="55127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2_Juana_Template_SlidesMania_7">
  <p:cSld name="0082_Juana_Template_SlidesMania_7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/>
          <p:nvPr/>
        </p:nvSpPr>
        <p:spPr>
          <a:xfrm>
            <a:off x="122903" y="129309"/>
            <a:ext cx="11946193" cy="6594764"/>
          </a:xfrm>
          <a:prstGeom prst="frame">
            <a:avLst>
              <a:gd fmla="val 2789" name="adj1"/>
            </a:avLst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9" name="Google Shape;209;p6"/>
          <p:cNvGrpSpPr/>
          <p:nvPr/>
        </p:nvGrpSpPr>
        <p:grpSpPr>
          <a:xfrm>
            <a:off x="389905" y="5167900"/>
            <a:ext cx="2101936" cy="1691844"/>
            <a:chOff x="2099255" y="-62804"/>
            <a:chExt cx="2101936" cy="1691844"/>
          </a:xfrm>
        </p:grpSpPr>
        <p:sp>
          <p:nvSpPr>
            <p:cNvPr id="210" name="Google Shape;210;p6"/>
            <p:cNvSpPr/>
            <p:nvPr/>
          </p:nvSpPr>
          <p:spPr>
            <a:xfrm flipH="1" rot="-667188">
              <a:off x="2247375" y="101807"/>
              <a:ext cx="1839686" cy="1362622"/>
            </a:xfrm>
            <a:custGeom>
              <a:rect b="b" l="l" r="r" t="t"/>
              <a:pathLst>
                <a:path extrusionOk="0" h="1362622" w="1839686">
                  <a:moveTo>
                    <a:pt x="57277" y="280294"/>
                  </a:moveTo>
                  <a:cubicBezTo>
                    <a:pt x="46812" y="280065"/>
                    <a:pt x="38378" y="282203"/>
                    <a:pt x="32280" y="288301"/>
                  </a:cubicBezTo>
                  <a:cubicBezTo>
                    <a:pt x="7887" y="312694"/>
                    <a:pt x="-5986" y="444202"/>
                    <a:pt x="2505" y="534489"/>
                  </a:cubicBezTo>
                  <a:cubicBezTo>
                    <a:pt x="2505" y="735558"/>
                    <a:pt x="61228" y="708584"/>
                    <a:pt x="106542" y="900747"/>
                  </a:cubicBezTo>
                  <a:lnTo>
                    <a:pt x="113745" y="907313"/>
                  </a:lnTo>
                  <a:lnTo>
                    <a:pt x="114302" y="917645"/>
                  </a:lnTo>
                  <a:lnTo>
                    <a:pt x="113464" y="920325"/>
                  </a:lnTo>
                  <a:cubicBezTo>
                    <a:pt x="97949" y="994547"/>
                    <a:pt x="96730" y="1073037"/>
                    <a:pt x="112273" y="1152120"/>
                  </a:cubicBezTo>
                  <a:lnTo>
                    <a:pt x="134721" y="1266329"/>
                  </a:lnTo>
                  <a:lnTo>
                    <a:pt x="163934" y="1362622"/>
                  </a:lnTo>
                  <a:lnTo>
                    <a:pt x="1839686" y="1033252"/>
                  </a:lnTo>
                  <a:lnTo>
                    <a:pt x="1830280" y="933065"/>
                  </a:lnTo>
                  <a:lnTo>
                    <a:pt x="1807832" y="818856"/>
                  </a:lnTo>
                  <a:cubicBezTo>
                    <a:pt x="1796174" y="759544"/>
                    <a:pt x="1775915" y="704109"/>
                    <a:pt x="1748604" y="653593"/>
                  </a:cubicBezTo>
                  <a:lnTo>
                    <a:pt x="1712317" y="605078"/>
                  </a:lnTo>
                  <a:lnTo>
                    <a:pt x="1716195" y="596915"/>
                  </a:lnTo>
                  <a:cubicBezTo>
                    <a:pt x="1685408" y="401896"/>
                    <a:pt x="1749971" y="404638"/>
                    <a:pt x="1673871" y="218527"/>
                  </a:cubicBezTo>
                  <a:cubicBezTo>
                    <a:pt x="1647558" y="131743"/>
                    <a:pt x="1584944" y="15268"/>
                    <a:pt x="1553133" y="1922"/>
                  </a:cubicBezTo>
                  <a:cubicBezTo>
                    <a:pt x="1521323" y="-11424"/>
                    <a:pt x="1478909" y="48033"/>
                    <a:pt x="1405313" y="78415"/>
                  </a:cubicBezTo>
                  <a:lnTo>
                    <a:pt x="1131317" y="249406"/>
                  </a:lnTo>
                  <a:lnTo>
                    <a:pt x="1040448" y="242097"/>
                  </a:lnTo>
                  <a:cubicBezTo>
                    <a:pt x="962700" y="240189"/>
                    <a:pt x="881744" y="246841"/>
                    <a:pt x="799626" y="262982"/>
                  </a:cubicBezTo>
                  <a:cubicBezTo>
                    <a:pt x="703820" y="281812"/>
                    <a:pt x="614368" y="311998"/>
                    <a:pt x="533718" y="350945"/>
                  </a:cubicBezTo>
                  <a:lnTo>
                    <a:pt x="520511" y="358432"/>
                  </a:lnTo>
                  <a:lnTo>
                    <a:pt x="198055" y="303156"/>
                  </a:lnTo>
                  <a:cubicBezTo>
                    <a:pt x="138340" y="302956"/>
                    <a:pt x="88670" y="280979"/>
                    <a:pt x="57277" y="280294"/>
                  </a:cubicBezTo>
                  <a:close/>
                </a:path>
              </a:pathLst>
            </a:custGeom>
            <a:solidFill>
              <a:srgbClr val="E5E5E5"/>
            </a:solidFill>
            <a:ln cap="flat" cmpd="sng" w="12700">
              <a:solidFill>
                <a:srgbClr val="E5E5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3411951" y="842026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3063163" y="1075467"/>
              <a:ext cx="204995" cy="162000"/>
            </a:xfrm>
            <a:custGeom>
              <a:rect b="b" l="l" r="r" t="t"/>
              <a:pathLst>
                <a:path extrusionOk="0" h="373888" w="473121">
                  <a:moveTo>
                    <a:pt x="158308" y="224"/>
                  </a:moveTo>
                  <a:cubicBezTo>
                    <a:pt x="79650" y="3501"/>
                    <a:pt x="-10479" y="46108"/>
                    <a:pt x="992" y="108379"/>
                  </a:cubicBezTo>
                  <a:cubicBezTo>
                    <a:pt x="12463" y="170650"/>
                    <a:pt x="148476" y="377127"/>
                    <a:pt x="227134" y="373850"/>
                  </a:cubicBezTo>
                  <a:cubicBezTo>
                    <a:pt x="305792" y="370573"/>
                    <a:pt x="479496" y="147707"/>
                    <a:pt x="472941" y="88714"/>
                  </a:cubicBezTo>
                  <a:cubicBezTo>
                    <a:pt x="466386" y="29721"/>
                    <a:pt x="236966" y="-3053"/>
                    <a:pt x="158308" y="224"/>
                  </a:cubicBezTo>
                  <a:close/>
                </a:path>
              </a:pathLst>
            </a:custGeom>
            <a:solidFill>
              <a:srgbClr val="EF93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3" name="Google Shape;213;p6"/>
            <p:cNvCxnSpPr>
              <a:stCxn id="212" idx="2"/>
            </p:cNvCxnSpPr>
            <p:nvPr/>
          </p:nvCxnSpPr>
          <p:spPr>
            <a:xfrm>
              <a:off x="3161576" y="1237451"/>
              <a:ext cx="4200" cy="75600"/>
            </a:xfrm>
            <a:prstGeom prst="straightConnector1">
              <a:avLst/>
            </a:prstGeom>
            <a:noFill/>
            <a:ln cap="flat" cmpd="sng" w="12700">
              <a:solidFill>
                <a:srgbClr val="EF938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4" name="Google Shape;214;p6"/>
            <p:cNvSpPr/>
            <p:nvPr/>
          </p:nvSpPr>
          <p:spPr>
            <a:xfrm>
              <a:off x="3656530" y="1191652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rgbClr val="E5E5E5"/>
            </a:solidFill>
            <a:ln cap="flat" cmpd="sng" w="12700">
              <a:solidFill>
                <a:srgbClr val="E5E5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2287713" y="1172537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rgbClr val="E5E5E5"/>
            </a:solidFill>
            <a:ln cap="flat" cmpd="sng" w="12700">
              <a:solidFill>
                <a:srgbClr val="E5E5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6" name="Google Shape;216;p6"/>
            <p:cNvCxnSpPr/>
            <p:nvPr/>
          </p:nvCxnSpPr>
          <p:spPr>
            <a:xfrm flipH="1" rot="10800000">
              <a:off x="3819126" y="961839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6"/>
            <p:cNvCxnSpPr/>
            <p:nvPr/>
          </p:nvCxnSpPr>
          <p:spPr>
            <a:xfrm flipH="1" rot="10800000">
              <a:off x="3971526" y="1198372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8" name="Google Shape;218;p6"/>
            <p:cNvSpPr/>
            <p:nvPr/>
          </p:nvSpPr>
          <p:spPr>
            <a:xfrm flipH="1" rot="-667188">
              <a:off x="3464025" y="241415"/>
              <a:ext cx="591708" cy="633600"/>
            </a:xfrm>
            <a:custGeom>
              <a:rect b="b" l="l" r="r" t="t"/>
              <a:pathLst>
                <a:path extrusionOk="0" h="633600" w="591708">
                  <a:moveTo>
                    <a:pt x="198055" y="22878"/>
                  </a:moveTo>
                  <a:lnTo>
                    <a:pt x="533313" y="80349"/>
                  </a:lnTo>
                  <a:lnTo>
                    <a:pt x="591708" y="68584"/>
                  </a:lnTo>
                  <a:cubicBezTo>
                    <a:pt x="430092" y="162315"/>
                    <a:pt x="312105" y="292871"/>
                    <a:pt x="261838" y="434723"/>
                  </a:cubicBezTo>
                  <a:lnTo>
                    <a:pt x="254319" y="469012"/>
                  </a:lnTo>
                  <a:lnTo>
                    <a:pt x="236590" y="501793"/>
                  </a:lnTo>
                  <a:cubicBezTo>
                    <a:pt x="216143" y="540333"/>
                    <a:pt x="137358" y="675895"/>
                    <a:pt x="106542" y="620469"/>
                  </a:cubicBezTo>
                  <a:cubicBezTo>
                    <a:pt x="61228" y="428306"/>
                    <a:pt x="2505" y="455280"/>
                    <a:pt x="2505" y="254211"/>
                  </a:cubicBezTo>
                  <a:cubicBezTo>
                    <a:pt x="-5986" y="163924"/>
                    <a:pt x="7887" y="32416"/>
                    <a:pt x="32280" y="8023"/>
                  </a:cubicBezTo>
                  <a:cubicBezTo>
                    <a:pt x="56673" y="-16370"/>
                    <a:pt x="118435" y="22611"/>
                    <a:pt x="198055" y="22878"/>
                  </a:cubicBezTo>
                  <a:close/>
                </a:path>
              </a:pathLst>
            </a:custGeom>
            <a:solidFill>
              <a:srgbClr val="7E7F7A"/>
            </a:solidFill>
            <a:ln cap="flat" cmpd="sng" w="12700">
              <a:solidFill>
                <a:srgbClr val="7E7F7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2326120" y="360844"/>
              <a:ext cx="794856" cy="811685"/>
            </a:xfrm>
            <a:custGeom>
              <a:rect b="b" l="l" r="r" t="t"/>
              <a:pathLst>
                <a:path extrusionOk="0" h="804465" w="886878">
                  <a:moveTo>
                    <a:pt x="784932" y="0"/>
                  </a:moveTo>
                  <a:lnTo>
                    <a:pt x="791088" y="9187"/>
                  </a:lnTo>
                  <a:cubicBezTo>
                    <a:pt x="907762" y="217429"/>
                    <a:pt x="922858" y="442404"/>
                    <a:pt x="808627" y="605672"/>
                  </a:cubicBezTo>
                  <a:cubicBezTo>
                    <a:pt x="671549" y="801593"/>
                    <a:pt x="387170" y="853013"/>
                    <a:pt x="99259" y="758529"/>
                  </a:cubicBezTo>
                  <a:lnTo>
                    <a:pt x="0" y="717461"/>
                  </a:lnTo>
                  <a:lnTo>
                    <a:pt x="5421" y="645807"/>
                  </a:lnTo>
                  <a:cubicBezTo>
                    <a:pt x="18708" y="558850"/>
                    <a:pt x="51182" y="478207"/>
                    <a:pt x="98387" y="408334"/>
                  </a:cubicBezTo>
                  <a:lnTo>
                    <a:pt x="122105" y="379588"/>
                  </a:lnTo>
                  <a:lnTo>
                    <a:pt x="136096" y="347393"/>
                  </a:lnTo>
                  <a:cubicBezTo>
                    <a:pt x="243449" y="166100"/>
                    <a:pt x="476772" y="32132"/>
                    <a:pt x="757689" y="1473"/>
                  </a:cubicBezTo>
                  <a:close/>
                </a:path>
              </a:pathLst>
            </a:custGeom>
            <a:solidFill>
              <a:srgbClr val="F3AE48"/>
            </a:solidFill>
            <a:ln cap="flat" cmpd="sng" w="12700">
              <a:solidFill>
                <a:srgbClr val="F3AE4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 flipH="1" rot="-667188">
              <a:off x="3636686" y="313330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E8E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 rot="667188">
              <a:off x="2319255" y="269568"/>
              <a:ext cx="591708" cy="633600"/>
            </a:xfrm>
            <a:custGeom>
              <a:rect b="b" l="l" r="r" t="t"/>
              <a:pathLst>
                <a:path extrusionOk="0" h="633600" w="591708">
                  <a:moveTo>
                    <a:pt x="198055" y="22878"/>
                  </a:moveTo>
                  <a:lnTo>
                    <a:pt x="533313" y="80349"/>
                  </a:lnTo>
                  <a:lnTo>
                    <a:pt x="591708" y="68584"/>
                  </a:lnTo>
                  <a:cubicBezTo>
                    <a:pt x="430092" y="162315"/>
                    <a:pt x="312105" y="292871"/>
                    <a:pt x="261838" y="434723"/>
                  </a:cubicBezTo>
                  <a:lnTo>
                    <a:pt x="254319" y="469012"/>
                  </a:lnTo>
                  <a:lnTo>
                    <a:pt x="236590" y="501793"/>
                  </a:lnTo>
                  <a:cubicBezTo>
                    <a:pt x="216143" y="540333"/>
                    <a:pt x="137358" y="675895"/>
                    <a:pt x="106542" y="620469"/>
                  </a:cubicBezTo>
                  <a:cubicBezTo>
                    <a:pt x="61228" y="428306"/>
                    <a:pt x="2505" y="455280"/>
                    <a:pt x="2505" y="254211"/>
                  </a:cubicBezTo>
                  <a:cubicBezTo>
                    <a:pt x="-5986" y="163924"/>
                    <a:pt x="7887" y="32416"/>
                    <a:pt x="32280" y="8023"/>
                  </a:cubicBezTo>
                  <a:cubicBezTo>
                    <a:pt x="56673" y="-16370"/>
                    <a:pt x="118435" y="22611"/>
                    <a:pt x="198055" y="22878"/>
                  </a:cubicBezTo>
                  <a:close/>
                </a:path>
              </a:pathLst>
            </a:custGeom>
            <a:solidFill>
              <a:srgbClr val="F3AE48"/>
            </a:solidFill>
            <a:ln cap="flat" cmpd="sng" w="12700">
              <a:solidFill>
                <a:srgbClr val="F3AE4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6"/>
            <p:cNvSpPr/>
            <p:nvPr/>
          </p:nvSpPr>
          <p:spPr>
            <a:xfrm rot="667188">
              <a:off x="2400955" y="358021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F0E7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3" name="Google Shape;223;p6"/>
            <p:cNvCxnSpPr/>
            <p:nvPr/>
          </p:nvCxnSpPr>
          <p:spPr>
            <a:xfrm rot="10800000">
              <a:off x="2099255" y="921547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" name="Google Shape;224;p6"/>
            <p:cNvCxnSpPr/>
            <p:nvPr/>
          </p:nvCxnSpPr>
          <p:spPr>
            <a:xfrm rot="10800000">
              <a:off x="2163166" y="1158080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5" name="Google Shape;225;p6"/>
            <p:cNvSpPr/>
            <p:nvPr/>
          </p:nvSpPr>
          <p:spPr>
            <a:xfrm>
              <a:off x="2801832" y="842026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 rot="-1655801">
              <a:off x="3484538" y="279294"/>
              <a:ext cx="424597" cy="827991"/>
            </a:xfrm>
            <a:custGeom>
              <a:rect b="b" l="l" r="r" t="t"/>
              <a:pathLst>
                <a:path extrusionOk="0" h="793698" w="429921">
                  <a:moveTo>
                    <a:pt x="123280" y="0"/>
                  </a:moveTo>
                  <a:lnTo>
                    <a:pt x="162641" y="31329"/>
                  </a:lnTo>
                  <a:cubicBezTo>
                    <a:pt x="361517" y="211996"/>
                    <a:pt x="462066" y="445804"/>
                    <a:pt x="420762" y="646831"/>
                  </a:cubicBezTo>
                  <a:lnTo>
                    <a:pt x="404101" y="693715"/>
                  </a:lnTo>
                  <a:lnTo>
                    <a:pt x="404145" y="696523"/>
                  </a:lnTo>
                  <a:lnTo>
                    <a:pt x="386395" y="793698"/>
                  </a:lnTo>
                  <a:lnTo>
                    <a:pt x="356320" y="782038"/>
                  </a:lnTo>
                  <a:cubicBezTo>
                    <a:pt x="141342" y="678298"/>
                    <a:pt x="0" y="502616"/>
                    <a:pt x="0" y="303354"/>
                  </a:cubicBezTo>
                  <a:cubicBezTo>
                    <a:pt x="0" y="223649"/>
                    <a:pt x="22615" y="147717"/>
                    <a:pt x="63511" y="78654"/>
                  </a:cubicBezTo>
                  <a:close/>
                </a:path>
              </a:pathLst>
            </a:custGeom>
            <a:solidFill>
              <a:srgbClr val="7E7F7A"/>
            </a:solidFill>
            <a:ln cap="flat" cmpd="sng" w="12700">
              <a:solidFill>
                <a:srgbClr val="7E7F7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" name="Google Shape;227;p6"/>
          <p:cNvGrpSpPr/>
          <p:nvPr/>
        </p:nvGrpSpPr>
        <p:grpSpPr>
          <a:xfrm>
            <a:off x="2571421" y="5604822"/>
            <a:ext cx="1432216" cy="1152786"/>
            <a:chOff x="7916890" y="470590"/>
            <a:chExt cx="2101936" cy="1691844"/>
          </a:xfrm>
        </p:grpSpPr>
        <p:sp>
          <p:nvSpPr>
            <p:cNvPr id="228" name="Google Shape;228;p6"/>
            <p:cNvSpPr/>
            <p:nvPr/>
          </p:nvSpPr>
          <p:spPr>
            <a:xfrm flipH="1" rot="-667188">
              <a:off x="8065010" y="635201"/>
              <a:ext cx="1839686" cy="1362622"/>
            </a:xfrm>
            <a:custGeom>
              <a:rect b="b" l="l" r="r" t="t"/>
              <a:pathLst>
                <a:path extrusionOk="0" h="1362622" w="1839686">
                  <a:moveTo>
                    <a:pt x="57277" y="280294"/>
                  </a:moveTo>
                  <a:cubicBezTo>
                    <a:pt x="46812" y="280065"/>
                    <a:pt x="38378" y="282203"/>
                    <a:pt x="32280" y="288301"/>
                  </a:cubicBezTo>
                  <a:cubicBezTo>
                    <a:pt x="7887" y="312694"/>
                    <a:pt x="-5986" y="444202"/>
                    <a:pt x="2505" y="534489"/>
                  </a:cubicBezTo>
                  <a:cubicBezTo>
                    <a:pt x="2505" y="735558"/>
                    <a:pt x="61228" y="708584"/>
                    <a:pt x="106542" y="900747"/>
                  </a:cubicBezTo>
                  <a:lnTo>
                    <a:pt x="113745" y="907313"/>
                  </a:lnTo>
                  <a:lnTo>
                    <a:pt x="114302" y="917645"/>
                  </a:lnTo>
                  <a:lnTo>
                    <a:pt x="113464" y="920325"/>
                  </a:lnTo>
                  <a:cubicBezTo>
                    <a:pt x="97949" y="994547"/>
                    <a:pt x="96730" y="1073037"/>
                    <a:pt x="112273" y="1152120"/>
                  </a:cubicBezTo>
                  <a:lnTo>
                    <a:pt x="134721" y="1266329"/>
                  </a:lnTo>
                  <a:lnTo>
                    <a:pt x="163934" y="1362622"/>
                  </a:lnTo>
                  <a:lnTo>
                    <a:pt x="1839686" y="1033252"/>
                  </a:lnTo>
                  <a:lnTo>
                    <a:pt x="1830280" y="933065"/>
                  </a:lnTo>
                  <a:lnTo>
                    <a:pt x="1807832" y="818856"/>
                  </a:lnTo>
                  <a:cubicBezTo>
                    <a:pt x="1796174" y="759544"/>
                    <a:pt x="1775915" y="704109"/>
                    <a:pt x="1748604" y="653593"/>
                  </a:cubicBezTo>
                  <a:lnTo>
                    <a:pt x="1712317" y="605078"/>
                  </a:lnTo>
                  <a:lnTo>
                    <a:pt x="1716195" y="596915"/>
                  </a:lnTo>
                  <a:cubicBezTo>
                    <a:pt x="1685408" y="401896"/>
                    <a:pt x="1749971" y="404638"/>
                    <a:pt x="1673871" y="218527"/>
                  </a:cubicBezTo>
                  <a:cubicBezTo>
                    <a:pt x="1647558" y="131743"/>
                    <a:pt x="1584944" y="15268"/>
                    <a:pt x="1553133" y="1922"/>
                  </a:cubicBezTo>
                  <a:cubicBezTo>
                    <a:pt x="1521323" y="-11424"/>
                    <a:pt x="1478909" y="48033"/>
                    <a:pt x="1405313" y="78415"/>
                  </a:cubicBezTo>
                  <a:lnTo>
                    <a:pt x="1131317" y="249406"/>
                  </a:lnTo>
                  <a:lnTo>
                    <a:pt x="1040448" y="242097"/>
                  </a:lnTo>
                  <a:cubicBezTo>
                    <a:pt x="962700" y="240189"/>
                    <a:pt x="881744" y="246841"/>
                    <a:pt x="799626" y="262982"/>
                  </a:cubicBezTo>
                  <a:cubicBezTo>
                    <a:pt x="703820" y="281812"/>
                    <a:pt x="614368" y="311998"/>
                    <a:pt x="533718" y="350945"/>
                  </a:cubicBezTo>
                  <a:lnTo>
                    <a:pt x="520511" y="358432"/>
                  </a:lnTo>
                  <a:lnTo>
                    <a:pt x="198055" y="303156"/>
                  </a:lnTo>
                  <a:cubicBezTo>
                    <a:pt x="138340" y="302956"/>
                    <a:pt x="88670" y="280979"/>
                    <a:pt x="57277" y="280294"/>
                  </a:cubicBezTo>
                  <a:close/>
                </a:path>
              </a:pathLst>
            </a:custGeom>
            <a:solidFill>
              <a:srgbClr val="9A9B93"/>
            </a:solidFill>
            <a:ln cap="flat" cmpd="sng" w="12700">
              <a:solidFill>
                <a:srgbClr val="9A9B9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9" name="Google Shape;229;p6"/>
            <p:cNvGrpSpPr/>
            <p:nvPr/>
          </p:nvGrpSpPr>
          <p:grpSpPr>
            <a:xfrm>
              <a:off x="7916890" y="853740"/>
              <a:ext cx="2101936" cy="1155147"/>
              <a:chOff x="7916890" y="853740"/>
              <a:chExt cx="2101936" cy="1155147"/>
            </a:xfrm>
          </p:grpSpPr>
          <p:sp>
            <p:nvSpPr>
              <p:cNvPr id="230" name="Google Shape;230;p6"/>
              <p:cNvSpPr/>
              <p:nvPr/>
            </p:nvSpPr>
            <p:spPr>
              <a:xfrm rot="667188">
                <a:off x="8203026" y="890260"/>
                <a:ext cx="345971" cy="396000"/>
              </a:xfrm>
              <a:custGeom>
                <a:rect b="b" l="l" r="r" t="t"/>
                <a:pathLst>
                  <a:path extrusionOk="0" h="456316" w="398667">
                    <a:moveTo>
                      <a:pt x="57277" y="16"/>
                    </a:moveTo>
                    <a:cubicBezTo>
                      <a:pt x="88670" y="701"/>
                      <a:pt x="138340" y="22678"/>
                      <a:pt x="198055" y="22878"/>
                    </a:cubicBezTo>
                    <a:lnTo>
                      <a:pt x="398667" y="57268"/>
                    </a:lnTo>
                    <a:lnTo>
                      <a:pt x="335090" y="91593"/>
                    </a:lnTo>
                    <a:cubicBezTo>
                      <a:pt x="209433" y="176498"/>
                      <a:pt x="121220" y="307872"/>
                      <a:pt x="90190" y="456316"/>
                    </a:cubicBezTo>
                    <a:lnTo>
                      <a:pt x="2505" y="254211"/>
                    </a:lnTo>
                    <a:cubicBezTo>
                      <a:pt x="-5986" y="163924"/>
                      <a:pt x="7887" y="32416"/>
                      <a:pt x="32280" y="8023"/>
                    </a:cubicBezTo>
                    <a:cubicBezTo>
                      <a:pt x="38378" y="1925"/>
                      <a:pt x="46812" y="-213"/>
                      <a:pt x="57277" y="16"/>
                    </a:cubicBezTo>
                    <a:close/>
                  </a:path>
                </a:pathLst>
              </a:custGeom>
              <a:solidFill>
                <a:srgbClr val="EF9384"/>
              </a:solidFill>
              <a:ln cap="flat" cmpd="sng" w="12700">
                <a:solidFill>
                  <a:srgbClr val="EF938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 flipH="1" rot="-667188">
                <a:off x="9463776" y="883385"/>
                <a:ext cx="345971" cy="396000"/>
              </a:xfrm>
              <a:custGeom>
                <a:rect b="b" l="l" r="r" t="t"/>
                <a:pathLst>
                  <a:path extrusionOk="0" h="456316" w="398667">
                    <a:moveTo>
                      <a:pt x="57277" y="16"/>
                    </a:moveTo>
                    <a:cubicBezTo>
                      <a:pt x="88670" y="701"/>
                      <a:pt x="138340" y="22678"/>
                      <a:pt x="198055" y="22878"/>
                    </a:cubicBezTo>
                    <a:lnTo>
                      <a:pt x="398667" y="57268"/>
                    </a:lnTo>
                    <a:lnTo>
                      <a:pt x="335090" y="91593"/>
                    </a:lnTo>
                    <a:cubicBezTo>
                      <a:pt x="209433" y="176498"/>
                      <a:pt x="121220" y="307872"/>
                      <a:pt x="90190" y="456316"/>
                    </a:cubicBezTo>
                    <a:lnTo>
                      <a:pt x="2505" y="254211"/>
                    </a:lnTo>
                    <a:cubicBezTo>
                      <a:pt x="-5986" y="163924"/>
                      <a:pt x="7887" y="32416"/>
                      <a:pt x="32280" y="8023"/>
                    </a:cubicBezTo>
                    <a:cubicBezTo>
                      <a:pt x="38378" y="1925"/>
                      <a:pt x="46812" y="-213"/>
                      <a:pt x="57277" y="16"/>
                    </a:cubicBezTo>
                    <a:close/>
                  </a:path>
                </a:pathLst>
              </a:custGeom>
              <a:solidFill>
                <a:srgbClr val="EF9384"/>
              </a:solidFill>
              <a:ln cap="flat" cmpd="sng" w="12700">
                <a:solidFill>
                  <a:srgbClr val="EF938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8516150" y="1410524"/>
                <a:ext cx="937406" cy="436002"/>
              </a:xfrm>
              <a:custGeom>
                <a:rect b="b" l="l" r="r" t="t"/>
                <a:pathLst>
                  <a:path extrusionOk="0" h="436002" w="937406">
                    <a:moveTo>
                      <a:pt x="469085" y="0"/>
                    </a:moveTo>
                    <a:lnTo>
                      <a:pt x="473468" y="11451"/>
                    </a:lnTo>
                    <a:cubicBezTo>
                      <a:pt x="556882" y="171398"/>
                      <a:pt x="696229" y="307487"/>
                      <a:pt x="871621" y="403589"/>
                    </a:cubicBezTo>
                    <a:lnTo>
                      <a:pt x="937406" y="436002"/>
                    </a:lnTo>
                    <a:lnTo>
                      <a:pt x="0" y="436002"/>
                    </a:lnTo>
                    <a:lnTo>
                      <a:pt x="65785" y="403589"/>
                    </a:lnTo>
                    <a:cubicBezTo>
                      <a:pt x="211945" y="323504"/>
                      <a:pt x="333073" y="215650"/>
                      <a:pt x="417662" y="8936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8619467" y="1375420"/>
                <a:ext cx="144000" cy="1800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9229586" y="1375420"/>
                <a:ext cx="144000" cy="1800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8880798" y="1608861"/>
                <a:ext cx="204995" cy="162000"/>
              </a:xfrm>
              <a:custGeom>
                <a:rect b="b" l="l" r="r" t="t"/>
                <a:pathLst>
                  <a:path extrusionOk="0" h="373888" w="473121">
                    <a:moveTo>
                      <a:pt x="158308" y="224"/>
                    </a:moveTo>
                    <a:cubicBezTo>
                      <a:pt x="79650" y="3501"/>
                      <a:pt x="-10479" y="46108"/>
                      <a:pt x="992" y="108379"/>
                    </a:cubicBezTo>
                    <a:cubicBezTo>
                      <a:pt x="12463" y="170650"/>
                      <a:pt x="148476" y="377127"/>
                      <a:pt x="227134" y="373850"/>
                    </a:cubicBezTo>
                    <a:cubicBezTo>
                      <a:pt x="305792" y="370573"/>
                      <a:pt x="479496" y="147707"/>
                      <a:pt x="472941" y="88714"/>
                    </a:cubicBezTo>
                    <a:cubicBezTo>
                      <a:pt x="466386" y="29721"/>
                      <a:pt x="236966" y="-3053"/>
                      <a:pt x="158308" y="224"/>
                    </a:cubicBezTo>
                    <a:close/>
                  </a:path>
                </a:pathLst>
              </a:custGeom>
              <a:solidFill>
                <a:srgbClr val="EF93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6" name="Google Shape;236;p6"/>
              <p:cNvCxnSpPr>
                <a:stCxn id="235" idx="2"/>
              </p:cNvCxnSpPr>
              <p:nvPr/>
            </p:nvCxnSpPr>
            <p:spPr>
              <a:xfrm>
                <a:off x="8979211" y="1770845"/>
                <a:ext cx="3900" cy="756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EF938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37" name="Google Shape;237;p6"/>
              <p:cNvSpPr/>
              <p:nvPr/>
            </p:nvSpPr>
            <p:spPr>
              <a:xfrm>
                <a:off x="9483997" y="1734878"/>
                <a:ext cx="432620" cy="274009"/>
              </a:xfrm>
              <a:custGeom>
                <a:rect b="b" l="l" r="r" t="t"/>
                <a:pathLst>
                  <a:path extrusionOk="0" h="559793" w="702624">
                    <a:moveTo>
                      <a:pt x="355264" y="0"/>
                    </a:moveTo>
                    <a:cubicBezTo>
                      <a:pt x="547106" y="0"/>
                      <a:pt x="702624" y="137001"/>
                      <a:pt x="702624" y="306000"/>
                    </a:cubicBezTo>
                    <a:lnTo>
                      <a:pt x="697321" y="329139"/>
                    </a:lnTo>
                    <a:lnTo>
                      <a:pt x="688739" y="329139"/>
                    </a:lnTo>
                    <a:lnTo>
                      <a:pt x="693616" y="339159"/>
                    </a:lnTo>
                    <a:cubicBezTo>
                      <a:pt x="699417" y="358160"/>
                      <a:pt x="702624" y="379050"/>
                      <a:pt x="702624" y="400978"/>
                    </a:cubicBezTo>
                    <a:cubicBezTo>
                      <a:pt x="702624" y="488689"/>
                      <a:pt x="651301" y="559793"/>
                      <a:pt x="587992" y="559793"/>
                    </a:cubicBezTo>
                    <a:cubicBezTo>
                      <a:pt x="540510" y="559793"/>
                      <a:pt x="499771" y="519797"/>
                      <a:pt x="482369" y="462796"/>
                    </a:cubicBezTo>
                    <a:lnTo>
                      <a:pt x="475906" y="418450"/>
                    </a:lnTo>
                    <a:lnTo>
                      <a:pt x="469139" y="418450"/>
                    </a:lnTo>
                    <a:lnTo>
                      <a:pt x="464354" y="451288"/>
                    </a:lnTo>
                    <a:cubicBezTo>
                      <a:pt x="446952" y="508289"/>
                      <a:pt x="406212" y="548285"/>
                      <a:pt x="358730" y="548285"/>
                    </a:cubicBezTo>
                    <a:cubicBezTo>
                      <a:pt x="311249" y="548285"/>
                      <a:pt x="270509" y="508289"/>
                      <a:pt x="253107" y="451288"/>
                    </a:cubicBezTo>
                    <a:lnTo>
                      <a:pt x="248321" y="418450"/>
                    </a:lnTo>
                    <a:lnTo>
                      <a:pt x="225077" y="418450"/>
                    </a:lnTo>
                    <a:lnTo>
                      <a:pt x="220257" y="451528"/>
                    </a:lnTo>
                    <a:cubicBezTo>
                      <a:pt x="202855" y="508529"/>
                      <a:pt x="162115" y="548525"/>
                      <a:pt x="114632" y="548525"/>
                    </a:cubicBezTo>
                    <a:cubicBezTo>
                      <a:pt x="51323" y="548525"/>
                      <a:pt x="0" y="477421"/>
                      <a:pt x="0" y="389709"/>
                    </a:cubicBezTo>
                    <a:cubicBezTo>
                      <a:pt x="0" y="367781"/>
                      <a:pt x="3208" y="346891"/>
                      <a:pt x="9009" y="327891"/>
                    </a:cubicBezTo>
                    <a:lnTo>
                      <a:pt x="11669" y="322425"/>
                    </a:lnTo>
                    <a:lnTo>
                      <a:pt x="7904" y="306000"/>
                    </a:lnTo>
                    <a:cubicBezTo>
                      <a:pt x="7904" y="137001"/>
                      <a:pt x="163422" y="0"/>
                      <a:pt x="3552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8105348" y="1705931"/>
                <a:ext cx="432620" cy="274009"/>
              </a:xfrm>
              <a:custGeom>
                <a:rect b="b" l="l" r="r" t="t"/>
                <a:pathLst>
                  <a:path extrusionOk="0" h="559793" w="702624">
                    <a:moveTo>
                      <a:pt x="355264" y="0"/>
                    </a:moveTo>
                    <a:cubicBezTo>
                      <a:pt x="547106" y="0"/>
                      <a:pt x="702624" y="137001"/>
                      <a:pt x="702624" y="306000"/>
                    </a:cubicBezTo>
                    <a:lnTo>
                      <a:pt x="697321" y="329139"/>
                    </a:lnTo>
                    <a:lnTo>
                      <a:pt x="688739" y="329139"/>
                    </a:lnTo>
                    <a:lnTo>
                      <a:pt x="693616" y="339159"/>
                    </a:lnTo>
                    <a:cubicBezTo>
                      <a:pt x="699417" y="358160"/>
                      <a:pt x="702624" y="379050"/>
                      <a:pt x="702624" y="400978"/>
                    </a:cubicBezTo>
                    <a:cubicBezTo>
                      <a:pt x="702624" y="488689"/>
                      <a:pt x="651301" y="559793"/>
                      <a:pt x="587992" y="559793"/>
                    </a:cubicBezTo>
                    <a:cubicBezTo>
                      <a:pt x="540510" y="559793"/>
                      <a:pt x="499771" y="519797"/>
                      <a:pt x="482369" y="462796"/>
                    </a:cubicBezTo>
                    <a:lnTo>
                      <a:pt x="475906" y="418450"/>
                    </a:lnTo>
                    <a:lnTo>
                      <a:pt x="469139" y="418450"/>
                    </a:lnTo>
                    <a:lnTo>
                      <a:pt x="464354" y="451288"/>
                    </a:lnTo>
                    <a:cubicBezTo>
                      <a:pt x="446952" y="508289"/>
                      <a:pt x="406212" y="548285"/>
                      <a:pt x="358730" y="548285"/>
                    </a:cubicBezTo>
                    <a:cubicBezTo>
                      <a:pt x="311249" y="548285"/>
                      <a:pt x="270509" y="508289"/>
                      <a:pt x="253107" y="451288"/>
                    </a:cubicBezTo>
                    <a:lnTo>
                      <a:pt x="248321" y="418450"/>
                    </a:lnTo>
                    <a:lnTo>
                      <a:pt x="225077" y="418450"/>
                    </a:lnTo>
                    <a:lnTo>
                      <a:pt x="220257" y="451528"/>
                    </a:lnTo>
                    <a:cubicBezTo>
                      <a:pt x="202855" y="508529"/>
                      <a:pt x="162115" y="548525"/>
                      <a:pt x="114632" y="548525"/>
                    </a:cubicBezTo>
                    <a:cubicBezTo>
                      <a:pt x="51323" y="548525"/>
                      <a:pt x="0" y="477421"/>
                      <a:pt x="0" y="389709"/>
                    </a:cubicBezTo>
                    <a:cubicBezTo>
                      <a:pt x="0" y="367781"/>
                      <a:pt x="3208" y="346891"/>
                      <a:pt x="9009" y="327891"/>
                    </a:cubicBezTo>
                    <a:lnTo>
                      <a:pt x="11669" y="322425"/>
                    </a:lnTo>
                    <a:lnTo>
                      <a:pt x="7904" y="306000"/>
                    </a:lnTo>
                    <a:cubicBezTo>
                      <a:pt x="7904" y="137001"/>
                      <a:pt x="163422" y="0"/>
                      <a:pt x="3552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9" name="Google Shape;239;p6"/>
              <p:cNvCxnSpPr/>
              <p:nvPr/>
            </p:nvCxnSpPr>
            <p:spPr>
              <a:xfrm flipH="1" rot="10800000">
                <a:off x="9636761" y="1495233"/>
                <a:ext cx="382065" cy="133293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0" name="Google Shape;240;p6"/>
              <p:cNvCxnSpPr/>
              <p:nvPr/>
            </p:nvCxnSpPr>
            <p:spPr>
              <a:xfrm flipH="1" rot="10800000">
                <a:off x="9789161" y="1731766"/>
                <a:ext cx="222514" cy="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6"/>
              <p:cNvCxnSpPr/>
              <p:nvPr/>
            </p:nvCxnSpPr>
            <p:spPr>
              <a:xfrm rot="10800000">
                <a:off x="7916890" y="1454941"/>
                <a:ext cx="382065" cy="133293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6"/>
              <p:cNvCxnSpPr/>
              <p:nvPr/>
            </p:nvCxnSpPr>
            <p:spPr>
              <a:xfrm rot="10800000">
                <a:off x="7980801" y="1691474"/>
                <a:ext cx="222514" cy="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43" name="Google Shape;243;p6"/>
          <p:cNvSpPr txBox="1"/>
          <p:nvPr/>
        </p:nvSpPr>
        <p:spPr>
          <a:xfrm rot="5400000">
            <a:off x="-374550" y="55127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2_Juana_Template_SlidesMania_2">
  <p:cSld name="0082_Juana_Template_SlidesMania_2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"/>
          <p:cNvSpPr/>
          <p:nvPr/>
        </p:nvSpPr>
        <p:spPr>
          <a:xfrm>
            <a:off x="1" y="6259301"/>
            <a:ext cx="12192000" cy="5986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7"/>
          <p:cNvSpPr/>
          <p:nvPr/>
        </p:nvSpPr>
        <p:spPr>
          <a:xfrm>
            <a:off x="399842" y="896569"/>
            <a:ext cx="7418927" cy="3514091"/>
          </a:xfrm>
          <a:prstGeom prst="wedgeRoundRectCallout">
            <a:avLst>
              <a:gd fmla="val -25736" name="adj1"/>
              <a:gd fmla="val 63146" name="adj2"/>
              <a:gd fmla="val 16667" name="adj3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" name="Google Shape;247;p7"/>
          <p:cNvGrpSpPr/>
          <p:nvPr/>
        </p:nvGrpSpPr>
        <p:grpSpPr>
          <a:xfrm>
            <a:off x="203197" y="4957529"/>
            <a:ext cx="1982346" cy="1595584"/>
            <a:chOff x="-42087" y="1544333"/>
            <a:chExt cx="2101936" cy="1691844"/>
          </a:xfrm>
        </p:grpSpPr>
        <p:sp>
          <p:nvSpPr>
            <p:cNvPr id="248" name="Google Shape;248;p7"/>
            <p:cNvSpPr/>
            <p:nvPr/>
          </p:nvSpPr>
          <p:spPr>
            <a:xfrm flipH="1" rot="-667188">
              <a:off x="106033" y="1708944"/>
              <a:ext cx="1839686" cy="1362622"/>
            </a:xfrm>
            <a:custGeom>
              <a:rect b="b" l="l" r="r" t="t"/>
              <a:pathLst>
                <a:path extrusionOk="0" h="1362622" w="1839686">
                  <a:moveTo>
                    <a:pt x="57277" y="280294"/>
                  </a:moveTo>
                  <a:cubicBezTo>
                    <a:pt x="46812" y="280065"/>
                    <a:pt x="38378" y="282203"/>
                    <a:pt x="32280" y="288301"/>
                  </a:cubicBezTo>
                  <a:cubicBezTo>
                    <a:pt x="7887" y="312694"/>
                    <a:pt x="-5986" y="444202"/>
                    <a:pt x="2505" y="534489"/>
                  </a:cubicBezTo>
                  <a:cubicBezTo>
                    <a:pt x="2505" y="735558"/>
                    <a:pt x="61228" y="708584"/>
                    <a:pt x="106542" y="900747"/>
                  </a:cubicBezTo>
                  <a:lnTo>
                    <a:pt x="113745" y="907313"/>
                  </a:lnTo>
                  <a:lnTo>
                    <a:pt x="114302" y="917645"/>
                  </a:lnTo>
                  <a:lnTo>
                    <a:pt x="113464" y="920325"/>
                  </a:lnTo>
                  <a:cubicBezTo>
                    <a:pt x="97949" y="994547"/>
                    <a:pt x="96730" y="1073037"/>
                    <a:pt x="112273" y="1152120"/>
                  </a:cubicBezTo>
                  <a:lnTo>
                    <a:pt x="134721" y="1266329"/>
                  </a:lnTo>
                  <a:lnTo>
                    <a:pt x="163934" y="1362622"/>
                  </a:lnTo>
                  <a:lnTo>
                    <a:pt x="1839686" y="1033252"/>
                  </a:lnTo>
                  <a:lnTo>
                    <a:pt x="1830280" y="933065"/>
                  </a:lnTo>
                  <a:lnTo>
                    <a:pt x="1807832" y="818856"/>
                  </a:lnTo>
                  <a:cubicBezTo>
                    <a:pt x="1796174" y="759544"/>
                    <a:pt x="1775915" y="704109"/>
                    <a:pt x="1748604" y="653593"/>
                  </a:cubicBezTo>
                  <a:lnTo>
                    <a:pt x="1712317" y="605078"/>
                  </a:lnTo>
                  <a:lnTo>
                    <a:pt x="1716195" y="596915"/>
                  </a:lnTo>
                  <a:cubicBezTo>
                    <a:pt x="1685408" y="401896"/>
                    <a:pt x="1749971" y="404638"/>
                    <a:pt x="1673871" y="218527"/>
                  </a:cubicBezTo>
                  <a:cubicBezTo>
                    <a:pt x="1647558" y="131743"/>
                    <a:pt x="1584944" y="15268"/>
                    <a:pt x="1553133" y="1922"/>
                  </a:cubicBezTo>
                  <a:cubicBezTo>
                    <a:pt x="1521323" y="-11424"/>
                    <a:pt x="1478909" y="48033"/>
                    <a:pt x="1405313" y="78415"/>
                  </a:cubicBezTo>
                  <a:lnTo>
                    <a:pt x="1131317" y="249406"/>
                  </a:lnTo>
                  <a:lnTo>
                    <a:pt x="1040448" y="242097"/>
                  </a:lnTo>
                  <a:cubicBezTo>
                    <a:pt x="962700" y="240189"/>
                    <a:pt x="881744" y="246841"/>
                    <a:pt x="799626" y="262982"/>
                  </a:cubicBezTo>
                  <a:cubicBezTo>
                    <a:pt x="703820" y="281812"/>
                    <a:pt x="614368" y="311998"/>
                    <a:pt x="533718" y="350945"/>
                  </a:cubicBezTo>
                  <a:lnTo>
                    <a:pt x="520511" y="358432"/>
                  </a:lnTo>
                  <a:lnTo>
                    <a:pt x="198055" y="303156"/>
                  </a:lnTo>
                  <a:cubicBezTo>
                    <a:pt x="138340" y="302956"/>
                    <a:pt x="88670" y="280979"/>
                    <a:pt x="57277" y="280294"/>
                  </a:cubicBezTo>
                  <a:close/>
                </a:path>
              </a:pathLst>
            </a:custGeom>
            <a:solidFill>
              <a:srgbClr val="9A9B93"/>
            </a:solidFill>
            <a:ln cap="flat" cmpd="sng" w="12700">
              <a:solidFill>
                <a:srgbClr val="9A9B9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7"/>
            <p:cNvSpPr/>
            <p:nvPr/>
          </p:nvSpPr>
          <p:spPr>
            <a:xfrm rot="667188">
              <a:off x="244049" y="1964003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EF9384"/>
            </a:solidFill>
            <a:ln cap="flat" cmpd="sng" w="12700">
              <a:solidFill>
                <a:srgbClr val="EF938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7"/>
            <p:cNvSpPr/>
            <p:nvPr/>
          </p:nvSpPr>
          <p:spPr>
            <a:xfrm flipH="1" rot="-667188">
              <a:off x="1504799" y="1957128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EF9384"/>
            </a:solidFill>
            <a:ln cap="flat" cmpd="sng" w="12700">
              <a:solidFill>
                <a:srgbClr val="EF938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557173" y="2484267"/>
              <a:ext cx="937406" cy="436002"/>
            </a:xfrm>
            <a:custGeom>
              <a:rect b="b" l="l" r="r" t="t"/>
              <a:pathLst>
                <a:path extrusionOk="0" h="436002" w="937406">
                  <a:moveTo>
                    <a:pt x="469085" y="0"/>
                  </a:moveTo>
                  <a:lnTo>
                    <a:pt x="473468" y="11451"/>
                  </a:lnTo>
                  <a:cubicBezTo>
                    <a:pt x="556882" y="171398"/>
                    <a:pt x="696229" y="307487"/>
                    <a:pt x="871621" y="403589"/>
                  </a:cubicBezTo>
                  <a:lnTo>
                    <a:pt x="937406" y="436002"/>
                  </a:lnTo>
                  <a:lnTo>
                    <a:pt x="0" y="436002"/>
                  </a:lnTo>
                  <a:lnTo>
                    <a:pt x="65785" y="403589"/>
                  </a:lnTo>
                  <a:cubicBezTo>
                    <a:pt x="211945" y="323504"/>
                    <a:pt x="333073" y="215650"/>
                    <a:pt x="417662" y="8936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660490" y="2449163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1270609" y="2449163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921821" y="2682604"/>
              <a:ext cx="204995" cy="162000"/>
            </a:xfrm>
            <a:custGeom>
              <a:rect b="b" l="l" r="r" t="t"/>
              <a:pathLst>
                <a:path extrusionOk="0" h="373888" w="473121">
                  <a:moveTo>
                    <a:pt x="158308" y="224"/>
                  </a:moveTo>
                  <a:cubicBezTo>
                    <a:pt x="79650" y="3501"/>
                    <a:pt x="-10479" y="46108"/>
                    <a:pt x="992" y="108379"/>
                  </a:cubicBezTo>
                  <a:cubicBezTo>
                    <a:pt x="12463" y="170650"/>
                    <a:pt x="148476" y="377127"/>
                    <a:pt x="227134" y="373850"/>
                  </a:cubicBezTo>
                  <a:cubicBezTo>
                    <a:pt x="305792" y="370573"/>
                    <a:pt x="479496" y="147707"/>
                    <a:pt x="472941" y="88714"/>
                  </a:cubicBezTo>
                  <a:cubicBezTo>
                    <a:pt x="466386" y="29721"/>
                    <a:pt x="236966" y="-3053"/>
                    <a:pt x="158308" y="224"/>
                  </a:cubicBezTo>
                  <a:close/>
                </a:path>
              </a:pathLst>
            </a:custGeom>
            <a:solidFill>
              <a:srgbClr val="EF93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5" name="Google Shape;255;p7"/>
            <p:cNvCxnSpPr>
              <a:stCxn id="254" idx="2"/>
            </p:cNvCxnSpPr>
            <p:nvPr/>
          </p:nvCxnSpPr>
          <p:spPr>
            <a:xfrm>
              <a:off x="1020234" y="2844588"/>
              <a:ext cx="4200" cy="75600"/>
            </a:xfrm>
            <a:prstGeom prst="straightConnector1">
              <a:avLst/>
            </a:prstGeom>
            <a:noFill/>
            <a:ln cap="flat" cmpd="sng" w="12700">
              <a:solidFill>
                <a:srgbClr val="EF938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56" name="Google Shape;256;p7"/>
            <p:cNvSpPr/>
            <p:nvPr/>
          </p:nvSpPr>
          <p:spPr>
            <a:xfrm>
              <a:off x="1525020" y="2808621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146371" y="2779674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8" name="Google Shape;258;p7"/>
            <p:cNvCxnSpPr/>
            <p:nvPr/>
          </p:nvCxnSpPr>
          <p:spPr>
            <a:xfrm flipH="1" rot="10800000">
              <a:off x="1677784" y="2568976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7"/>
            <p:cNvCxnSpPr/>
            <p:nvPr/>
          </p:nvCxnSpPr>
          <p:spPr>
            <a:xfrm flipH="1" rot="10800000">
              <a:off x="1830184" y="2805509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7"/>
            <p:cNvCxnSpPr/>
            <p:nvPr/>
          </p:nvCxnSpPr>
          <p:spPr>
            <a:xfrm rot="10800000">
              <a:off x="-42087" y="2528684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7"/>
            <p:cNvCxnSpPr/>
            <p:nvPr/>
          </p:nvCxnSpPr>
          <p:spPr>
            <a:xfrm rot="10800000">
              <a:off x="21824" y="2765217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62" name="Google Shape;262;p7"/>
            <p:cNvSpPr/>
            <p:nvPr/>
          </p:nvSpPr>
          <p:spPr>
            <a:xfrm>
              <a:off x="795019" y="1944020"/>
              <a:ext cx="475590" cy="435796"/>
            </a:xfrm>
            <a:custGeom>
              <a:rect b="b" l="l" r="r" t="t"/>
              <a:pathLst>
                <a:path extrusionOk="0" h="435796" w="650738">
                  <a:moveTo>
                    <a:pt x="166509" y="15433"/>
                  </a:moveTo>
                  <a:lnTo>
                    <a:pt x="160984" y="77658"/>
                  </a:lnTo>
                  <a:cubicBezTo>
                    <a:pt x="143759" y="233520"/>
                    <a:pt x="114590" y="335995"/>
                    <a:pt x="81505" y="335995"/>
                  </a:cubicBezTo>
                  <a:cubicBezTo>
                    <a:pt x="48421" y="335995"/>
                    <a:pt x="19251" y="233520"/>
                    <a:pt x="2027" y="77658"/>
                  </a:cubicBezTo>
                  <a:lnTo>
                    <a:pt x="0" y="54829"/>
                  </a:lnTo>
                  <a:lnTo>
                    <a:pt x="102604" y="25953"/>
                  </a:lnTo>
                  <a:close/>
                  <a:moveTo>
                    <a:pt x="482769" y="8813"/>
                  </a:moveTo>
                  <a:lnTo>
                    <a:pt x="485994" y="9016"/>
                  </a:lnTo>
                  <a:cubicBezTo>
                    <a:pt x="532428" y="14941"/>
                    <a:pt x="577489" y="23698"/>
                    <a:pt x="620813" y="35029"/>
                  </a:cubicBezTo>
                  <a:lnTo>
                    <a:pt x="650738" y="45001"/>
                  </a:lnTo>
                  <a:lnTo>
                    <a:pt x="647839" y="77658"/>
                  </a:lnTo>
                  <a:cubicBezTo>
                    <a:pt x="630614" y="233520"/>
                    <a:pt x="601445" y="335995"/>
                    <a:pt x="568360" y="335995"/>
                  </a:cubicBezTo>
                  <a:cubicBezTo>
                    <a:pt x="535276" y="335995"/>
                    <a:pt x="506106" y="233520"/>
                    <a:pt x="488882" y="77658"/>
                  </a:cubicBezTo>
                  <a:close/>
                  <a:moveTo>
                    <a:pt x="342932" y="0"/>
                  </a:moveTo>
                  <a:lnTo>
                    <a:pt x="416896" y="4662"/>
                  </a:lnTo>
                  <a:lnTo>
                    <a:pt x="413176" y="77928"/>
                  </a:lnTo>
                  <a:cubicBezTo>
                    <a:pt x="398625" y="288232"/>
                    <a:pt x="364561" y="435796"/>
                    <a:pt x="324860" y="435796"/>
                  </a:cubicBezTo>
                  <a:cubicBezTo>
                    <a:pt x="285159" y="435796"/>
                    <a:pt x="251095" y="288232"/>
                    <a:pt x="236545" y="77928"/>
                  </a:cubicBezTo>
                  <a:lnTo>
                    <a:pt x="232890" y="5947"/>
                  </a:lnTo>
                  <a:close/>
                </a:path>
              </a:pathLst>
            </a:cu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7"/>
          <p:cNvSpPr txBox="1"/>
          <p:nvPr/>
        </p:nvSpPr>
        <p:spPr>
          <a:xfrm rot="5400000">
            <a:off x="-679350" y="56651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2_Juana_Template_SlidesMania_10">
  <p:cSld name="0082_Juana_Template_SlidesMania_10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8"/>
          <p:cNvSpPr/>
          <p:nvPr/>
        </p:nvSpPr>
        <p:spPr>
          <a:xfrm>
            <a:off x="122903" y="129309"/>
            <a:ext cx="11946193" cy="6594764"/>
          </a:xfrm>
          <a:prstGeom prst="frame">
            <a:avLst>
              <a:gd fmla="val 2789" name="adj1"/>
            </a:avLst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8"/>
          <p:cNvSpPr/>
          <p:nvPr/>
        </p:nvSpPr>
        <p:spPr>
          <a:xfrm>
            <a:off x="2109464" y="4708314"/>
            <a:ext cx="2342309" cy="1358193"/>
          </a:xfrm>
          <a:prstGeom prst="rect">
            <a:avLst/>
          </a:prstGeom>
          <a:solidFill>
            <a:srgbClr val="2E2D2E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8"/>
          <p:cNvSpPr/>
          <p:nvPr/>
        </p:nvSpPr>
        <p:spPr>
          <a:xfrm>
            <a:off x="5231206" y="4708314"/>
            <a:ext cx="2342309" cy="1358193"/>
          </a:xfrm>
          <a:prstGeom prst="rect">
            <a:avLst/>
          </a:prstGeom>
          <a:solidFill>
            <a:srgbClr val="2E2D2E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8"/>
          <p:cNvSpPr/>
          <p:nvPr/>
        </p:nvSpPr>
        <p:spPr>
          <a:xfrm>
            <a:off x="8345352" y="4708314"/>
            <a:ext cx="2342309" cy="1358193"/>
          </a:xfrm>
          <a:prstGeom prst="rect">
            <a:avLst/>
          </a:prstGeom>
          <a:solidFill>
            <a:srgbClr val="2E2D2E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8"/>
          <p:cNvSpPr/>
          <p:nvPr/>
        </p:nvSpPr>
        <p:spPr>
          <a:xfrm>
            <a:off x="2109464" y="2097849"/>
            <a:ext cx="2342309" cy="1358193"/>
          </a:xfrm>
          <a:prstGeom prst="rect">
            <a:avLst/>
          </a:prstGeom>
          <a:solidFill>
            <a:srgbClr val="2E2D2E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8"/>
          <p:cNvSpPr/>
          <p:nvPr/>
        </p:nvSpPr>
        <p:spPr>
          <a:xfrm>
            <a:off x="5231206" y="2097849"/>
            <a:ext cx="2342309" cy="1358193"/>
          </a:xfrm>
          <a:prstGeom prst="rect">
            <a:avLst/>
          </a:prstGeom>
          <a:solidFill>
            <a:srgbClr val="2E2D2E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8"/>
          <p:cNvSpPr/>
          <p:nvPr/>
        </p:nvSpPr>
        <p:spPr>
          <a:xfrm>
            <a:off x="8295389" y="2107889"/>
            <a:ext cx="2342309" cy="1358193"/>
          </a:xfrm>
          <a:prstGeom prst="rect">
            <a:avLst/>
          </a:prstGeom>
          <a:solidFill>
            <a:srgbClr val="2E2D2E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" name="Google Shape;272;p8"/>
          <p:cNvGrpSpPr/>
          <p:nvPr/>
        </p:nvGrpSpPr>
        <p:grpSpPr>
          <a:xfrm>
            <a:off x="2166050" y="3967313"/>
            <a:ext cx="1069382" cy="860742"/>
            <a:chOff x="866719" y="816175"/>
            <a:chExt cx="2101936" cy="1691844"/>
          </a:xfrm>
        </p:grpSpPr>
        <p:sp>
          <p:nvSpPr>
            <p:cNvPr id="273" name="Google Shape;273;p8"/>
            <p:cNvSpPr/>
            <p:nvPr/>
          </p:nvSpPr>
          <p:spPr>
            <a:xfrm flipH="1" rot="-667188">
              <a:off x="1014839" y="980786"/>
              <a:ext cx="1839686" cy="1362622"/>
            </a:xfrm>
            <a:custGeom>
              <a:rect b="b" l="l" r="r" t="t"/>
              <a:pathLst>
                <a:path extrusionOk="0" h="1362622" w="1839686">
                  <a:moveTo>
                    <a:pt x="57277" y="280294"/>
                  </a:moveTo>
                  <a:cubicBezTo>
                    <a:pt x="46812" y="280065"/>
                    <a:pt x="38378" y="282203"/>
                    <a:pt x="32280" y="288301"/>
                  </a:cubicBezTo>
                  <a:cubicBezTo>
                    <a:pt x="7887" y="312694"/>
                    <a:pt x="-5986" y="444202"/>
                    <a:pt x="2505" y="534489"/>
                  </a:cubicBezTo>
                  <a:cubicBezTo>
                    <a:pt x="2505" y="735558"/>
                    <a:pt x="61228" y="708584"/>
                    <a:pt x="106542" y="900747"/>
                  </a:cubicBezTo>
                  <a:lnTo>
                    <a:pt x="113745" y="907313"/>
                  </a:lnTo>
                  <a:lnTo>
                    <a:pt x="114302" y="917645"/>
                  </a:lnTo>
                  <a:lnTo>
                    <a:pt x="113464" y="920325"/>
                  </a:lnTo>
                  <a:cubicBezTo>
                    <a:pt x="97949" y="994547"/>
                    <a:pt x="96730" y="1073037"/>
                    <a:pt x="112273" y="1152120"/>
                  </a:cubicBezTo>
                  <a:lnTo>
                    <a:pt x="134721" y="1266329"/>
                  </a:lnTo>
                  <a:lnTo>
                    <a:pt x="163934" y="1362622"/>
                  </a:lnTo>
                  <a:lnTo>
                    <a:pt x="1839686" y="1033252"/>
                  </a:lnTo>
                  <a:lnTo>
                    <a:pt x="1830280" y="933065"/>
                  </a:lnTo>
                  <a:lnTo>
                    <a:pt x="1807832" y="818856"/>
                  </a:lnTo>
                  <a:cubicBezTo>
                    <a:pt x="1796174" y="759544"/>
                    <a:pt x="1775915" y="704109"/>
                    <a:pt x="1748604" y="653593"/>
                  </a:cubicBezTo>
                  <a:lnTo>
                    <a:pt x="1712317" y="605078"/>
                  </a:lnTo>
                  <a:lnTo>
                    <a:pt x="1716195" y="596915"/>
                  </a:lnTo>
                  <a:cubicBezTo>
                    <a:pt x="1685408" y="401896"/>
                    <a:pt x="1749971" y="404638"/>
                    <a:pt x="1673871" y="218527"/>
                  </a:cubicBezTo>
                  <a:cubicBezTo>
                    <a:pt x="1647558" y="131743"/>
                    <a:pt x="1584944" y="15268"/>
                    <a:pt x="1553133" y="1922"/>
                  </a:cubicBezTo>
                  <a:cubicBezTo>
                    <a:pt x="1521323" y="-11424"/>
                    <a:pt x="1478909" y="48033"/>
                    <a:pt x="1405313" y="78415"/>
                  </a:cubicBezTo>
                  <a:lnTo>
                    <a:pt x="1131317" y="249406"/>
                  </a:lnTo>
                  <a:lnTo>
                    <a:pt x="1040448" y="242097"/>
                  </a:lnTo>
                  <a:cubicBezTo>
                    <a:pt x="962700" y="240189"/>
                    <a:pt x="881744" y="246841"/>
                    <a:pt x="799626" y="262982"/>
                  </a:cubicBezTo>
                  <a:cubicBezTo>
                    <a:pt x="703820" y="281812"/>
                    <a:pt x="614368" y="311998"/>
                    <a:pt x="533718" y="350945"/>
                  </a:cubicBezTo>
                  <a:lnTo>
                    <a:pt x="520511" y="358432"/>
                  </a:lnTo>
                  <a:lnTo>
                    <a:pt x="198055" y="303156"/>
                  </a:lnTo>
                  <a:cubicBezTo>
                    <a:pt x="138340" y="302956"/>
                    <a:pt x="88670" y="280979"/>
                    <a:pt x="57277" y="280294"/>
                  </a:cubicBezTo>
                  <a:close/>
                </a:path>
              </a:pathLst>
            </a:custGeom>
            <a:solidFill>
              <a:srgbClr val="E4AB4E"/>
            </a:solidFill>
            <a:ln cap="flat" cmpd="sng" w="12700">
              <a:solidFill>
                <a:srgbClr val="E4AB4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8"/>
            <p:cNvSpPr/>
            <p:nvPr/>
          </p:nvSpPr>
          <p:spPr>
            <a:xfrm rot="667188">
              <a:off x="1152855" y="1235845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F0E7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8"/>
            <p:cNvSpPr/>
            <p:nvPr/>
          </p:nvSpPr>
          <p:spPr>
            <a:xfrm flipH="1" rot="-667188">
              <a:off x="2413605" y="1228970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F0E7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1465979" y="1756109"/>
              <a:ext cx="937406" cy="436002"/>
            </a:xfrm>
            <a:custGeom>
              <a:rect b="b" l="l" r="r" t="t"/>
              <a:pathLst>
                <a:path extrusionOk="0" h="436002" w="937406">
                  <a:moveTo>
                    <a:pt x="469085" y="0"/>
                  </a:moveTo>
                  <a:lnTo>
                    <a:pt x="473468" y="11451"/>
                  </a:lnTo>
                  <a:cubicBezTo>
                    <a:pt x="556882" y="171398"/>
                    <a:pt x="696229" y="307487"/>
                    <a:pt x="871621" y="403589"/>
                  </a:cubicBezTo>
                  <a:lnTo>
                    <a:pt x="937406" y="436002"/>
                  </a:lnTo>
                  <a:lnTo>
                    <a:pt x="0" y="436002"/>
                  </a:lnTo>
                  <a:lnTo>
                    <a:pt x="65785" y="403589"/>
                  </a:lnTo>
                  <a:cubicBezTo>
                    <a:pt x="211945" y="323504"/>
                    <a:pt x="333073" y="215650"/>
                    <a:pt x="417662" y="89361"/>
                  </a:cubicBezTo>
                  <a:close/>
                </a:path>
              </a:pathLst>
            </a:custGeom>
            <a:solidFill>
              <a:srgbClr val="F0E7B4"/>
            </a:solidFill>
            <a:ln cap="flat" cmpd="sng" w="12700">
              <a:solidFill>
                <a:srgbClr val="F0E7B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1569296" y="1721005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2179415" y="1721005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1830627" y="1954446"/>
              <a:ext cx="204995" cy="162000"/>
            </a:xfrm>
            <a:custGeom>
              <a:rect b="b" l="l" r="r" t="t"/>
              <a:pathLst>
                <a:path extrusionOk="0" h="373888" w="473121">
                  <a:moveTo>
                    <a:pt x="158308" y="224"/>
                  </a:moveTo>
                  <a:cubicBezTo>
                    <a:pt x="79650" y="3501"/>
                    <a:pt x="-10479" y="46108"/>
                    <a:pt x="992" y="108379"/>
                  </a:cubicBezTo>
                  <a:cubicBezTo>
                    <a:pt x="12463" y="170650"/>
                    <a:pt x="148476" y="377127"/>
                    <a:pt x="227134" y="373850"/>
                  </a:cubicBezTo>
                  <a:cubicBezTo>
                    <a:pt x="305792" y="370573"/>
                    <a:pt x="479496" y="147707"/>
                    <a:pt x="472941" y="88714"/>
                  </a:cubicBezTo>
                  <a:cubicBezTo>
                    <a:pt x="466386" y="29721"/>
                    <a:pt x="236966" y="-3053"/>
                    <a:pt x="158308" y="224"/>
                  </a:cubicBezTo>
                  <a:close/>
                </a:path>
              </a:pathLst>
            </a:custGeom>
            <a:solidFill>
              <a:srgbClr val="EF93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0" name="Google Shape;280;p8"/>
            <p:cNvCxnSpPr>
              <a:stCxn id="279" idx="2"/>
            </p:cNvCxnSpPr>
            <p:nvPr/>
          </p:nvCxnSpPr>
          <p:spPr>
            <a:xfrm>
              <a:off x="1929040" y="2116430"/>
              <a:ext cx="4200" cy="75600"/>
            </a:xfrm>
            <a:prstGeom prst="straightConnector1">
              <a:avLst/>
            </a:prstGeom>
            <a:noFill/>
            <a:ln cap="flat" cmpd="sng" w="12700">
              <a:solidFill>
                <a:srgbClr val="EF938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81" name="Google Shape;281;p8"/>
            <p:cNvSpPr/>
            <p:nvPr/>
          </p:nvSpPr>
          <p:spPr>
            <a:xfrm>
              <a:off x="2433826" y="2080463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rgbClr val="F0E7B4"/>
            </a:solidFill>
            <a:ln cap="flat" cmpd="sng" w="12700">
              <a:solidFill>
                <a:srgbClr val="F0E7B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1055177" y="2051516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rgbClr val="F0E7B4"/>
            </a:solidFill>
            <a:ln cap="flat" cmpd="sng" w="12700">
              <a:solidFill>
                <a:srgbClr val="F0E7B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3" name="Google Shape;283;p8"/>
            <p:cNvCxnSpPr/>
            <p:nvPr/>
          </p:nvCxnSpPr>
          <p:spPr>
            <a:xfrm flipH="1" rot="10800000">
              <a:off x="2586590" y="1840818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4" name="Google Shape;284;p8"/>
            <p:cNvCxnSpPr/>
            <p:nvPr/>
          </p:nvCxnSpPr>
          <p:spPr>
            <a:xfrm flipH="1" rot="10800000">
              <a:off x="2738990" y="2077351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5" name="Google Shape;285;p8"/>
            <p:cNvCxnSpPr/>
            <p:nvPr/>
          </p:nvCxnSpPr>
          <p:spPr>
            <a:xfrm rot="10800000">
              <a:off x="866719" y="1800526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" name="Google Shape;286;p8"/>
            <p:cNvCxnSpPr/>
            <p:nvPr/>
          </p:nvCxnSpPr>
          <p:spPr>
            <a:xfrm rot="10800000">
              <a:off x="930630" y="2037059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87" name="Google Shape;287;p8"/>
          <p:cNvGrpSpPr/>
          <p:nvPr/>
        </p:nvGrpSpPr>
        <p:grpSpPr>
          <a:xfrm>
            <a:off x="9359499" y="1435881"/>
            <a:ext cx="1069382" cy="860742"/>
            <a:chOff x="-42087" y="1544333"/>
            <a:chExt cx="2101936" cy="1691844"/>
          </a:xfrm>
        </p:grpSpPr>
        <p:sp>
          <p:nvSpPr>
            <p:cNvPr id="288" name="Google Shape;288;p8"/>
            <p:cNvSpPr/>
            <p:nvPr/>
          </p:nvSpPr>
          <p:spPr>
            <a:xfrm flipH="1" rot="-667188">
              <a:off x="106033" y="1708944"/>
              <a:ext cx="1839686" cy="1362622"/>
            </a:xfrm>
            <a:custGeom>
              <a:rect b="b" l="l" r="r" t="t"/>
              <a:pathLst>
                <a:path extrusionOk="0" h="1362622" w="1839686">
                  <a:moveTo>
                    <a:pt x="57277" y="280294"/>
                  </a:moveTo>
                  <a:cubicBezTo>
                    <a:pt x="46812" y="280065"/>
                    <a:pt x="38378" y="282203"/>
                    <a:pt x="32280" y="288301"/>
                  </a:cubicBezTo>
                  <a:cubicBezTo>
                    <a:pt x="7887" y="312694"/>
                    <a:pt x="-5986" y="444202"/>
                    <a:pt x="2505" y="534489"/>
                  </a:cubicBezTo>
                  <a:cubicBezTo>
                    <a:pt x="2505" y="735558"/>
                    <a:pt x="61228" y="708584"/>
                    <a:pt x="106542" y="900747"/>
                  </a:cubicBezTo>
                  <a:lnTo>
                    <a:pt x="113745" y="907313"/>
                  </a:lnTo>
                  <a:lnTo>
                    <a:pt x="114302" y="917645"/>
                  </a:lnTo>
                  <a:lnTo>
                    <a:pt x="113464" y="920325"/>
                  </a:lnTo>
                  <a:cubicBezTo>
                    <a:pt x="97949" y="994547"/>
                    <a:pt x="96730" y="1073037"/>
                    <a:pt x="112273" y="1152120"/>
                  </a:cubicBezTo>
                  <a:lnTo>
                    <a:pt x="134721" y="1266329"/>
                  </a:lnTo>
                  <a:lnTo>
                    <a:pt x="163934" y="1362622"/>
                  </a:lnTo>
                  <a:lnTo>
                    <a:pt x="1839686" y="1033252"/>
                  </a:lnTo>
                  <a:lnTo>
                    <a:pt x="1830280" y="933065"/>
                  </a:lnTo>
                  <a:lnTo>
                    <a:pt x="1807832" y="818856"/>
                  </a:lnTo>
                  <a:cubicBezTo>
                    <a:pt x="1796174" y="759544"/>
                    <a:pt x="1775915" y="704109"/>
                    <a:pt x="1748604" y="653593"/>
                  </a:cubicBezTo>
                  <a:lnTo>
                    <a:pt x="1712317" y="605078"/>
                  </a:lnTo>
                  <a:lnTo>
                    <a:pt x="1716195" y="596915"/>
                  </a:lnTo>
                  <a:cubicBezTo>
                    <a:pt x="1685408" y="401896"/>
                    <a:pt x="1749971" y="404638"/>
                    <a:pt x="1673871" y="218527"/>
                  </a:cubicBezTo>
                  <a:cubicBezTo>
                    <a:pt x="1647558" y="131743"/>
                    <a:pt x="1584944" y="15268"/>
                    <a:pt x="1553133" y="1922"/>
                  </a:cubicBezTo>
                  <a:cubicBezTo>
                    <a:pt x="1521323" y="-11424"/>
                    <a:pt x="1478909" y="48033"/>
                    <a:pt x="1405313" y="78415"/>
                  </a:cubicBezTo>
                  <a:lnTo>
                    <a:pt x="1131317" y="249406"/>
                  </a:lnTo>
                  <a:lnTo>
                    <a:pt x="1040448" y="242097"/>
                  </a:lnTo>
                  <a:cubicBezTo>
                    <a:pt x="962700" y="240189"/>
                    <a:pt x="881744" y="246841"/>
                    <a:pt x="799626" y="262982"/>
                  </a:cubicBezTo>
                  <a:cubicBezTo>
                    <a:pt x="703820" y="281812"/>
                    <a:pt x="614368" y="311998"/>
                    <a:pt x="533718" y="350945"/>
                  </a:cubicBezTo>
                  <a:lnTo>
                    <a:pt x="520511" y="358432"/>
                  </a:lnTo>
                  <a:lnTo>
                    <a:pt x="198055" y="303156"/>
                  </a:lnTo>
                  <a:cubicBezTo>
                    <a:pt x="138340" y="302956"/>
                    <a:pt x="88670" y="280979"/>
                    <a:pt x="57277" y="280294"/>
                  </a:cubicBezTo>
                  <a:close/>
                </a:path>
              </a:pathLst>
            </a:custGeom>
            <a:solidFill>
              <a:srgbClr val="9A9B93"/>
            </a:solidFill>
            <a:ln cap="flat" cmpd="sng" w="12700">
              <a:solidFill>
                <a:srgbClr val="9A9B9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8"/>
            <p:cNvSpPr/>
            <p:nvPr/>
          </p:nvSpPr>
          <p:spPr>
            <a:xfrm rot="667188">
              <a:off x="244049" y="1964003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EF9384"/>
            </a:solidFill>
            <a:ln cap="flat" cmpd="sng" w="12700">
              <a:solidFill>
                <a:srgbClr val="EF938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8"/>
            <p:cNvSpPr/>
            <p:nvPr/>
          </p:nvSpPr>
          <p:spPr>
            <a:xfrm flipH="1" rot="-667188">
              <a:off x="1504799" y="1957128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EF9384"/>
            </a:solidFill>
            <a:ln cap="flat" cmpd="sng" w="12700">
              <a:solidFill>
                <a:srgbClr val="EF938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57173" y="2484267"/>
              <a:ext cx="937406" cy="436002"/>
            </a:xfrm>
            <a:custGeom>
              <a:rect b="b" l="l" r="r" t="t"/>
              <a:pathLst>
                <a:path extrusionOk="0" h="436002" w="937406">
                  <a:moveTo>
                    <a:pt x="469085" y="0"/>
                  </a:moveTo>
                  <a:lnTo>
                    <a:pt x="473468" y="11451"/>
                  </a:lnTo>
                  <a:cubicBezTo>
                    <a:pt x="556882" y="171398"/>
                    <a:pt x="696229" y="307487"/>
                    <a:pt x="871621" y="403589"/>
                  </a:cubicBezTo>
                  <a:lnTo>
                    <a:pt x="937406" y="436002"/>
                  </a:lnTo>
                  <a:lnTo>
                    <a:pt x="0" y="436002"/>
                  </a:lnTo>
                  <a:lnTo>
                    <a:pt x="65785" y="403589"/>
                  </a:lnTo>
                  <a:cubicBezTo>
                    <a:pt x="211945" y="323504"/>
                    <a:pt x="333073" y="215650"/>
                    <a:pt x="417662" y="8936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660490" y="2449163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1270609" y="2449163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921821" y="2682604"/>
              <a:ext cx="204995" cy="162000"/>
            </a:xfrm>
            <a:custGeom>
              <a:rect b="b" l="l" r="r" t="t"/>
              <a:pathLst>
                <a:path extrusionOk="0" h="373888" w="473121">
                  <a:moveTo>
                    <a:pt x="158308" y="224"/>
                  </a:moveTo>
                  <a:cubicBezTo>
                    <a:pt x="79650" y="3501"/>
                    <a:pt x="-10479" y="46108"/>
                    <a:pt x="992" y="108379"/>
                  </a:cubicBezTo>
                  <a:cubicBezTo>
                    <a:pt x="12463" y="170650"/>
                    <a:pt x="148476" y="377127"/>
                    <a:pt x="227134" y="373850"/>
                  </a:cubicBezTo>
                  <a:cubicBezTo>
                    <a:pt x="305792" y="370573"/>
                    <a:pt x="479496" y="147707"/>
                    <a:pt x="472941" y="88714"/>
                  </a:cubicBezTo>
                  <a:cubicBezTo>
                    <a:pt x="466386" y="29721"/>
                    <a:pt x="236966" y="-3053"/>
                    <a:pt x="158308" y="224"/>
                  </a:cubicBezTo>
                  <a:close/>
                </a:path>
              </a:pathLst>
            </a:custGeom>
            <a:solidFill>
              <a:srgbClr val="EF93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5" name="Google Shape;295;p8"/>
            <p:cNvCxnSpPr>
              <a:stCxn id="294" idx="2"/>
            </p:cNvCxnSpPr>
            <p:nvPr/>
          </p:nvCxnSpPr>
          <p:spPr>
            <a:xfrm>
              <a:off x="1020234" y="2844588"/>
              <a:ext cx="4200" cy="75600"/>
            </a:xfrm>
            <a:prstGeom prst="straightConnector1">
              <a:avLst/>
            </a:prstGeom>
            <a:noFill/>
            <a:ln cap="flat" cmpd="sng" w="12700">
              <a:solidFill>
                <a:srgbClr val="EF938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96" name="Google Shape;296;p8"/>
            <p:cNvSpPr/>
            <p:nvPr/>
          </p:nvSpPr>
          <p:spPr>
            <a:xfrm>
              <a:off x="1525020" y="2808621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146371" y="2779674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8" name="Google Shape;298;p8"/>
            <p:cNvCxnSpPr/>
            <p:nvPr/>
          </p:nvCxnSpPr>
          <p:spPr>
            <a:xfrm flipH="1" rot="10800000">
              <a:off x="1677784" y="2568976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9" name="Google Shape;299;p8"/>
            <p:cNvCxnSpPr/>
            <p:nvPr/>
          </p:nvCxnSpPr>
          <p:spPr>
            <a:xfrm flipH="1" rot="10800000">
              <a:off x="1830184" y="2805509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" name="Google Shape;300;p8"/>
            <p:cNvCxnSpPr/>
            <p:nvPr/>
          </p:nvCxnSpPr>
          <p:spPr>
            <a:xfrm rot="10800000">
              <a:off x="-42087" y="2528684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" name="Google Shape;301;p8"/>
            <p:cNvCxnSpPr/>
            <p:nvPr/>
          </p:nvCxnSpPr>
          <p:spPr>
            <a:xfrm rot="10800000">
              <a:off x="21824" y="2765217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02" name="Google Shape;302;p8"/>
            <p:cNvSpPr/>
            <p:nvPr/>
          </p:nvSpPr>
          <p:spPr>
            <a:xfrm>
              <a:off x="795019" y="1944020"/>
              <a:ext cx="475590" cy="435796"/>
            </a:xfrm>
            <a:custGeom>
              <a:rect b="b" l="l" r="r" t="t"/>
              <a:pathLst>
                <a:path extrusionOk="0" h="435796" w="650738">
                  <a:moveTo>
                    <a:pt x="166509" y="15433"/>
                  </a:moveTo>
                  <a:lnTo>
                    <a:pt x="160984" y="77658"/>
                  </a:lnTo>
                  <a:cubicBezTo>
                    <a:pt x="143759" y="233520"/>
                    <a:pt x="114590" y="335995"/>
                    <a:pt x="81505" y="335995"/>
                  </a:cubicBezTo>
                  <a:cubicBezTo>
                    <a:pt x="48421" y="335995"/>
                    <a:pt x="19251" y="233520"/>
                    <a:pt x="2027" y="77658"/>
                  </a:cubicBezTo>
                  <a:lnTo>
                    <a:pt x="0" y="54829"/>
                  </a:lnTo>
                  <a:lnTo>
                    <a:pt x="102604" y="25953"/>
                  </a:lnTo>
                  <a:close/>
                  <a:moveTo>
                    <a:pt x="482769" y="8813"/>
                  </a:moveTo>
                  <a:lnTo>
                    <a:pt x="485994" y="9016"/>
                  </a:lnTo>
                  <a:cubicBezTo>
                    <a:pt x="532428" y="14941"/>
                    <a:pt x="577489" y="23698"/>
                    <a:pt x="620813" y="35029"/>
                  </a:cubicBezTo>
                  <a:lnTo>
                    <a:pt x="650738" y="45001"/>
                  </a:lnTo>
                  <a:lnTo>
                    <a:pt x="647839" y="77658"/>
                  </a:lnTo>
                  <a:cubicBezTo>
                    <a:pt x="630614" y="233520"/>
                    <a:pt x="601445" y="335995"/>
                    <a:pt x="568360" y="335995"/>
                  </a:cubicBezTo>
                  <a:cubicBezTo>
                    <a:pt x="535276" y="335995"/>
                    <a:pt x="506106" y="233520"/>
                    <a:pt x="488882" y="77658"/>
                  </a:cubicBezTo>
                  <a:close/>
                  <a:moveTo>
                    <a:pt x="342932" y="0"/>
                  </a:moveTo>
                  <a:lnTo>
                    <a:pt x="416896" y="4662"/>
                  </a:lnTo>
                  <a:lnTo>
                    <a:pt x="413176" y="77928"/>
                  </a:lnTo>
                  <a:cubicBezTo>
                    <a:pt x="398625" y="288232"/>
                    <a:pt x="364561" y="435796"/>
                    <a:pt x="324860" y="435796"/>
                  </a:cubicBezTo>
                  <a:cubicBezTo>
                    <a:pt x="285159" y="435796"/>
                    <a:pt x="251095" y="288232"/>
                    <a:pt x="236545" y="77928"/>
                  </a:cubicBezTo>
                  <a:lnTo>
                    <a:pt x="232890" y="5947"/>
                  </a:lnTo>
                  <a:close/>
                </a:path>
              </a:pathLst>
            </a:cu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3" name="Google Shape;303;p8"/>
          <p:cNvGrpSpPr/>
          <p:nvPr/>
        </p:nvGrpSpPr>
        <p:grpSpPr>
          <a:xfrm>
            <a:off x="5252660" y="4016908"/>
            <a:ext cx="1069382" cy="860742"/>
            <a:chOff x="5727376" y="500255"/>
            <a:chExt cx="2101936" cy="1691844"/>
          </a:xfrm>
        </p:grpSpPr>
        <p:sp>
          <p:nvSpPr>
            <p:cNvPr id="304" name="Google Shape;304;p8"/>
            <p:cNvSpPr/>
            <p:nvPr/>
          </p:nvSpPr>
          <p:spPr>
            <a:xfrm flipH="1" rot="-667188">
              <a:off x="5875496" y="664866"/>
              <a:ext cx="1839686" cy="1362622"/>
            </a:xfrm>
            <a:custGeom>
              <a:rect b="b" l="l" r="r" t="t"/>
              <a:pathLst>
                <a:path extrusionOk="0" h="1362622" w="1839686">
                  <a:moveTo>
                    <a:pt x="57277" y="280294"/>
                  </a:moveTo>
                  <a:cubicBezTo>
                    <a:pt x="46812" y="280065"/>
                    <a:pt x="38378" y="282203"/>
                    <a:pt x="32280" y="288301"/>
                  </a:cubicBezTo>
                  <a:cubicBezTo>
                    <a:pt x="7887" y="312694"/>
                    <a:pt x="-5986" y="444202"/>
                    <a:pt x="2505" y="534489"/>
                  </a:cubicBezTo>
                  <a:cubicBezTo>
                    <a:pt x="2505" y="735558"/>
                    <a:pt x="61228" y="708584"/>
                    <a:pt x="106542" y="900747"/>
                  </a:cubicBezTo>
                  <a:lnTo>
                    <a:pt x="113745" y="907313"/>
                  </a:lnTo>
                  <a:lnTo>
                    <a:pt x="114302" y="917645"/>
                  </a:lnTo>
                  <a:lnTo>
                    <a:pt x="113464" y="920325"/>
                  </a:lnTo>
                  <a:cubicBezTo>
                    <a:pt x="97949" y="994547"/>
                    <a:pt x="96730" y="1073037"/>
                    <a:pt x="112273" y="1152120"/>
                  </a:cubicBezTo>
                  <a:lnTo>
                    <a:pt x="134721" y="1266329"/>
                  </a:lnTo>
                  <a:lnTo>
                    <a:pt x="163934" y="1362622"/>
                  </a:lnTo>
                  <a:lnTo>
                    <a:pt x="1839686" y="1033252"/>
                  </a:lnTo>
                  <a:lnTo>
                    <a:pt x="1830280" y="933065"/>
                  </a:lnTo>
                  <a:lnTo>
                    <a:pt x="1807832" y="818856"/>
                  </a:lnTo>
                  <a:cubicBezTo>
                    <a:pt x="1796174" y="759544"/>
                    <a:pt x="1775915" y="704109"/>
                    <a:pt x="1748604" y="653593"/>
                  </a:cubicBezTo>
                  <a:lnTo>
                    <a:pt x="1712317" y="605078"/>
                  </a:lnTo>
                  <a:lnTo>
                    <a:pt x="1716195" y="596915"/>
                  </a:lnTo>
                  <a:cubicBezTo>
                    <a:pt x="1685408" y="401896"/>
                    <a:pt x="1749971" y="404638"/>
                    <a:pt x="1673871" y="218527"/>
                  </a:cubicBezTo>
                  <a:cubicBezTo>
                    <a:pt x="1647558" y="131743"/>
                    <a:pt x="1584944" y="15268"/>
                    <a:pt x="1553133" y="1922"/>
                  </a:cubicBezTo>
                  <a:cubicBezTo>
                    <a:pt x="1521323" y="-11424"/>
                    <a:pt x="1478909" y="48033"/>
                    <a:pt x="1405313" y="78415"/>
                  </a:cubicBezTo>
                  <a:lnTo>
                    <a:pt x="1131317" y="249406"/>
                  </a:lnTo>
                  <a:lnTo>
                    <a:pt x="1040448" y="242097"/>
                  </a:lnTo>
                  <a:cubicBezTo>
                    <a:pt x="962700" y="240189"/>
                    <a:pt x="881744" y="246841"/>
                    <a:pt x="799626" y="262982"/>
                  </a:cubicBezTo>
                  <a:cubicBezTo>
                    <a:pt x="703820" y="281812"/>
                    <a:pt x="614368" y="311998"/>
                    <a:pt x="533718" y="350945"/>
                  </a:cubicBezTo>
                  <a:lnTo>
                    <a:pt x="520511" y="358432"/>
                  </a:lnTo>
                  <a:lnTo>
                    <a:pt x="198055" y="303156"/>
                  </a:lnTo>
                  <a:cubicBezTo>
                    <a:pt x="138340" y="302956"/>
                    <a:pt x="88670" y="280979"/>
                    <a:pt x="57277" y="280294"/>
                  </a:cubicBezTo>
                  <a:close/>
                </a:path>
              </a:pathLst>
            </a:custGeom>
            <a:solidFill>
              <a:srgbClr val="E5E5E5"/>
            </a:solidFill>
            <a:ln cap="flat" cmpd="sng" w="12700">
              <a:solidFill>
                <a:srgbClr val="E5E5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040072" y="1405085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6691284" y="1638526"/>
              <a:ext cx="204995" cy="162000"/>
            </a:xfrm>
            <a:custGeom>
              <a:rect b="b" l="l" r="r" t="t"/>
              <a:pathLst>
                <a:path extrusionOk="0" h="373888" w="473121">
                  <a:moveTo>
                    <a:pt x="158308" y="224"/>
                  </a:moveTo>
                  <a:cubicBezTo>
                    <a:pt x="79650" y="3501"/>
                    <a:pt x="-10479" y="46108"/>
                    <a:pt x="992" y="108379"/>
                  </a:cubicBezTo>
                  <a:cubicBezTo>
                    <a:pt x="12463" y="170650"/>
                    <a:pt x="148476" y="377127"/>
                    <a:pt x="227134" y="373850"/>
                  </a:cubicBezTo>
                  <a:cubicBezTo>
                    <a:pt x="305792" y="370573"/>
                    <a:pt x="479496" y="147707"/>
                    <a:pt x="472941" y="88714"/>
                  </a:cubicBezTo>
                  <a:cubicBezTo>
                    <a:pt x="466386" y="29721"/>
                    <a:pt x="236966" y="-3053"/>
                    <a:pt x="158308" y="224"/>
                  </a:cubicBezTo>
                  <a:close/>
                </a:path>
              </a:pathLst>
            </a:custGeom>
            <a:solidFill>
              <a:srgbClr val="EF93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7" name="Google Shape;307;p8"/>
            <p:cNvCxnSpPr>
              <a:stCxn id="306" idx="2"/>
            </p:cNvCxnSpPr>
            <p:nvPr/>
          </p:nvCxnSpPr>
          <p:spPr>
            <a:xfrm>
              <a:off x="6789697" y="1800510"/>
              <a:ext cx="4200" cy="75600"/>
            </a:xfrm>
            <a:prstGeom prst="straightConnector1">
              <a:avLst/>
            </a:prstGeom>
            <a:noFill/>
            <a:ln cap="flat" cmpd="sng" w="12700">
              <a:solidFill>
                <a:srgbClr val="EF938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08" name="Google Shape;308;p8"/>
            <p:cNvSpPr/>
            <p:nvPr/>
          </p:nvSpPr>
          <p:spPr>
            <a:xfrm>
              <a:off x="7294483" y="1764543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rgbClr val="E5E5E5"/>
            </a:solidFill>
            <a:ln cap="flat" cmpd="sng" w="12700">
              <a:solidFill>
                <a:srgbClr val="E5E5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915834" y="1735596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rgbClr val="E5E5E5"/>
            </a:solidFill>
            <a:ln cap="flat" cmpd="sng" w="12700">
              <a:solidFill>
                <a:srgbClr val="E5E5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0" name="Google Shape;310;p8"/>
            <p:cNvCxnSpPr/>
            <p:nvPr/>
          </p:nvCxnSpPr>
          <p:spPr>
            <a:xfrm flipH="1" rot="10800000">
              <a:off x="7447247" y="1524898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1" name="Google Shape;311;p8"/>
            <p:cNvCxnSpPr/>
            <p:nvPr/>
          </p:nvCxnSpPr>
          <p:spPr>
            <a:xfrm flipH="1" rot="10800000">
              <a:off x="7599647" y="1761431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12" name="Google Shape;312;p8"/>
            <p:cNvSpPr/>
            <p:nvPr/>
          </p:nvSpPr>
          <p:spPr>
            <a:xfrm flipH="1" rot="-667188">
              <a:off x="7111810" y="804474"/>
              <a:ext cx="591708" cy="633600"/>
            </a:xfrm>
            <a:custGeom>
              <a:rect b="b" l="l" r="r" t="t"/>
              <a:pathLst>
                <a:path extrusionOk="0" h="633600" w="591708">
                  <a:moveTo>
                    <a:pt x="198055" y="22878"/>
                  </a:moveTo>
                  <a:lnTo>
                    <a:pt x="533313" y="80349"/>
                  </a:lnTo>
                  <a:lnTo>
                    <a:pt x="591708" y="68584"/>
                  </a:lnTo>
                  <a:cubicBezTo>
                    <a:pt x="430092" y="162315"/>
                    <a:pt x="312105" y="292871"/>
                    <a:pt x="261838" y="434723"/>
                  </a:cubicBezTo>
                  <a:lnTo>
                    <a:pt x="254319" y="469012"/>
                  </a:lnTo>
                  <a:lnTo>
                    <a:pt x="236590" y="501793"/>
                  </a:lnTo>
                  <a:cubicBezTo>
                    <a:pt x="216143" y="540333"/>
                    <a:pt x="137358" y="675895"/>
                    <a:pt x="106542" y="620469"/>
                  </a:cubicBezTo>
                  <a:cubicBezTo>
                    <a:pt x="61228" y="428306"/>
                    <a:pt x="2505" y="455280"/>
                    <a:pt x="2505" y="254211"/>
                  </a:cubicBezTo>
                  <a:cubicBezTo>
                    <a:pt x="-5986" y="163924"/>
                    <a:pt x="7887" y="32416"/>
                    <a:pt x="32280" y="8023"/>
                  </a:cubicBezTo>
                  <a:cubicBezTo>
                    <a:pt x="56673" y="-16370"/>
                    <a:pt x="118435" y="22611"/>
                    <a:pt x="198055" y="22878"/>
                  </a:cubicBezTo>
                  <a:close/>
                </a:path>
              </a:pathLst>
            </a:custGeom>
            <a:solidFill>
              <a:srgbClr val="7E7F7A"/>
            </a:solidFill>
            <a:ln cap="flat" cmpd="sng" w="12700">
              <a:solidFill>
                <a:srgbClr val="7E7F7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5954241" y="923903"/>
              <a:ext cx="794856" cy="811685"/>
            </a:xfrm>
            <a:custGeom>
              <a:rect b="b" l="l" r="r" t="t"/>
              <a:pathLst>
                <a:path extrusionOk="0" h="804465" w="886878">
                  <a:moveTo>
                    <a:pt x="784932" y="0"/>
                  </a:moveTo>
                  <a:lnTo>
                    <a:pt x="791088" y="9187"/>
                  </a:lnTo>
                  <a:cubicBezTo>
                    <a:pt x="907762" y="217429"/>
                    <a:pt x="922858" y="442404"/>
                    <a:pt x="808627" y="605672"/>
                  </a:cubicBezTo>
                  <a:cubicBezTo>
                    <a:pt x="671549" y="801593"/>
                    <a:pt x="387170" y="853013"/>
                    <a:pt x="99259" y="758529"/>
                  </a:cubicBezTo>
                  <a:lnTo>
                    <a:pt x="0" y="717461"/>
                  </a:lnTo>
                  <a:lnTo>
                    <a:pt x="5421" y="645807"/>
                  </a:lnTo>
                  <a:cubicBezTo>
                    <a:pt x="18708" y="558850"/>
                    <a:pt x="51182" y="478207"/>
                    <a:pt x="98387" y="408334"/>
                  </a:cubicBezTo>
                  <a:lnTo>
                    <a:pt x="122105" y="379588"/>
                  </a:lnTo>
                  <a:lnTo>
                    <a:pt x="136096" y="347393"/>
                  </a:lnTo>
                  <a:cubicBezTo>
                    <a:pt x="243449" y="166100"/>
                    <a:pt x="476772" y="32132"/>
                    <a:pt x="757689" y="1473"/>
                  </a:cubicBezTo>
                  <a:close/>
                </a:path>
              </a:pathLst>
            </a:custGeom>
            <a:solidFill>
              <a:srgbClr val="F3AE48"/>
            </a:solidFill>
            <a:ln cap="flat" cmpd="sng" w="12700">
              <a:solidFill>
                <a:srgbClr val="F3AE4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8"/>
            <p:cNvSpPr/>
            <p:nvPr/>
          </p:nvSpPr>
          <p:spPr>
            <a:xfrm flipH="1" rot="-667188">
              <a:off x="7264807" y="876389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E8E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8"/>
            <p:cNvSpPr/>
            <p:nvPr/>
          </p:nvSpPr>
          <p:spPr>
            <a:xfrm rot="667188">
              <a:off x="5947376" y="832627"/>
              <a:ext cx="591708" cy="633600"/>
            </a:xfrm>
            <a:custGeom>
              <a:rect b="b" l="l" r="r" t="t"/>
              <a:pathLst>
                <a:path extrusionOk="0" h="633600" w="591708">
                  <a:moveTo>
                    <a:pt x="198055" y="22878"/>
                  </a:moveTo>
                  <a:lnTo>
                    <a:pt x="533313" y="80349"/>
                  </a:lnTo>
                  <a:lnTo>
                    <a:pt x="591708" y="68584"/>
                  </a:lnTo>
                  <a:cubicBezTo>
                    <a:pt x="430092" y="162315"/>
                    <a:pt x="312105" y="292871"/>
                    <a:pt x="261838" y="434723"/>
                  </a:cubicBezTo>
                  <a:lnTo>
                    <a:pt x="254319" y="469012"/>
                  </a:lnTo>
                  <a:lnTo>
                    <a:pt x="236590" y="501793"/>
                  </a:lnTo>
                  <a:cubicBezTo>
                    <a:pt x="216143" y="540333"/>
                    <a:pt x="137358" y="675895"/>
                    <a:pt x="106542" y="620469"/>
                  </a:cubicBezTo>
                  <a:cubicBezTo>
                    <a:pt x="61228" y="428306"/>
                    <a:pt x="2505" y="455280"/>
                    <a:pt x="2505" y="254211"/>
                  </a:cubicBezTo>
                  <a:cubicBezTo>
                    <a:pt x="-5986" y="163924"/>
                    <a:pt x="7887" y="32416"/>
                    <a:pt x="32280" y="8023"/>
                  </a:cubicBezTo>
                  <a:cubicBezTo>
                    <a:pt x="56673" y="-16370"/>
                    <a:pt x="118435" y="22611"/>
                    <a:pt x="198055" y="22878"/>
                  </a:cubicBezTo>
                  <a:close/>
                </a:path>
              </a:pathLst>
            </a:custGeom>
            <a:solidFill>
              <a:srgbClr val="F3AE48"/>
            </a:solidFill>
            <a:ln cap="flat" cmpd="sng" w="12700">
              <a:solidFill>
                <a:srgbClr val="F3AE4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8"/>
            <p:cNvSpPr/>
            <p:nvPr/>
          </p:nvSpPr>
          <p:spPr>
            <a:xfrm rot="667188">
              <a:off x="6029076" y="921080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F0E7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7" name="Google Shape;317;p8"/>
            <p:cNvCxnSpPr/>
            <p:nvPr/>
          </p:nvCxnSpPr>
          <p:spPr>
            <a:xfrm rot="10800000">
              <a:off x="5727376" y="1484606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8" name="Google Shape;318;p8"/>
            <p:cNvCxnSpPr/>
            <p:nvPr/>
          </p:nvCxnSpPr>
          <p:spPr>
            <a:xfrm rot="10800000">
              <a:off x="5791287" y="1721139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19" name="Google Shape;319;p8"/>
            <p:cNvSpPr/>
            <p:nvPr/>
          </p:nvSpPr>
          <p:spPr>
            <a:xfrm>
              <a:off x="6429953" y="1405085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8"/>
            <p:cNvSpPr/>
            <p:nvPr/>
          </p:nvSpPr>
          <p:spPr>
            <a:xfrm rot="-1655801">
              <a:off x="7112659" y="842353"/>
              <a:ext cx="424597" cy="827991"/>
            </a:xfrm>
            <a:custGeom>
              <a:rect b="b" l="l" r="r" t="t"/>
              <a:pathLst>
                <a:path extrusionOk="0" h="793698" w="429921">
                  <a:moveTo>
                    <a:pt x="123280" y="0"/>
                  </a:moveTo>
                  <a:lnTo>
                    <a:pt x="162641" y="31329"/>
                  </a:lnTo>
                  <a:cubicBezTo>
                    <a:pt x="361517" y="211996"/>
                    <a:pt x="462066" y="445804"/>
                    <a:pt x="420762" y="646831"/>
                  </a:cubicBezTo>
                  <a:lnTo>
                    <a:pt x="404101" y="693715"/>
                  </a:lnTo>
                  <a:lnTo>
                    <a:pt x="404145" y="696523"/>
                  </a:lnTo>
                  <a:lnTo>
                    <a:pt x="386395" y="793698"/>
                  </a:lnTo>
                  <a:lnTo>
                    <a:pt x="356320" y="782038"/>
                  </a:lnTo>
                  <a:cubicBezTo>
                    <a:pt x="141342" y="678298"/>
                    <a:pt x="0" y="502616"/>
                    <a:pt x="0" y="303354"/>
                  </a:cubicBezTo>
                  <a:cubicBezTo>
                    <a:pt x="0" y="223649"/>
                    <a:pt x="22615" y="147717"/>
                    <a:pt x="63511" y="78654"/>
                  </a:cubicBezTo>
                  <a:close/>
                </a:path>
              </a:pathLst>
            </a:custGeom>
            <a:solidFill>
              <a:srgbClr val="7E7F7A"/>
            </a:solidFill>
            <a:ln cap="flat" cmpd="sng" w="12700">
              <a:solidFill>
                <a:srgbClr val="7E7F7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1" name="Google Shape;321;p8"/>
          <p:cNvGrpSpPr/>
          <p:nvPr/>
        </p:nvGrpSpPr>
        <p:grpSpPr>
          <a:xfrm>
            <a:off x="3272137" y="1385155"/>
            <a:ext cx="1069382" cy="860742"/>
            <a:chOff x="7916890" y="470590"/>
            <a:chExt cx="2101936" cy="1691844"/>
          </a:xfrm>
        </p:grpSpPr>
        <p:sp>
          <p:nvSpPr>
            <p:cNvPr id="322" name="Google Shape;322;p8"/>
            <p:cNvSpPr/>
            <p:nvPr/>
          </p:nvSpPr>
          <p:spPr>
            <a:xfrm flipH="1" rot="-667188">
              <a:off x="8065010" y="635201"/>
              <a:ext cx="1839686" cy="1362622"/>
            </a:xfrm>
            <a:custGeom>
              <a:rect b="b" l="l" r="r" t="t"/>
              <a:pathLst>
                <a:path extrusionOk="0" h="1362622" w="1839686">
                  <a:moveTo>
                    <a:pt x="57277" y="280294"/>
                  </a:moveTo>
                  <a:cubicBezTo>
                    <a:pt x="46812" y="280065"/>
                    <a:pt x="38378" y="282203"/>
                    <a:pt x="32280" y="288301"/>
                  </a:cubicBezTo>
                  <a:cubicBezTo>
                    <a:pt x="7887" y="312694"/>
                    <a:pt x="-5986" y="444202"/>
                    <a:pt x="2505" y="534489"/>
                  </a:cubicBezTo>
                  <a:cubicBezTo>
                    <a:pt x="2505" y="735558"/>
                    <a:pt x="61228" y="708584"/>
                    <a:pt x="106542" y="900747"/>
                  </a:cubicBezTo>
                  <a:lnTo>
                    <a:pt x="113745" y="907313"/>
                  </a:lnTo>
                  <a:lnTo>
                    <a:pt x="114302" y="917645"/>
                  </a:lnTo>
                  <a:lnTo>
                    <a:pt x="113464" y="920325"/>
                  </a:lnTo>
                  <a:cubicBezTo>
                    <a:pt x="97949" y="994547"/>
                    <a:pt x="96730" y="1073037"/>
                    <a:pt x="112273" y="1152120"/>
                  </a:cubicBezTo>
                  <a:lnTo>
                    <a:pt x="134721" y="1266329"/>
                  </a:lnTo>
                  <a:lnTo>
                    <a:pt x="163934" y="1362622"/>
                  </a:lnTo>
                  <a:lnTo>
                    <a:pt x="1839686" y="1033252"/>
                  </a:lnTo>
                  <a:lnTo>
                    <a:pt x="1830280" y="933065"/>
                  </a:lnTo>
                  <a:lnTo>
                    <a:pt x="1807832" y="818856"/>
                  </a:lnTo>
                  <a:cubicBezTo>
                    <a:pt x="1796174" y="759544"/>
                    <a:pt x="1775915" y="704109"/>
                    <a:pt x="1748604" y="653593"/>
                  </a:cubicBezTo>
                  <a:lnTo>
                    <a:pt x="1712317" y="605078"/>
                  </a:lnTo>
                  <a:lnTo>
                    <a:pt x="1716195" y="596915"/>
                  </a:lnTo>
                  <a:cubicBezTo>
                    <a:pt x="1685408" y="401896"/>
                    <a:pt x="1749971" y="404638"/>
                    <a:pt x="1673871" y="218527"/>
                  </a:cubicBezTo>
                  <a:cubicBezTo>
                    <a:pt x="1647558" y="131743"/>
                    <a:pt x="1584944" y="15268"/>
                    <a:pt x="1553133" y="1922"/>
                  </a:cubicBezTo>
                  <a:cubicBezTo>
                    <a:pt x="1521323" y="-11424"/>
                    <a:pt x="1478909" y="48033"/>
                    <a:pt x="1405313" y="78415"/>
                  </a:cubicBezTo>
                  <a:lnTo>
                    <a:pt x="1131317" y="249406"/>
                  </a:lnTo>
                  <a:lnTo>
                    <a:pt x="1040448" y="242097"/>
                  </a:lnTo>
                  <a:cubicBezTo>
                    <a:pt x="962700" y="240189"/>
                    <a:pt x="881744" y="246841"/>
                    <a:pt x="799626" y="262982"/>
                  </a:cubicBezTo>
                  <a:cubicBezTo>
                    <a:pt x="703820" y="281812"/>
                    <a:pt x="614368" y="311998"/>
                    <a:pt x="533718" y="350945"/>
                  </a:cubicBezTo>
                  <a:lnTo>
                    <a:pt x="520511" y="358432"/>
                  </a:lnTo>
                  <a:lnTo>
                    <a:pt x="198055" y="303156"/>
                  </a:lnTo>
                  <a:cubicBezTo>
                    <a:pt x="138340" y="302956"/>
                    <a:pt x="88670" y="280979"/>
                    <a:pt x="57277" y="280294"/>
                  </a:cubicBezTo>
                  <a:close/>
                </a:path>
              </a:pathLst>
            </a:custGeom>
            <a:solidFill>
              <a:srgbClr val="9A9B93"/>
            </a:solidFill>
            <a:ln cap="flat" cmpd="sng" w="12700">
              <a:solidFill>
                <a:srgbClr val="9A9B9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3" name="Google Shape;323;p8"/>
            <p:cNvGrpSpPr/>
            <p:nvPr/>
          </p:nvGrpSpPr>
          <p:grpSpPr>
            <a:xfrm>
              <a:off x="7916890" y="853740"/>
              <a:ext cx="2101936" cy="1155147"/>
              <a:chOff x="7916890" y="853740"/>
              <a:chExt cx="2101936" cy="1155147"/>
            </a:xfrm>
          </p:grpSpPr>
          <p:sp>
            <p:nvSpPr>
              <p:cNvPr id="324" name="Google Shape;324;p8"/>
              <p:cNvSpPr/>
              <p:nvPr/>
            </p:nvSpPr>
            <p:spPr>
              <a:xfrm rot="667188">
                <a:off x="8203026" y="890260"/>
                <a:ext cx="345971" cy="396000"/>
              </a:xfrm>
              <a:custGeom>
                <a:rect b="b" l="l" r="r" t="t"/>
                <a:pathLst>
                  <a:path extrusionOk="0" h="456316" w="398667">
                    <a:moveTo>
                      <a:pt x="57277" y="16"/>
                    </a:moveTo>
                    <a:cubicBezTo>
                      <a:pt x="88670" y="701"/>
                      <a:pt x="138340" y="22678"/>
                      <a:pt x="198055" y="22878"/>
                    </a:cubicBezTo>
                    <a:lnTo>
                      <a:pt x="398667" y="57268"/>
                    </a:lnTo>
                    <a:lnTo>
                      <a:pt x="335090" y="91593"/>
                    </a:lnTo>
                    <a:cubicBezTo>
                      <a:pt x="209433" y="176498"/>
                      <a:pt x="121220" y="307872"/>
                      <a:pt x="90190" y="456316"/>
                    </a:cubicBezTo>
                    <a:lnTo>
                      <a:pt x="2505" y="254211"/>
                    </a:lnTo>
                    <a:cubicBezTo>
                      <a:pt x="-5986" y="163924"/>
                      <a:pt x="7887" y="32416"/>
                      <a:pt x="32280" y="8023"/>
                    </a:cubicBezTo>
                    <a:cubicBezTo>
                      <a:pt x="38378" y="1925"/>
                      <a:pt x="46812" y="-213"/>
                      <a:pt x="57277" y="16"/>
                    </a:cubicBezTo>
                    <a:close/>
                  </a:path>
                </a:pathLst>
              </a:custGeom>
              <a:solidFill>
                <a:srgbClr val="EF9384"/>
              </a:solidFill>
              <a:ln cap="flat" cmpd="sng" w="12700">
                <a:solidFill>
                  <a:srgbClr val="EF938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 flipH="1" rot="-667188">
                <a:off x="9463776" y="883385"/>
                <a:ext cx="345971" cy="396000"/>
              </a:xfrm>
              <a:custGeom>
                <a:rect b="b" l="l" r="r" t="t"/>
                <a:pathLst>
                  <a:path extrusionOk="0" h="456316" w="398667">
                    <a:moveTo>
                      <a:pt x="57277" y="16"/>
                    </a:moveTo>
                    <a:cubicBezTo>
                      <a:pt x="88670" y="701"/>
                      <a:pt x="138340" y="22678"/>
                      <a:pt x="198055" y="22878"/>
                    </a:cubicBezTo>
                    <a:lnTo>
                      <a:pt x="398667" y="57268"/>
                    </a:lnTo>
                    <a:lnTo>
                      <a:pt x="335090" y="91593"/>
                    </a:lnTo>
                    <a:cubicBezTo>
                      <a:pt x="209433" y="176498"/>
                      <a:pt x="121220" y="307872"/>
                      <a:pt x="90190" y="456316"/>
                    </a:cubicBezTo>
                    <a:lnTo>
                      <a:pt x="2505" y="254211"/>
                    </a:lnTo>
                    <a:cubicBezTo>
                      <a:pt x="-5986" y="163924"/>
                      <a:pt x="7887" y="32416"/>
                      <a:pt x="32280" y="8023"/>
                    </a:cubicBezTo>
                    <a:cubicBezTo>
                      <a:pt x="38378" y="1925"/>
                      <a:pt x="46812" y="-213"/>
                      <a:pt x="57277" y="16"/>
                    </a:cubicBezTo>
                    <a:close/>
                  </a:path>
                </a:pathLst>
              </a:custGeom>
              <a:solidFill>
                <a:srgbClr val="EF9384"/>
              </a:solidFill>
              <a:ln cap="flat" cmpd="sng" w="12700">
                <a:solidFill>
                  <a:srgbClr val="EF938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8516150" y="1410524"/>
                <a:ext cx="937406" cy="436002"/>
              </a:xfrm>
              <a:custGeom>
                <a:rect b="b" l="l" r="r" t="t"/>
                <a:pathLst>
                  <a:path extrusionOk="0" h="436002" w="937406">
                    <a:moveTo>
                      <a:pt x="469085" y="0"/>
                    </a:moveTo>
                    <a:lnTo>
                      <a:pt x="473468" y="11451"/>
                    </a:lnTo>
                    <a:cubicBezTo>
                      <a:pt x="556882" y="171398"/>
                      <a:pt x="696229" y="307487"/>
                      <a:pt x="871621" y="403589"/>
                    </a:cubicBezTo>
                    <a:lnTo>
                      <a:pt x="937406" y="436002"/>
                    </a:lnTo>
                    <a:lnTo>
                      <a:pt x="0" y="436002"/>
                    </a:lnTo>
                    <a:lnTo>
                      <a:pt x="65785" y="403589"/>
                    </a:lnTo>
                    <a:cubicBezTo>
                      <a:pt x="211945" y="323504"/>
                      <a:pt x="333073" y="215650"/>
                      <a:pt x="417662" y="8936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8619467" y="1375420"/>
                <a:ext cx="144000" cy="1800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9229586" y="1375420"/>
                <a:ext cx="144000" cy="1800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8880798" y="1608861"/>
                <a:ext cx="204995" cy="162000"/>
              </a:xfrm>
              <a:custGeom>
                <a:rect b="b" l="l" r="r" t="t"/>
                <a:pathLst>
                  <a:path extrusionOk="0" h="373888" w="473121">
                    <a:moveTo>
                      <a:pt x="158308" y="224"/>
                    </a:moveTo>
                    <a:cubicBezTo>
                      <a:pt x="79650" y="3501"/>
                      <a:pt x="-10479" y="46108"/>
                      <a:pt x="992" y="108379"/>
                    </a:cubicBezTo>
                    <a:cubicBezTo>
                      <a:pt x="12463" y="170650"/>
                      <a:pt x="148476" y="377127"/>
                      <a:pt x="227134" y="373850"/>
                    </a:cubicBezTo>
                    <a:cubicBezTo>
                      <a:pt x="305792" y="370573"/>
                      <a:pt x="479496" y="147707"/>
                      <a:pt x="472941" y="88714"/>
                    </a:cubicBezTo>
                    <a:cubicBezTo>
                      <a:pt x="466386" y="29721"/>
                      <a:pt x="236966" y="-3053"/>
                      <a:pt x="158308" y="224"/>
                    </a:cubicBezTo>
                    <a:close/>
                  </a:path>
                </a:pathLst>
              </a:custGeom>
              <a:solidFill>
                <a:srgbClr val="EF93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30" name="Google Shape;330;p8"/>
              <p:cNvCxnSpPr>
                <a:stCxn id="329" idx="2"/>
              </p:cNvCxnSpPr>
              <p:nvPr/>
            </p:nvCxnSpPr>
            <p:spPr>
              <a:xfrm>
                <a:off x="8979211" y="1770845"/>
                <a:ext cx="4200" cy="756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EF938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31" name="Google Shape;331;p8"/>
              <p:cNvSpPr/>
              <p:nvPr/>
            </p:nvSpPr>
            <p:spPr>
              <a:xfrm>
                <a:off x="9483997" y="1734878"/>
                <a:ext cx="432620" cy="274009"/>
              </a:xfrm>
              <a:custGeom>
                <a:rect b="b" l="l" r="r" t="t"/>
                <a:pathLst>
                  <a:path extrusionOk="0" h="559793" w="702624">
                    <a:moveTo>
                      <a:pt x="355264" y="0"/>
                    </a:moveTo>
                    <a:cubicBezTo>
                      <a:pt x="547106" y="0"/>
                      <a:pt x="702624" y="137001"/>
                      <a:pt x="702624" y="306000"/>
                    </a:cubicBezTo>
                    <a:lnTo>
                      <a:pt x="697321" y="329139"/>
                    </a:lnTo>
                    <a:lnTo>
                      <a:pt x="688739" y="329139"/>
                    </a:lnTo>
                    <a:lnTo>
                      <a:pt x="693616" y="339159"/>
                    </a:lnTo>
                    <a:cubicBezTo>
                      <a:pt x="699417" y="358160"/>
                      <a:pt x="702624" y="379050"/>
                      <a:pt x="702624" y="400978"/>
                    </a:cubicBezTo>
                    <a:cubicBezTo>
                      <a:pt x="702624" y="488689"/>
                      <a:pt x="651301" y="559793"/>
                      <a:pt x="587992" y="559793"/>
                    </a:cubicBezTo>
                    <a:cubicBezTo>
                      <a:pt x="540510" y="559793"/>
                      <a:pt x="499771" y="519797"/>
                      <a:pt x="482369" y="462796"/>
                    </a:cubicBezTo>
                    <a:lnTo>
                      <a:pt x="475906" y="418450"/>
                    </a:lnTo>
                    <a:lnTo>
                      <a:pt x="469139" y="418450"/>
                    </a:lnTo>
                    <a:lnTo>
                      <a:pt x="464354" y="451288"/>
                    </a:lnTo>
                    <a:cubicBezTo>
                      <a:pt x="446952" y="508289"/>
                      <a:pt x="406212" y="548285"/>
                      <a:pt x="358730" y="548285"/>
                    </a:cubicBezTo>
                    <a:cubicBezTo>
                      <a:pt x="311249" y="548285"/>
                      <a:pt x="270509" y="508289"/>
                      <a:pt x="253107" y="451288"/>
                    </a:cubicBezTo>
                    <a:lnTo>
                      <a:pt x="248321" y="418450"/>
                    </a:lnTo>
                    <a:lnTo>
                      <a:pt x="225077" y="418450"/>
                    </a:lnTo>
                    <a:lnTo>
                      <a:pt x="220257" y="451528"/>
                    </a:lnTo>
                    <a:cubicBezTo>
                      <a:pt x="202855" y="508529"/>
                      <a:pt x="162115" y="548525"/>
                      <a:pt x="114632" y="548525"/>
                    </a:cubicBezTo>
                    <a:cubicBezTo>
                      <a:pt x="51323" y="548525"/>
                      <a:pt x="0" y="477421"/>
                      <a:pt x="0" y="389709"/>
                    </a:cubicBezTo>
                    <a:cubicBezTo>
                      <a:pt x="0" y="367781"/>
                      <a:pt x="3208" y="346891"/>
                      <a:pt x="9009" y="327891"/>
                    </a:cubicBezTo>
                    <a:lnTo>
                      <a:pt x="11669" y="322425"/>
                    </a:lnTo>
                    <a:lnTo>
                      <a:pt x="7904" y="306000"/>
                    </a:lnTo>
                    <a:cubicBezTo>
                      <a:pt x="7904" y="137001"/>
                      <a:pt x="163422" y="0"/>
                      <a:pt x="3552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8105348" y="1705931"/>
                <a:ext cx="432620" cy="274009"/>
              </a:xfrm>
              <a:custGeom>
                <a:rect b="b" l="l" r="r" t="t"/>
                <a:pathLst>
                  <a:path extrusionOk="0" h="559793" w="702624">
                    <a:moveTo>
                      <a:pt x="355264" y="0"/>
                    </a:moveTo>
                    <a:cubicBezTo>
                      <a:pt x="547106" y="0"/>
                      <a:pt x="702624" y="137001"/>
                      <a:pt x="702624" y="306000"/>
                    </a:cubicBezTo>
                    <a:lnTo>
                      <a:pt x="697321" y="329139"/>
                    </a:lnTo>
                    <a:lnTo>
                      <a:pt x="688739" y="329139"/>
                    </a:lnTo>
                    <a:lnTo>
                      <a:pt x="693616" y="339159"/>
                    </a:lnTo>
                    <a:cubicBezTo>
                      <a:pt x="699417" y="358160"/>
                      <a:pt x="702624" y="379050"/>
                      <a:pt x="702624" y="400978"/>
                    </a:cubicBezTo>
                    <a:cubicBezTo>
                      <a:pt x="702624" y="488689"/>
                      <a:pt x="651301" y="559793"/>
                      <a:pt x="587992" y="559793"/>
                    </a:cubicBezTo>
                    <a:cubicBezTo>
                      <a:pt x="540510" y="559793"/>
                      <a:pt x="499771" y="519797"/>
                      <a:pt x="482369" y="462796"/>
                    </a:cubicBezTo>
                    <a:lnTo>
                      <a:pt x="475906" y="418450"/>
                    </a:lnTo>
                    <a:lnTo>
                      <a:pt x="469139" y="418450"/>
                    </a:lnTo>
                    <a:lnTo>
                      <a:pt x="464354" y="451288"/>
                    </a:lnTo>
                    <a:cubicBezTo>
                      <a:pt x="446952" y="508289"/>
                      <a:pt x="406212" y="548285"/>
                      <a:pt x="358730" y="548285"/>
                    </a:cubicBezTo>
                    <a:cubicBezTo>
                      <a:pt x="311249" y="548285"/>
                      <a:pt x="270509" y="508289"/>
                      <a:pt x="253107" y="451288"/>
                    </a:cubicBezTo>
                    <a:lnTo>
                      <a:pt x="248321" y="418450"/>
                    </a:lnTo>
                    <a:lnTo>
                      <a:pt x="225077" y="418450"/>
                    </a:lnTo>
                    <a:lnTo>
                      <a:pt x="220257" y="451528"/>
                    </a:lnTo>
                    <a:cubicBezTo>
                      <a:pt x="202855" y="508529"/>
                      <a:pt x="162115" y="548525"/>
                      <a:pt x="114632" y="548525"/>
                    </a:cubicBezTo>
                    <a:cubicBezTo>
                      <a:pt x="51323" y="548525"/>
                      <a:pt x="0" y="477421"/>
                      <a:pt x="0" y="389709"/>
                    </a:cubicBezTo>
                    <a:cubicBezTo>
                      <a:pt x="0" y="367781"/>
                      <a:pt x="3208" y="346891"/>
                      <a:pt x="9009" y="327891"/>
                    </a:cubicBezTo>
                    <a:lnTo>
                      <a:pt x="11669" y="322425"/>
                    </a:lnTo>
                    <a:lnTo>
                      <a:pt x="7904" y="306000"/>
                    </a:lnTo>
                    <a:cubicBezTo>
                      <a:pt x="7904" y="137001"/>
                      <a:pt x="163422" y="0"/>
                      <a:pt x="3552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33" name="Google Shape;333;p8"/>
              <p:cNvCxnSpPr/>
              <p:nvPr/>
            </p:nvCxnSpPr>
            <p:spPr>
              <a:xfrm flipH="1" rot="10800000">
                <a:off x="9636761" y="1495233"/>
                <a:ext cx="382065" cy="133293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4" name="Google Shape;334;p8"/>
              <p:cNvCxnSpPr/>
              <p:nvPr/>
            </p:nvCxnSpPr>
            <p:spPr>
              <a:xfrm flipH="1" rot="10800000">
                <a:off x="9789161" y="1731766"/>
                <a:ext cx="222514" cy="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5" name="Google Shape;335;p8"/>
              <p:cNvCxnSpPr/>
              <p:nvPr/>
            </p:nvCxnSpPr>
            <p:spPr>
              <a:xfrm rot="10800000">
                <a:off x="7916890" y="1454941"/>
                <a:ext cx="382065" cy="133293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6" name="Google Shape;336;p8"/>
              <p:cNvCxnSpPr/>
              <p:nvPr/>
            </p:nvCxnSpPr>
            <p:spPr>
              <a:xfrm rot="10800000">
                <a:off x="7980801" y="1691474"/>
                <a:ext cx="222514" cy="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37" name="Google Shape;337;p8"/>
          <p:cNvGrpSpPr/>
          <p:nvPr/>
        </p:nvGrpSpPr>
        <p:grpSpPr>
          <a:xfrm>
            <a:off x="6360538" y="1398506"/>
            <a:ext cx="1069382" cy="860742"/>
            <a:chOff x="8688873" y="2263928"/>
            <a:chExt cx="2101935" cy="1691844"/>
          </a:xfrm>
        </p:grpSpPr>
        <p:sp>
          <p:nvSpPr>
            <p:cNvPr id="338" name="Google Shape;338;p8"/>
            <p:cNvSpPr/>
            <p:nvPr/>
          </p:nvSpPr>
          <p:spPr>
            <a:xfrm flipH="1" rot="-667188">
              <a:off x="8836993" y="2428539"/>
              <a:ext cx="1839686" cy="1362622"/>
            </a:xfrm>
            <a:custGeom>
              <a:rect b="b" l="l" r="r" t="t"/>
              <a:pathLst>
                <a:path extrusionOk="0" h="1362622" w="1839686">
                  <a:moveTo>
                    <a:pt x="57277" y="280294"/>
                  </a:moveTo>
                  <a:cubicBezTo>
                    <a:pt x="46812" y="280065"/>
                    <a:pt x="38378" y="282203"/>
                    <a:pt x="32280" y="288301"/>
                  </a:cubicBezTo>
                  <a:cubicBezTo>
                    <a:pt x="7887" y="312694"/>
                    <a:pt x="-5986" y="444202"/>
                    <a:pt x="2505" y="534489"/>
                  </a:cubicBezTo>
                  <a:cubicBezTo>
                    <a:pt x="2505" y="735558"/>
                    <a:pt x="61228" y="708584"/>
                    <a:pt x="106542" y="900747"/>
                  </a:cubicBezTo>
                  <a:lnTo>
                    <a:pt x="113745" y="907313"/>
                  </a:lnTo>
                  <a:lnTo>
                    <a:pt x="114302" y="917645"/>
                  </a:lnTo>
                  <a:lnTo>
                    <a:pt x="113464" y="920325"/>
                  </a:lnTo>
                  <a:cubicBezTo>
                    <a:pt x="97949" y="994547"/>
                    <a:pt x="96730" y="1073037"/>
                    <a:pt x="112273" y="1152120"/>
                  </a:cubicBezTo>
                  <a:lnTo>
                    <a:pt x="134721" y="1266329"/>
                  </a:lnTo>
                  <a:lnTo>
                    <a:pt x="163934" y="1362622"/>
                  </a:lnTo>
                  <a:lnTo>
                    <a:pt x="1839686" y="1033252"/>
                  </a:lnTo>
                  <a:lnTo>
                    <a:pt x="1830280" y="933065"/>
                  </a:lnTo>
                  <a:lnTo>
                    <a:pt x="1807832" y="818856"/>
                  </a:lnTo>
                  <a:cubicBezTo>
                    <a:pt x="1796174" y="759544"/>
                    <a:pt x="1775915" y="704109"/>
                    <a:pt x="1748604" y="653593"/>
                  </a:cubicBezTo>
                  <a:lnTo>
                    <a:pt x="1712317" y="605078"/>
                  </a:lnTo>
                  <a:lnTo>
                    <a:pt x="1716195" y="596915"/>
                  </a:lnTo>
                  <a:cubicBezTo>
                    <a:pt x="1685408" y="401896"/>
                    <a:pt x="1749971" y="404638"/>
                    <a:pt x="1673871" y="218527"/>
                  </a:cubicBezTo>
                  <a:cubicBezTo>
                    <a:pt x="1647558" y="131743"/>
                    <a:pt x="1584944" y="15268"/>
                    <a:pt x="1553133" y="1922"/>
                  </a:cubicBezTo>
                  <a:cubicBezTo>
                    <a:pt x="1521323" y="-11424"/>
                    <a:pt x="1478909" y="48033"/>
                    <a:pt x="1405313" y="78415"/>
                  </a:cubicBezTo>
                  <a:lnTo>
                    <a:pt x="1131317" y="249406"/>
                  </a:lnTo>
                  <a:lnTo>
                    <a:pt x="1040448" y="242097"/>
                  </a:lnTo>
                  <a:cubicBezTo>
                    <a:pt x="962700" y="240189"/>
                    <a:pt x="881744" y="246841"/>
                    <a:pt x="799626" y="262982"/>
                  </a:cubicBezTo>
                  <a:cubicBezTo>
                    <a:pt x="703820" y="281812"/>
                    <a:pt x="614368" y="311998"/>
                    <a:pt x="533718" y="350945"/>
                  </a:cubicBezTo>
                  <a:lnTo>
                    <a:pt x="520511" y="358432"/>
                  </a:lnTo>
                  <a:lnTo>
                    <a:pt x="198055" y="303156"/>
                  </a:lnTo>
                  <a:cubicBezTo>
                    <a:pt x="138340" y="302956"/>
                    <a:pt x="88670" y="280979"/>
                    <a:pt x="57277" y="280294"/>
                  </a:cubicBezTo>
                  <a:close/>
                </a:path>
              </a:pathLst>
            </a:custGeom>
            <a:solidFill>
              <a:srgbClr val="2E2D2E"/>
            </a:solidFill>
            <a:ln cap="flat" cmpd="sng" w="12700">
              <a:solidFill>
                <a:srgbClr val="2E2D2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8"/>
            <p:cNvSpPr/>
            <p:nvPr/>
          </p:nvSpPr>
          <p:spPr>
            <a:xfrm rot="667188">
              <a:off x="8975009" y="2683598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EF9384"/>
            </a:solidFill>
            <a:ln cap="flat" cmpd="sng" w="12700">
              <a:solidFill>
                <a:srgbClr val="EF938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8"/>
            <p:cNvSpPr/>
            <p:nvPr/>
          </p:nvSpPr>
          <p:spPr>
            <a:xfrm flipH="1" rot="-667188">
              <a:off x="10235759" y="2676723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EF9384"/>
            </a:solidFill>
            <a:ln cap="flat" cmpd="sng" w="12700">
              <a:solidFill>
                <a:srgbClr val="EF938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9391450" y="3168758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10001569" y="3168758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9652781" y="3402199"/>
              <a:ext cx="204995" cy="162000"/>
            </a:xfrm>
            <a:custGeom>
              <a:rect b="b" l="l" r="r" t="t"/>
              <a:pathLst>
                <a:path extrusionOk="0" h="373888" w="473121">
                  <a:moveTo>
                    <a:pt x="158308" y="224"/>
                  </a:moveTo>
                  <a:cubicBezTo>
                    <a:pt x="79650" y="3501"/>
                    <a:pt x="-10479" y="46108"/>
                    <a:pt x="992" y="108379"/>
                  </a:cubicBezTo>
                  <a:cubicBezTo>
                    <a:pt x="12463" y="170650"/>
                    <a:pt x="148476" y="377127"/>
                    <a:pt x="227134" y="373850"/>
                  </a:cubicBezTo>
                  <a:cubicBezTo>
                    <a:pt x="305792" y="370573"/>
                    <a:pt x="479496" y="147707"/>
                    <a:pt x="472941" y="88714"/>
                  </a:cubicBezTo>
                  <a:cubicBezTo>
                    <a:pt x="466386" y="29721"/>
                    <a:pt x="236966" y="-3053"/>
                    <a:pt x="158308" y="224"/>
                  </a:cubicBezTo>
                  <a:close/>
                </a:path>
              </a:pathLst>
            </a:custGeom>
            <a:solidFill>
              <a:srgbClr val="EF93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4" name="Google Shape;344;p8"/>
            <p:cNvCxnSpPr>
              <a:stCxn id="343" idx="2"/>
            </p:cNvCxnSpPr>
            <p:nvPr/>
          </p:nvCxnSpPr>
          <p:spPr>
            <a:xfrm>
              <a:off x="9751194" y="3564183"/>
              <a:ext cx="4200" cy="75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45" name="Google Shape;345;p8"/>
            <p:cNvSpPr/>
            <p:nvPr/>
          </p:nvSpPr>
          <p:spPr>
            <a:xfrm>
              <a:off x="10255980" y="3528216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8877331" y="3499269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7" name="Google Shape;347;p8"/>
            <p:cNvCxnSpPr/>
            <p:nvPr/>
          </p:nvCxnSpPr>
          <p:spPr>
            <a:xfrm flipH="1" rot="10800000">
              <a:off x="10408744" y="3288571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8" name="Google Shape;348;p8"/>
            <p:cNvCxnSpPr/>
            <p:nvPr/>
          </p:nvCxnSpPr>
          <p:spPr>
            <a:xfrm flipH="1" rot="10800000">
              <a:off x="10561144" y="3525104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9" name="Google Shape;349;p8"/>
            <p:cNvCxnSpPr/>
            <p:nvPr/>
          </p:nvCxnSpPr>
          <p:spPr>
            <a:xfrm rot="10800000">
              <a:off x="8688873" y="3248279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0" name="Google Shape;350;p8"/>
            <p:cNvCxnSpPr/>
            <p:nvPr/>
          </p:nvCxnSpPr>
          <p:spPr>
            <a:xfrm rot="10800000">
              <a:off x="8752784" y="3484812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51" name="Google Shape;351;p8"/>
          <p:cNvGrpSpPr/>
          <p:nvPr/>
        </p:nvGrpSpPr>
        <p:grpSpPr>
          <a:xfrm>
            <a:off x="8370562" y="4019511"/>
            <a:ext cx="1069382" cy="860742"/>
            <a:chOff x="4564069" y="-62804"/>
            <a:chExt cx="2101936" cy="1691844"/>
          </a:xfrm>
        </p:grpSpPr>
        <p:sp>
          <p:nvSpPr>
            <p:cNvPr id="352" name="Google Shape;352;p8"/>
            <p:cNvSpPr/>
            <p:nvPr/>
          </p:nvSpPr>
          <p:spPr>
            <a:xfrm flipH="1" rot="-667188">
              <a:off x="4712189" y="101807"/>
              <a:ext cx="1839686" cy="1362622"/>
            </a:xfrm>
            <a:custGeom>
              <a:rect b="b" l="l" r="r" t="t"/>
              <a:pathLst>
                <a:path extrusionOk="0" h="1362622" w="1839686">
                  <a:moveTo>
                    <a:pt x="57277" y="280294"/>
                  </a:moveTo>
                  <a:cubicBezTo>
                    <a:pt x="46812" y="280065"/>
                    <a:pt x="38378" y="282203"/>
                    <a:pt x="32280" y="288301"/>
                  </a:cubicBezTo>
                  <a:cubicBezTo>
                    <a:pt x="7887" y="312694"/>
                    <a:pt x="-5986" y="444202"/>
                    <a:pt x="2505" y="534489"/>
                  </a:cubicBezTo>
                  <a:cubicBezTo>
                    <a:pt x="2505" y="735558"/>
                    <a:pt x="61228" y="708584"/>
                    <a:pt x="106542" y="900747"/>
                  </a:cubicBezTo>
                  <a:lnTo>
                    <a:pt x="113745" y="907313"/>
                  </a:lnTo>
                  <a:lnTo>
                    <a:pt x="114302" y="917645"/>
                  </a:lnTo>
                  <a:lnTo>
                    <a:pt x="113464" y="920325"/>
                  </a:lnTo>
                  <a:cubicBezTo>
                    <a:pt x="97949" y="994547"/>
                    <a:pt x="96730" y="1073037"/>
                    <a:pt x="112273" y="1152120"/>
                  </a:cubicBezTo>
                  <a:lnTo>
                    <a:pt x="134721" y="1266329"/>
                  </a:lnTo>
                  <a:lnTo>
                    <a:pt x="163934" y="1362622"/>
                  </a:lnTo>
                  <a:lnTo>
                    <a:pt x="1839686" y="1033252"/>
                  </a:lnTo>
                  <a:lnTo>
                    <a:pt x="1830280" y="933065"/>
                  </a:lnTo>
                  <a:lnTo>
                    <a:pt x="1807832" y="818856"/>
                  </a:lnTo>
                  <a:cubicBezTo>
                    <a:pt x="1796174" y="759544"/>
                    <a:pt x="1775915" y="704109"/>
                    <a:pt x="1748604" y="653593"/>
                  </a:cubicBezTo>
                  <a:lnTo>
                    <a:pt x="1712317" y="605078"/>
                  </a:lnTo>
                  <a:lnTo>
                    <a:pt x="1716195" y="596915"/>
                  </a:lnTo>
                  <a:cubicBezTo>
                    <a:pt x="1685408" y="401896"/>
                    <a:pt x="1749971" y="404638"/>
                    <a:pt x="1673871" y="218527"/>
                  </a:cubicBezTo>
                  <a:cubicBezTo>
                    <a:pt x="1647558" y="131743"/>
                    <a:pt x="1584944" y="15268"/>
                    <a:pt x="1553133" y="1922"/>
                  </a:cubicBezTo>
                  <a:cubicBezTo>
                    <a:pt x="1521323" y="-11424"/>
                    <a:pt x="1478909" y="48033"/>
                    <a:pt x="1405313" y="78415"/>
                  </a:cubicBezTo>
                  <a:lnTo>
                    <a:pt x="1131317" y="249406"/>
                  </a:lnTo>
                  <a:lnTo>
                    <a:pt x="1040448" y="242097"/>
                  </a:lnTo>
                  <a:cubicBezTo>
                    <a:pt x="962700" y="240189"/>
                    <a:pt x="881744" y="246841"/>
                    <a:pt x="799626" y="262982"/>
                  </a:cubicBezTo>
                  <a:cubicBezTo>
                    <a:pt x="703820" y="281812"/>
                    <a:pt x="614368" y="311998"/>
                    <a:pt x="533718" y="350945"/>
                  </a:cubicBezTo>
                  <a:lnTo>
                    <a:pt x="520511" y="358432"/>
                  </a:lnTo>
                  <a:lnTo>
                    <a:pt x="198055" y="303156"/>
                  </a:lnTo>
                  <a:cubicBezTo>
                    <a:pt x="138340" y="302956"/>
                    <a:pt x="88670" y="280979"/>
                    <a:pt x="57277" y="280294"/>
                  </a:cubicBezTo>
                  <a:close/>
                </a:path>
              </a:pathLst>
            </a:custGeom>
            <a:solidFill>
              <a:srgbClr val="E4AB4E"/>
            </a:solidFill>
            <a:ln cap="flat" cmpd="sng" w="12700">
              <a:solidFill>
                <a:srgbClr val="E4AB4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3" name="Google Shape;353;p8"/>
            <p:cNvGrpSpPr/>
            <p:nvPr/>
          </p:nvGrpSpPr>
          <p:grpSpPr>
            <a:xfrm>
              <a:off x="4564069" y="320346"/>
              <a:ext cx="2101936" cy="1155147"/>
              <a:chOff x="4564069" y="320346"/>
              <a:chExt cx="2101936" cy="1155147"/>
            </a:xfrm>
          </p:grpSpPr>
          <p:sp>
            <p:nvSpPr>
              <p:cNvPr id="354" name="Google Shape;354;p8"/>
              <p:cNvSpPr/>
              <p:nvPr/>
            </p:nvSpPr>
            <p:spPr>
              <a:xfrm rot="667188">
                <a:off x="4850205" y="356866"/>
                <a:ext cx="345971" cy="396000"/>
              </a:xfrm>
              <a:custGeom>
                <a:rect b="b" l="l" r="r" t="t"/>
                <a:pathLst>
                  <a:path extrusionOk="0" h="456316" w="398667">
                    <a:moveTo>
                      <a:pt x="57277" y="16"/>
                    </a:moveTo>
                    <a:cubicBezTo>
                      <a:pt x="88670" y="701"/>
                      <a:pt x="138340" y="22678"/>
                      <a:pt x="198055" y="22878"/>
                    </a:cubicBezTo>
                    <a:lnTo>
                      <a:pt x="398667" y="57268"/>
                    </a:lnTo>
                    <a:lnTo>
                      <a:pt x="335090" y="91593"/>
                    </a:lnTo>
                    <a:cubicBezTo>
                      <a:pt x="209433" y="176498"/>
                      <a:pt x="121220" y="307872"/>
                      <a:pt x="90190" y="456316"/>
                    </a:cubicBezTo>
                    <a:lnTo>
                      <a:pt x="2505" y="254211"/>
                    </a:lnTo>
                    <a:cubicBezTo>
                      <a:pt x="-5986" y="163924"/>
                      <a:pt x="7887" y="32416"/>
                      <a:pt x="32280" y="8023"/>
                    </a:cubicBezTo>
                    <a:cubicBezTo>
                      <a:pt x="38378" y="1925"/>
                      <a:pt x="46812" y="-213"/>
                      <a:pt x="57277" y="16"/>
                    </a:cubicBezTo>
                    <a:close/>
                  </a:path>
                </a:pathLst>
              </a:custGeom>
              <a:solidFill>
                <a:srgbClr val="F0E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 flipH="1" rot="-667188">
                <a:off x="6110955" y="349991"/>
                <a:ext cx="345971" cy="396000"/>
              </a:xfrm>
              <a:custGeom>
                <a:rect b="b" l="l" r="r" t="t"/>
                <a:pathLst>
                  <a:path extrusionOk="0" h="456316" w="398667">
                    <a:moveTo>
                      <a:pt x="57277" y="16"/>
                    </a:moveTo>
                    <a:cubicBezTo>
                      <a:pt x="88670" y="701"/>
                      <a:pt x="138340" y="22678"/>
                      <a:pt x="198055" y="22878"/>
                    </a:cubicBezTo>
                    <a:lnTo>
                      <a:pt x="398667" y="57268"/>
                    </a:lnTo>
                    <a:lnTo>
                      <a:pt x="335090" y="91593"/>
                    </a:lnTo>
                    <a:cubicBezTo>
                      <a:pt x="209433" y="176498"/>
                      <a:pt x="121220" y="307872"/>
                      <a:pt x="90190" y="456316"/>
                    </a:cubicBezTo>
                    <a:lnTo>
                      <a:pt x="2505" y="254211"/>
                    </a:lnTo>
                    <a:cubicBezTo>
                      <a:pt x="-5986" y="163924"/>
                      <a:pt x="7887" y="32416"/>
                      <a:pt x="32280" y="8023"/>
                    </a:cubicBezTo>
                    <a:cubicBezTo>
                      <a:pt x="38378" y="1925"/>
                      <a:pt x="46812" y="-213"/>
                      <a:pt x="57277" y="16"/>
                    </a:cubicBezTo>
                    <a:close/>
                  </a:path>
                </a:pathLst>
              </a:custGeom>
              <a:solidFill>
                <a:srgbClr val="F0E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5163329" y="877130"/>
                <a:ext cx="937406" cy="436002"/>
              </a:xfrm>
              <a:custGeom>
                <a:rect b="b" l="l" r="r" t="t"/>
                <a:pathLst>
                  <a:path extrusionOk="0" h="436002" w="937406">
                    <a:moveTo>
                      <a:pt x="469085" y="0"/>
                    </a:moveTo>
                    <a:lnTo>
                      <a:pt x="473468" y="11451"/>
                    </a:lnTo>
                    <a:cubicBezTo>
                      <a:pt x="556882" y="171398"/>
                      <a:pt x="696229" y="307487"/>
                      <a:pt x="871621" y="403589"/>
                    </a:cubicBezTo>
                    <a:lnTo>
                      <a:pt x="937406" y="436002"/>
                    </a:lnTo>
                    <a:lnTo>
                      <a:pt x="0" y="436002"/>
                    </a:lnTo>
                    <a:lnTo>
                      <a:pt x="65785" y="403589"/>
                    </a:lnTo>
                    <a:cubicBezTo>
                      <a:pt x="211945" y="323504"/>
                      <a:pt x="333073" y="215650"/>
                      <a:pt x="417662" y="89361"/>
                    </a:cubicBezTo>
                    <a:close/>
                  </a:path>
                </a:pathLst>
              </a:custGeom>
              <a:solidFill>
                <a:srgbClr val="F0E7B4"/>
              </a:solidFill>
              <a:ln cap="flat" cmpd="sng" w="12700">
                <a:solidFill>
                  <a:srgbClr val="F0E7B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5266646" y="842026"/>
                <a:ext cx="144000" cy="1800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5876765" y="842026"/>
                <a:ext cx="144000" cy="1800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5527977" y="1075467"/>
                <a:ext cx="204995" cy="162000"/>
              </a:xfrm>
              <a:custGeom>
                <a:rect b="b" l="l" r="r" t="t"/>
                <a:pathLst>
                  <a:path extrusionOk="0" h="373888" w="473121">
                    <a:moveTo>
                      <a:pt x="158308" y="224"/>
                    </a:moveTo>
                    <a:cubicBezTo>
                      <a:pt x="79650" y="3501"/>
                      <a:pt x="-10479" y="46108"/>
                      <a:pt x="992" y="108379"/>
                    </a:cubicBezTo>
                    <a:cubicBezTo>
                      <a:pt x="12463" y="170650"/>
                      <a:pt x="148476" y="377127"/>
                      <a:pt x="227134" y="373850"/>
                    </a:cubicBezTo>
                    <a:cubicBezTo>
                      <a:pt x="305792" y="370573"/>
                      <a:pt x="479496" y="147707"/>
                      <a:pt x="472941" y="88714"/>
                    </a:cubicBezTo>
                    <a:cubicBezTo>
                      <a:pt x="466386" y="29721"/>
                      <a:pt x="236966" y="-3053"/>
                      <a:pt x="158308" y="224"/>
                    </a:cubicBezTo>
                    <a:close/>
                  </a:path>
                </a:pathLst>
              </a:custGeom>
              <a:solidFill>
                <a:srgbClr val="EF93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0" name="Google Shape;360;p8"/>
              <p:cNvCxnSpPr>
                <a:stCxn id="359" idx="2"/>
              </p:cNvCxnSpPr>
              <p:nvPr/>
            </p:nvCxnSpPr>
            <p:spPr>
              <a:xfrm>
                <a:off x="5626390" y="1237451"/>
                <a:ext cx="4200" cy="756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EF938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61" name="Google Shape;361;p8"/>
              <p:cNvSpPr/>
              <p:nvPr/>
            </p:nvSpPr>
            <p:spPr>
              <a:xfrm>
                <a:off x="6131176" y="1201484"/>
                <a:ext cx="432620" cy="274009"/>
              </a:xfrm>
              <a:custGeom>
                <a:rect b="b" l="l" r="r" t="t"/>
                <a:pathLst>
                  <a:path extrusionOk="0" h="559793" w="702624">
                    <a:moveTo>
                      <a:pt x="355264" y="0"/>
                    </a:moveTo>
                    <a:cubicBezTo>
                      <a:pt x="547106" y="0"/>
                      <a:pt x="702624" y="137001"/>
                      <a:pt x="702624" y="306000"/>
                    </a:cubicBezTo>
                    <a:lnTo>
                      <a:pt x="697321" y="329139"/>
                    </a:lnTo>
                    <a:lnTo>
                      <a:pt x="688739" y="329139"/>
                    </a:lnTo>
                    <a:lnTo>
                      <a:pt x="693616" y="339159"/>
                    </a:lnTo>
                    <a:cubicBezTo>
                      <a:pt x="699417" y="358160"/>
                      <a:pt x="702624" y="379050"/>
                      <a:pt x="702624" y="400978"/>
                    </a:cubicBezTo>
                    <a:cubicBezTo>
                      <a:pt x="702624" y="488689"/>
                      <a:pt x="651301" y="559793"/>
                      <a:pt x="587992" y="559793"/>
                    </a:cubicBezTo>
                    <a:cubicBezTo>
                      <a:pt x="540510" y="559793"/>
                      <a:pt x="499771" y="519797"/>
                      <a:pt x="482369" y="462796"/>
                    </a:cubicBezTo>
                    <a:lnTo>
                      <a:pt x="475906" y="418450"/>
                    </a:lnTo>
                    <a:lnTo>
                      <a:pt x="469139" y="418450"/>
                    </a:lnTo>
                    <a:lnTo>
                      <a:pt x="464354" y="451288"/>
                    </a:lnTo>
                    <a:cubicBezTo>
                      <a:pt x="446952" y="508289"/>
                      <a:pt x="406212" y="548285"/>
                      <a:pt x="358730" y="548285"/>
                    </a:cubicBezTo>
                    <a:cubicBezTo>
                      <a:pt x="311249" y="548285"/>
                      <a:pt x="270509" y="508289"/>
                      <a:pt x="253107" y="451288"/>
                    </a:cubicBezTo>
                    <a:lnTo>
                      <a:pt x="248321" y="418450"/>
                    </a:lnTo>
                    <a:lnTo>
                      <a:pt x="225077" y="418450"/>
                    </a:lnTo>
                    <a:lnTo>
                      <a:pt x="220257" y="451528"/>
                    </a:lnTo>
                    <a:cubicBezTo>
                      <a:pt x="202855" y="508529"/>
                      <a:pt x="162115" y="548525"/>
                      <a:pt x="114632" y="548525"/>
                    </a:cubicBezTo>
                    <a:cubicBezTo>
                      <a:pt x="51323" y="548525"/>
                      <a:pt x="0" y="477421"/>
                      <a:pt x="0" y="389709"/>
                    </a:cubicBezTo>
                    <a:cubicBezTo>
                      <a:pt x="0" y="367781"/>
                      <a:pt x="3208" y="346891"/>
                      <a:pt x="9009" y="327891"/>
                    </a:cubicBezTo>
                    <a:lnTo>
                      <a:pt x="11669" y="322425"/>
                    </a:lnTo>
                    <a:lnTo>
                      <a:pt x="7904" y="306000"/>
                    </a:lnTo>
                    <a:cubicBezTo>
                      <a:pt x="7904" y="137001"/>
                      <a:pt x="163422" y="0"/>
                      <a:pt x="355264" y="0"/>
                    </a:cubicBezTo>
                    <a:close/>
                  </a:path>
                </a:pathLst>
              </a:custGeom>
              <a:solidFill>
                <a:srgbClr val="F0E7B4"/>
              </a:solidFill>
              <a:ln cap="flat" cmpd="sng" w="12700">
                <a:solidFill>
                  <a:srgbClr val="F0E7B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4752527" y="1172537"/>
                <a:ext cx="432620" cy="274009"/>
              </a:xfrm>
              <a:custGeom>
                <a:rect b="b" l="l" r="r" t="t"/>
                <a:pathLst>
                  <a:path extrusionOk="0" h="559793" w="702624">
                    <a:moveTo>
                      <a:pt x="355264" y="0"/>
                    </a:moveTo>
                    <a:cubicBezTo>
                      <a:pt x="547106" y="0"/>
                      <a:pt x="702624" y="137001"/>
                      <a:pt x="702624" y="306000"/>
                    </a:cubicBezTo>
                    <a:lnTo>
                      <a:pt x="697321" y="329139"/>
                    </a:lnTo>
                    <a:lnTo>
                      <a:pt x="688739" y="329139"/>
                    </a:lnTo>
                    <a:lnTo>
                      <a:pt x="693616" y="339159"/>
                    </a:lnTo>
                    <a:cubicBezTo>
                      <a:pt x="699417" y="358160"/>
                      <a:pt x="702624" y="379050"/>
                      <a:pt x="702624" y="400978"/>
                    </a:cubicBezTo>
                    <a:cubicBezTo>
                      <a:pt x="702624" y="488689"/>
                      <a:pt x="651301" y="559793"/>
                      <a:pt x="587992" y="559793"/>
                    </a:cubicBezTo>
                    <a:cubicBezTo>
                      <a:pt x="540510" y="559793"/>
                      <a:pt x="499771" y="519797"/>
                      <a:pt x="482369" y="462796"/>
                    </a:cubicBezTo>
                    <a:lnTo>
                      <a:pt x="475906" y="418450"/>
                    </a:lnTo>
                    <a:lnTo>
                      <a:pt x="469139" y="418450"/>
                    </a:lnTo>
                    <a:lnTo>
                      <a:pt x="464354" y="451288"/>
                    </a:lnTo>
                    <a:cubicBezTo>
                      <a:pt x="446952" y="508289"/>
                      <a:pt x="406212" y="548285"/>
                      <a:pt x="358730" y="548285"/>
                    </a:cubicBezTo>
                    <a:cubicBezTo>
                      <a:pt x="311249" y="548285"/>
                      <a:pt x="270509" y="508289"/>
                      <a:pt x="253107" y="451288"/>
                    </a:cubicBezTo>
                    <a:lnTo>
                      <a:pt x="248321" y="418450"/>
                    </a:lnTo>
                    <a:lnTo>
                      <a:pt x="225077" y="418450"/>
                    </a:lnTo>
                    <a:lnTo>
                      <a:pt x="220257" y="451528"/>
                    </a:lnTo>
                    <a:cubicBezTo>
                      <a:pt x="202855" y="508529"/>
                      <a:pt x="162115" y="548525"/>
                      <a:pt x="114632" y="548525"/>
                    </a:cubicBezTo>
                    <a:cubicBezTo>
                      <a:pt x="51323" y="548525"/>
                      <a:pt x="0" y="477421"/>
                      <a:pt x="0" y="389709"/>
                    </a:cubicBezTo>
                    <a:cubicBezTo>
                      <a:pt x="0" y="367781"/>
                      <a:pt x="3208" y="346891"/>
                      <a:pt x="9009" y="327891"/>
                    </a:cubicBezTo>
                    <a:lnTo>
                      <a:pt x="11669" y="322425"/>
                    </a:lnTo>
                    <a:lnTo>
                      <a:pt x="7904" y="306000"/>
                    </a:lnTo>
                    <a:cubicBezTo>
                      <a:pt x="7904" y="137001"/>
                      <a:pt x="163422" y="0"/>
                      <a:pt x="355264" y="0"/>
                    </a:cubicBezTo>
                    <a:close/>
                  </a:path>
                </a:pathLst>
              </a:custGeom>
              <a:solidFill>
                <a:srgbClr val="F0E7B4"/>
              </a:solidFill>
              <a:ln cap="flat" cmpd="sng" w="12700">
                <a:solidFill>
                  <a:srgbClr val="F0E7B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 rot="4919238">
                <a:off x="6119678" y="841822"/>
                <a:ext cx="475590" cy="333328"/>
              </a:xfrm>
              <a:custGeom>
                <a:rect b="b" l="l" r="r" t="t"/>
                <a:pathLst>
                  <a:path extrusionOk="0" h="435796" w="650738">
                    <a:moveTo>
                      <a:pt x="166509" y="15433"/>
                    </a:moveTo>
                    <a:lnTo>
                      <a:pt x="160984" y="77658"/>
                    </a:lnTo>
                    <a:cubicBezTo>
                      <a:pt x="143759" y="233520"/>
                      <a:pt x="114590" y="335995"/>
                      <a:pt x="81505" y="335995"/>
                    </a:cubicBezTo>
                    <a:cubicBezTo>
                      <a:pt x="48421" y="335995"/>
                      <a:pt x="19251" y="233520"/>
                      <a:pt x="2027" y="77658"/>
                    </a:cubicBezTo>
                    <a:lnTo>
                      <a:pt x="0" y="54829"/>
                    </a:lnTo>
                    <a:lnTo>
                      <a:pt x="102604" y="25953"/>
                    </a:lnTo>
                    <a:close/>
                    <a:moveTo>
                      <a:pt x="482769" y="8813"/>
                    </a:moveTo>
                    <a:lnTo>
                      <a:pt x="485994" y="9016"/>
                    </a:lnTo>
                    <a:cubicBezTo>
                      <a:pt x="532428" y="14941"/>
                      <a:pt x="577489" y="23698"/>
                      <a:pt x="620813" y="35029"/>
                    </a:cubicBezTo>
                    <a:lnTo>
                      <a:pt x="650738" y="45001"/>
                    </a:lnTo>
                    <a:lnTo>
                      <a:pt x="647839" y="77658"/>
                    </a:lnTo>
                    <a:cubicBezTo>
                      <a:pt x="630614" y="233520"/>
                      <a:pt x="601445" y="335995"/>
                      <a:pt x="568360" y="335995"/>
                    </a:cubicBezTo>
                    <a:cubicBezTo>
                      <a:pt x="535276" y="335995"/>
                      <a:pt x="506106" y="233520"/>
                      <a:pt x="488882" y="77658"/>
                    </a:cubicBezTo>
                    <a:close/>
                    <a:moveTo>
                      <a:pt x="342932" y="0"/>
                    </a:moveTo>
                    <a:lnTo>
                      <a:pt x="416896" y="4662"/>
                    </a:lnTo>
                    <a:lnTo>
                      <a:pt x="413176" y="77928"/>
                    </a:lnTo>
                    <a:cubicBezTo>
                      <a:pt x="398625" y="288232"/>
                      <a:pt x="364561" y="435796"/>
                      <a:pt x="324860" y="435796"/>
                    </a:cubicBezTo>
                    <a:cubicBezTo>
                      <a:pt x="285159" y="435796"/>
                      <a:pt x="251095" y="288232"/>
                      <a:pt x="236545" y="77928"/>
                    </a:cubicBezTo>
                    <a:lnTo>
                      <a:pt x="232890" y="5947"/>
                    </a:lnTo>
                    <a:close/>
                  </a:path>
                </a:pathLst>
              </a:custGeom>
              <a:solidFill>
                <a:srgbClr val="F0E7B4"/>
              </a:solidFill>
              <a:ln cap="flat" cmpd="sng" w="12700">
                <a:solidFill>
                  <a:srgbClr val="E7E5B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5380936" y="335509"/>
                <a:ext cx="475590" cy="333328"/>
              </a:xfrm>
              <a:custGeom>
                <a:rect b="b" l="l" r="r" t="t"/>
                <a:pathLst>
                  <a:path extrusionOk="0" h="435796" w="650738">
                    <a:moveTo>
                      <a:pt x="166509" y="15433"/>
                    </a:moveTo>
                    <a:lnTo>
                      <a:pt x="160984" y="77658"/>
                    </a:lnTo>
                    <a:cubicBezTo>
                      <a:pt x="143759" y="233520"/>
                      <a:pt x="114590" y="335995"/>
                      <a:pt x="81505" y="335995"/>
                    </a:cubicBezTo>
                    <a:cubicBezTo>
                      <a:pt x="48421" y="335995"/>
                      <a:pt x="19251" y="233520"/>
                      <a:pt x="2027" y="77658"/>
                    </a:cubicBezTo>
                    <a:lnTo>
                      <a:pt x="0" y="54829"/>
                    </a:lnTo>
                    <a:lnTo>
                      <a:pt x="102604" y="25953"/>
                    </a:lnTo>
                    <a:close/>
                    <a:moveTo>
                      <a:pt x="482769" y="8813"/>
                    </a:moveTo>
                    <a:lnTo>
                      <a:pt x="485994" y="9016"/>
                    </a:lnTo>
                    <a:cubicBezTo>
                      <a:pt x="532428" y="14941"/>
                      <a:pt x="577489" y="23698"/>
                      <a:pt x="620813" y="35029"/>
                    </a:cubicBezTo>
                    <a:lnTo>
                      <a:pt x="650738" y="45001"/>
                    </a:lnTo>
                    <a:lnTo>
                      <a:pt x="647839" y="77658"/>
                    </a:lnTo>
                    <a:cubicBezTo>
                      <a:pt x="630614" y="233520"/>
                      <a:pt x="601445" y="335995"/>
                      <a:pt x="568360" y="335995"/>
                    </a:cubicBezTo>
                    <a:cubicBezTo>
                      <a:pt x="535276" y="335995"/>
                      <a:pt x="506106" y="233520"/>
                      <a:pt x="488882" y="77658"/>
                    </a:cubicBezTo>
                    <a:close/>
                    <a:moveTo>
                      <a:pt x="342932" y="0"/>
                    </a:moveTo>
                    <a:lnTo>
                      <a:pt x="416896" y="4662"/>
                    </a:lnTo>
                    <a:lnTo>
                      <a:pt x="413176" y="77928"/>
                    </a:lnTo>
                    <a:cubicBezTo>
                      <a:pt x="398625" y="288232"/>
                      <a:pt x="364561" y="435796"/>
                      <a:pt x="324860" y="435796"/>
                    </a:cubicBezTo>
                    <a:cubicBezTo>
                      <a:pt x="285159" y="435796"/>
                      <a:pt x="251095" y="288232"/>
                      <a:pt x="236545" y="77928"/>
                    </a:cubicBezTo>
                    <a:lnTo>
                      <a:pt x="232890" y="5947"/>
                    </a:lnTo>
                    <a:close/>
                  </a:path>
                </a:pathLst>
              </a:custGeom>
              <a:solidFill>
                <a:srgbClr val="F0E7B4"/>
              </a:solidFill>
              <a:ln cap="flat" cmpd="sng" w="12700">
                <a:solidFill>
                  <a:srgbClr val="E7E5B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5" name="Google Shape;365;p8"/>
              <p:cNvCxnSpPr/>
              <p:nvPr/>
            </p:nvCxnSpPr>
            <p:spPr>
              <a:xfrm flipH="1" rot="10800000">
                <a:off x="6283940" y="961839"/>
                <a:ext cx="382065" cy="133293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6" name="Google Shape;366;p8"/>
              <p:cNvCxnSpPr/>
              <p:nvPr/>
            </p:nvCxnSpPr>
            <p:spPr>
              <a:xfrm flipH="1" rot="10800000">
                <a:off x="6436340" y="1198372"/>
                <a:ext cx="222514" cy="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67" name="Google Shape;367;p8"/>
              <p:cNvSpPr/>
              <p:nvPr/>
            </p:nvSpPr>
            <p:spPr>
              <a:xfrm rot="-4953170">
                <a:off x="4706195" y="898076"/>
                <a:ext cx="475590" cy="333328"/>
              </a:xfrm>
              <a:custGeom>
                <a:rect b="b" l="l" r="r" t="t"/>
                <a:pathLst>
                  <a:path extrusionOk="0" h="435796" w="650738">
                    <a:moveTo>
                      <a:pt x="166509" y="15433"/>
                    </a:moveTo>
                    <a:lnTo>
                      <a:pt x="160984" y="77658"/>
                    </a:lnTo>
                    <a:cubicBezTo>
                      <a:pt x="143759" y="233520"/>
                      <a:pt x="114590" y="335995"/>
                      <a:pt x="81505" y="335995"/>
                    </a:cubicBezTo>
                    <a:cubicBezTo>
                      <a:pt x="48421" y="335995"/>
                      <a:pt x="19251" y="233520"/>
                      <a:pt x="2027" y="77658"/>
                    </a:cubicBezTo>
                    <a:lnTo>
                      <a:pt x="0" y="54829"/>
                    </a:lnTo>
                    <a:lnTo>
                      <a:pt x="102604" y="25953"/>
                    </a:lnTo>
                    <a:close/>
                    <a:moveTo>
                      <a:pt x="482769" y="8813"/>
                    </a:moveTo>
                    <a:lnTo>
                      <a:pt x="485994" y="9016"/>
                    </a:lnTo>
                    <a:cubicBezTo>
                      <a:pt x="532428" y="14941"/>
                      <a:pt x="577489" y="23698"/>
                      <a:pt x="620813" y="35029"/>
                    </a:cubicBezTo>
                    <a:lnTo>
                      <a:pt x="650738" y="45001"/>
                    </a:lnTo>
                    <a:lnTo>
                      <a:pt x="647839" y="77658"/>
                    </a:lnTo>
                    <a:cubicBezTo>
                      <a:pt x="630614" y="233520"/>
                      <a:pt x="601445" y="335995"/>
                      <a:pt x="568360" y="335995"/>
                    </a:cubicBezTo>
                    <a:cubicBezTo>
                      <a:pt x="535276" y="335995"/>
                      <a:pt x="506106" y="233520"/>
                      <a:pt x="488882" y="77658"/>
                    </a:cubicBezTo>
                    <a:close/>
                    <a:moveTo>
                      <a:pt x="342932" y="0"/>
                    </a:moveTo>
                    <a:lnTo>
                      <a:pt x="416896" y="4662"/>
                    </a:lnTo>
                    <a:lnTo>
                      <a:pt x="413176" y="77928"/>
                    </a:lnTo>
                    <a:cubicBezTo>
                      <a:pt x="398625" y="288232"/>
                      <a:pt x="364561" y="435796"/>
                      <a:pt x="324860" y="435796"/>
                    </a:cubicBezTo>
                    <a:cubicBezTo>
                      <a:pt x="285159" y="435796"/>
                      <a:pt x="251095" y="288232"/>
                      <a:pt x="236545" y="77928"/>
                    </a:cubicBezTo>
                    <a:lnTo>
                      <a:pt x="232890" y="5947"/>
                    </a:lnTo>
                    <a:close/>
                  </a:path>
                </a:pathLst>
              </a:custGeom>
              <a:solidFill>
                <a:srgbClr val="F0E7B4"/>
              </a:solidFill>
              <a:ln cap="flat" cmpd="sng" w="12700">
                <a:solidFill>
                  <a:srgbClr val="E7E5B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8" name="Google Shape;368;p8"/>
              <p:cNvCxnSpPr/>
              <p:nvPr/>
            </p:nvCxnSpPr>
            <p:spPr>
              <a:xfrm rot="10800000">
                <a:off x="4564069" y="921547"/>
                <a:ext cx="382065" cy="133293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8"/>
              <p:cNvCxnSpPr/>
              <p:nvPr/>
            </p:nvCxnSpPr>
            <p:spPr>
              <a:xfrm rot="10800000">
                <a:off x="4627980" y="1158080"/>
                <a:ext cx="222514" cy="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70" name="Google Shape;370;p8"/>
          <p:cNvSpPr txBox="1"/>
          <p:nvPr/>
        </p:nvSpPr>
        <p:spPr>
          <a:xfrm rot="5400000">
            <a:off x="-374550" y="55127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2_Juana_Template_SlidesMania_3">
  <p:cSld name="0082_Juana_Template_SlidesMania_3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9"/>
          <p:cNvSpPr/>
          <p:nvPr/>
        </p:nvSpPr>
        <p:spPr>
          <a:xfrm>
            <a:off x="1" y="6259301"/>
            <a:ext cx="12192000" cy="5986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9"/>
          <p:cNvSpPr/>
          <p:nvPr/>
        </p:nvSpPr>
        <p:spPr>
          <a:xfrm>
            <a:off x="1614052" y="740660"/>
            <a:ext cx="8546356" cy="4222133"/>
          </a:xfrm>
          <a:prstGeom prst="wedgeEllipseCallout">
            <a:avLst>
              <a:gd fmla="val 44081" name="adj1"/>
              <a:gd fmla="val 59814" name="adj2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4" name="Google Shape;374;p9"/>
          <p:cNvGrpSpPr/>
          <p:nvPr/>
        </p:nvGrpSpPr>
        <p:grpSpPr>
          <a:xfrm>
            <a:off x="9792724" y="5012406"/>
            <a:ext cx="1909363" cy="1536840"/>
            <a:chOff x="5727376" y="500255"/>
            <a:chExt cx="2101936" cy="1691844"/>
          </a:xfrm>
        </p:grpSpPr>
        <p:sp>
          <p:nvSpPr>
            <p:cNvPr id="375" name="Google Shape;375;p9"/>
            <p:cNvSpPr/>
            <p:nvPr/>
          </p:nvSpPr>
          <p:spPr>
            <a:xfrm flipH="1" rot="-667188">
              <a:off x="5875496" y="664866"/>
              <a:ext cx="1839686" cy="1362622"/>
            </a:xfrm>
            <a:custGeom>
              <a:rect b="b" l="l" r="r" t="t"/>
              <a:pathLst>
                <a:path extrusionOk="0" h="1362622" w="1839686">
                  <a:moveTo>
                    <a:pt x="57277" y="280294"/>
                  </a:moveTo>
                  <a:cubicBezTo>
                    <a:pt x="46812" y="280065"/>
                    <a:pt x="38378" y="282203"/>
                    <a:pt x="32280" y="288301"/>
                  </a:cubicBezTo>
                  <a:cubicBezTo>
                    <a:pt x="7887" y="312694"/>
                    <a:pt x="-5986" y="444202"/>
                    <a:pt x="2505" y="534489"/>
                  </a:cubicBezTo>
                  <a:cubicBezTo>
                    <a:pt x="2505" y="735558"/>
                    <a:pt x="61228" y="708584"/>
                    <a:pt x="106542" y="900747"/>
                  </a:cubicBezTo>
                  <a:lnTo>
                    <a:pt x="113745" y="907313"/>
                  </a:lnTo>
                  <a:lnTo>
                    <a:pt x="114302" y="917645"/>
                  </a:lnTo>
                  <a:lnTo>
                    <a:pt x="113464" y="920325"/>
                  </a:lnTo>
                  <a:cubicBezTo>
                    <a:pt x="97949" y="994547"/>
                    <a:pt x="96730" y="1073037"/>
                    <a:pt x="112273" y="1152120"/>
                  </a:cubicBezTo>
                  <a:lnTo>
                    <a:pt x="134721" y="1266329"/>
                  </a:lnTo>
                  <a:lnTo>
                    <a:pt x="163934" y="1362622"/>
                  </a:lnTo>
                  <a:lnTo>
                    <a:pt x="1839686" y="1033252"/>
                  </a:lnTo>
                  <a:lnTo>
                    <a:pt x="1830280" y="933065"/>
                  </a:lnTo>
                  <a:lnTo>
                    <a:pt x="1807832" y="818856"/>
                  </a:lnTo>
                  <a:cubicBezTo>
                    <a:pt x="1796174" y="759544"/>
                    <a:pt x="1775915" y="704109"/>
                    <a:pt x="1748604" y="653593"/>
                  </a:cubicBezTo>
                  <a:lnTo>
                    <a:pt x="1712317" y="605078"/>
                  </a:lnTo>
                  <a:lnTo>
                    <a:pt x="1716195" y="596915"/>
                  </a:lnTo>
                  <a:cubicBezTo>
                    <a:pt x="1685408" y="401896"/>
                    <a:pt x="1749971" y="404638"/>
                    <a:pt x="1673871" y="218527"/>
                  </a:cubicBezTo>
                  <a:cubicBezTo>
                    <a:pt x="1647558" y="131743"/>
                    <a:pt x="1584944" y="15268"/>
                    <a:pt x="1553133" y="1922"/>
                  </a:cubicBezTo>
                  <a:cubicBezTo>
                    <a:pt x="1521323" y="-11424"/>
                    <a:pt x="1478909" y="48033"/>
                    <a:pt x="1405313" y="78415"/>
                  </a:cubicBezTo>
                  <a:lnTo>
                    <a:pt x="1131317" y="249406"/>
                  </a:lnTo>
                  <a:lnTo>
                    <a:pt x="1040448" y="242097"/>
                  </a:lnTo>
                  <a:cubicBezTo>
                    <a:pt x="962700" y="240189"/>
                    <a:pt x="881744" y="246841"/>
                    <a:pt x="799626" y="262982"/>
                  </a:cubicBezTo>
                  <a:cubicBezTo>
                    <a:pt x="703820" y="281812"/>
                    <a:pt x="614368" y="311998"/>
                    <a:pt x="533718" y="350945"/>
                  </a:cubicBezTo>
                  <a:lnTo>
                    <a:pt x="520511" y="358432"/>
                  </a:lnTo>
                  <a:lnTo>
                    <a:pt x="198055" y="303156"/>
                  </a:lnTo>
                  <a:cubicBezTo>
                    <a:pt x="138340" y="302956"/>
                    <a:pt x="88670" y="280979"/>
                    <a:pt x="57277" y="280294"/>
                  </a:cubicBezTo>
                  <a:close/>
                </a:path>
              </a:pathLst>
            </a:custGeom>
            <a:solidFill>
              <a:srgbClr val="E5E5E5"/>
            </a:solidFill>
            <a:ln cap="flat" cmpd="sng" w="12700">
              <a:solidFill>
                <a:srgbClr val="E5E5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7040072" y="1405085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6691284" y="1638526"/>
              <a:ext cx="204995" cy="162000"/>
            </a:xfrm>
            <a:custGeom>
              <a:rect b="b" l="l" r="r" t="t"/>
              <a:pathLst>
                <a:path extrusionOk="0" h="373888" w="473121">
                  <a:moveTo>
                    <a:pt x="158308" y="224"/>
                  </a:moveTo>
                  <a:cubicBezTo>
                    <a:pt x="79650" y="3501"/>
                    <a:pt x="-10479" y="46108"/>
                    <a:pt x="992" y="108379"/>
                  </a:cubicBezTo>
                  <a:cubicBezTo>
                    <a:pt x="12463" y="170650"/>
                    <a:pt x="148476" y="377127"/>
                    <a:pt x="227134" y="373850"/>
                  </a:cubicBezTo>
                  <a:cubicBezTo>
                    <a:pt x="305792" y="370573"/>
                    <a:pt x="479496" y="147707"/>
                    <a:pt x="472941" y="88714"/>
                  </a:cubicBezTo>
                  <a:cubicBezTo>
                    <a:pt x="466386" y="29721"/>
                    <a:pt x="236966" y="-3053"/>
                    <a:pt x="158308" y="224"/>
                  </a:cubicBezTo>
                  <a:close/>
                </a:path>
              </a:pathLst>
            </a:custGeom>
            <a:solidFill>
              <a:srgbClr val="EF93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8" name="Google Shape;378;p9"/>
            <p:cNvCxnSpPr>
              <a:stCxn id="377" idx="2"/>
            </p:cNvCxnSpPr>
            <p:nvPr/>
          </p:nvCxnSpPr>
          <p:spPr>
            <a:xfrm>
              <a:off x="6789697" y="1800510"/>
              <a:ext cx="3900" cy="75600"/>
            </a:xfrm>
            <a:prstGeom prst="straightConnector1">
              <a:avLst/>
            </a:prstGeom>
            <a:noFill/>
            <a:ln cap="flat" cmpd="sng" w="12700">
              <a:solidFill>
                <a:srgbClr val="EF938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79" name="Google Shape;379;p9"/>
            <p:cNvSpPr/>
            <p:nvPr/>
          </p:nvSpPr>
          <p:spPr>
            <a:xfrm>
              <a:off x="7294483" y="1764543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rgbClr val="E5E5E5"/>
            </a:solidFill>
            <a:ln cap="flat" cmpd="sng" w="12700">
              <a:solidFill>
                <a:srgbClr val="E5E5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5915834" y="1735596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rgbClr val="E5E5E5"/>
            </a:solidFill>
            <a:ln cap="flat" cmpd="sng" w="12700">
              <a:solidFill>
                <a:srgbClr val="E5E5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1" name="Google Shape;381;p9"/>
            <p:cNvCxnSpPr/>
            <p:nvPr/>
          </p:nvCxnSpPr>
          <p:spPr>
            <a:xfrm flipH="1" rot="10800000">
              <a:off x="7447247" y="1524898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2" name="Google Shape;382;p9"/>
            <p:cNvCxnSpPr/>
            <p:nvPr/>
          </p:nvCxnSpPr>
          <p:spPr>
            <a:xfrm flipH="1" rot="10800000">
              <a:off x="7599647" y="1761431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83" name="Google Shape;383;p9"/>
            <p:cNvSpPr/>
            <p:nvPr/>
          </p:nvSpPr>
          <p:spPr>
            <a:xfrm flipH="1" rot="-667188">
              <a:off x="7111810" y="804474"/>
              <a:ext cx="591708" cy="633600"/>
            </a:xfrm>
            <a:custGeom>
              <a:rect b="b" l="l" r="r" t="t"/>
              <a:pathLst>
                <a:path extrusionOk="0" h="633600" w="591708">
                  <a:moveTo>
                    <a:pt x="198055" y="22878"/>
                  </a:moveTo>
                  <a:lnTo>
                    <a:pt x="533313" y="80349"/>
                  </a:lnTo>
                  <a:lnTo>
                    <a:pt x="591708" y="68584"/>
                  </a:lnTo>
                  <a:cubicBezTo>
                    <a:pt x="430092" y="162315"/>
                    <a:pt x="312105" y="292871"/>
                    <a:pt x="261838" y="434723"/>
                  </a:cubicBezTo>
                  <a:lnTo>
                    <a:pt x="254319" y="469012"/>
                  </a:lnTo>
                  <a:lnTo>
                    <a:pt x="236590" y="501793"/>
                  </a:lnTo>
                  <a:cubicBezTo>
                    <a:pt x="216143" y="540333"/>
                    <a:pt x="137358" y="675895"/>
                    <a:pt x="106542" y="620469"/>
                  </a:cubicBezTo>
                  <a:cubicBezTo>
                    <a:pt x="61228" y="428306"/>
                    <a:pt x="2505" y="455280"/>
                    <a:pt x="2505" y="254211"/>
                  </a:cubicBezTo>
                  <a:cubicBezTo>
                    <a:pt x="-5986" y="163924"/>
                    <a:pt x="7887" y="32416"/>
                    <a:pt x="32280" y="8023"/>
                  </a:cubicBezTo>
                  <a:cubicBezTo>
                    <a:pt x="56673" y="-16370"/>
                    <a:pt x="118435" y="22611"/>
                    <a:pt x="198055" y="22878"/>
                  </a:cubicBezTo>
                  <a:close/>
                </a:path>
              </a:pathLst>
            </a:custGeom>
            <a:solidFill>
              <a:srgbClr val="7E7F7A"/>
            </a:solidFill>
            <a:ln cap="flat" cmpd="sng" w="12700">
              <a:solidFill>
                <a:srgbClr val="7E7F7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5954241" y="923903"/>
              <a:ext cx="794856" cy="811685"/>
            </a:xfrm>
            <a:custGeom>
              <a:rect b="b" l="l" r="r" t="t"/>
              <a:pathLst>
                <a:path extrusionOk="0" h="804465" w="886878">
                  <a:moveTo>
                    <a:pt x="784932" y="0"/>
                  </a:moveTo>
                  <a:lnTo>
                    <a:pt x="791088" y="9187"/>
                  </a:lnTo>
                  <a:cubicBezTo>
                    <a:pt x="907762" y="217429"/>
                    <a:pt x="922858" y="442404"/>
                    <a:pt x="808627" y="605672"/>
                  </a:cubicBezTo>
                  <a:cubicBezTo>
                    <a:pt x="671549" y="801593"/>
                    <a:pt x="387170" y="853013"/>
                    <a:pt x="99259" y="758529"/>
                  </a:cubicBezTo>
                  <a:lnTo>
                    <a:pt x="0" y="717461"/>
                  </a:lnTo>
                  <a:lnTo>
                    <a:pt x="5421" y="645807"/>
                  </a:lnTo>
                  <a:cubicBezTo>
                    <a:pt x="18708" y="558850"/>
                    <a:pt x="51182" y="478207"/>
                    <a:pt x="98387" y="408334"/>
                  </a:cubicBezTo>
                  <a:lnTo>
                    <a:pt x="122105" y="379588"/>
                  </a:lnTo>
                  <a:lnTo>
                    <a:pt x="136096" y="347393"/>
                  </a:lnTo>
                  <a:cubicBezTo>
                    <a:pt x="243449" y="166100"/>
                    <a:pt x="476772" y="32132"/>
                    <a:pt x="757689" y="1473"/>
                  </a:cubicBezTo>
                  <a:close/>
                </a:path>
              </a:pathLst>
            </a:custGeom>
            <a:solidFill>
              <a:srgbClr val="F3AE48"/>
            </a:solidFill>
            <a:ln cap="flat" cmpd="sng" w="12700">
              <a:solidFill>
                <a:srgbClr val="F3AE4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9"/>
            <p:cNvSpPr/>
            <p:nvPr/>
          </p:nvSpPr>
          <p:spPr>
            <a:xfrm flipH="1" rot="-667188">
              <a:off x="7264807" y="876389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E8E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9"/>
            <p:cNvSpPr/>
            <p:nvPr/>
          </p:nvSpPr>
          <p:spPr>
            <a:xfrm rot="667188">
              <a:off x="5947376" y="832627"/>
              <a:ext cx="591708" cy="633600"/>
            </a:xfrm>
            <a:custGeom>
              <a:rect b="b" l="l" r="r" t="t"/>
              <a:pathLst>
                <a:path extrusionOk="0" h="633600" w="591708">
                  <a:moveTo>
                    <a:pt x="198055" y="22878"/>
                  </a:moveTo>
                  <a:lnTo>
                    <a:pt x="533313" y="80349"/>
                  </a:lnTo>
                  <a:lnTo>
                    <a:pt x="591708" y="68584"/>
                  </a:lnTo>
                  <a:cubicBezTo>
                    <a:pt x="430092" y="162315"/>
                    <a:pt x="312105" y="292871"/>
                    <a:pt x="261838" y="434723"/>
                  </a:cubicBezTo>
                  <a:lnTo>
                    <a:pt x="254319" y="469012"/>
                  </a:lnTo>
                  <a:lnTo>
                    <a:pt x="236590" y="501793"/>
                  </a:lnTo>
                  <a:cubicBezTo>
                    <a:pt x="216143" y="540333"/>
                    <a:pt x="137358" y="675895"/>
                    <a:pt x="106542" y="620469"/>
                  </a:cubicBezTo>
                  <a:cubicBezTo>
                    <a:pt x="61228" y="428306"/>
                    <a:pt x="2505" y="455280"/>
                    <a:pt x="2505" y="254211"/>
                  </a:cubicBezTo>
                  <a:cubicBezTo>
                    <a:pt x="-5986" y="163924"/>
                    <a:pt x="7887" y="32416"/>
                    <a:pt x="32280" y="8023"/>
                  </a:cubicBezTo>
                  <a:cubicBezTo>
                    <a:pt x="56673" y="-16370"/>
                    <a:pt x="118435" y="22611"/>
                    <a:pt x="198055" y="22878"/>
                  </a:cubicBezTo>
                  <a:close/>
                </a:path>
              </a:pathLst>
            </a:custGeom>
            <a:solidFill>
              <a:srgbClr val="F3AE48"/>
            </a:solidFill>
            <a:ln cap="flat" cmpd="sng" w="12700">
              <a:solidFill>
                <a:srgbClr val="F3AE4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9"/>
            <p:cNvSpPr/>
            <p:nvPr/>
          </p:nvSpPr>
          <p:spPr>
            <a:xfrm rot="667188">
              <a:off x="6029076" y="921080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F0E7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8" name="Google Shape;388;p9"/>
            <p:cNvCxnSpPr/>
            <p:nvPr/>
          </p:nvCxnSpPr>
          <p:spPr>
            <a:xfrm rot="10800000">
              <a:off x="5727376" y="1484606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9" name="Google Shape;389;p9"/>
            <p:cNvCxnSpPr/>
            <p:nvPr/>
          </p:nvCxnSpPr>
          <p:spPr>
            <a:xfrm rot="10800000">
              <a:off x="5791287" y="1721139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90" name="Google Shape;390;p9"/>
            <p:cNvSpPr/>
            <p:nvPr/>
          </p:nvSpPr>
          <p:spPr>
            <a:xfrm>
              <a:off x="6429953" y="1405085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9"/>
            <p:cNvSpPr/>
            <p:nvPr/>
          </p:nvSpPr>
          <p:spPr>
            <a:xfrm rot="-1655801">
              <a:off x="7112659" y="842353"/>
              <a:ext cx="424597" cy="827991"/>
            </a:xfrm>
            <a:custGeom>
              <a:rect b="b" l="l" r="r" t="t"/>
              <a:pathLst>
                <a:path extrusionOk="0" h="793698" w="429921">
                  <a:moveTo>
                    <a:pt x="123280" y="0"/>
                  </a:moveTo>
                  <a:lnTo>
                    <a:pt x="162641" y="31329"/>
                  </a:lnTo>
                  <a:cubicBezTo>
                    <a:pt x="361517" y="211996"/>
                    <a:pt x="462066" y="445804"/>
                    <a:pt x="420762" y="646831"/>
                  </a:cubicBezTo>
                  <a:lnTo>
                    <a:pt x="404101" y="693715"/>
                  </a:lnTo>
                  <a:lnTo>
                    <a:pt x="404145" y="696523"/>
                  </a:lnTo>
                  <a:lnTo>
                    <a:pt x="386395" y="793698"/>
                  </a:lnTo>
                  <a:lnTo>
                    <a:pt x="356320" y="782038"/>
                  </a:lnTo>
                  <a:cubicBezTo>
                    <a:pt x="141342" y="678298"/>
                    <a:pt x="0" y="502616"/>
                    <a:pt x="0" y="303354"/>
                  </a:cubicBezTo>
                  <a:cubicBezTo>
                    <a:pt x="0" y="223649"/>
                    <a:pt x="22615" y="147717"/>
                    <a:pt x="63511" y="78654"/>
                  </a:cubicBezTo>
                  <a:close/>
                </a:path>
              </a:pathLst>
            </a:custGeom>
            <a:solidFill>
              <a:srgbClr val="7E7F7A"/>
            </a:solidFill>
            <a:ln cap="flat" cmpd="sng" w="12700">
              <a:solidFill>
                <a:srgbClr val="7E7F7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2" name="Google Shape;392;p9"/>
          <p:cNvSpPr txBox="1"/>
          <p:nvPr/>
        </p:nvSpPr>
        <p:spPr>
          <a:xfrm rot="5400000">
            <a:off x="-679350" y="56651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2_Juana_Template_SlidesMania_8">
  <p:cSld name="0082_Juana_Template_SlidesMania_8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0"/>
          <p:cNvSpPr/>
          <p:nvPr/>
        </p:nvSpPr>
        <p:spPr>
          <a:xfrm>
            <a:off x="122903" y="129309"/>
            <a:ext cx="11946193" cy="6594764"/>
          </a:xfrm>
          <a:prstGeom prst="frame">
            <a:avLst>
              <a:gd fmla="val 2789" name="adj1"/>
            </a:avLst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5" name="Google Shape;395;p10"/>
          <p:cNvGrpSpPr/>
          <p:nvPr/>
        </p:nvGrpSpPr>
        <p:grpSpPr>
          <a:xfrm>
            <a:off x="389905" y="5167900"/>
            <a:ext cx="2101936" cy="1691844"/>
            <a:chOff x="2099255" y="-62804"/>
            <a:chExt cx="2101936" cy="1691844"/>
          </a:xfrm>
        </p:grpSpPr>
        <p:sp>
          <p:nvSpPr>
            <p:cNvPr id="396" name="Google Shape;396;p10"/>
            <p:cNvSpPr/>
            <p:nvPr/>
          </p:nvSpPr>
          <p:spPr>
            <a:xfrm flipH="1" rot="-667188">
              <a:off x="2247375" y="101807"/>
              <a:ext cx="1839686" cy="1362622"/>
            </a:xfrm>
            <a:custGeom>
              <a:rect b="b" l="l" r="r" t="t"/>
              <a:pathLst>
                <a:path extrusionOk="0" h="1362622" w="1839686">
                  <a:moveTo>
                    <a:pt x="57277" y="280294"/>
                  </a:moveTo>
                  <a:cubicBezTo>
                    <a:pt x="46812" y="280065"/>
                    <a:pt x="38378" y="282203"/>
                    <a:pt x="32280" y="288301"/>
                  </a:cubicBezTo>
                  <a:cubicBezTo>
                    <a:pt x="7887" y="312694"/>
                    <a:pt x="-5986" y="444202"/>
                    <a:pt x="2505" y="534489"/>
                  </a:cubicBezTo>
                  <a:cubicBezTo>
                    <a:pt x="2505" y="735558"/>
                    <a:pt x="61228" y="708584"/>
                    <a:pt x="106542" y="900747"/>
                  </a:cubicBezTo>
                  <a:lnTo>
                    <a:pt x="113745" y="907313"/>
                  </a:lnTo>
                  <a:lnTo>
                    <a:pt x="114302" y="917645"/>
                  </a:lnTo>
                  <a:lnTo>
                    <a:pt x="113464" y="920325"/>
                  </a:lnTo>
                  <a:cubicBezTo>
                    <a:pt x="97949" y="994547"/>
                    <a:pt x="96730" y="1073037"/>
                    <a:pt x="112273" y="1152120"/>
                  </a:cubicBezTo>
                  <a:lnTo>
                    <a:pt x="134721" y="1266329"/>
                  </a:lnTo>
                  <a:lnTo>
                    <a:pt x="163934" y="1362622"/>
                  </a:lnTo>
                  <a:lnTo>
                    <a:pt x="1839686" y="1033252"/>
                  </a:lnTo>
                  <a:lnTo>
                    <a:pt x="1830280" y="933065"/>
                  </a:lnTo>
                  <a:lnTo>
                    <a:pt x="1807832" y="818856"/>
                  </a:lnTo>
                  <a:cubicBezTo>
                    <a:pt x="1796174" y="759544"/>
                    <a:pt x="1775915" y="704109"/>
                    <a:pt x="1748604" y="653593"/>
                  </a:cubicBezTo>
                  <a:lnTo>
                    <a:pt x="1712317" y="605078"/>
                  </a:lnTo>
                  <a:lnTo>
                    <a:pt x="1716195" y="596915"/>
                  </a:lnTo>
                  <a:cubicBezTo>
                    <a:pt x="1685408" y="401896"/>
                    <a:pt x="1749971" y="404638"/>
                    <a:pt x="1673871" y="218527"/>
                  </a:cubicBezTo>
                  <a:cubicBezTo>
                    <a:pt x="1647558" y="131743"/>
                    <a:pt x="1584944" y="15268"/>
                    <a:pt x="1553133" y="1922"/>
                  </a:cubicBezTo>
                  <a:cubicBezTo>
                    <a:pt x="1521323" y="-11424"/>
                    <a:pt x="1478909" y="48033"/>
                    <a:pt x="1405313" y="78415"/>
                  </a:cubicBezTo>
                  <a:lnTo>
                    <a:pt x="1131317" y="249406"/>
                  </a:lnTo>
                  <a:lnTo>
                    <a:pt x="1040448" y="242097"/>
                  </a:lnTo>
                  <a:cubicBezTo>
                    <a:pt x="962700" y="240189"/>
                    <a:pt x="881744" y="246841"/>
                    <a:pt x="799626" y="262982"/>
                  </a:cubicBezTo>
                  <a:cubicBezTo>
                    <a:pt x="703820" y="281812"/>
                    <a:pt x="614368" y="311998"/>
                    <a:pt x="533718" y="350945"/>
                  </a:cubicBezTo>
                  <a:lnTo>
                    <a:pt x="520511" y="358432"/>
                  </a:lnTo>
                  <a:lnTo>
                    <a:pt x="198055" y="303156"/>
                  </a:lnTo>
                  <a:cubicBezTo>
                    <a:pt x="138340" y="302956"/>
                    <a:pt x="88670" y="280979"/>
                    <a:pt x="57277" y="280294"/>
                  </a:cubicBezTo>
                  <a:close/>
                </a:path>
              </a:pathLst>
            </a:custGeom>
            <a:solidFill>
              <a:srgbClr val="E5E5E5"/>
            </a:solidFill>
            <a:ln cap="flat" cmpd="sng" w="12700">
              <a:solidFill>
                <a:srgbClr val="E5E5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411951" y="842026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3063163" y="1075467"/>
              <a:ext cx="204995" cy="162000"/>
            </a:xfrm>
            <a:custGeom>
              <a:rect b="b" l="l" r="r" t="t"/>
              <a:pathLst>
                <a:path extrusionOk="0" h="373888" w="473121">
                  <a:moveTo>
                    <a:pt x="158308" y="224"/>
                  </a:moveTo>
                  <a:cubicBezTo>
                    <a:pt x="79650" y="3501"/>
                    <a:pt x="-10479" y="46108"/>
                    <a:pt x="992" y="108379"/>
                  </a:cubicBezTo>
                  <a:cubicBezTo>
                    <a:pt x="12463" y="170650"/>
                    <a:pt x="148476" y="377127"/>
                    <a:pt x="227134" y="373850"/>
                  </a:cubicBezTo>
                  <a:cubicBezTo>
                    <a:pt x="305792" y="370573"/>
                    <a:pt x="479496" y="147707"/>
                    <a:pt x="472941" y="88714"/>
                  </a:cubicBezTo>
                  <a:cubicBezTo>
                    <a:pt x="466386" y="29721"/>
                    <a:pt x="236966" y="-3053"/>
                    <a:pt x="158308" y="224"/>
                  </a:cubicBezTo>
                  <a:close/>
                </a:path>
              </a:pathLst>
            </a:custGeom>
            <a:solidFill>
              <a:srgbClr val="EF93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9" name="Google Shape;399;p10"/>
            <p:cNvCxnSpPr>
              <a:stCxn id="398" idx="2"/>
            </p:cNvCxnSpPr>
            <p:nvPr/>
          </p:nvCxnSpPr>
          <p:spPr>
            <a:xfrm>
              <a:off x="3161576" y="1237451"/>
              <a:ext cx="4200" cy="75600"/>
            </a:xfrm>
            <a:prstGeom prst="straightConnector1">
              <a:avLst/>
            </a:prstGeom>
            <a:noFill/>
            <a:ln cap="flat" cmpd="sng" w="12700">
              <a:solidFill>
                <a:srgbClr val="EF938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00" name="Google Shape;400;p10"/>
            <p:cNvSpPr/>
            <p:nvPr/>
          </p:nvSpPr>
          <p:spPr>
            <a:xfrm>
              <a:off x="3656530" y="1191652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rgbClr val="E5E5E5"/>
            </a:solidFill>
            <a:ln cap="flat" cmpd="sng" w="12700">
              <a:solidFill>
                <a:srgbClr val="E5E5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2287713" y="1172537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rgbClr val="E5E5E5"/>
            </a:solidFill>
            <a:ln cap="flat" cmpd="sng" w="12700">
              <a:solidFill>
                <a:srgbClr val="E5E5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2" name="Google Shape;402;p10"/>
            <p:cNvCxnSpPr/>
            <p:nvPr/>
          </p:nvCxnSpPr>
          <p:spPr>
            <a:xfrm flipH="1" rot="10800000">
              <a:off x="3819126" y="961839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3" name="Google Shape;403;p10"/>
            <p:cNvCxnSpPr/>
            <p:nvPr/>
          </p:nvCxnSpPr>
          <p:spPr>
            <a:xfrm flipH="1" rot="10800000">
              <a:off x="3971526" y="1198372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04" name="Google Shape;404;p10"/>
            <p:cNvSpPr/>
            <p:nvPr/>
          </p:nvSpPr>
          <p:spPr>
            <a:xfrm flipH="1" rot="-667188">
              <a:off x="3464025" y="241415"/>
              <a:ext cx="591708" cy="633600"/>
            </a:xfrm>
            <a:custGeom>
              <a:rect b="b" l="l" r="r" t="t"/>
              <a:pathLst>
                <a:path extrusionOk="0" h="633600" w="591708">
                  <a:moveTo>
                    <a:pt x="198055" y="22878"/>
                  </a:moveTo>
                  <a:lnTo>
                    <a:pt x="533313" y="80349"/>
                  </a:lnTo>
                  <a:lnTo>
                    <a:pt x="591708" y="68584"/>
                  </a:lnTo>
                  <a:cubicBezTo>
                    <a:pt x="430092" y="162315"/>
                    <a:pt x="312105" y="292871"/>
                    <a:pt x="261838" y="434723"/>
                  </a:cubicBezTo>
                  <a:lnTo>
                    <a:pt x="254319" y="469012"/>
                  </a:lnTo>
                  <a:lnTo>
                    <a:pt x="236590" y="501793"/>
                  </a:lnTo>
                  <a:cubicBezTo>
                    <a:pt x="216143" y="540333"/>
                    <a:pt x="137358" y="675895"/>
                    <a:pt x="106542" y="620469"/>
                  </a:cubicBezTo>
                  <a:cubicBezTo>
                    <a:pt x="61228" y="428306"/>
                    <a:pt x="2505" y="455280"/>
                    <a:pt x="2505" y="254211"/>
                  </a:cubicBezTo>
                  <a:cubicBezTo>
                    <a:pt x="-5986" y="163924"/>
                    <a:pt x="7887" y="32416"/>
                    <a:pt x="32280" y="8023"/>
                  </a:cubicBezTo>
                  <a:cubicBezTo>
                    <a:pt x="56673" y="-16370"/>
                    <a:pt x="118435" y="22611"/>
                    <a:pt x="198055" y="22878"/>
                  </a:cubicBezTo>
                  <a:close/>
                </a:path>
              </a:pathLst>
            </a:custGeom>
            <a:solidFill>
              <a:srgbClr val="7E7F7A"/>
            </a:solidFill>
            <a:ln cap="flat" cmpd="sng" w="12700">
              <a:solidFill>
                <a:srgbClr val="7E7F7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2326120" y="360844"/>
              <a:ext cx="794856" cy="811685"/>
            </a:xfrm>
            <a:custGeom>
              <a:rect b="b" l="l" r="r" t="t"/>
              <a:pathLst>
                <a:path extrusionOk="0" h="804465" w="886878">
                  <a:moveTo>
                    <a:pt x="784932" y="0"/>
                  </a:moveTo>
                  <a:lnTo>
                    <a:pt x="791088" y="9187"/>
                  </a:lnTo>
                  <a:cubicBezTo>
                    <a:pt x="907762" y="217429"/>
                    <a:pt x="922858" y="442404"/>
                    <a:pt x="808627" y="605672"/>
                  </a:cubicBezTo>
                  <a:cubicBezTo>
                    <a:pt x="671549" y="801593"/>
                    <a:pt x="387170" y="853013"/>
                    <a:pt x="99259" y="758529"/>
                  </a:cubicBezTo>
                  <a:lnTo>
                    <a:pt x="0" y="717461"/>
                  </a:lnTo>
                  <a:lnTo>
                    <a:pt x="5421" y="645807"/>
                  </a:lnTo>
                  <a:cubicBezTo>
                    <a:pt x="18708" y="558850"/>
                    <a:pt x="51182" y="478207"/>
                    <a:pt x="98387" y="408334"/>
                  </a:cubicBezTo>
                  <a:lnTo>
                    <a:pt x="122105" y="379588"/>
                  </a:lnTo>
                  <a:lnTo>
                    <a:pt x="136096" y="347393"/>
                  </a:lnTo>
                  <a:cubicBezTo>
                    <a:pt x="243449" y="166100"/>
                    <a:pt x="476772" y="32132"/>
                    <a:pt x="757689" y="1473"/>
                  </a:cubicBezTo>
                  <a:close/>
                </a:path>
              </a:pathLst>
            </a:custGeom>
            <a:solidFill>
              <a:srgbClr val="F3AE48"/>
            </a:solidFill>
            <a:ln cap="flat" cmpd="sng" w="12700">
              <a:solidFill>
                <a:srgbClr val="F3AE4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0"/>
            <p:cNvSpPr/>
            <p:nvPr/>
          </p:nvSpPr>
          <p:spPr>
            <a:xfrm flipH="1" rot="-667188">
              <a:off x="3636686" y="313330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E8E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0"/>
            <p:cNvSpPr/>
            <p:nvPr/>
          </p:nvSpPr>
          <p:spPr>
            <a:xfrm rot="667188">
              <a:off x="2319255" y="269568"/>
              <a:ext cx="591708" cy="633600"/>
            </a:xfrm>
            <a:custGeom>
              <a:rect b="b" l="l" r="r" t="t"/>
              <a:pathLst>
                <a:path extrusionOk="0" h="633600" w="591708">
                  <a:moveTo>
                    <a:pt x="198055" y="22878"/>
                  </a:moveTo>
                  <a:lnTo>
                    <a:pt x="533313" y="80349"/>
                  </a:lnTo>
                  <a:lnTo>
                    <a:pt x="591708" y="68584"/>
                  </a:lnTo>
                  <a:cubicBezTo>
                    <a:pt x="430092" y="162315"/>
                    <a:pt x="312105" y="292871"/>
                    <a:pt x="261838" y="434723"/>
                  </a:cubicBezTo>
                  <a:lnTo>
                    <a:pt x="254319" y="469012"/>
                  </a:lnTo>
                  <a:lnTo>
                    <a:pt x="236590" y="501793"/>
                  </a:lnTo>
                  <a:cubicBezTo>
                    <a:pt x="216143" y="540333"/>
                    <a:pt x="137358" y="675895"/>
                    <a:pt x="106542" y="620469"/>
                  </a:cubicBezTo>
                  <a:cubicBezTo>
                    <a:pt x="61228" y="428306"/>
                    <a:pt x="2505" y="455280"/>
                    <a:pt x="2505" y="254211"/>
                  </a:cubicBezTo>
                  <a:cubicBezTo>
                    <a:pt x="-5986" y="163924"/>
                    <a:pt x="7887" y="32416"/>
                    <a:pt x="32280" y="8023"/>
                  </a:cubicBezTo>
                  <a:cubicBezTo>
                    <a:pt x="56673" y="-16370"/>
                    <a:pt x="118435" y="22611"/>
                    <a:pt x="198055" y="22878"/>
                  </a:cubicBezTo>
                  <a:close/>
                </a:path>
              </a:pathLst>
            </a:custGeom>
            <a:solidFill>
              <a:srgbClr val="F3AE48"/>
            </a:solidFill>
            <a:ln cap="flat" cmpd="sng" w="12700">
              <a:solidFill>
                <a:srgbClr val="F3AE4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0"/>
            <p:cNvSpPr/>
            <p:nvPr/>
          </p:nvSpPr>
          <p:spPr>
            <a:xfrm rot="667188">
              <a:off x="2400955" y="358021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F0E7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9" name="Google Shape;409;p10"/>
            <p:cNvCxnSpPr/>
            <p:nvPr/>
          </p:nvCxnSpPr>
          <p:spPr>
            <a:xfrm rot="10800000">
              <a:off x="2099255" y="921547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0" name="Google Shape;410;p10"/>
            <p:cNvCxnSpPr/>
            <p:nvPr/>
          </p:nvCxnSpPr>
          <p:spPr>
            <a:xfrm rot="10800000">
              <a:off x="2163166" y="1158080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11" name="Google Shape;411;p10"/>
            <p:cNvSpPr/>
            <p:nvPr/>
          </p:nvSpPr>
          <p:spPr>
            <a:xfrm>
              <a:off x="2801832" y="842026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0"/>
            <p:cNvSpPr/>
            <p:nvPr/>
          </p:nvSpPr>
          <p:spPr>
            <a:xfrm rot="-1655801">
              <a:off x="3484538" y="279294"/>
              <a:ext cx="424597" cy="827991"/>
            </a:xfrm>
            <a:custGeom>
              <a:rect b="b" l="l" r="r" t="t"/>
              <a:pathLst>
                <a:path extrusionOk="0" h="793698" w="429921">
                  <a:moveTo>
                    <a:pt x="123280" y="0"/>
                  </a:moveTo>
                  <a:lnTo>
                    <a:pt x="162641" y="31329"/>
                  </a:lnTo>
                  <a:cubicBezTo>
                    <a:pt x="361517" y="211996"/>
                    <a:pt x="462066" y="445804"/>
                    <a:pt x="420762" y="646831"/>
                  </a:cubicBezTo>
                  <a:lnTo>
                    <a:pt x="404101" y="693715"/>
                  </a:lnTo>
                  <a:lnTo>
                    <a:pt x="404145" y="696523"/>
                  </a:lnTo>
                  <a:lnTo>
                    <a:pt x="386395" y="793698"/>
                  </a:lnTo>
                  <a:lnTo>
                    <a:pt x="356320" y="782038"/>
                  </a:lnTo>
                  <a:cubicBezTo>
                    <a:pt x="141342" y="678298"/>
                    <a:pt x="0" y="502616"/>
                    <a:pt x="0" y="303354"/>
                  </a:cubicBezTo>
                  <a:cubicBezTo>
                    <a:pt x="0" y="223649"/>
                    <a:pt x="22615" y="147717"/>
                    <a:pt x="63511" y="78654"/>
                  </a:cubicBezTo>
                  <a:close/>
                </a:path>
              </a:pathLst>
            </a:custGeom>
            <a:solidFill>
              <a:srgbClr val="7E7F7A"/>
            </a:solidFill>
            <a:ln cap="flat" cmpd="sng" w="12700">
              <a:solidFill>
                <a:srgbClr val="7E7F7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10"/>
          <p:cNvGrpSpPr/>
          <p:nvPr/>
        </p:nvGrpSpPr>
        <p:grpSpPr>
          <a:xfrm>
            <a:off x="2571421" y="5604822"/>
            <a:ext cx="1432216" cy="1152786"/>
            <a:chOff x="7916890" y="470590"/>
            <a:chExt cx="2101936" cy="1691844"/>
          </a:xfrm>
        </p:grpSpPr>
        <p:sp>
          <p:nvSpPr>
            <p:cNvPr id="414" name="Google Shape;414;p10"/>
            <p:cNvSpPr/>
            <p:nvPr/>
          </p:nvSpPr>
          <p:spPr>
            <a:xfrm flipH="1" rot="-667188">
              <a:off x="8065010" y="635201"/>
              <a:ext cx="1839686" cy="1362622"/>
            </a:xfrm>
            <a:custGeom>
              <a:rect b="b" l="l" r="r" t="t"/>
              <a:pathLst>
                <a:path extrusionOk="0" h="1362622" w="1839686">
                  <a:moveTo>
                    <a:pt x="57277" y="280294"/>
                  </a:moveTo>
                  <a:cubicBezTo>
                    <a:pt x="46812" y="280065"/>
                    <a:pt x="38378" y="282203"/>
                    <a:pt x="32280" y="288301"/>
                  </a:cubicBezTo>
                  <a:cubicBezTo>
                    <a:pt x="7887" y="312694"/>
                    <a:pt x="-5986" y="444202"/>
                    <a:pt x="2505" y="534489"/>
                  </a:cubicBezTo>
                  <a:cubicBezTo>
                    <a:pt x="2505" y="735558"/>
                    <a:pt x="61228" y="708584"/>
                    <a:pt x="106542" y="900747"/>
                  </a:cubicBezTo>
                  <a:lnTo>
                    <a:pt x="113745" y="907313"/>
                  </a:lnTo>
                  <a:lnTo>
                    <a:pt x="114302" y="917645"/>
                  </a:lnTo>
                  <a:lnTo>
                    <a:pt x="113464" y="920325"/>
                  </a:lnTo>
                  <a:cubicBezTo>
                    <a:pt x="97949" y="994547"/>
                    <a:pt x="96730" y="1073037"/>
                    <a:pt x="112273" y="1152120"/>
                  </a:cubicBezTo>
                  <a:lnTo>
                    <a:pt x="134721" y="1266329"/>
                  </a:lnTo>
                  <a:lnTo>
                    <a:pt x="163934" y="1362622"/>
                  </a:lnTo>
                  <a:lnTo>
                    <a:pt x="1839686" y="1033252"/>
                  </a:lnTo>
                  <a:lnTo>
                    <a:pt x="1830280" y="933065"/>
                  </a:lnTo>
                  <a:lnTo>
                    <a:pt x="1807832" y="818856"/>
                  </a:lnTo>
                  <a:cubicBezTo>
                    <a:pt x="1796174" y="759544"/>
                    <a:pt x="1775915" y="704109"/>
                    <a:pt x="1748604" y="653593"/>
                  </a:cubicBezTo>
                  <a:lnTo>
                    <a:pt x="1712317" y="605078"/>
                  </a:lnTo>
                  <a:lnTo>
                    <a:pt x="1716195" y="596915"/>
                  </a:lnTo>
                  <a:cubicBezTo>
                    <a:pt x="1685408" y="401896"/>
                    <a:pt x="1749971" y="404638"/>
                    <a:pt x="1673871" y="218527"/>
                  </a:cubicBezTo>
                  <a:cubicBezTo>
                    <a:pt x="1647558" y="131743"/>
                    <a:pt x="1584944" y="15268"/>
                    <a:pt x="1553133" y="1922"/>
                  </a:cubicBezTo>
                  <a:cubicBezTo>
                    <a:pt x="1521323" y="-11424"/>
                    <a:pt x="1478909" y="48033"/>
                    <a:pt x="1405313" y="78415"/>
                  </a:cubicBezTo>
                  <a:lnTo>
                    <a:pt x="1131317" y="249406"/>
                  </a:lnTo>
                  <a:lnTo>
                    <a:pt x="1040448" y="242097"/>
                  </a:lnTo>
                  <a:cubicBezTo>
                    <a:pt x="962700" y="240189"/>
                    <a:pt x="881744" y="246841"/>
                    <a:pt x="799626" y="262982"/>
                  </a:cubicBezTo>
                  <a:cubicBezTo>
                    <a:pt x="703820" y="281812"/>
                    <a:pt x="614368" y="311998"/>
                    <a:pt x="533718" y="350945"/>
                  </a:cubicBezTo>
                  <a:lnTo>
                    <a:pt x="520511" y="358432"/>
                  </a:lnTo>
                  <a:lnTo>
                    <a:pt x="198055" y="303156"/>
                  </a:lnTo>
                  <a:cubicBezTo>
                    <a:pt x="138340" y="302956"/>
                    <a:pt x="88670" y="280979"/>
                    <a:pt x="57277" y="280294"/>
                  </a:cubicBezTo>
                  <a:close/>
                </a:path>
              </a:pathLst>
            </a:custGeom>
            <a:solidFill>
              <a:srgbClr val="9A9B93"/>
            </a:solidFill>
            <a:ln cap="flat" cmpd="sng" w="12700">
              <a:solidFill>
                <a:srgbClr val="9A9B9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5" name="Google Shape;415;p10"/>
            <p:cNvGrpSpPr/>
            <p:nvPr/>
          </p:nvGrpSpPr>
          <p:grpSpPr>
            <a:xfrm>
              <a:off x="7916890" y="853740"/>
              <a:ext cx="2101936" cy="1155147"/>
              <a:chOff x="7916890" y="853740"/>
              <a:chExt cx="2101936" cy="1155147"/>
            </a:xfrm>
          </p:grpSpPr>
          <p:sp>
            <p:nvSpPr>
              <p:cNvPr id="416" name="Google Shape;416;p10"/>
              <p:cNvSpPr/>
              <p:nvPr/>
            </p:nvSpPr>
            <p:spPr>
              <a:xfrm rot="667188">
                <a:off x="8203026" y="890260"/>
                <a:ext cx="345971" cy="396000"/>
              </a:xfrm>
              <a:custGeom>
                <a:rect b="b" l="l" r="r" t="t"/>
                <a:pathLst>
                  <a:path extrusionOk="0" h="456316" w="398667">
                    <a:moveTo>
                      <a:pt x="57277" y="16"/>
                    </a:moveTo>
                    <a:cubicBezTo>
                      <a:pt x="88670" y="701"/>
                      <a:pt x="138340" y="22678"/>
                      <a:pt x="198055" y="22878"/>
                    </a:cubicBezTo>
                    <a:lnTo>
                      <a:pt x="398667" y="57268"/>
                    </a:lnTo>
                    <a:lnTo>
                      <a:pt x="335090" y="91593"/>
                    </a:lnTo>
                    <a:cubicBezTo>
                      <a:pt x="209433" y="176498"/>
                      <a:pt x="121220" y="307872"/>
                      <a:pt x="90190" y="456316"/>
                    </a:cubicBezTo>
                    <a:lnTo>
                      <a:pt x="2505" y="254211"/>
                    </a:lnTo>
                    <a:cubicBezTo>
                      <a:pt x="-5986" y="163924"/>
                      <a:pt x="7887" y="32416"/>
                      <a:pt x="32280" y="8023"/>
                    </a:cubicBezTo>
                    <a:cubicBezTo>
                      <a:pt x="38378" y="1925"/>
                      <a:pt x="46812" y="-213"/>
                      <a:pt x="57277" y="16"/>
                    </a:cubicBezTo>
                    <a:close/>
                  </a:path>
                </a:pathLst>
              </a:custGeom>
              <a:solidFill>
                <a:srgbClr val="EF9384"/>
              </a:solidFill>
              <a:ln cap="flat" cmpd="sng" w="12700">
                <a:solidFill>
                  <a:srgbClr val="EF938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0"/>
              <p:cNvSpPr/>
              <p:nvPr/>
            </p:nvSpPr>
            <p:spPr>
              <a:xfrm flipH="1" rot="-667188">
                <a:off x="9463776" y="883385"/>
                <a:ext cx="345971" cy="396000"/>
              </a:xfrm>
              <a:custGeom>
                <a:rect b="b" l="l" r="r" t="t"/>
                <a:pathLst>
                  <a:path extrusionOk="0" h="456316" w="398667">
                    <a:moveTo>
                      <a:pt x="57277" y="16"/>
                    </a:moveTo>
                    <a:cubicBezTo>
                      <a:pt x="88670" y="701"/>
                      <a:pt x="138340" y="22678"/>
                      <a:pt x="198055" y="22878"/>
                    </a:cubicBezTo>
                    <a:lnTo>
                      <a:pt x="398667" y="57268"/>
                    </a:lnTo>
                    <a:lnTo>
                      <a:pt x="335090" y="91593"/>
                    </a:lnTo>
                    <a:cubicBezTo>
                      <a:pt x="209433" y="176498"/>
                      <a:pt x="121220" y="307872"/>
                      <a:pt x="90190" y="456316"/>
                    </a:cubicBezTo>
                    <a:lnTo>
                      <a:pt x="2505" y="254211"/>
                    </a:lnTo>
                    <a:cubicBezTo>
                      <a:pt x="-5986" y="163924"/>
                      <a:pt x="7887" y="32416"/>
                      <a:pt x="32280" y="8023"/>
                    </a:cubicBezTo>
                    <a:cubicBezTo>
                      <a:pt x="38378" y="1925"/>
                      <a:pt x="46812" y="-213"/>
                      <a:pt x="57277" y="16"/>
                    </a:cubicBezTo>
                    <a:close/>
                  </a:path>
                </a:pathLst>
              </a:custGeom>
              <a:solidFill>
                <a:srgbClr val="EF9384"/>
              </a:solidFill>
              <a:ln cap="flat" cmpd="sng" w="12700">
                <a:solidFill>
                  <a:srgbClr val="EF938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0"/>
              <p:cNvSpPr/>
              <p:nvPr/>
            </p:nvSpPr>
            <p:spPr>
              <a:xfrm>
                <a:off x="8516150" y="1410524"/>
                <a:ext cx="937406" cy="436002"/>
              </a:xfrm>
              <a:custGeom>
                <a:rect b="b" l="l" r="r" t="t"/>
                <a:pathLst>
                  <a:path extrusionOk="0" h="436002" w="937406">
                    <a:moveTo>
                      <a:pt x="469085" y="0"/>
                    </a:moveTo>
                    <a:lnTo>
                      <a:pt x="473468" y="11451"/>
                    </a:lnTo>
                    <a:cubicBezTo>
                      <a:pt x="556882" y="171398"/>
                      <a:pt x="696229" y="307487"/>
                      <a:pt x="871621" y="403589"/>
                    </a:cubicBezTo>
                    <a:lnTo>
                      <a:pt x="937406" y="436002"/>
                    </a:lnTo>
                    <a:lnTo>
                      <a:pt x="0" y="436002"/>
                    </a:lnTo>
                    <a:lnTo>
                      <a:pt x="65785" y="403589"/>
                    </a:lnTo>
                    <a:cubicBezTo>
                      <a:pt x="211945" y="323504"/>
                      <a:pt x="333073" y="215650"/>
                      <a:pt x="417662" y="8936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0"/>
              <p:cNvSpPr/>
              <p:nvPr/>
            </p:nvSpPr>
            <p:spPr>
              <a:xfrm>
                <a:off x="8619467" y="1375420"/>
                <a:ext cx="144000" cy="1800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0"/>
              <p:cNvSpPr/>
              <p:nvPr/>
            </p:nvSpPr>
            <p:spPr>
              <a:xfrm>
                <a:off x="9229586" y="1375420"/>
                <a:ext cx="144000" cy="1800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0"/>
              <p:cNvSpPr/>
              <p:nvPr/>
            </p:nvSpPr>
            <p:spPr>
              <a:xfrm>
                <a:off x="8880798" y="1608861"/>
                <a:ext cx="204995" cy="162000"/>
              </a:xfrm>
              <a:custGeom>
                <a:rect b="b" l="l" r="r" t="t"/>
                <a:pathLst>
                  <a:path extrusionOk="0" h="373888" w="473121">
                    <a:moveTo>
                      <a:pt x="158308" y="224"/>
                    </a:moveTo>
                    <a:cubicBezTo>
                      <a:pt x="79650" y="3501"/>
                      <a:pt x="-10479" y="46108"/>
                      <a:pt x="992" y="108379"/>
                    </a:cubicBezTo>
                    <a:cubicBezTo>
                      <a:pt x="12463" y="170650"/>
                      <a:pt x="148476" y="377127"/>
                      <a:pt x="227134" y="373850"/>
                    </a:cubicBezTo>
                    <a:cubicBezTo>
                      <a:pt x="305792" y="370573"/>
                      <a:pt x="479496" y="147707"/>
                      <a:pt x="472941" y="88714"/>
                    </a:cubicBezTo>
                    <a:cubicBezTo>
                      <a:pt x="466386" y="29721"/>
                      <a:pt x="236966" y="-3053"/>
                      <a:pt x="158308" y="224"/>
                    </a:cubicBezTo>
                    <a:close/>
                  </a:path>
                </a:pathLst>
              </a:custGeom>
              <a:solidFill>
                <a:srgbClr val="EF93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22" name="Google Shape;422;p10"/>
              <p:cNvCxnSpPr>
                <a:stCxn id="421" idx="2"/>
              </p:cNvCxnSpPr>
              <p:nvPr/>
            </p:nvCxnSpPr>
            <p:spPr>
              <a:xfrm>
                <a:off x="8979211" y="1770845"/>
                <a:ext cx="3900" cy="756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EF938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23" name="Google Shape;423;p10"/>
              <p:cNvSpPr/>
              <p:nvPr/>
            </p:nvSpPr>
            <p:spPr>
              <a:xfrm>
                <a:off x="9483997" y="1734878"/>
                <a:ext cx="432620" cy="274009"/>
              </a:xfrm>
              <a:custGeom>
                <a:rect b="b" l="l" r="r" t="t"/>
                <a:pathLst>
                  <a:path extrusionOk="0" h="559793" w="702624">
                    <a:moveTo>
                      <a:pt x="355264" y="0"/>
                    </a:moveTo>
                    <a:cubicBezTo>
                      <a:pt x="547106" y="0"/>
                      <a:pt x="702624" y="137001"/>
                      <a:pt x="702624" y="306000"/>
                    </a:cubicBezTo>
                    <a:lnTo>
                      <a:pt x="697321" y="329139"/>
                    </a:lnTo>
                    <a:lnTo>
                      <a:pt x="688739" y="329139"/>
                    </a:lnTo>
                    <a:lnTo>
                      <a:pt x="693616" y="339159"/>
                    </a:lnTo>
                    <a:cubicBezTo>
                      <a:pt x="699417" y="358160"/>
                      <a:pt x="702624" y="379050"/>
                      <a:pt x="702624" y="400978"/>
                    </a:cubicBezTo>
                    <a:cubicBezTo>
                      <a:pt x="702624" y="488689"/>
                      <a:pt x="651301" y="559793"/>
                      <a:pt x="587992" y="559793"/>
                    </a:cubicBezTo>
                    <a:cubicBezTo>
                      <a:pt x="540510" y="559793"/>
                      <a:pt x="499771" y="519797"/>
                      <a:pt x="482369" y="462796"/>
                    </a:cubicBezTo>
                    <a:lnTo>
                      <a:pt x="475906" y="418450"/>
                    </a:lnTo>
                    <a:lnTo>
                      <a:pt x="469139" y="418450"/>
                    </a:lnTo>
                    <a:lnTo>
                      <a:pt x="464354" y="451288"/>
                    </a:lnTo>
                    <a:cubicBezTo>
                      <a:pt x="446952" y="508289"/>
                      <a:pt x="406212" y="548285"/>
                      <a:pt x="358730" y="548285"/>
                    </a:cubicBezTo>
                    <a:cubicBezTo>
                      <a:pt x="311249" y="548285"/>
                      <a:pt x="270509" y="508289"/>
                      <a:pt x="253107" y="451288"/>
                    </a:cubicBezTo>
                    <a:lnTo>
                      <a:pt x="248321" y="418450"/>
                    </a:lnTo>
                    <a:lnTo>
                      <a:pt x="225077" y="418450"/>
                    </a:lnTo>
                    <a:lnTo>
                      <a:pt x="220257" y="451528"/>
                    </a:lnTo>
                    <a:cubicBezTo>
                      <a:pt x="202855" y="508529"/>
                      <a:pt x="162115" y="548525"/>
                      <a:pt x="114632" y="548525"/>
                    </a:cubicBezTo>
                    <a:cubicBezTo>
                      <a:pt x="51323" y="548525"/>
                      <a:pt x="0" y="477421"/>
                      <a:pt x="0" y="389709"/>
                    </a:cubicBezTo>
                    <a:cubicBezTo>
                      <a:pt x="0" y="367781"/>
                      <a:pt x="3208" y="346891"/>
                      <a:pt x="9009" y="327891"/>
                    </a:cubicBezTo>
                    <a:lnTo>
                      <a:pt x="11669" y="322425"/>
                    </a:lnTo>
                    <a:lnTo>
                      <a:pt x="7904" y="306000"/>
                    </a:lnTo>
                    <a:cubicBezTo>
                      <a:pt x="7904" y="137001"/>
                      <a:pt x="163422" y="0"/>
                      <a:pt x="3552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0"/>
              <p:cNvSpPr/>
              <p:nvPr/>
            </p:nvSpPr>
            <p:spPr>
              <a:xfrm>
                <a:off x="8105348" y="1705931"/>
                <a:ext cx="432620" cy="274009"/>
              </a:xfrm>
              <a:custGeom>
                <a:rect b="b" l="l" r="r" t="t"/>
                <a:pathLst>
                  <a:path extrusionOk="0" h="559793" w="702624">
                    <a:moveTo>
                      <a:pt x="355264" y="0"/>
                    </a:moveTo>
                    <a:cubicBezTo>
                      <a:pt x="547106" y="0"/>
                      <a:pt x="702624" y="137001"/>
                      <a:pt x="702624" y="306000"/>
                    </a:cubicBezTo>
                    <a:lnTo>
                      <a:pt x="697321" y="329139"/>
                    </a:lnTo>
                    <a:lnTo>
                      <a:pt x="688739" y="329139"/>
                    </a:lnTo>
                    <a:lnTo>
                      <a:pt x="693616" y="339159"/>
                    </a:lnTo>
                    <a:cubicBezTo>
                      <a:pt x="699417" y="358160"/>
                      <a:pt x="702624" y="379050"/>
                      <a:pt x="702624" y="400978"/>
                    </a:cubicBezTo>
                    <a:cubicBezTo>
                      <a:pt x="702624" y="488689"/>
                      <a:pt x="651301" y="559793"/>
                      <a:pt x="587992" y="559793"/>
                    </a:cubicBezTo>
                    <a:cubicBezTo>
                      <a:pt x="540510" y="559793"/>
                      <a:pt x="499771" y="519797"/>
                      <a:pt x="482369" y="462796"/>
                    </a:cubicBezTo>
                    <a:lnTo>
                      <a:pt x="475906" y="418450"/>
                    </a:lnTo>
                    <a:lnTo>
                      <a:pt x="469139" y="418450"/>
                    </a:lnTo>
                    <a:lnTo>
                      <a:pt x="464354" y="451288"/>
                    </a:lnTo>
                    <a:cubicBezTo>
                      <a:pt x="446952" y="508289"/>
                      <a:pt x="406212" y="548285"/>
                      <a:pt x="358730" y="548285"/>
                    </a:cubicBezTo>
                    <a:cubicBezTo>
                      <a:pt x="311249" y="548285"/>
                      <a:pt x="270509" y="508289"/>
                      <a:pt x="253107" y="451288"/>
                    </a:cubicBezTo>
                    <a:lnTo>
                      <a:pt x="248321" y="418450"/>
                    </a:lnTo>
                    <a:lnTo>
                      <a:pt x="225077" y="418450"/>
                    </a:lnTo>
                    <a:lnTo>
                      <a:pt x="220257" y="451528"/>
                    </a:lnTo>
                    <a:cubicBezTo>
                      <a:pt x="202855" y="508529"/>
                      <a:pt x="162115" y="548525"/>
                      <a:pt x="114632" y="548525"/>
                    </a:cubicBezTo>
                    <a:cubicBezTo>
                      <a:pt x="51323" y="548525"/>
                      <a:pt x="0" y="477421"/>
                      <a:pt x="0" y="389709"/>
                    </a:cubicBezTo>
                    <a:cubicBezTo>
                      <a:pt x="0" y="367781"/>
                      <a:pt x="3208" y="346891"/>
                      <a:pt x="9009" y="327891"/>
                    </a:cubicBezTo>
                    <a:lnTo>
                      <a:pt x="11669" y="322425"/>
                    </a:lnTo>
                    <a:lnTo>
                      <a:pt x="7904" y="306000"/>
                    </a:lnTo>
                    <a:cubicBezTo>
                      <a:pt x="7904" y="137001"/>
                      <a:pt x="163422" y="0"/>
                      <a:pt x="3552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25" name="Google Shape;425;p10"/>
              <p:cNvCxnSpPr/>
              <p:nvPr/>
            </p:nvCxnSpPr>
            <p:spPr>
              <a:xfrm flipH="1" rot="10800000">
                <a:off x="9636761" y="1495233"/>
                <a:ext cx="382065" cy="133293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6" name="Google Shape;426;p10"/>
              <p:cNvCxnSpPr/>
              <p:nvPr/>
            </p:nvCxnSpPr>
            <p:spPr>
              <a:xfrm flipH="1" rot="10800000">
                <a:off x="9789161" y="1731766"/>
                <a:ext cx="222514" cy="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7" name="Google Shape;427;p10"/>
              <p:cNvCxnSpPr/>
              <p:nvPr/>
            </p:nvCxnSpPr>
            <p:spPr>
              <a:xfrm rot="10800000">
                <a:off x="7916890" y="1454941"/>
                <a:ext cx="382065" cy="133293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8" name="Google Shape;428;p10"/>
              <p:cNvCxnSpPr/>
              <p:nvPr/>
            </p:nvCxnSpPr>
            <p:spPr>
              <a:xfrm rot="10800000">
                <a:off x="7980801" y="1691474"/>
                <a:ext cx="222514" cy="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29" name="Google Shape;429;p10"/>
          <p:cNvGrpSpPr/>
          <p:nvPr/>
        </p:nvGrpSpPr>
        <p:grpSpPr>
          <a:xfrm>
            <a:off x="4104926" y="5612381"/>
            <a:ext cx="1432216" cy="1152786"/>
            <a:chOff x="866719" y="816175"/>
            <a:chExt cx="2101936" cy="1691844"/>
          </a:xfrm>
        </p:grpSpPr>
        <p:sp>
          <p:nvSpPr>
            <p:cNvPr id="430" name="Google Shape;430;p10"/>
            <p:cNvSpPr/>
            <p:nvPr/>
          </p:nvSpPr>
          <p:spPr>
            <a:xfrm flipH="1" rot="-667188">
              <a:off x="1014839" y="980786"/>
              <a:ext cx="1839686" cy="1362622"/>
            </a:xfrm>
            <a:custGeom>
              <a:rect b="b" l="l" r="r" t="t"/>
              <a:pathLst>
                <a:path extrusionOk="0" h="1362622" w="1839686">
                  <a:moveTo>
                    <a:pt x="57277" y="280294"/>
                  </a:moveTo>
                  <a:cubicBezTo>
                    <a:pt x="46812" y="280065"/>
                    <a:pt x="38378" y="282203"/>
                    <a:pt x="32280" y="288301"/>
                  </a:cubicBezTo>
                  <a:cubicBezTo>
                    <a:pt x="7887" y="312694"/>
                    <a:pt x="-5986" y="444202"/>
                    <a:pt x="2505" y="534489"/>
                  </a:cubicBezTo>
                  <a:cubicBezTo>
                    <a:pt x="2505" y="735558"/>
                    <a:pt x="61228" y="708584"/>
                    <a:pt x="106542" y="900747"/>
                  </a:cubicBezTo>
                  <a:lnTo>
                    <a:pt x="113745" y="907313"/>
                  </a:lnTo>
                  <a:lnTo>
                    <a:pt x="114302" y="917645"/>
                  </a:lnTo>
                  <a:lnTo>
                    <a:pt x="113464" y="920325"/>
                  </a:lnTo>
                  <a:cubicBezTo>
                    <a:pt x="97949" y="994547"/>
                    <a:pt x="96730" y="1073037"/>
                    <a:pt x="112273" y="1152120"/>
                  </a:cubicBezTo>
                  <a:lnTo>
                    <a:pt x="134721" y="1266329"/>
                  </a:lnTo>
                  <a:lnTo>
                    <a:pt x="163934" y="1362622"/>
                  </a:lnTo>
                  <a:lnTo>
                    <a:pt x="1839686" y="1033252"/>
                  </a:lnTo>
                  <a:lnTo>
                    <a:pt x="1830280" y="933065"/>
                  </a:lnTo>
                  <a:lnTo>
                    <a:pt x="1807832" y="818856"/>
                  </a:lnTo>
                  <a:cubicBezTo>
                    <a:pt x="1796174" y="759544"/>
                    <a:pt x="1775915" y="704109"/>
                    <a:pt x="1748604" y="653593"/>
                  </a:cubicBezTo>
                  <a:lnTo>
                    <a:pt x="1712317" y="605078"/>
                  </a:lnTo>
                  <a:lnTo>
                    <a:pt x="1716195" y="596915"/>
                  </a:lnTo>
                  <a:cubicBezTo>
                    <a:pt x="1685408" y="401896"/>
                    <a:pt x="1749971" y="404638"/>
                    <a:pt x="1673871" y="218527"/>
                  </a:cubicBezTo>
                  <a:cubicBezTo>
                    <a:pt x="1647558" y="131743"/>
                    <a:pt x="1584944" y="15268"/>
                    <a:pt x="1553133" y="1922"/>
                  </a:cubicBezTo>
                  <a:cubicBezTo>
                    <a:pt x="1521323" y="-11424"/>
                    <a:pt x="1478909" y="48033"/>
                    <a:pt x="1405313" y="78415"/>
                  </a:cubicBezTo>
                  <a:lnTo>
                    <a:pt x="1131317" y="249406"/>
                  </a:lnTo>
                  <a:lnTo>
                    <a:pt x="1040448" y="242097"/>
                  </a:lnTo>
                  <a:cubicBezTo>
                    <a:pt x="962700" y="240189"/>
                    <a:pt x="881744" y="246841"/>
                    <a:pt x="799626" y="262982"/>
                  </a:cubicBezTo>
                  <a:cubicBezTo>
                    <a:pt x="703820" y="281812"/>
                    <a:pt x="614368" y="311998"/>
                    <a:pt x="533718" y="350945"/>
                  </a:cubicBezTo>
                  <a:lnTo>
                    <a:pt x="520511" y="358432"/>
                  </a:lnTo>
                  <a:lnTo>
                    <a:pt x="198055" y="303156"/>
                  </a:lnTo>
                  <a:cubicBezTo>
                    <a:pt x="138340" y="302956"/>
                    <a:pt x="88670" y="280979"/>
                    <a:pt x="57277" y="280294"/>
                  </a:cubicBezTo>
                  <a:close/>
                </a:path>
              </a:pathLst>
            </a:custGeom>
            <a:solidFill>
              <a:srgbClr val="E4AB4E"/>
            </a:solidFill>
            <a:ln cap="flat" cmpd="sng" w="12700">
              <a:solidFill>
                <a:srgbClr val="E4AB4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0"/>
            <p:cNvSpPr/>
            <p:nvPr/>
          </p:nvSpPr>
          <p:spPr>
            <a:xfrm rot="667188">
              <a:off x="1152855" y="1235845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F0E7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0"/>
            <p:cNvSpPr/>
            <p:nvPr/>
          </p:nvSpPr>
          <p:spPr>
            <a:xfrm flipH="1" rot="-667188">
              <a:off x="2413605" y="1228970"/>
              <a:ext cx="345971" cy="396000"/>
            </a:xfrm>
            <a:custGeom>
              <a:rect b="b" l="l" r="r" t="t"/>
              <a:pathLst>
                <a:path extrusionOk="0" h="456316" w="398667">
                  <a:moveTo>
                    <a:pt x="57277" y="16"/>
                  </a:moveTo>
                  <a:cubicBezTo>
                    <a:pt x="88670" y="701"/>
                    <a:pt x="138340" y="22678"/>
                    <a:pt x="198055" y="22878"/>
                  </a:cubicBezTo>
                  <a:lnTo>
                    <a:pt x="398667" y="57268"/>
                  </a:lnTo>
                  <a:lnTo>
                    <a:pt x="335090" y="91593"/>
                  </a:lnTo>
                  <a:cubicBezTo>
                    <a:pt x="209433" y="176498"/>
                    <a:pt x="121220" y="307872"/>
                    <a:pt x="90190" y="456316"/>
                  </a:cubicBezTo>
                  <a:lnTo>
                    <a:pt x="2505" y="254211"/>
                  </a:lnTo>
                  <a:cubicBezTo>
                    <a:pt x="-5986" y="163924"/>
                    <a:pt x="7887" y="32416"/>
                    <a:pt x="32280" y="8023"/>
                  </a:cubicBezTo>
                  <a:cubicBezTo>
                    <a:pt x="38378" y="1925"/>
                    <a:pt x="46812" y="-213"/>
                    <a:pt x="57277" y="16"/>
                  </a:cubicBezTo>
                  <a:close/>
                </a:path>
              </a:pathLst>
            </a:custGeom>
            <a:solidFill>
              <a:srgbClr val="F0E7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1465979" y="1756109"/>
              <a:ext cx="937406" cy="436002"/>
            </a:xfrm>
            <a:custGeom>
              <a:rect b="b" l="l" r="r" t="t"/>
              <a:pathLst>
                <a:path extrusionOk="0" h="436002" w="937406">
                  <a:moveTo>
                    <a:pt x="469085" y="0"/>
                  </a:moveTo>
                  <a:lnTo>
                    <a:pt x="473468" y="11451"/>
                  </a:lnTo>
                  <a:cubicBezTo>
                    <a:pt x="556882" y="171398"/>
                    <a:pt x="696229" y="307487"/>
                    <a:pt x="871621" y="403589"/>
                  </a:cubicBezTo>
                  <a:lnTo>
                    <a:pt x="937406" y="436002"/>
                  </a:lnTo>
                  <a:lnTo>
                    <a:pt x="0" y="436002"/>
                  </a:lnTo>
                  <a:lnTo>
                    <a:pt x="65785" y="403589"/>
                  </a:lnTo>
                  <a:cubicBezTo>
                    <a:pt x="211945" y="323504"/>
                    <a:pt x="333073" y="215650"/>
                    <a:pt x="417662" y="89361"/>
                  </a:cubicBezTo>
                  <a:close/>
                </a:path>
              </a:pathLst>
            </a:custGeom>
            <a:solidFill>
              <a:srgbClr val="F0E7B4"/>
            </a:solidFill>
            <a:ln cap="flat" cmpd="sng" w="12700">
              <a:solidFill>
                <a:srgbClr val="F0E7B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1569296" y="1721005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2179415" y="1721005"/>
              <a:ext cx="144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1830627" y="1954446"/>
              <a:ext cx="204995" cy="162000"/>
            </a:xfrm>
            <a:custGeom>
              <a:rect b="b" l="l" r="r" t="t"/>
              <a:pathLst>
                <a:path extrusionOk="0" h="373888" w="473121">
                  <a:moveTo>
                    <a:pt x="158308" y="224"/>
                  </a:moveTo>
                  <a:cubicBezTo>
                    <a:pt x="79650" y="3501"/>
                    <a:pt x="-10479" y="46108"/>
                    <a:pt x="992" y="108379"/>
                  </a:cubicBezTo>
                  <a:cubicBezTo>
                    <a:pt x="12463" y="170650"/>
                    <a:pt x="148476" y="377127"/>
                    <a:pt x="227134" y="373850"/>
                  </a:cubicBezTo>
                  <a:cubicBezTo>
                    <a:pt x="305792" y="370573"/>
                    <a:pt x="479496" y="147707"/>
                    <a:pt x="472941" y="88714"/>
                  </a:cubicBezTo>
                  <a:cubicBezTo>
                    <a:pt x="466386" y="29721"/>
                    <a:pt x="236966" y="-3053"/>
                    <a:pt x="158308" y="224"/>
                  </a:cubicBezTo>
                  <a:close/>
                </a:path>
              </a:pathLst>
            </a:custGeom>
            <a:solidFill>
              <a:srgbClr val="EF93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7" name="Google Shape;437;p10"/>
            <p:cNvCxnSpPr>
              <a:stCxn id="436" idx="2"/>
            </p:cNvCxnSpPr>
            <p:nvPr/>
          </p:nvCxnSpPr>
          <p:spPr>
            <a:xfrm>
              <a:off x="1929040" y="2116430"/>
              <a:ext cx="3900" cy="75600"/>
            </a:xfrm>
            <a:prstGeom prst="straightConnector1">
              <a:avLst/>
            </a:prstGeom>
            <a:noFill/>
            <a:ln cap="flat" cmpd="sng" w="12700">
              <a:solidFill>
                <a:srgbClr val="EF938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38" name="Google Shape;438;p10"/>
            <p:cNvSpPr/>
            <p:nvPr/>
          </p:nvSpPr>
          <p:spPr>
            <a:xfrm>
              <a:off x="2433826" y="2080463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rgbClr val="F0E7B4"/>
            </a:solidFill>
            <a:ln cap="flat" cmpd="sng" w="12700">
              <a:solidFill>
                <a:srgbClr val="F0E7B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1055177" y="2051516"/>
              <a:ext cx="432620" cy="274009"/>
            </a:xfrm>
            <a:custGeom>
              <a:rect b="b" l="l" r="r" t="t"/>
              <a:pathLst>
                <a:path extrusionOk="0" h="559793" w="702624">
                  <a:moveTo>
                    <a:pt x="355264" y="0"/>
                  </a:moveTo>
                  <a:cubicBezTo>
                    <a:pt x="547106" y="0"/>
                    <a:pt x="702624" y="137001"/>
                    <a:pt x="702624" y="306000"/>
                  </a:cubicBezTo>
                  <a:lnTo>
                    <a:pt x="697321" y="329139"/>
                  </a:lnTo>
                  <a:lnTo>
                    <a:pt x="688739" y="329139"/>
                  </a:lnTo>
                  <a:lnTo>
                    <a:pt x="693616" y="339159"/>
                  </a:lnTo>
                  <a:cubicBezTo>
                    <a:pt x="699417" y="358160"/>
                    <a:pt x="702624" y="379050"/>
                    <a:pt x="702624" y="400978"/>
                  </a:cubicBezTo>
                  <a:cubicBezTo>
                    <a:pt x="702624" y="488689"/>
                    <a:pt x="651301" y="559793"/>
                    <a:pt x="587992" y="559793"/>
                  </a:cubicBezTo>
                  <a:cubicBezTo>
                    <a:pt x="540510" y="559793"/>
                    <a:pt x="499771" y="519797"/>
                    <a:pt x="482369" y="462796"/>
                  </a:cubicBezTo>
                  <a:lnTo>
                    <a:pt x="475906" y="418450"/>
                  </a:lnTo>
                  <a:lnTo>
                    <a:pt x="469139" y="418450"/>
                  </a:lnTo>
                  <a:lnTo>
                    <a:pt x="464354" y="451288"/>
                  </a:lnTo>
                  <a:cubicBezTo>
                    <a:pt x="446952" y="508289"/>
                    <a:pt x="406212" y="548285"/>
                    <a:pt x="358730" y="548285"/>
                  </a:cubicBezTo>
                  <a:cubicBezTo>
                    <a:pt x="311249" y="548285"/>
                    <a:pt x="270509" y="508289"/>
                    <a:pt x="253107" y="451288"/>
                  </a:cubicBezTo>
                  <a:lnTo>
                    <a:pt x="248321" y="418450"/>
                  </a:lnTo>
                  <a:lnTo>
                    <a:pt x="225077" y="418450"/>
                  </a:lnTo>
                  <a:lnTo>
                    <a:pt x="220257" y="451528"/>
                  </a:lnTo>
                  <a:cubicBezTo>
                    <a:pt x="202855" y="508529"/>
                    <a:pt x="162115" y="548525"/>
                    <a:pt x="114632" y="548525"/>
                  </a:cubicBezTo>
                  <a:cubicBezTo>
                    <a:pt x="51323" y="548525"/>
                    <a:pt x="0" y="477421"/>
                    <a:pt x="0" y="389709"/>
                  </a:cubicBezTo>
                  <a:cubicBezTo>
                    <a:pt x="0" y="367781"/>
                    <a:pt x="3208" y="346891"/>
                    <a:pt x="9009" y="327891"/>
                  </a:cubicBezTo>
                  <a:lnTo>
                    <a:pt x="11669" y="322425"/>
                  </a:lnTo>
                  <a:lnTo>
                    <a:pt x="7904" y="306000"/>
                  </a:lnTo>
                  <a:cubicBezTo>
                    <a:pt x="7904" y="137001"/>
                    <a:pt x="163422" y="0"/>
                    <a:pt x="355264" y="0"/>
                  </a:cubicBezTo>
                  <a:close/>
                </a:path>
              </a:pathLst>
            </a:custGeom>
            <a:solidFill>
              <a:srgbClr val="F0E7B4"/>
            </a:solidFill>
            <a:ln cap="flat" cmpd="sng" w="12700">
              <a:solidFill>
                <a:srgbClr val="F0E7B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40" name="Google Shape;440;p10"/>
            <p:cNvCxnSpPr/>
            <p:nvPr/>
          </p:nvCxnSpPr>
          <p:spPr>
            <a:xfrm flipH="1" rot="10800000">
              <a:off x="2586590" y="1840818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1" name="Google Shape;441;p10"/>
            <p:cNvCxnSpPr/>
            <p:nvPr/>
          </p:nvCxnSpPr>
          <p:spPr>
            <a:xfrm flipH="1" rot="10800000">
              <a:off x="2738990" y="2077351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2" name="Google Shape;442;p10"/>
            <p:cNvCxnSpPr/>
            <p:nvPr/>
          </p:nvCxnSpPr>
          <p:spPr>
            <a:xfrm rot="10800000">
              <a:off x="866719" y="1800526"/>
              <a:ext cx="382065" cy="133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3" name="Google Shape;443;p10"/>
            <p:cNvCxnSpPr/>
            <p:nvPr/>
          </p:nvCxnSpPr>
          <p:spPr>
            <a:xfrm rot="10800000">
              <a:off x="930630" y="2037059"/>
              <a:ext cx="22251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44" name="Google Shape;444;p10"/>
          <p:cNvSpPr txBox="1"/>
          <p:nvPr/>
        </p:nvSpPr>
        <p:spPr>
          <a:xfrm rot="5400000">
            <a:off x="-374550" y="55127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D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lidesmania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4"/>
          <p:cNvSpPr txBox="1"/>
          <p:nvPr/>
        </p:nvSpPr>
        <p:spPr>
          <a:xfrm>
            <a:off x="1751891" y="2143051"/>
            <a:ext cx="868821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600" u="none" cap="none" strike="noStrike">
                <a:solidFill>
                  <a:srgbClr val="F3AE48"/>
                </a:solidFill>
                <a:latin typeface="Amatic SC"/>
                <a:ea typeface="Amatic SC"/>
                <a:cs typeface="Amatic SC"/>
                <a:sym typeface="Amatic SC"/>
              </a:rPr>
              <a:t>HERE GOES YOUR TITLE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3"/>
          <p:cNvSpPr txBox="1"/>
          <p:nvPr/>
        </p:nvSpPr>
        <p:spPr>
          <a:xfrm>
            <a:off x="2908269" y="1462742"/>
            <a:ext cx="6375463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600">
                <a:solidFill>
                  <a:srgbClr val="404040"/>
                </a:solidFill>
                <a:latin typeface="Amatic SC"/>
                <a:ea typeface="Amatic SC"/>
                <a:cs typeface="Amatic SC"/>
                <a:sym typeface="Amatic SC"/>
              </a:rPr>
              <a:t>Thank you</a:t>
            </a:r>
            <a:endParaRPr/>
          </a:p>
        </p:txBody>
      </p:sp>
      <p:sp>
        <p:nvSpPr>
          <p:cNvPr id="729" name="Google Shape;729;p23"/>
          <p:cNvSpPr txBox="1"/>
          <p:nvPr/>
        </p:nvSpPr>
        <p:spPr>
          <a:xfrm>
            <a:off x="1360714" y="4109620"/>
            <a:ext cx="947057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40404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Presentation Template: </a:t>
            </a:r>
            <a:r>
              <a:rPr lang="es-ES" sz="3600" u="sng">
                <a:solidFill>
                  <a:srgbClr val="404040"/>
                </a:solidFill>
                <a:latin typeface="Architects Daughter"/>
                <a:ea typeface="Architects Daughter"/>
                <a:cs typeface="Architects Daughter"/>
                <a:sym typeface="Architects Daugh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SlidesMania</a:t>
            </a:r>
            <a:br>
              <a:rPr lang="es-ES" sz="7200">
                <a:solidFill>
                  <a:srgbClr val="40404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</a:br>
            <a:r>
              <a:rPr lang="es-ES" sz="2800">
                <a:solidFill>
                  <a:srgbClr val="40404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Fonts used: Architects Daughter and </a:t>
            </a:r>
            <a:r>
              <a:rPr lang="es-ES" sz="4400">
                <a:solidFill>
                  <a:srgbClr val="404040"/>
                </a:solidFill>
                <a:latin typeface="Amatic SC"/>
                <a:ea typeface="Amatic SC"/>
                <a:cs typeface="Amatic SC"/>
                <a:sym typeface="Amatic SC"/>
              </a:rPr>
              <a:t>Amatic SC</a:t>
            </a:r>
            <a:endParaRPr sz="2800">
              <a:solidFill>
                <a:srgbClr val="40404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4"/>
          <p:cNvSpPr txBox="1"/>
          <p:nvPr/>
        </p:nvSpPr>
        <p:spPr>
          <a:xfrm>
            <a:off x="2477475" y="115500"/>
            <a:ext cx="7779300" cy="10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8000">
                <a:solidFill>
                  <a:srgbClr val="F3AE48"/>
                </a:solidFill>
                <a:latin typeface="Amatic SC"/>
                <a:ea typeface="Amatic SC"/>
                <a:cs typeface="Amatic SC"/>
                <a:sym typeface="Amatic SC"/>
              </a:rPr>
              <a:t>Monday October 18th.</a:t>
            </a:r>
            <a:endParaRPr b="1" sz="8000">
              <a:solidFill>
                <a:srgbClr val="F3AE48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35" name="Google Shape;735;p24"/>
          <p:cNvSpPr txBox="1"/>
          <p:nvPr/>
        </p:nvSpPr>
        <p:spPr>
          <a:xfrm>
            <a:off x="771450" y="1767825"/>
            <a:ext cx="35082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Announcements</a:t>
            </a:r>
            <a:endParaRPr b="1" sz="5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36" name="Google Shape;736;p24"/>
          <p:cNvSpPr txBox="1"/>
          <p:nvPr/>
        </p:nvSpPr>
        <p:spPr>
          <a:xfrm>
            <a:off x="771450" y="2603625"/>
            <a:ext cx="3604500" cy="3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Happy Monkey"/>
                <a:ea typeface="Happy Monkey"/>
                <a:cs typeface="Happy Monkey"/>
                <a:sym typeface="Happy Monkey"/>
              </a:rPr>
              <a:t>Far far away, behind the word mountains, far from the countries Vokalia and Consonantia, there live the blind texts. </a:t>
            </a:r>
            <a:endParaRPr b="1" sz="16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Happy Monkey"/>
                <a:ea typeface="Happy Monkey"/>
                <a:cs typeface="Happy Monkey"/>
                <a:sym typeface="Happy Monkey"/>
              </a:rPr>
              <a:t>Separated they live in Bookmarks Grove right at the coast of the Semantics, a large language ocean. </a:t>
            </a:r>
            <a:endParaRPr b="1" sz="16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</p:txBody>
      </p:sp>
      <p:grpSp>
        <p:nvGrpSpPr>
          <p:cNvPr id="737" name="Google Shape;737;p24"/>
          <p:cNvGrpSpPr/>
          <p:nvPr/>
        </p:nvGrpSpPr>
        <p:grpSpPr>
          <a:xfrm>
            <a:off x="5863784" y="2959844"/>
            <a:ext cx="575841" cy="533013"/>
            <a:chOff x="2776537" y="4375560"/>
            <a:chExt cx="1152143" cy="1066452"/>
          </a:xfrm>
        </p:grpSpPr>
        <p:sp>
          <p:nvSpPr>
            <p:cNvPr id="738" name="Google Shape;738;p24"/>
            <p:cNvSpPr/>
            <p:nvPr/>
          </p:nvSpPr>
          <p:spPr>
            <a:xfrm>
              <a:off x="2801683" y="4519612"/>
              <a:ext cx="251460" cy="589502"/>
            </a:xfrm>
            <a:custGeom>
              <a:rect b="b" l="l" r="r" t="t"/>
              <a:pathLst>
                <a:path extrusionOk="0" h="589502" w="251460">
                  <a:moveTo>
                    <a:pt x="234886" y="95"/>
                  </a:moveTo>
                  <a:cubicBezTo>
                    <a:pt x="234506" y="0"/>
                    <a:pt x="234029" y="0"/>
                    <a:pt x="233648" y="0"/>
                  </a:cubicBezTo>
                  <a:lnTo>
                    <a:pt x="17716" y="0"/>
                  </a:lnTo>
                  <a:cubicBezTo>
                    <a:pt x="7906" y="0"/>
                    <a:pt x="0" y="7906"/>
                    <a:pt x="0" y="17621"/>
                  </a:cubicBezTo>
                  <a:lnTo>
                    <a:pt x="0" y="578930"/>
                  </a:lnTo>
                  <a:cubicBezTo>
                    <a:pt x="0" y="582930"/>
                    <a:pt x="1333" y="586549"/>
                    <a:pt x="3619" y="589502"/>
                  </a:cubicBezTo>
                  <a:lnTo>
                    <a:pt x="3619" y="355473"/>
                  </a:lnTo>
                  <a:lnTo>
                    <a:pt x="35433" y="355473"/>
                  </a:lnTo>
                  <a:lnTo>
                    <a:pt x="35433" y="35338"/>
                  </a:lnTo>
                  <a:lnTo>
                    <a:pt x="215932" y="35338"/>
                  </a:lnTo>
                  <a:lnTo>
                    <a:pt x="215932" y="355473"/>
                  </a:lnTo>
                  <a:lnTo>
                    <a:pt x="251460" y="355473"/>
                  </a:lnTo>
                  <a:lnTo>
                    <a:pt x="251460" y="17621"/>
                  </a:lnTo>
                  <a:cubicBezTo>
                    <a:pt x="251460" y="8287"/>
                    <a:pt x="244221" y="667"/>
                    <a:pt x="234886" y="9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2843961" y="4375560"/>
              <a:ext cx="166903" cy="98331"/>
            </a:xfrm>
            <a:custGeom>
              <a:rect b="b" l="l" r="r" t="t"/>
              <a:pathLst>
                <a:path extrusionOk="0" h="98331" w="166903">
                  <a:moveTo>
                    <a:pt x="149174" y="98332"/>
                  </a:moveTo>
                  <a:lnTo>
                    <a:pt x="17729" y="98332"/>
                  </a:lnTo>
                  <a:cubicBezTo>
                    <a:pt x="11538" y="98332"/>
                    <a:pt x="5918" y="95093"/>
                    <a:pt x="2680" y="90045"/>
                  </a:cubicBezTo>
                  <a:cubicBezTo>
                    <a:pt x="-559" y="84901"/>
                    <a:pt x="-844" y="78424"/>
                    <a:pt x="1727" y="72805"/>
                  </a:cubicBezTo>
                  <a:lnTo>
                    <a:pt x="17253" y="40515"/>
                  </a:lnTo>
                  <a:cubicBezTo>
                    <a:pt x="21254" y="32323"/>
                    <a:pt x="26588" y="25180"/>
                    <a:pt x="32969" y="19179"/>
                  </a:cubicBezTo>
                  <a:cubicBezTo>
                    <a:pt x="50114" y="3558"/>
                    <a:pt x="74403" y="-3110"/>
                    <a:pt x="98120" y="1367"/>
                  </a:cubicBezTo>
                  <a:cubicBezTo>
                    <a:pt x="120980" y="5749"/>
                    <a:pt x="139840" y="20036"/>
                    <a:pt x="149651" y="40420"/>
                  </a:cubicBezTo>
                  <a:lnTo>
                    <a:pt x="165176" y="72710"/>
                  </a:lnTo>
                  <a:cubicBezTo>
                    <a:pt x="167748" y="78139"/>
                    <a:pt x="167462" y="84711"/>
                    <a:pt x="164224" y="89950"/>
                  </a:cubicBezTo>
                  <a:cubicBezTo>
                    <a:pt x="160890" y="95188"/>
                    <a:pt x="155175" y="98332"/>
                    <a:pt x="149174" y="98332"/>
                  </a:cubicBezTo>
                  <a:lnTo>
                    <a:pt x="149174" y="98332"/>
                  </a:lnTo>
                  <a:close/>
                  <a:moveTo>
                    <a:pt x="45923" y="62708"/>
                  </a:moveTo>
                  <a:lnTo>
                    <a:pt x="120885" y="62708"/>
                  </a:lnTo>
                  <a:lnTo>
                    <a:pt x="117647" y="55945"/>
                  </a:lnTo>
                  <a:cubicBezTo>
                    <a:pt x="110884" y="41944"/>
                    <a:pt x="98311" y="37657"/>
                    <a:pt x="91358" y="36419"/>
                  </a:cubicBezTo>
                  <a:cubicBezTo>
                    <a:pt x="78880" y="33943"/>
                    <a:pt x="65640" y="37467"/>
                    <a:pt x="56972" y="45468"/>
                  </a:cubicBezTo>
                  <a:cubicBezTo>
                    <a:pt x="53734" y="48421"/>
                    <a:pt x="51162" y="52040"/>
                    <a:pt x="49067" y="56136"/>
                  </a:cubicBezTo>
                  <a:lnTo>
                    <a:pt x="45923" y="62708"/>
                  </a:lnTo>
                  <a:lnTo>
                    <a:pt x="45923" y="62708"/>
                  </a:lnTo>
                  <a:lnTo>
                    <a:pt x="45923" y="6270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4"/>
            <p:cNvSpPr/>
            <p:nvPr/>
          </p:nvSpPr>
          <p:spPr>
            <a:xfrm>
              <a:off x="2801777" y="4438363"/>
              <a:ext cx="251557" cy="123443"/>
            </a:xfrm>
            <a:custGeom>
              <a:rect b="b" l="l" r="r" t="t"/>
              <a:pathLst>
                <a:path extrusionOk="0" h="123443" w="251557">
                  <a:moveTo>
                    <a:pt x="233078" y="123444"/>
                  </a:moveTo>
                  <a:lnTo>
                    <a:pt x="18194" y="123444"/>
                  </a:lnTo>
                  <a:cubicBezTo>
                    <a:pt x="12479" y="123444"/>
                    <a:pt x="6669" y="120491"/>
                    <a:pt x="3430" y="116014"/>
                  </a:cubicBezTo>
                  <a:cubicBezTo>
                    <a:pt x="192" y="111538"/>
                    <a:pt x="-951" y="105156"/>
                    <a:pt x="858" y="99727"/>
                  </a:cubicBezTo>
                  <a:cubicBezTo>
                    <a:pt x="1049" y="99060"/>
                    <a:pt x="1430" y="98203"/>
                    <a:pt x="1811" y="97441"/>
                  </a:cubicBezTo>
                  <a:lnTo>
                    <a:pt x="44102" y="10096"/>
                  </a:lnTo>
                  <a:cubicBezTo>
                    <a:pt x="47055" y="3905"/>
                    <a:pt x="53341" y="0"/>
                    <a:pt x="60104" y="0"/>
                  </a:cubicBezTo>
                  <a:lnTo>
                    <a:pt x="191454" y="0"/>
                  </a:lnTo>
                  <a:cubicBezTo>
                    <a:pt x="198312" y="0"/>
                    <a:pt x="204503" y="3905"/>
                    <a:pt x="207456" y="10096"/>
                  </a:cubicBezTo>
                  <a:lnTo>
                    <a:pt x="249747" y="97441"/>
                  </a:lnTo>
                  <a:cubicBezTo>
                    <a:pt x="250128" y="98107"/>
                    <a:pt x="250318" y="98870"/>
                    <a:pt x="250699" y="99727"/>
                  </a:cubicBezTo>
                  <a:cubicBezTo>
                    <a:pt x="252509" y="105156"/>
                    <a:pt x="251366" y="111443"/>
                    <a:pt x="248127" y="116014"/>
                  </a:cubicBezTo>
                  <a:cubicBezTo>
                    <a:pt x="244889" y="120587"/>
                    <a:pt x="238793" y="123444"/>
                    <a:pt x="233078" y="123444"/>
                  </a:cubicBezTo>
                  <a:lnTo>
                    <a:pt x="233078" y="123444"/>
                  </a:lnTo>
                  <a:close/>
                  <a:moveTo>
                    <a:pt x="45626" y="88011"/>
                  </a:moveTo>
                  <a:lnTo>
                    <a:pt x="205551" y="88011"/>
                  </a:lnTo>
                  <a:lnTo>
                    <a:pt x="180119" y="35528"/>
                  </a:lnTo>
                  <a:lnTo>
                    <a:pt x="70962" y="35528"/>
                  </a:lnTo>
                  <a:lnTo>
                    <a:pt x="45626" y="88011"/>
                  </a:lnTo>
                  <a:lnTo>
                    <a:pt x="45626" y="88011"/>
                  </a:lnTo>
                  <a:lnTo>
                    <a:pt x="45626" y="8801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4"/>
            <p:cNvSpPr/>
            <p:nvPr/>
          </p:nvSpPr>
          <p:spPr>
            <a:xfrm>
              <a:off x="3019995" y="4519612"/>
              <a:ext cx="251459" cy="355473"/>
            </a:xfrm>
            <a:custGeom>
              <a:rect b="b" l="l" r="r" t="t"/>
              <a:pathLst>
                <a:path extrusionOk="0" h="355473" w="251459">
                  <a:moveTo>
                    <a:pt x="233743" y="0"/>
                  </a:moveTo>
                  <a:lnTo>
                    <a:pt x="17717" y="0"/>
                  </a:lnTo>
                  <a:cubicBezTo>
                    <a:pt x="17335" y="0"/>
                    <a:pt x="16955" y="0"/>
                    <a:pt x="16573" y="95"/>
                  </a:cubicBezTo>
                  <a:cubicBezTo>
                    <a:pt x="7334" y="667"/>
                    <a:pt x="0" y="8287"/>
                    <a:pt x="0" y="17716"/>
                  </a:cubicBezTo>
                  <a:lnTo>
                    <a:pt x="0" y="355473"/>
                  </a:lnTo>
                  <a:lnTo>
                    <a:pt x="35433" y="355473"/>
                  </a:lnTo>
                  <a:lnTo>
                    <a:pt x="35433" y="35433"/>
                  </a:lnTo>
                  <a:lnTo>
                    <a:pt x="215932" y="35433"/>
                  </a:lnTo>
                  <a:lnTo>
                    <a:pt x="215932" y="355473"/>
                  </a:lnTo>
                  <a:lnTo>
                    <a:pt x="251460" y="355473"/>
                  </a:lnTo>
                  <a:lnTo>
                    <a:pt x="251460" y="17716"/>
                  </a:lnTo>
                  <a:cubicBezTo>
                    <a:pt x="251460" y="7906"/>
                    <a:pt x="243554" y="0"/>
                    <a:pt x="23374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3062274" y="4375594"/>
              <a:ext cx="166903" cy="98298"/>
            </a:xfrm>
            <a:custGeom>
              <a:rect b="b" l="l" r="r" t="t"/>
              <a:pathLst>
                <a:path extrusionOk="0" h="98298" w="166903">
                  <a:moveTo>
                    <a:pt x="149174" y="98298"/>
                  </a:moveTo>
                  <a:lnTo>
                    <a:pt x="17729" y="98298"/>
                  </a:lnTo>
                  <a:cubicBezTo>
                    <a:pt x="11538" y="98298"/>
                    <a:pt x="5918" y="95059"/>
                    <a:pt x="2680" y="90011"/>
                  </a:cubicBezTo>
                  <a:cubicBezTo>
                    <a:pt x="-559" y="84772"/>
                    <a:pt x="-844" y="78391"/>
                    <a:pt x="1727" y="72771"/>
                  </a:cubicBezTo>
                  <a:lnTo>
                    <a:pt x="17253" y="40577"/>
                  </a:lnTo>
                  <a:cubicBezTo>
                    <a:pt x="29350" y="15526"/>
                    <a:pt x="54686" y="0"/>
                    <a:pt x="83452" y="0"/>
                  </a:cubicBezTo>
                  <a:cubicBezTo>
                    <a:pt x="112217" y="0"/>
                    <a:pt x="137554" y="15526"/>
                    <a:pt x="149651" y="40577"/>
                  </a:cubicBezTo>
                  <a:lnTo>
                    <a:pt x="165176" y="72866"/>
                  </a:lnTo>
                  <a:cubicBezTo>
                    <a:pt x="167748" y="78296"/>
                    <a:pt x="167462" y="84868"/>
                    <a:pt x="164224" y="90106"/>
                  </a:cubicBezTo>
                  <a:cubicBezTo>
                    <a:pt x="160985" y="95250"/>
                    <a:pt x="155366" y="98298"/>
                    <a:pt x="149174" y="98298"/>
                  </a:cubicBezTo>
                  <a:lnTo>
                    <a:pt x="149174" y="98298"/>
                  </a:lnTo>
                  <a:close/>
                  <a:moveTo>
                    <a:pt x="46019" y="62674"/>
                  </a:moveTo>
                  <a:lnTo>
                    <a:pt x="120885" y="62674"/>
                  </a:lnTo>
                  <a:lnTo>
                    <a:pt x="117647" y="56007"/>
                  </a:lnTo>
                  <a:cubicBezTo>
                    <a:pt x="111455" y="43148"/>
                    <a:pt x="98692" y="35623"/>
                    <a:pt x="83452" y="35623"/>
                  </a:cubicBezTo>
                  <a:cubicBezTo>
                    <a:pt x="68212" y="35623"/>
                    <a:pt x="55353" y="43244"/>
                    <a:pt x="49257" y="56007"/>
                  </a:cubicBezTo>
                  <a:lnTo>
                    <a:pt x="46019" y="62674"/>
                  </a:lnTo>
                  <a:lnTo>
                    <a:pt x="46019" y="62674"/>
                  </a:lnTo>
                  <a:lnTo>
                    <a:pt x="46019" y="62674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3019984" y="4438554"/>
              <a:ext cx="251488" cy="123348"/>
            </a:xfrm>
            <a:custGeom>
              <a:rect b="b" l="l" r="r" t="t"/>
              <a:pathLst>
                <a:path extrusionOk="0" h="123348" w="251488">
                  <a:moveTo>
                    <a:pt x="233088" y="123349"/>
                  </a:moveTo>
                  <a:lnTo>
                    <a:pt x="18109" y="123349"/>
                  </a:lnTo>
                  <a:cubicBezTo>
                    <a:pt x="12108" y="123349"/>
                    <a:pt x="6012" y="120015"/>
                    <a:pt x="2869" y="115062"/>
                  </a:cubicBezTo>
                  <a:cubicBezTo>
                    <a:pt x="-369" y="110109"/>
                    <a:pt x="-941" y="103251"/>
                    <a:pt x="1536" y="97727"/>
                  </a:cubicBezTo>
                  <a:lnTo>
                    <a:pt x="44017" y="10001"/>
                  </a:lnTo>
                  <a:cubicBezTo>
                    <a:pt x="46970" y="3810"/>
                    <a:pt x="53256" y="0"/>
                    <a:pt x="60019" y="0"/>
                  </a:cubicBezTo>
                  <a:lnTo>
                    <a:pt x="191369" y="0"/>
                  </a:lnTo>
                  <a:cubicBezTo>
                    <a:pt x="198227" y="0"/>
                    <a:pt x="204418" y="3905"/>
                    <a:pt x="207371" y="10001"/>
                  </a:cubicBezTo>
                  <a:lnTo>
                    <a:pt x="249662" y="97346"/>
                  </a:lnTo>
                  <a:cubicBezTo>
                    <a:pt x="249757" y="97727"/>
                    <a:pt x="249852" y="97917"/>
                    <a:pt x="250138" y="98298"/>
                  </a:cubicBezTo>
                  <a:cubicBezTo>
                    <a:pt x="252424" y="103727"/>
                    <a:pt x="251757" y="110490"/>
                    <a:pt x="248519" y="115443"/>
                  </a:cubicBezTo>
                  <a:cubicBezTo>
                    <a:pt x="244995" y="120110"/>
                    <a:pt x="239089" y="123349"/>
                    <a:pt x="233088" y="123349"/>
                  </a:cubicBezTo>
                  <a:lnTo>
                    <a:pt x="233088" y="123349"/>
                  </a:lnTo>
                  <a:close/>
                  <a:moveTo>
                    <a:pt x="45732" y="87821"/>
                  </a:moveTo>
                  <a:lnTo>
                    <a:pt x="205656" y="87821"/>
                  </a:lnTo>
                  <a:lnTo>
                    <a:pt x="180225" y="35243"/>
                  </a:lnTo>
                  <a:lnTo>
                    <a:pt x="71068" y="35243"/>
                  </a:lnTo>
                  <a:lnTo>
                    <a:pt x="45732" y="87821"/>
                  </a:lnTo>
                  <a:lnTo>
                    <a:pt x="45732" y="87821"/>
                  </a:lnTo>
                  <a:lnTo>
                    <a:pt x="45732" y="8782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3278301" y="4375594"/>
              <a:ext cx="166903" cy="98298"/>
            </a:xfrm>
            <a:custGeom>
              <a:rect b="b" l="l" r="r" t="t"/>
              <a:pathLst>
                <a:path extrusionOk="0" h="98298" w="166903">
                  <a:moveTo>
                    <a:pt x="149174" y="98298"/>
                  </a:moveTo>
                  <a:lnTo>
                    <a:pt x="17729" y="98298"/>
                  </a:lnTo>
                  <a:cubicBezTo>
                    <a:pt x="11538" y="98298"/>
                    <a:pt x="5918" y="95059"/>
                    <a:pt x="2680" y="90011"/>
                  </a:cubicBezTo>
                  <a:cubicBezTo>
                    <a:pt x="-559" y="84868"/>
                    <a:pt x="-844" y="78391"/>
                    <a:pt x="1727" y="72771"/>
                  </a:cubicBezTo>
                  <a:lnTo>
                    <a:pt x="17253" y="40577"/>
                  </a:lnTo>
                  <a:cubicBezTo>
                    <a:pt x="29350" y="15526"/>
                    <a:pt x="54686" y="0"/>
                    <a:pt x="83452" y="0"/>
                  </a:cubicBezTo>
                  <a:lnTo>
                    <a:pt x="83452" y="0"/>
                  </a:lnTo>
                  <a:cubicBezTo>
                    <a:pt x="112217" y="0"/>
                    <a:pt x="137554" y="15526"/>
                    <a:pt x="149651" y="40577"/>
                  </a:cubicBezTo>
                  <a:lnTo>
                    <a:pt x="165176" y="72866"/>
                  </a:lnTo>
                  <a:cubicBezTo>
                    <a:pt x="167748" y="78296"/>
                    <a:pt x="167462" y="84868"/>
                    <a:pt x="164224" y="90106"/>
                  </a:cubicBezTo>
                  <a:cubicBezTo>
                    <a:pt x="160985" y="95155"/>
                    <a:pt x="155175" y="98298"/>
                    <a:pt x="149174" y="98298"/>
                  </a:cubicBezTo>
                  <a:lnTo>
                    <a:pt x="149174" y="98298"/>
                  </a:lnTo>
                  <a:close/>
                  <a:moveTo>
                    <a:pt x="46019" y="62674"/>
                  </a:moveTo>
                  <a:lnTo>
                    <a:pt x="120885" y="62674"/>
                  </a:lnTo>
                  <a:lnTo>
                    <a:pt x="117647" y="56007"/>
                  </a:lnTo>
                  <a:cubicBezTo>
                    <a:pt x="111455" y="43148"/>
                    <a:pt x="98692" y="35623"/>
                    <a:pt x="83452" y="35623"/>
                  </a:cubicBezTo>
                  <a:lnTo>
                    <a:pt x="83452" y="35623"/>
                  </a:lnTo>
                  <a:cubicBezTo>
                    <a:pt x="68212" y="35623"/>
                    <a:pt x="55353" y="43244"/>
                    <a:pt x="49257" y="56007"/>
                  </a:cubicBezTo>
                  <a:lnTo>
                    <a:pt x="46019" y="62674"/>
                  </a:lnTo>
                  <a:lnTo>
                    <a:pt x="46019" y="62674"/>
                  </a:lnTo>
                  <a:lnTo>
                    <a:pt x="46019" y="62674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3236073" y="4438554"/>
              <a:ext cx="251616" cy="123348"/>
            </a:xfrm>
            <a:custGeom>
              <a:rect b="b" l="l" r="r" t="t"/>
              <a:pathLst>
                <a:path extrusionOk="0" h="123348" w="251616">
                  <a:moveTo>
                    <a:pt x="233121" y="123349"/>
                  </a:moveTo>
                  <a:lnTo>
                    <a:pt x="18142" y="123349"/>
                  </a:lnTo>
                  <a:cubicBezTo>
                    <a:pt x="12236" y="123349"/>
                    <a:pt x="6331" y="120205"/>
                    <a:pt x="2997" y="115348"/>
                  </a:cubicBezTo>
                  <a:cubicBezTo>
                    <a:pt x="-337" y="110395"/>
                    <a:pt x="-908" y="103727"/>
                    <a:pt x="1378" y="98203"/>
                  </a:cubicBezTo>
                  <a:lnTo>
                    <a:pt x="44050" y="10001"/>
                  </a:lnTo>
                  <a:cubicBezTo>
                    <a:pt x="47003" y="3810"/>
                    <a:pt x="53289" y="0"/>
                    <a:pt x="60052" y="0"/>
                  </a:cubicBezTo>
                  <a:lnTo>
                    <a:pt x="191497" y="0"/>
                  </a:lnTo>
                  <a:cubicBezTo>
                    <a:pt x="198355" y="0"/>
                    <a:pt x="204546" y="3905"/>
                    <a:pt x="207499" y="10001"/>
                  </a:cubicBezTo>
                  <a:lnTo>
                    <a:pt x="249790" y="97346"/>
                  </a:lnTo>
                  <a:cubicBezTo>
                    <a:pt x="249885" y="97727"/>
                    <a:pt x="249980" y="97917"/>
                    <a:pt x="250266" y="98298"/>
                  </a:cubicBezTo>
                  <a:cubicBezTo>
                    <a:pt x="252552" y="103727"/>
                    <a:pt x="251885" y="110490"/>
                    <a:pt x="248647" y="115443"/>
                  </a:cubicBezTo>
                  <a:cubicBezTo>
                    <a:pt x="244932" y="120110"/>
                    <a:pt x="239026" y="123349"/>
                    <a:pt x="233121" y="123349"/>
                  </a:cubicBezTo>
                  <a:lnTo>
                    <a:pt x="233121" y="123349"/>
                  </a:lnTo>
                  <a:close/>
                  <a:moveTo>
                    <a:pt x="45574" y="87821"/>
                  </a:moveTo>
                  <a:lnTo>
                    <a:pt x="205499" y="87821"/>
                  </a:lnTo>
                  <a:lnTo>
                    <a:pt x="180067" y="35243"/>
                  </a:lnTo>
                  <a:lnTo>
                    <a:pt x="70910" y="35243"/>
                  </a:lnTo>
                  <a:lnTo>
                    <a:pt x="45574" y="87821"/>
                  </a:lnTo>
                  <a:lnTo>
                    <a:pt x="45574" y="87821"/>
                  </a:lnTo>
                  <a:lnTo>
                    <a:pt x="45574" y="8782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3446430" y="4729066"/>
              <a:ext cx="35910" cy="146018"/>
            </a:xfrm>
            <a:custGeom>
              <a:rect b="b" l="l" r="r" t="t"/>
              <a:pathLst>
                <a:path extrusionOk="0" h="146018" w="35910">
                  <a:moveTo>
                    <a:pt x="35909" y="17812"/>
                  </a:moveTo>
                  <a:lnTo>
                    <a:pt x="35147" y="146018"/>
                  </a:lnTo>
                  <a:lnTo>
                    <a:pt x="0" y="146018"/>
                  </a:lnTo>
                  <a:lnTo>
                    <a:pt x="667" y="17526"/>
                  </a:lnTo>
                  <a:cubicBezTo>
                    <a:pt x="667" y="7811"/>
                    <a:pt x="8477" y="0"/>
                    <a:pt x="18288" y="0"/>
                  </a:cubicBezTo>
                  <a:cubicBezTo>
                    <a:pt x="18288" y="0"/>
                    <a:pt x="18288" y="0"/>
                    <a:pt x="18383" y="0"/>
                  </a:cubicBezTo>
                  <a:cubicBezTo>
                    <a:pt x="28194" y="0"/>
                    <a:pt x="36004" y="8001"/>
                    <a:pt x="35909" y="1781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3445188" y="4526470"/>
              <a:ext cx="250320" cy="348615"/>
            </a:xfrm>
            <a:custGeom>
              <a:rect b="b" l="l" r="r" t="t"/>
              <a:pathLst>
                <a:path extrusionOk="0" h="348615" w="250320">
                  <a:moveTo>
                    <a:pt x="250321" y="17621"/>
                  </a:moveTo>
                  <a:lnTo>
                    <a:pt x="250321" y="348615"/>
                  </a:lnTo>
                  <a:lnTo>
                    <a:pt x="214888" y="348615"/>
                  </a:lnTo>
                  <a:lnTo>
                    <a:pt x="214888" y="35338"/>
                  </a:lnTo>
                  <a:lnTo>
                    <a:pt x="35532" y="35338"/>
                  </a:lnTo>
                  <a:lnTo>
                    <a:pt x="37151" y="152400"/>
                  </a:lnTo>
                  <a:cubicBezTo>
                    <a:pt x="37246" y="162211"/>
                    <a:pt x="29531" y="170212"/>
                    <a:pt x="19720" y="170307"/>
                  </a:cubicBezTo>
                  <a:cubicBezTo>
                    <a:pt x="10005" y="171069"/>
                    <a:pt x="2004" y="162687"/>
                    <a:pt x="1909" y="152876"/>
                  </a:cubicBezTo>
                  <a:lnTo>
                    <a:pt x="4" y="17907"/>
                  </a:lnTo>
                  <a:cubicBezTo>
                    <a:pt x="-92" y="13145"/>
                    <a:pt x="1718" y="8572"/>
                    <a:pt x="5052" y="5239"/>
                  </a:cubicBezTo>
                  <a:cubicBezTo>
                    <a:pt x="8386" y="2000"/>
                    <a:pt x="12958" y="0"/>
                    <a:pt x="17625" y="0"/>
                  </a:cubicBezTo>
                  <a:lnTo>
                    <a:pt x="232604" y="0"/>
                  </a:lnTo>
                  <a:cubicBezTo>
                    <a:pt x="242415" y="0"/>
                    <a:pt x="250321" y="7906"/>
                    <a:pt x="250321" y="1762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3487470" y="4375594"/>
              <a:ext cx="165729" cy="98298"/>
            </a:xfrm>
            <a:custGeom>
              <a:rect b="b" l="l" r="r" t="t"/>
              <a:pathLst>
                <a:path extrusionOk="0" h="98298" w="165729">
                  <a:moveTo>
                    <a:pt x="148127" y="98298"/>
                  </a:moveTo>
                  <a:lnTo>
                    <a:pt x="17634" y="98298"/>
                  </a:lnTo>
                  <a:cubicBezTo>
                    <a:pt x="11538" y="98298"/>
                    <a:pt x="5918" y="95059"/>
                    <a:pt x="2680" y="90011"/>
                  </a:cubicBezTo>
                  <a:cubicBezTo>
                    <a:pt x="-559" y="84963"/>
                    <a:pt x="-844" y="78391"/>
                    <a:pt x="1727" y="72771"/>
                  </a:cubicBezTo>
                  <a:lnTo>
                    <a:pt x="17158" y="40577"/>
                  </a:lnTo>
                  <a:cubicBezTo>
                    <a:pt x="29159" y="15526"/>
                    <a:pt x="54305" y="0"/>
                    <a:pt x="82880" y="0"/>
                  </a:cubicBezTo>
                  <a:cubicBezTo>
                    <a:pt x="111455" y="0"/>
                    <a:pt x="136601" y="15526"/>
                    <a:pt x="148603" y="40577"/>
                  </a:cubicBezTo>
                  <a:lnTo>
                    <a:pt x="164033" y="72866"/>
                  </a:lnTo>
                  <a:cubicBezTo>
                    <a:pt x="166605" y="78296"/>
                    <a:pt x="166224" y="84868"/>
                    <a:pt x="163081" y="90106"/>
                  </a:cubicBezTo>
                  <a:cubicBezTo>
                    <a:pt x="159938" y="95250"/>
                    <a:pt x="154127" y="98298"/>
                    <a:pt x="148127" y="98298"/>
                  </a:cubicBezTo>
                  <a:lnTo>
                    <a:pt x="148127" y="98298"/>
                  </a:lnTo>
                  <a:close/>
                  <a:moveTo>
                    <a:pt x="45638" y="62674"/>
                  </a:moveTo>
                  <a:lnTo>
                    <a:pt x="119933" y="62674"/>
                  </a:lnTo>
                  <a:lnTo>
                    <a:pt x="116789" y="56007"/>
                  </a:lnTo>
                  <a:cubicBezTo>
                    <a:pt x="110693" y="43148"/>
                    <a:pt x="97930" y="35623"/>
                    <a:pt x="82785" y="35623"/>
                  </a:cubicBezTo>
                  <a:cubicBezTo>
                    <a:pt x="67640" y="35623"/>
                    <a:pt x="54877" y="43244"/>
                    <a:pt x="48781" y="56007"/>
                  </a:cubicBezTo>
                  <a:lnTo>
                    <a:pt x="45638" y="62674"/>
                  </a:lnTo>
                  <a:lnTo>
                    <a:pt x="45638" y="62674"/>
                  </a:lnTo>
                  <a:lnTo>
                    <a:pt x="45638" y="62674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4"/>
            <p:cNvSpPr/>
            <p:nvPr/>
          </p:nvSpPr>
          <p:spPr>
            <a:xfrm>
              <a:off x="3445242" y="4438554"/>
              <a:ext cx="250282" cy="123348"/>
            </a:xfrm>
            <a:custGeom>
              <a:rect b="b" l="l" r="r" t="t"/>
              <a:pathLst>
                <a:path extrusionOk="0" h="123348" w="250282">
                  <a:moveTo>
                    <a:pt x="232073" y="123349"/>
                  </a:moveTo>
                  <a:lnTo>
                    <a:pt x="18047" y="123349"/>
                  </a:lnTo>
                  <a:cubicBezTo>
                    <a:pt x="12141" y="123349"/>
                    <a:pt x="6236" y="120205"/>
                    <a:pt x="2997" y="115348"/>
                  </a:cubicBezTo>
                  <a:cubicBezTo>
                    <a:pt x="-337" y="110395"/>
                    <a:pt x="-908" y="103727"/>
                    <a:pt x="1378" y="98203"/>
                  </a:cubicBezTo>
                  <a:lnTo>
                    <a:pt x="43764" y="10001"/>
                  </a:lnTo>
                  <a:cubicBezTo>
                    <a:pt x="46717" y="3810"/>
                    <a:pt x="53003" y="0"/>
                    <a:pt x="59671" y="0"/>
                  </a:cubicBezTo>
                  <a:lnTo>
                    <a:pt x="190449" y="0"/>
                  </a:lnTo>
                  <a:cubicBezTo>
                    <a:pt x="197307" y="0"/>
                    <a:pt x="203403" y="3905"/>
                    <a:pt x="206356" y="10001"/>
                  </a:cubicBezTo>
                  <a:lnTo>
                    <a:pt x="248456" y="97346"/>
                  </a:lnTo>
                  <a:cubicBezTo>
                    <a:pt x="248552" y="97727"/>
                    <a:pt x="248647" y="97917"/>
                    <a:pt x="248932" y="98298"/>
                  </a:cubicBezTo>
                  <a:cubicBezTo>
                    <a:pt x="251219" y="103727"/>
                    <a:pt x="250552" y="110490"/>
                    <a:pt x="247313" y="115443"/>
                  </a:cubicBezTo>
                  <a:cubicBezTo>
                    <a:pt x="243884" y="120110"/>
                    <a:pt x="237979" y="123349"/>
                    <a:pt x="232073" y="123349"/>
                  </a:cubicBezTo>
                  <a:lnTo>
                    <a:pt x="232073" y="123349"/>
                  </a:lnTo>
                  <a:close/>
                  <a:moveTo>
                    <a:pt x="45383" y="87821"/>
                  </a:moveTo>
                  <a:lnTo>
                    <a:pt x="204641" y="87821"/>
                  </a:lnTo>
                  <a:lnTo>
                    <a:pt x="179305" y="35243"/>
                  </a:lnTo>
                  <a:lnTo>
                    <a:pt x="70625" y="35243"/>
                  </a:lnTo>
                  <a:lnTo>
                    <a:pt x="45383" y="87821"/>
                  </a:lnTo>
                  <a:lnTo>
                    <a:pt x="45383" y="87821"/>
                  </a:lnTo>
                  <a:lnTo>
                    <a:pt x="45383" y="8782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4"/>
            <p:cNvSpPr/>
            <p:nvPr/>
          </p:nvSpPr>
          <p:spPr>
            <a:xfrm>
              <a:off x="3660076" y="4519612"/>
              <a:ext cx="251460" cy="355473"/>
            </a:xfrm>
            <a:custGeom>
              <a:rect b="b" l="l" r="r" t="t"/>
              <a:pathLst>
                <a:path extrusionOk="0" h="355473" w="251460">
                  <a:moveTo>
                    <a:pt x="233744" y="0"/>
                  </a:moveTo>
                  <a:lnTo>
                    <a:pt x="17717" y="0"/>
                  </a:lnTo>
                  <a:cubicBezTo>
                    <a:pt x="12001" y="0"/>
                    <a:pt x="6953" y="2667"/>
                    <a:pt x="3810" y="6858"/>
                  </a:cubicBezTo>
                  <a:cubicBezTo>
                    <a:pt x="1429" y="9811"/>
                    <a:pt x="0" y="13621"/>
                    <a:pt x="0" y="17716"/>
                  </a:cubicBezTo>
                  <a:lnTo>
                    <a:pt x="0" y="355473"/>
                  </a:lnTo>
                  <a:lnTo>
                    <a:pt x="35433" y="355473"/>
                  </a:lnTo>
                  <a:lnTo>
                    <a:pt x="35433" y="35433"/>
                  </a:lnTo>
                  <a:lnTo>
                    <a:pt x="215932" y="35433"/>
                  </a:lnTo>
                  <a:lnTo>
                    <a:pt x="215932" y="345948"/>
                  </a:lnTo>
                  <a:lnTo>
                    <a:pt x="251460" y="345948"/>
                  </a:lnTo>
                  <a:lnTo>
                    <a:pt x="251460" y="17716"/>
                  </a:lnTo>
                  <a:cubicBezTo>
                    <a:pt x="251460" y="7906"/>
                    <a:pt x="243554" y="0"/>
                    <a:pt x="23374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3703528" y="4375594"/>
              <a:ext cx="165697" cy="98298"/>
            </a:xfrm>
            <a:custGeom>
              <a:rect b="b" l="l" r="r" t="t"/>
              <a:pathLst>
                <a:path extrusionOk="0" h="98298" w="165697">
                  <a:moveTo>
                    <a:pt x="148095" y="98298"/>
                  </a:moveTo>
                  <a:lnTo>
                    <a:pt x="17603" y="98298"/>
                  </a:lnTo>
                  <a:cubicBezTo>
                    <a:pt x="11507" y="98298"/>
                    <a:pt x="5887" y="95059"/>
                    <a:pt x="2648" y="90011"/>
                  </a:cubicBezTo>
                  <a:cubicBezTo>
                    <a:pt x="-495" y="84772"/>
                    <a:pt x="-876" y="78391"/>
                    <a:pt x="1696" y="72771"/>
                  </a:cubicBezTo>
                  <a:lnTo>
                    <a:pt x="17127" y="40577"/>
                  </a:lnTo>
                  <a:cubicBezTo>
                    <a:pt x="29128" y="15526"/>
                    <a:pt x="54274" y="0"/>
                    <a:pt x="82849" y="0"/>
                  </a:cubicBezTo>
                  <a:cubicBezTo>
                    <a:pt x="111424" y="0"/>
                    <a:pt x="136570" y="15526"/>
                    <a:pt x="148571" y="40577"/>
                  </a:cubicBezTo>
                  <a:lnTo>
                    <a:pt x="164002" y="72866"/>
                  </a:lnTo>
                  <a:cubicBezTo>
                    <a:pt x="166574" y="78296"/>
                    <a:pt x="166193" y="84868"/>
                    <a:pt x="163050" y="90106"/>
                  </a:cubicBezTo>
                  <a:cubicBezTo>
                    <a:pt x="159906" y="95155"/>
                    <a:pt x="154191" y="98298"/>
                    <a:pt x="148095" y="98298"/>
                  </a:cubicBezTo>
                  <a:lnTo>
                    <a:pt x="148095" y="98298"/>
                  </a:lnTo>
                  <a:close/>
                  <a:moveTo>
                    <a:pt x="45702" y="62674"/>
                  </a:moveTo>
                  <a:lnTo>
                    <a:pt x="119996" y="62674"/>
                  </a:lnTo>
                  <a:lnTo>
                    <a:pt x="116853" y="56007"/>
                  </a:lnTo>
                  <a:cubicBezTo>
                    <a:pt x="110757" y="43148"/>
                    <a:pt x="97994" y="35623"/>
                    <a:pt x="82849" y="35623"/>
                  </a:cubicBezTo>
                  <a:cubicBezTo>
                    <a:pt x="67704" y="35623"/>
                    <a:pt x="54941" y="43244"/>
                    <a:pt x="48845" y="56007"/>
                  </a:cubicBezTo>
                  <a:lnTo>
                    <a:pt x="45702" y="62674"/>
                  </a:lnTo>
                  <a:lnTo>
                    <a:pt x="45702" y="62674"/>
                  </a:lnTo>
                  <a:lnTo>
                    <a:pt x="45702" y="62674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4"/>
            <p:cNvSpPr/>
            <p:nvPr/>
          </p:nvSpPr>
          <p:spPr>
            <a:xfrm>
              <a:off x="3661140" y="4438554"/>
              <a:ext cx="250216" cy="123348"/>
            </a:xfrm>
            <a:custGeom>
              <a:rect b="b" l="l" r="r" t="t"/>
              <a:pathLst>
                <a:path extrusionOk="0" h="123348" w="250216">
                  <a:moveTo>
                    <a:pt x="232107" y="123349"/>
                  </a:moveTo>
                  <a:lnTo>
                    <a:pt x="18080" y="123349"/>
                  </a:lnTo>
                  <a:cubicBezTo>
                    <a:pt x="12080" y="123349"/>
                    <a:pt x="6079" y="120015"/>
                    <a:pt x="2840" y="115062"/>
                  </a:cubicBezTo>
                  <a:cubicBezTo>
                    <a:pt x="-303" y="110109"/>
                    <a:pt x="-970" y="103251"/>
                    <a:pt x="1507" y="97727"/>
                  </a:cubicBezTo>
                  <a:lnTo>
                    <a:pt x="43798" y="10001"/>
                  </a:lnTo>
                  <a:cubicBezTo>
                    <a:pt x="46751" y="3810"/>
                    <a:pt x="53037" y="0"/>
                    <a:pt x="59705" y="0"/>
                  </a:cubicBezTo>
                  <a:lnTo>
                    <a:pt x="190483" y="0"/>
                  </a:lnTo>
                  <a:cubicBezTo>
                    <a:pt x="197341" y="0"/>
                    <a:pt x="203437" y="3905"/>
                    <a:pt x="206390" y="10001"/>
                  </a:cubicBezTo>
                  <a:lnTo>
                    <a:pt x="248490" y="97346"/>
                  </a:lnTo>
                  <a:cubicBezTo>
                    <a:pt x="248585" y="97441"/>
                    <a:pt x="248585" y="97727"/>
                    <a:pt x="248681" y="97822"/>
                  </a:cubicBezTo>
                  <a:cubicBezTo>
                    <a:pt x="251157" y="103251"/>
                    <a:pt x="250586" y="110109"/>
                    <a:pt x="247347" y="115157"/>
                  </a:cubicBezTo>
                  <a:cubicBezTo>
                    <a:pt x="244394" y="120110"/>
                    <a:pt x="238108" y="123349"/>
                    <a:pt x="232107" y="123349"/>
                  </a:cubicBezTo>
                  <a:lnTo>
                    <a:pt x="232107" y="123349"/>
                  </a:lnTo>
                  <a:close/>
                  <a:moveTo>
                    <a:pt x="45608" y="87821"/>
                  </a:moveTo>
                  <a:lnTo>
                    <a:pt x="204866" y="87821"/>
                  </a:lnTo>
                  <a:lnTo>
                    <a:pt x="179529" y="35243"/>
                  </a:lnTo>
                  <a:lnTo>
                    <a:pt x="70754" y="35243"/>
                  </a:lnTo>
                  <a:lnTo>
                    <a:pt x="45608" y="87821"/>
                  </a:lnTo>
                  <a:lnTo>
                    <a:pt x="45608" y="87821"/>
                  </a:lnTo>
                  <a:lnTo>
                    <a:pt x="45608" y="8782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4"/>
            <p:cNvSpPr/>
            <p:nvPr/>
          </p:nvSpPr>
          <p:spPr>
            <a:xfrm>
              <a:off x="2776537" y="4844223"/>
              <a:ext cx="1152143" cy="597789"/>
            </a:xfrm>
            <a:custGeom>
              <a:rect b="b" l="l" r="r" t="t"/>
              <a:pathLst>
                <a:path extrusionOk="0" h="597789" w="1152143">
                  <a:moveTo>
                    <a:pt x="976884" y="597789"/>
                  </a:moveTo>
                  <a:lnTo>
                    <a:pt x="175260" y="597789"/>
                  </a:lnTo>
                  <a:cubicBezTo>
                    <a:pt x="150876" y="597789"/>
                    <a:pt x="127254" y="592836"/>
                    <a:pt x="105061" y="583025"/>
                  </a:cubicBezTo>
                  <a:cubicBezTo>
                    <a:pt x="41243" y="554927"/>
                    <a:pt x="0" y="491871"/>
                    <a:pt x="0" y="422339"/>
                  </a:cubicBezTo>
                  <a:lnTo>
                    <a:pt x="0" y="17717"/>
                  </a:lnTo>
                  <a:cubicBezTo>
                    <a:pt x="0" y="7906"/>
                    <a:pt x="7906" y="0"/>
                    <a:pt x="17717" y="0"/>
                  </a:cubicBezTo>
                  <a:lnTo>
                    <a:pt x="1134428" y="0"/>
                  </a:lnTo>
                  <a:cubicBezTo>
                    <a:pt x="1144238" y="0"/>
                    <a:pt x="1152144" y="7906"/>
                    <a:pt x="1152144" y="17717"/>
                  </a:cubicBezTo>
                  <a:lnTo>
                    <a:pt x="1152144" y="422339"/>
                  </a:lnTo>
                  <a:cubicBezTo>
                    <a:pt x="1152144" y="519113"/>
                    <a:pt x="1073563" y="597789"/>
                    <a:pt x="976884" y="597789"/>
                  </a:cubicBezTo>
                  <a:lnTo>
                    <a:pt x="976884" y="597789"/>
                  </a:lnTo>
                  <a:close/>
                  <a:moveTo>
                    <a:pt x="35433" y="35433"/>
                  </a:moveTo>
                  <a:lnTo>
                    <a:pt x="35433" y="422339"/>
                  </a:lnTo>
                  <a:cubicBezTo>
                    <a:pt x="35433" y="477774"/>
                    <a:pt x="68390" y="528161"/>
                    <a:pt x="119348" y="550545"/>
                  </a:cubicBezTo>
                  <a:cubicBezTo>
                    <a:pt x="137065" y="558356"/>
                    <a:pt x="155734" y="562261"/>
                    <a:pt x="175260" y="562261"/>
                  </a:cubicBezTo>
                  <a:lnTo>
                    <a:pt x="976884" y="562261"/>
                  </a:lnTo>
                  <a:cubicBezTo>
                    <a:pt x="1053941" y="562261"/>
                    <a:pt x="1116711" y="499491"/>
                    <a:pt x="1116711" y="422339"/>
                  </a:cubicBezTo>
                  <a:lnTo>
                    <a:pt x="1116711" y="35433"/>
                  </a:lnTo>
                  <a:lnTo>
                    <a:pt x="35433" y="35433"/>
                  </a:lnTo>
                  <a:lnTo>
                    <a:pt x="35433" y="35433"/>
                  </a:lnTo>
                  <a:lnTo>
                    <a:pt x="35433" y="3543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2979991" y="4952809"/>
              <a:ext cx="758952" cy="353186"/>
            </a:xfrm>
            <a:custGeom>
              <a:rect b="b" l="l" r="r" t="t"/>
              <a:pathLst>
                <a:path extrusionOk="0" h="353186" w="758952">
                  <a:moveTo>
                    <a:pt x="379476" y="353187"/>
                  </a:moveTo>
                  <a:cubicBezTo>
                    <a:pt x="166688" y="353187"/>
                    <a:pt x="0" y="275654"/>
                    <a:pt x="0" y="176593"/>
                  </a:cubicBezTo>
                  <a:cubicBezTo>
                    <a:pt x="0" y="77533"/>
                    <a:pt x="166688" y="0"/>
                    <a:pt x="379476" y="0"/>
                  </a:cubicBezTo>
                  <a:cubicBezTo>
                    <a:pt x="592265" y="0"/>
                    <a:pt x="758952" y="77533"/>
                    <a:pt x="758952" y="176593"/>
                  </a:cubicBezTo>
                  <a:cubicBezTo>
                    <a:pt x="758952" y="275558"/>
                    <a:pt x="592265" y="353187"/>
                    <a:pt x="379476" y="353187"/>
                  </a:cubicBezTo>
                  <a:lnTo>
                    <a:pt x="379476" y="353187"/>
                  </a:lnTo>
                  <a:close/>
                  <a:moveTo>
                    <a:pt x="379476" y="35338"/>
                  </a:moveTo>
                  <a:cubicBezTo>
                    <a:pt x="173641" y="35338"/>
                    <a:pt x="35433" y="108299"/>
                    <a:pt x="35433" y="176498"/>
                  </a:cubicBezTo>
                  <a:cubicBezTo>
                    <a:pt x="35433" y="244697"/>
                    <a:pt x="173736" y="317659"/>
                    <a:pt x="379476" y="317659"/>
                  </a:cubicBezTo>
                  <a:cubicBezTo>
                    <a:pt x="585311" y="317659"/>
                    <a:pt x="723519" y="244697"/>
                    <a:pt x="723519" y="176498"/>
                  </a:cubicBezTo>
                  <a:cubicBezTo>
                    <a:pt x="723519" y="108299"/>
                    <a:pt x="585311" y="35338"/>
                    <a:pt x="379476" y="35338"/>
                  </a:cubicBezTo>
                  <a:lnTo>
                    <a:pt x="379476" y="3533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5" name="Google Shape;755;p24"/>
          <p:cNvGrpSpPr/>
          <p:nvPr/>
        </p:nvGrpSpPr>
        <p:grpSpPr>
          <a:xfrm>
            <a:off x="7204377" y="2895595"/>
            <a:ext cx="526140" cy="661532"/>
            <a:chOff x="6477570" y="1322641"/>
            <a:chExt cx="1052702" cy="1323593"/>
          </a:xfrm>
        </p:grpSpPr>
        <p:sp>
          <p:nvSpPr>
            <p:cNvPr id="756" name="Google Shape;756;p24"/>
            <p:cNvSpPr/>
            <p:nvPr/>
          </p:nvSpPr>
          <p:spPr>
            <a:xfrm>
              <a:off x="6477570" y="1428940"/>
              <a:ext cx="121158" cy="402716"/>
            </a:xfrm>
            <a:custGeom>
              <a:rect b="b" l="l" r="r" t="t"/>
              <a:pathLst>
                <a:path extrusionOk="0" h="402716" w="121158">
                  <a:moveTo>
                    <a:pt x="0" y="385000"/>
                  </a:moveTo>
                  <a:lnTo>
                    <a:pt x="0" y="118015"/>
                  </a:lnTo>
                  <a:cubicBezTo>
                    <a:pt x="0" y="64103"/>
                    <a:pt x="36290" y="18574"/>
                    <a:pt x="85725" y="4572"/>
                  </a:cubicBezTo>
                  <a:cubicBezTo>
                    <a:pt x="96012" y="1619"/>
                    <a:pt x="106871" y="0"/>
                    <a:pt x="118110" y="0"/>
                  </a:cubicBezTo>
                  <a:lnTo>
                    <a:pt x="121158" y="0"/>
                  </a:lnTo>
                  <a:lnTo>
                    <a:pt x="121158" y="35433"/>
                  </a:lnTo>
                  <a:lnTo>
                    <a:pt x="118110" y="35433"/>
                  </a:lnTo>
                  <a:cubicBezTo>
                    <a:pt x="106585" y="35433"/>
                    <a:pt x="95631" y="37814"/>
                    <a:pt x="85725" y="42005"/>
                  </a:cubicBezTo>
                  <a:cubicBezTo>
                    <a:pt x="56197" y="54673"/>
                    <a:pt x="35433" y="83915"/>
                    <a:pt x="35433" y="118015"/>
                  </a:cubicBezTo>
                  <a:lnTo>
                    <a:pt x="35433" y="385000"/>
                  </a:lnTo>
                  <a:cubicBezTo>
                    <a:pt x="35433" y="394811"/>
                    <a:pt x="27527" y="402717"/>
                    <a:pt x="17717" y="402717"/>
                  </a:cubicBezTo>
                  <a:cubicBezTo>
                    <a:pt x="7906" y="402717"/>
                    <a:pt x="0" y="394811"/>
                    <a:pt x="0" y="38500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6669595" y="1428940"/>
              <a:ext cx="177165" cy="35433"/>
            </a:xfrm>
            <a:custGeom>
              <a:rect b="b" l="l" r="r" t="t"/>
              <a:pathLst>
                <a:path extrusionOk="0" h="35433" w="177165">
                  <a:moveTo>
                    <a:pt x="0" y="0"/>
                  </a:moveTo>
                  <a:lnTo>
                    <a:pt x="177165" y="0"/>
                  </a:lnTo>
                  <a:lnTo>
                    <a:pt x="177165" y="35433"/>
                  </a:lnTo>
                  <a:lnTo>
                    <a:pt x="0" y="3543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6917626" y="1428940"/>
              <a:ext cx="177165" cy="35433"/>
            </a:xfrm>
            <a:custGeom>
              <a:rect b="b" l="l" r="r" t="t"/>
              <a:pathLst>
                <a:path extrusionOk="0" h="35433" w="177165">
                  <a:moveTo>
                    <a:pt x="0" y="0"/>
                  </a:moveTo>
                  <a:lnTo>
                    <a:pt x="177165" y="0"/>
                  </a:lnTo>
                  <a:lnTo>
                    <a:pt x="177165" y="35433"/>
                  </a:lnTo>
                  <a:lnTo>
                    <a:pt x="0" y="3543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7165657" y="1428940"/>
              <a:ext cx="177165" cy="35433"/>
            </a:xfrm>
            <a:custGeom>
              <a:rect b="b" l="l" r="r" t="t"/>
              <a:pathLst>
                <a:path extrusionOk="0" h="35433" w="177165">
                  <a:moveTo>
                    <a:pt x="0" y="0"/>
                  </a:moveTo>
                  <a:lnTo>
                    <a:pt x="177165" y="0"/>
                  </a:lnTo>
                  <a:lnTo>
                    <a:pt x="177165" y="35433"/>
                  </a:lnTo>
                  <a:lnTo>
                    <a:pt x="0" y="3543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6477570" y="1429035"/>
              <a:ext cx="1052702" cy="1217199"/>
            </a:xfrm>
            <a:custGeom>
              <a:rect b="b" l="l" r="r" t="t"/>
              <a:pathLst>
                <a:path extrusionOk="0" h="1217199" w="1052702">
                  <a:moveTo>
                    <a:pt x="1052703" y="117920"/>
                  </a:moveTo>
                  <a:lnTo>
                    <a:pt x="1052703" y="1099090"/>
                  </a:lnTo>
                  <a:cubicBezTo>
                    <a:pt x="1052703" y="1164241"/>
                    <a:pt x="999649" y="1217200"/>
                    <a:pt x="934498" y="1217200"/>
                  </a:cubicBezTo>
                  <a:lnTo>
                    <a:pt x="118110" y="1217200"/>
                  </a:lnTo>
                  <a:cubicBezTo>
                    <a:pt x="52959" y="1217200"/>
                    <a:pt x="0" y="1164241"/>
                    <a:pt x="0" y="1099090"/>
                  </a:cubicBezTo>
                  <a:lnTo>
                    <a:pt x="0" y="1066038"/>
                  </a:lnTo>
                  <a:cubicBezTo>
                    <a:pt x="0" y="1056227"/>
                    <a:pt x="7906" y="1048321"/>
                    <a:pt x="17717" y="1048321"/>
                  </a:cubicBezTo>
                  <a:cubicBezTo>
                    <a:pt x="27527" y="1048321"/>
                    <a:pt x="35433" y="1056227"/>
                    <a:pt x="35433" y="1066038"/>
                  </a:cubicBezTo>
                  <a:lnTo>
                    <a:pt x="35433" y="1099090"/>
                  </a:lnTo>
                  <a:cubicBezTo>
                    <a:pt x="35433" y="1144619"/>
                    <a:pt x="72485" y="1181672"/>
                    <a:pt x="118110" y="1181672"/>
                  </a:cubicBezTo>
                  <a:lnTo>
                    <a:pt x="934498" y="1181672"/>
                  </a:lnTo>
                  <a:cubicBezTo>
                    <a:pt x="980027" y="1181672"/>
                    <a:pt x="1017175" y="1144715"/>
                    <a:pt x="1017175" y="1099090"/>
                  </a:cubicBezTo>
                  <a:lnTo>
                    <a:pt x="1017175" y="117920"/>
                  </a:lnTo>
                  <a:cubicBezTo>
                    <a:pt x="1017175" y="85630"/>
                    <a:pt x="998601" y="57626"/>
                    <a:pt x="971550" y="44006"/>
                  </a:cubicBezTo>
                  <a:cubicBezTo>
                    <a:pt x="960882" y="38672"/>
                    <a:pt x="948880" y="35624"/>
                    <a:pt x="936117" y="35338"/>
                  </a:cubicBezTo>
                  <a:lnTo>
                    <a:pt x="936117" y="0"/>
                  </a:lnTo>
                  <a:cubicBezTo>
                    <a:pt x="948500" y="95"/>
                    <a:pt x="960406" y="2191"/>
                    <a:pt x="971550" y="5905"/>
                  </a:cubicBezTo>
                  <a:cubicBezTo>
                    <a:pt x="1018604" y="21431"/>
                    <a:pt x="1052703" y="65723"/>
                    <a:pt x="1052703" y="11792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6646830" y="1913476"/>
              <a:ext cx="714279" cy="35433"/>
            </a:xfrm>
            <a:custGeom>
              <a:rect b="b" l="l" r="r" t="t"/>
              <a:pathLst>
                <a:path extrusionOk="0" h="35433" w="714279">
                  <a:moveTo>
                    <a:pt x="696563" y="35433"/>
                  </a:moveTo>
                  <a:lnTo>
                    <a:pt x="17717" y="35433"/>
                  </a:lnTo>
                  <a:cubicBezTo>
                    <a:pt x="7906" y="35433"/>
                    <a:pt x="0" y="27527"/>
                    <a:pt x="0" y="17717"/>
                  </a:cubicBezTo>
                  <a:cubicBezTo>
                    <a:pt x="0" y="7906"/>
                    <a:pt x="7906" y="0"/>
                    <a:pt x="17717" y="0"/>
                  </a:cubicBezTo>
                  <a:lnTo>
                    <a:pt x="696563" y="0"/>
                  </a:lnTo>
                  <a:cubicBezTo>
                    <a:pt x="706374" y="0"/>
                    <a:pt x="714280" y="7906"/>
                    <a:pt x="714280" y="17717"/>
                  </a:cubicBezTo>
                  <a:cubicBezTo>
                    <a:pt x="714280" y="27527"/>
                    <a:pt x="706374" y="35433"/>
                    <a:pt x="696563" y="35433"/>
                  </a:cubicBezTo>
                  <a:lnTo>
                    <a:pt x="696563" y="3543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6646830" y="1747837"/>
              <a:ext cx="714279" cy="35433"/>
            </a:xfrm>
            <a:custGeom>
              <a:rect b="b" l="l" r="r" t="t"/>
              <a:pathLst>
                <a:path extrusionOk="0" h="35433" w="714279">
                  <a:moveTo>
                    <a:pt x="696563" y="35433"/>
                  </a:moveTo>
                  <a:lnTo>
                    <a:pt x="17717" y="35433"/>
                  </a:lnTo>
                  <a:cubicBezTo>
                    <a:pt x="7906" y="35433"/>
                    <a:pt x="0" y="27527"/>
                    <a:pt x="0" y="17717"/>
                  </a:cubicBezTo>
                  <a:cubicBezTo>
                    <a:pt x="0" y="7906"/>
                    <a:pt x="7906" y="0"/>
                    <a:pt x="17717" y="0"/>
                  </a:cubicBezTo>
                  <a:lnTo>
                    <a:pt x="696563" y="0"/>
                  </a:lnTo>
                  <a:cubicBezTo>
                    <a:pt x="706374" y="0"/>
                    <a:pt x="714280" y="7906"/>
                    <a:pt x="714280" y="17717"/>
                  </a:cubicBezTo>
                  <a:cubicBezTo>
                    <a:pt x="714280" y="27432"/>
                    <a:pt x="706374" y="35433"/>
                    <a:pt x="696563" y="35433"/>
                  </a:cubicBezTo>
                  <a:lnTo>
                    <a:pt x="696563" y="3543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6646830" y="2079307"/>
              <a:ext cx="714279" cy="35432"/>
            </a:xfrm>
            <a:custGeom>
              <a:rect b="b" l="l" r="r" t="t"/>
              <a:pathLst>
                <a:path extrusionOk="0" h="35432" w="714279">
                  <a:moveTo>
                    <a:pt x="696563" y="35433"/>
                  </a:moveTo>
                  <a:lnTo>
                    <a:pt x="17717" y="35433"/>
                  </a:lnTo>
                  <a:cubicBezTo>
                    <a:pt x="7906" y="35433"/>
                    <a:pt x="0" y="27527"/>
                    <a:pt x="0" y="17717"/>
                  </a:cubicBezTo>
                  <a:cubicBezTo>
                    <a:pt x="0" y="7906"/>
                    <a:pt x="7906" y="0"/>
                    <a:pt x="17717" y="0"/>
                  </a:cubicBezTo>
                  <a:lnTo>
                    <a:pt x="696563" y="0"/>
                  </a:lnTo>
                  <a:cubicBezTo>
                    <a:pt x="706374" y="0"/>
                    <a:pt x="714280" y="7906"/>
                    <a:pt x="714280" y="17717"/>
                  </a:cubicBezTo>
                  <a:cubicBezTo>
                    <a:pt x="714280" y="27432"/>
                    <a:pt x="706374" y="35433"/>
                    <a:pt x="696563" y="35433"/>
                  </a:cubicBezTo>
                  <a:lnTo>
                    <a:pt x="696563" y="3543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6646830" y="2232373"/>
              <a:ext cx="714279" cy="35432"/>
            </a:xfrm>
            <a:custGeom>
              <a:rect b="b" l="l" r="r" t="t"/>
              <a:pathLst>
                <a:path extrusionOk="0" h="35432" w="714279">
                  <a:moveTo>
                    <a:pt x="696563" y="35433"/>
                  </a:moveTo>
                  <a:lnTo>
                    <a:pt x="17717" y="35433"/>
                  </a:lnTo>
                  <a:cubicBezTo>
                    <a:pt x="7906" y="35433"/>
                    <a:pt x="0" y="27527"/>
                    <a:pt x="0" y="17717"/>
                  </a:cubicBezTo>
                  <a:cubicBezTo>
                    <a:pt x="0" y="7906"/>
                    <a:pt x="7906" y="0"/>
                    <a:pt x="17717" y="0"/>
                  </a:cubicBezTo>
                  <a:lnTo>
                    <a:pt x="696563" y="0"/>
                  </a:lnTo>
                  <a:cubicBezTo>
                    <a:pt x="706374" y="0"/>
                    <a:pt x="714280" y="7906"/>
                    <a:pt x="714280" y="17717"/>
                  </a:cubicBezTo>
                  <a:cubicBezTo>
                    <a:pt x="714280" y="27527"/>
                    <a:pt x="706374" y="35433"/>
                    <a:pt x="696563" y="35433"/>
                  </a:cubicBezTo>
                  <a:lnTo>
                    <a:pt x="696563" y="3543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6646830" y="2398203"/>
              <a:ext cx="714279" cy="35433"/>
            </a:xfrm>
            <a:custGeom>
              <a:rect b="b" l="l" r="r" t="t"/>
              <a:pathLst>
                <a:path extrusionOk="0" h="35433" w="714279">
                  <a:moveTo>
                    <a:pt x="696563" y="35433"/>
                  </a:moveTo>
                  <a:lnTo>
                    <a:pt x="17717" y="35433"/>
                  </a:lnTo>
                  <a:cubicBezTo>
                    <a:pt x="7906" y="35433"/>
                    <a:pt x="0" y="27527"/>
                    <a:pt x="0" y="17717"/>
                  </a:cubicBezTo>
                  <a:cubicBezTo>
                    <a:pt x="0" y="7906"/>
                    <a:pt x="7906" y="0"/>
                    <a:pt x="17717" y="0"/>
                  </a:cubicBezTo>
                  <a:lnTo>
                    <a:pt x="696563" y="0"/>
                  </a:lnTo>
                  <a:cubicBezTo>
                    <a:pt x="706374" y="0"/>
                    <a:pt x="714280" y="7906"/>
                    <a:pt x="714280" y="17717"/>
                  </a:cubicBezTo>
                  <a:cubicBezTo>
                    <a:pt x="714280" y="27432"/>
                    <a:pt x="706374" y="35433"/>
                    <a:pt x="696563" y="35433"/>
                  </a:cubicBezTo>
                  <a:lnTo>
                    <a:pt x="696563" y="3543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6478713" y="1870138"/>
              <a:ext cx="35433" cy="529209"/>
            </a:xfrm>
            <a:custGeom>
              <a:rect b="b" l="l" r="r" t="t"/>
              <a:pathLst>
                <a:path extrusionOk="0" h="529209" w="35433">
                  <a:moveTo>
                    <a:pt x="17717" y="529209"/>
                  </a:moveTo>
                  <a:cubicBezTo>
                    <a:pt x="7906" y="529209"/>
                    <a:pt x="0" y="521303"/>
                    <a:pt x="0" y="511493"/>
                  </a:cubicBezTo>
                  <a:lnTo>
                    <a:pt x="0" y="17717"/>
                  </a:lnTo>
                  <a:cubicBezTo>
                    <a:pt x="0" y="7906"/>
                    <a:pt x="7906" y="0"/>
                    <a:pt x="17717" y="0"/>
                  </a:cubicBezTo>
                  <a:cubicBezTo>
                    <a:pt x="27527" y="0"/>
                    <a:pt x="35433" y="7906"/>
                    <a:pt x="35433" y="17717"/>
                  </a:cubicBezTo>
                  <a:lnTo>
                    <a:pt x="35433" y="511397"/>
                  </a:lnTo>
                  <a:cubicBezTo>
                    <a:pt x="35433" y="521208"/>
                    <a:pt x="27527" y="529209"/>
                    <a:pt x="17717" y="529209"/>
                  </a:cubicBezTo>
                  <a:lnTo>
                    <a:pt x="17717" y="529209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6563295" y="1322641"/>
              <a:ext cx="141732" cy="248030"/>
            </a:xfrm>
            <a:custGeom>
              <a:rect b="b" l="l" r="r" t="t"/>
              <a:pathLst>
                <a:path extrusionOk="0" h="248030" w="141732">
                  <a:moveTo>
                    <a:pt x="70866" y="0"/>
                  </a:moveTo>
                  <a:cubicBezTo>
                    <a:pt x="31718" y="0"/>
                    <a:pt x="0" y="31718"/>
                    <a:pt x="0" y="70866"/>
                  </a:cubicBezTo>
                  <a:lnTo>
                    <a:pt x="0" y="177165"/>
                  </a:lnTo>
                  <a:cubicBezTo>
                    <a:pt x="0" y="216218"/>
                    <a:pt x="31718" y="248031"/>
                    <a:pt x="70866" y="248031"/>
                  </a:cubicBezTo>
                  <a:cubicBezTo>
                    <a:pt x="109823" y="248031"/>
                    <a:pt x="141732" y="216218"/>
                    <a:pt x="141732" y="177165"/>
                  </a:cubicBezTo>
                  <a:lnTo>
                    <a:pt x="141732" y="70866"/>
                  </a:lnTo>
                  <a:cubicBezTo>
                    <a:pt x="141732" y="31718"/>
                    <a:pt x="109919" y="0"/>
                    <a:pt x="70866" y="0"/>
                  </a:cubicBezTo>
                  <a:close/>
                  <a:moveTo>
                    <a:pt x="106299" y="177165"/>
                  </a:moveTo>
                  <a:cubicBezTo>
                    <a:pt x="106299" y="196596"/>
                    <a:pt x="90297" y="212598"/>
                    <a:pt x="70866" y="212598"/>
                  </a:cubicBezTo>
                  <a:cubicBezTo>
                    <a:pt x="51340" y="212598"/>
                    <a:pt x="35433" y="196596"/>
                    <a:pt x="35433" y="177165"/>
                  </a:cubicBezTo>
                  <a:lnTo>
                    <a:pt x="35433" y="70866"/>
                  </a:lnTo>
                  <a:cubicBezTo>
                    <a:pt x="35433" y="51340"/>
                    <a:pt x="51340" y="35433"/>
                    <a:pt x="70866" y="35433"/>
                  </a:cubicBezTo>
                  <a:cubicBezTo>
                    <a:pt x="90297" y="35433"/>
                    <a:pt x="106299" y="51340"/>
                    <a:pt x="106299" y="70866"/>
                  </a:cubicBezTo>
                  <a:lnTo>
                    <a:pt x="106299" y="17716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6811327" y="1322641"/>
              <a:ext cx="141732" cy="248030"/>
            </a:xfrm>
            <a:custGeom>
              <a:rect b="b" l="l" r="r" t="t"/>
              <a:pathLst>
                <a:path extrusionOk="0" h="248030" w="141732">
                  <a:moveTo>
                    <a:pt x="70866" y="0"/>
                  </a:moveTo>
                  <a:cubicBezTo>
                    <a:pt x="31718" y="0"/>
                    <a:pt x="0" y="31718"/>
                    <a:pt x="0" y="70866"/>
                  </a:cubicBezTo>
                  <a:lnTo>
                    <a:pt x="0" y="177165"/>
                  </a:lnTo>
                  <a:cubicBezTo>
                    <a:pt x="0" y="216218"/>
                    <a:pt x="31718" y="248031"/>
                    <a:pt x="70866" y="248031"/>
                  </a:cubicBezTo>
                  <a:cubicBezTo>
                    <a:pt x="109823" y="248031"/>
                    <a:pt x="141732" y="216218"/>
                    <a:pt x="141732" y="177165"/>
                  </a:cubicBezTo>
                  <a:lnTo>
                    <a:pt x="141732" y="70866"/>
                  </a:lnTo>
                  <a:cubicBezTo>
                    <a:pt x="141732" y="31718"/>
                    <a:pt x="109919" y="0"/>
                    <a:pt x="70866" y="0"/>
                  </a:cubicBezTo>
                  <a:close/>
                  <a:moveTo>
                    <a:pt x="106299" y="177165"/>
                  </a:moveTo>
                  <a:cubicBezTo>
                    <a:pt x="106299" y="196596"/>
                    <a:pt x="90297" y="212598"/>
                    <a:pt x="70866" y="212598"/>
                  </a:cubicBezTo>
                  <a:cubicBezTo>
                    <a:pt x="51340" y="212598"/>
                    <a:pt x="35433" y="196596"/>
                    <a:pt x="35433" y="177165"/>
                  </a:cubicBezTo>
                  <a:lnTo>
                    <a:pt x="35433" y="70866"/>
                  </a:lnTo>
                  <a:cubicBezTo>
                    <a:pt x="35433" y="51340"/>
                    <a:pt x="51340" y="35433"/>
                    <a:pt x="70866" y="35433"/>
                  </a:cubicBezTo>
                  <a:cubicBezTo>
                    <a:pt x="90297" y="35433"/>
                    <a:pt x="106299" y="51340"/>
                    <a:pt x="106299" y="70866"/>
                  </a:cubicBezTo>
                  <a:lnTo>
                    <a:pt x="106299" y="17716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7059358" y="1322641"/>
              <a:ext cx="141731" cy="248030"/>
            </a:xfrm>
            <a:custGeom>
              <a:rect b="b" l="l" r="r" t="t"/>
              <a:pathLst>
                <a:path extrusionOk="0" h="248030" w="141731">
                  <a:moveTo>
                    <a:pt x="70866" y="0"/>
                  </a:moveTo>
                  <a:cubicBezTo>
                    <a:pt x="31718" y="0"/>
                    <a:pt x="0" y="31718"/>
                    <a:pt x="0" y="70866"/>
                  </a:cubicBezTo>
                  <a:lnTo>
                    <a:pt x="0" y="177165"/>
                  </a:lnTo>
                  <a:cubicBezTo>
                    <a:pt x="0" y="216218"/>
                    <a:pt x="31718" y="248031"/>
                    <a:pt x="70866" y="248031"/>
                  </a:cubicBezTo>
                  <a:cubicBezTo>
                    <a:pt x="109823" y="248031"/>
                    <a:pt x="141732" y="216218"/>
                    <a:pt x="141732" y="177165"/>
                  </a:cubicBezTo>
                  <a:lnTo>
                    <a:pt x="141732" y="70866"/>
                  </a:lnTo>
                  <a:cubicBezTo>
                    <a:pt x="141732" y="31718"/>
                    <a:pt x="109918" y="0"/>
                    <a:pt x="70866" y="0"/>
                  </a:cubicBezTo>
                  <a:close/>
                  <a:moveTo>
                    <a:pt x="106299" y="177165"/>
                  </a:moveTo>
                  <a:cubicBezTo>
                    <a:pt x="106299" y="196596"/>
                    <a:pt x="90297" y="212598"/>
                    <a:pt x="70866" y="212598"/>
                  </a:cubicBezTo>
                  <a:cubicBezTo>
                    <a:pt x="51340" y="212598"/>
                    <a:pt x="35433" y="196596"/>
                    <a:pt x="35433" y="177165"/>
                  </a:cubicBezTo>
                  <a:lnTo>
                    <a:pt x="35433" y="70866"/>
                  </a:lnTo>
                  <a:cubicBezTo>
                    <a:pt x="35433" y="51340"/>
                    <a:pt x="51340" y="35433"/>
                    <a:pt x="70866" y="35433"/>
                  </a:cubicBezTo>
                  <a:cubicBezTo>
                    <a:pt x="90297" y="35433"/>
                    <a:pt x="106299" y="51340"/>
                    <a:pt x="106299" y="70866"/>
                  </a:cubicBezTo>
                  <a:lnTo>
                    <a:pt x="106299" y="17716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7307388" y="1322641"/>
              <a:ext cx="141732" cy="248030"/>
            </a:xfrm>
            <a:custGeom>
              <a:rect b="b" l="l" r="r" t="t"/>
              <a:pathLst>
                <a:path extrusionOk="0" h="248030" w="141732">
                  <a:moveTo>
                    <a:pt x="70866" y="0"/>
                  </a:moveTo>
                  <a:cubicBezTo>
                    <a:pt x="31718" y="0"/>
                    <a:pt x="0" y="31718"/>
                    <a:pt x="0" y="70866"/>
                  </a:cubicBezTo>
                  <a:lnTo>
                    <a:pt x="0" y="177165"/>
                  </a:lnTo>
                  <a:cubicBezTo>
                    <a:pt x="0" y="216218"/>
                    <a:pt x="31718" y="248031"/>
                    <a:pt x="70866" y="248031"/>
                  </a:cubicBezTo>
                  <a:cubicBezTo>
                    <a:pt x="109823" y="248031"/>
                    <a:pt x="141732" y="216218"/>
                    <a:pt x="141732" y="177165"/>
                  </a:cubicBezTo>
                  <a:lnTo>
                    <a:pt x="141732" y="70866"/>
                  </a:lnTo>
                  <a:cubicBezTo>
                    <a:pt x="141732" y="31718"/>
                    <a:pt x="109919" y="0"/>
                    <a:pt x="70866" y="0"/>
                  </a:cubicBezTo>
                  <a:close/>
                  <a:moveTo>
                    <a:pt x="106299" y="177165"/>
                  </a:moveTo>
                  <a:cubicBezTo>
                    <a:pt x="106299" y="196596"/>
                    <a:pt x="90297" y="212598"/>
                    <a:pt x="70866" y="212598"/>
                  </a:cubicBezTo>
                  <a:cubicBezTo>
                    <a:pt x="51340" y="212598"/>
                    <a:pt x="35433" y="196596"/>
                    <a:pt x="35433" y="177165"/>
                  </a:cubicBezTo>
                  <a:lnTo>
                    <a:pt x="35433" y="70866"/>
                  </a:lnTo>
                  <a:cubicBezTo>
                    <a:pt x="35433" y="51340"/>
                    <a:pt x="51340" y="35433"/>
                    <a:pt x="70866" y="35433"/>
                  </a:cubicBezTo>
                  <a:cubicBezTo>
                    <a:pt x="90297" y="35433"/>
                    <a:pt x="106299" y="51340"/>
                    <a:pt x="106299" y="70866"/>
                  </a:cubicBezTo>
                  <a:lnTo>
                    <a:pt x="106299" y="17716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1" name="Google Shape;771;p24"/>
          <p:cNvSpPr/>
          <p:nvPr/>
        </p:nvSpPr>
        <p:spPr>
          <a:xfrm>
            <a:off x="6534211" y="2938524"/>
            <a:ext cx="576072" cy="576072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2" name="Google Shape;772;p24"/>
          <p:cNvPicPr preferRelativeResize="0"/>
          <p:nvPr/>
        </p:nvPicPr>
        <p:blipFill rotWithShape="1">
          <a:blip r:embed="rId3">
            <a:alphaModFix/>
          </a:blip>
          <a:srcRect b="11994" l="26146" r="26980" t="11994"/>
          <a:stretch/>
        </p:blipFill>
        <p:spPr>
          <a:xfrm>
            <a:off x="5526487" y="5124375"/>
            <a:ext cx="1148700" cy="1096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73" name="Google Shape;773;p24"/>
          <p:cNvPicPr preferRelativeResize="0"/>
          <p:nvPr/>
        </p:nvPicPr>
        <p:blipFill rotWithShape="1">
          <a:blip r:embed="rId3">
            <a:alphaModFix/>
          </a:blip>
          <a:srcRect b="11994" l="26146" r="26980" t="11994"/>
          <a:stretch/>
        </p:blipFill>
        <p:spPr>
          <a:xfrm>
            <a:off x="6860337" y="5124375"/>
            <a:ext cx="1148700" cy="1096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74" name="Google Shape;774;p24"/>
          <p:cNvSpPr txBox="1"/>
          <p:nvPr/>
        </p:nvSpPr>
        <p:spPr>
          <a:xfrm>
            <a:off x="5217175" y="2170725"/>
            <a:ext cx="30531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500">
                <a:solidFill>
                  <a:srgbClr val="E4AB4E"/>
                </a:solidFill>
                <a:latin typeface="Amatic SC"/>
                <a:ea typeface="Amatic SC"/>
                <a:cs typeface="Amatic SC"/>
                <a:sym typeface="Amatic SC"/>
              </a:rPr>
              <a:t>MATERIALS</a:t>
            </a:r>
            <a:endParaRPr b="1" sz="4500">
              <a:solidFill>
                <a:srgbClr val="E4AB4E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75" name="Google Shape;775;p24"/>
          <p:cNvSpPr txBox="1"/>
          <p:nvPr/>
        </p:nvSpPr>
        <p:spPr>
          <a:xfrm>
            <a:off x="5217175" y="4318450"/>
            <a:ext cx="30531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rgbClr val="9A9B93"/>
                </a:solidFill>
                <a:latin typeface="Amatic SC"/>
                <a:ea typeface="Amatic SC"/>
                <a:cs typeface="Amatic SC"/>
                <a:sym typeface="Amatic SC"/>
              </a:rPr>
              <a:t>WOULD YOU RATHER...</a:t>
            </a:r>
            <a:endParaRPr b="1" sz="3600">
              <a:solidFill>
                <a:srgbClr val="9A9B93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76" name="Google Shape;776;p24"/>
          <p:cNvSpPr txBox="1"/>
          <p:nvPr/>
        </p:nvSpPr>
        <p:spPr>
          <a:xfrm>
            <a:off x="8933600" y="1676375"/>
            <a:ext cx="26805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500">
                <a:solidFill>
                  <a:srgbClr val="7E7F7A"/>
                </a:solidFill>
                <a:latin typeface="Amatic SC"/>
                <a:ea typeface="Amatic SC"/>
                <a:cs typeface="Amatic SC"/>
                <a:sym typeface="Amatic SC"/>
              </a:rPr>
              <a:t>CHECK LIST</a:t>
            </a:r>
            <a:endParaRPr b="1" sz="4500">
              <a:solidFill>
                <a:srgbClr val="7E7F7A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77" name="Google Shape;777;p24"/>
          <p:cNvSpPr txBox="1"/>
          <p:nvPr/>
        </p:nvSpPr>
        <p:spPr>
          <a:xfrm>
            <a:off x="9538150" y="2353200"/>
            <a:ext cx="2020800" cy="3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Happy Monkey"/>
                <a:ea typeface="Happy Monkey"/>
                <a:cs typeface="Happy Monkey"/>
                <a:sym typeface="Happy Monkey"/>
              </a:rPr>
              <a:t>Something here.</a:t>
            </a:r>
            <a:endParaRPr b="1" sz="16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Happy Monkey"/>
                <a:ea typeface="Happy Monkey"/>
                <a:cs typeface="Happy Monkey"/>
                <a:sym typeface="Happy Monkey"/>
              </a:rPr>
              <a:t>Something else here.</a:t>
            </a:r>
            <a:endParaRPr b="1" sz="16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Happy Monkey"/>
                <a:ea typeface="Happy Monkey"/>
                <a:cs typeface="Happy Monkey"/>
                <a:sym typeface="Happy Monkey"/>
              </a:rPr>
              <a:t>And a third thing here.</a:t>
            </a:r>
            <a:endParaRPr b="1" sz="16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Happy Monkey"/>
                <a:ea typeface="Happy Monkey"/>
                <a:cs typeface="Happy Monkey"/>
                <a:sym typeface="Happy Monkey"/>
              </a:rPr>
              <a:t>And a forth.</a:t>
            </a:r>
            <a:endParaRPr b="1" sz="16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778" name="Google Shape;778;p24"/>
          <p:cNvSpPr/>
          <p:nvPr/>
        </p:nvSpPr>
        <p:spPr>
          <a:xfrm>
            <a:off x="9135147" y="2429393"/>
            <a:ext cx="288900" cy="288900"/>
          </a:xfrm>
          <a:prstGeom prst="frame">
            <a:avLst>
              <a:gd fmla="val 12269" name="adj1"/>
            </a:avLst>
          </a:prstGeom>
          <a:solidFill>
            <a:srgbClr val="F3AE4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24"/>
          <p:cNvSpPr/>
          <p:nvPr/>
        </p:nvSpPr>
        <p:spPr>
          <a:xfrm>
            <a:off x="9135147" y="3047014"/>
            <a:ext cx="288900" cy="288900"/>
          </a:xfrm>
          <a:prstGeom prst="frame">
            <a:avLst>
              <a:gd fmla="val 12269" name="adj1"/>
            </a:avLst>
          </a:prstGeom>
          <a:solidFill>
            <a:srgbClr val="F3AE4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24"/>
          <p:cNvSpPr/>
          <p:nvPr/>
        </p:nvSpPr>
        <p:spPr>
          <a:xfrm>
            <a:off x="9135147" y="3893235"/>
            <a:ext cx="288900" cy="288900"/>
          </a:xfrm>
          <a:prstGeom prst="frame">
            <a:avLst>
              <a:gd fmla="val 12269" name="adj1"/>
            </a:avLst>
          </a:prstGeom>
          <a:solidFill>
            <a:srgbClr val="F3AE4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24"/>
          <p:cNvSpPr/>
          <p:nvPr/>
        </p:nvSpPr>
        <p:spPr>
          <a:xfrm>
            <a:off x="9135147" y="4663256"/>
            <a:ext cx="288900" cy="288900"/>
          </a:xfrm>
          <a:prstGeom prst="frame">
            <a:avLst>
              <a:gd fmla="val 12269" name="adj1"/>
            </a:avLst>
          </a:prstGeom>
          <a:solidFill>
            <a:srgbClr val="F3AE4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24"/>
          <p:cNvSpPr/>
          <p:nvPr/>
        </p:nvSpPr>
        <p:spPr>
          <a:xfrm>
            <a:off x="9147741" y="2345698"/>
            <a:ext cx="271917" cy="371476"/>
          </a:xfrm>
          <a:custGeom>
            <a:rect b="b" l="l" r="r" t="t"/>
            <a:pathLst>
              <a:path extrusionOk="0" h="830115" w="607635">
                <a:moveTo>
                  <a:pt x="519502" y="23947"/>
                </a:moveTo>
                <a:cubicBezTo>
                  <a:pt x="416632" y="232545"/>
                  <a:pt x="333765" y="449715"/>
                  <a:pt x="273757" y="674505"/>
                </a:cubicBezTo>
                <a:cubicBezTo>
                  <a:pt x="208035" y="581160"/>
                  <a:pt x="147075" y="485910"/>
                  <a:pt x="88972" y="387803"/>
                </a:cubicBezTo>
                <a:cubicBezTo>
                  <a:pt x="57540" y="335415"/>
                  <a:pt x="-24375" y="383040"/>
                  <a:pt x="7057" y="435428"/>
                </a:cubicBezTo>
                <a:cubicBezTo>
                  <a:pt x="83257" y="564015"/>
                  <a:pt x="165172" y="687840"/>
                  <a:pt x="253755" y="807855"/>
                </a:cubicBezTo>
                <a:cubicBezTo>
                  <a:pt x="276615" y="838335"/>
                  <a:pt x="330907" y="840240"/>
                  <a:pt x="340432" y="796425"/>
                </a:cubicBezTo>
                <a:cubicBezTo>
                  <a:pt x="400440" y="545918"/>
                  <a:pt x="487117" y="303030"/>
                  <a:pt x="602370" y="71572"/>
                </a:cubicBezTo>
                <a:cubicBezTo>
                  <a:pt x="629040" y="17280"/>
                  <a:pt x="547125" y="-30345"/>
                  <a:pt x="519502" y="239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24"/>
          <p:cNvSpPr/>
          <p:nvPr/>
        </p:nvSpPr>
        <p:spPr>
          <a:xfrm>
            <a:off x="9143641" y="2964423"/>
            <a:ext cx="271917" cy="371476"/>
          </a:xfrm>
          <a:custGeom>
            <a:rect b="b" l="l" r="r" t="t"/>
            <a:pathLst>
              <a:path extrusionOk="0" h="830115" w="607635">
                <a:moveTo>
                  <a:pt x="519502" y="23947"/>
                </a:moveTo>
                <a:cubicBezTo>
                  <a:pt x="416632" y="232545"/>
                  <a:pt x="333765" y="449715"/>
                  <a:pt x="273757" y="674505"/>
                </a:cubicBezTo>
                <a:cubicBezTo>
                  <a:pt x="208035" y="581160"/>
                  <a:pt x="147075" y="485910"/>
                  <a:pt x="88972" y="387803"/>
                </a:cubicBezTo>
                <a:cubicBezTo>
                  <a:pt x="57540" y="335415"/>
                  <a:pt x="-24375" y="383040"/>
                  <a:pt x="7057" y="435428"/>
                </a:cubicBezTo>
                <a:cubicBezTo>
                  <a:pt x="83257" y="564015"/>
                  <a:pt x="165172" y="687840"/>
                  <a:pt x="253755" y="807855"/>
                </a:cubicBezTo>
                <a:cubicBezTo>
                  <a:pt x="276615" y="838335"/>
                  <a:pt x="330907" y="840240"/>
                  <a:pt x="340432" y="796425"/>
                </a:cubicBezTo>
                <a:cubicBezTo>
                  <a:pt x="400440" y="545918"/>
                  <a:pt x="487117" y="303030"/>
                  <a:pt x="602370" y="71572"/>
                </a:cubicBezTo>
                <a:cubicBezTo>
                  <a:pt x="629040" y="17280"/>
                  <a:pt x="547125" y="-30345"/>
                  <a:pt x="519502" y="239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1" name="Google Shape;671;p15"/>
          <p:cNvGraphicFramePr/>
          <p:nvPr/>
        </p:nvGraphicFramePr>
        <p:xfrm>
          <a:off x="2145935" y="30089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{6B196866-BCEF-42AD-BDB8-ECB5219238BA}</a:tableStyleId>
              </a:tblPr>
              <a:tblGrid>
                <a:gridCol w="2270800"/>
                <a:gridCol w="5845625"/>
              </a:tblGrid>
              <a:tr h="92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3200" u="none" cap="none" strike="noStrike">
                          <a:solidFill>
                            <a:srgbClr val="2E2D2E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1 pm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400">
                          <a:solidFill>
                            <a:srgbClr val="2E2D2E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We will talk about this first.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3200">
                          <a:solidFill>
                            <a:srgbClr val="2E2D2E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2 pm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400">
                          <a:solidFill>
                            <a:srgbClr val="2E2D2E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We will talk about this second.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3200">
                          <a:solidFill>
                            <a:srgbClr val="2E2D2E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3 pm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400">
                          <a:solidFill>
                            <a:srgbClr val="2E2D2E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We will talk about this third.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3200">
                          <a:solidFill>
                            <a:srgbClr val="2E2D2E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4 pm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400">
                          <a:solidFill>
                            <a:srgbClr val="2E2D2E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We will talk about this last.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2" name="Google Shape;672;p15"/>
          <p:cNvSpPr txBox="1"/>
          <p:nvPr/>
        </p:nvSpPr>
        <p:spPr>
          <a:xfrm>
            <a:off x="2022035" y="1616924"/>
            <a:ext cx="60352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6000" u="none" cap="none" strike="noStrike">
                <a:solidFill>
                  <a:srgbClr val="F3AE48"/>
                </a:solidFill>
                <a:latin typeface="Amatic SC"/>
                <a:ea typeface="Amatic SC"/>
                <a:cs typeface="Amatic SC"/>
                <a:sym typeface="Amatic SC"/>
              </a:rPr>
              <a:t>ADD YOUR TITLE HERE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6"/>
          <p:cNvSpPr txBox="1"/>
          <p:nvPr/>
        </p:nvSpPr>
        <p:spPr>
          <a:xfrm>
            <a:off x="645518" y="702523"/>
            <a:ext cx="60352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6000">
                <a:solidFill>
                  <a:srgbClr val="F3AE48"/>
                </a:solidFill>
                <a:latin typeface="Amatic SC"/>
                <a:ea typeface="Amatic SC"/>
                <a:cs typeface="Amatic SC"/>
                <a:sym typeface="Amatic SC"/>
              </a:rPr>
              <a:t>ADD YOUR TITLE HERE</a:t>
            </a:r>
            <a:endParaRPr/>
          </a:p>
        </p:txBody>
      </p:sp>
      <p:sp>
        <p:nvSpPr>
          <p:cNvPr id="678" name="Google Shape;678;p16"/>
          <p:cNvSpPr txBox="1"/>
          <p:nvPr/>
        </p:nvSpPr>
        <p:spPr>
          <a:xfrm>
            <a:off x="2472611" y="2564432"/>
            <a:ext cx="7389845" cy="242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AE48"/>
              </a:buClr>
              <a:buSzPts val="2800"/>
              <a:buFont typeface="Arial"/>
              <a:buNone/>
            </a:pPr>
            <a:r>
              <a:rPr lang="es-ES" sz="2800">
                <a:solidFill>
                  <a:srgbClr val="F3AE48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Lorem ipsum dolor sit amet, consectetuer adipiscing elit. Aenean commodo ligula eget dolor. Aenean massa. Cum sociis natoque penatibus et magnis dis parturient montes, nascetur ridiculus mus.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7"/>
          <p:cNvSpPr txBox="1"/>
          <p:nvPr/>
        </p:nvSpPr>
        <p:spPr>
          <a:xfrm>
            <a:off x="645518" y="702523"/>
            <a:ext cx="60352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6000">
                <a:solidFill>
                  <a:srgbClr val="F3AE48"/>
                </a:solidFill>
                <a:latin typeface="Amatic SC"/>
                <a:ea typeface="Amatic SC"/>
                <a:cs typeface="Amatic SC"/>
                <a:sym typeface="Amatic SC"/>
              </a:rPr>
              <a:t>ADD YOUR TITLE HERE</a:t>
            </a:r>
            <a:endParaRPr/>
          </a:p>
        </p:txBody>
      </p:sp>
      <p:sp>
        <p:nvSpPr>
          <p:cNvPr id="684" name="Google Shape;684;p17"/>
          <p:cNvSpPr txBox="1"/>
          <p:nvPr/>
        </p:nvSpPr>
        <p:spPr>
          <a:xfrm>
            <a:off x="1559918" y="3587621"/>
            <a:ext cx="1537845" cy="2091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AE48"/>
              </a:buClr>
              <a:buSzPts val="2800"/>
              <a:buFont typeface="Arial"/>
              <a:buNone/>
            </a:pPr>
            <a:r>
              <a:rPr lang="es-ES" sz="2800">
                <a:solidFill>
                  <a:srgbClr val="F3AE48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Aenean commodo ligula eget dolor. </a:t>
            </a:r>
            <a:endParaRPr/>
          </a:p>
        </p:txBody>
      </p:sp>
      <p:sp>
        <p:nvSpPr>
          <p:cNvPr id="685" name="Google Shape;685;p17"/>
          <p:cNvSpPr txBox="1"/>
          <p:nvPr/>
        </p:nvSpPr>
        <p:spPr>
          <a:xfrm>
            <a:off x="3886349" y="3587621"/>
            <a:ext cx="1537845" cy="2091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AE48"/>
              </a:buClr>
              <a:buSzPts val="2800"/>
              <a:buFont typeface="Arial"/>
              <a:buNone/>
            </a:pPr>
            <a:r>
              <a:rPr lang="es-ES" sz="2800">
                <a:solidFill>
                  <a:srgbClr val="F3AE48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Aenean commodo ligula eget dolor. </a:t>
            </a:r>
            <a:endParaRPr/>
          </a:p>
        </p:txBody>
      </p:sp>
      <p:sp>
        <p:nvSpPr>
          <p:cNvPr id="686" name="Google Shape;686;p17"/>
          <p:cNvSpPr txBox="1"/>
          <p:nvPr/>
        </p:nvSpPr>
        <p:spPr>
          <a:xfrm>
            <a:off x="6256326" y="3587621"/>
            <a:ext cx="1537845" cy="2091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AE48"/>
              </a:buClr>
              <a:buSzPts val="2800"/>
              <a:buFont typeface="Arial"/>
              <a:buNone/>
            </a:pPr>
            <a:r>
              <a:rPr lang="es-ES" sz="2800">
                <a:solidFill>
                  <a:srgbClr val="F3AE48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Aenean commodo ligula eget dolor. </a:t>
            </a:r>
            <a:endParaRPr/>
          </a:p>
        </p:txBody>
      </p:sp>
      <p:sp>
        <p:nvSpPr>
          <p:cNvPr id="687" name="Google Shape;687;p17"/>
          <p:cNvSpPr txBox="1"/>
          <p:nvPr/>
        </p:nvSpPr>
        <p:spPr>
          <a:xfrm>
            <a:off x="8582757" y="3587621"/>
            <a:ext cx="1537845" cy="2091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AE48"/>
              </a:buClr>
              <a:buSzPts val="2800"/>
              <a:buFont typeface="Arial"/>
              <a:buNone/>
            </a:pPr>
            <a:r>
              <a:rPr lang="es-ES" sz="2800">
                <a:solidFill>
                  <a:srgbClr val="F3AE48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Aenean commodo ligula eget dolor.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8"/>
          <p:cNvSpPr txBox="1"/>
          <p:nvPr/>
        </p:nvSpPr>
        <p:spPr>
          <a:xfrm>
            <a:off x="645518" y="702523"/>
            <a:ext cx="60352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6000">
                <a:solidFill>
                  <a:srgbClr val="F3AE48"/>
                </a:solidFill>
                <a:latin typeface="Amatic SC"/>
                <a:ea typeface="Amatic SC"/>
                <a:cs typeface="Amatic SC"/>
                <a:sym typeface="Amatic SC"/>
              </a:rPr>
              <a:t>ADD YOUR TITLE HERE</a:t>
            </a:r>
            <a:endParaRPr/>
          </a:p>
        </p:txBody>
      </p:sp>
      <p:sp>
        <p:nvSpPr>
          <p:cNvPr id="693" name="Google Shape;693;p18"/>
          <p:cNvSpPr txBox="1"/>
          <p:nvPr/>
        </p:nvSpPr>
        <p:spPr>
          <a:xfrm>
            <a:off x="925436" y="2383228"/>
            <a:ext cx="4441373" cy="2091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AE48"/>
              </a:buClr>
              <a:buSzPts val="2800"/>
              <a:buFont typeface="Arial"/>
              <a:buNone/>
            </a:pPr>
            <a:r>
              <a:rPr lang="es-ES" sz="2800">
                <a:solidFill>
                  <a:srgbClr val="F3AE48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Lorem ipsum dolor sit amet, consectetuer adipiscing elit. Aenean commodo ligula eget dolor. </a:t>
            </a:r>
            <a:endParaRPr/>
          </a:p>
        </p:txBody>
      </p:sp>
      <p:sp>
        <p:nvSpPr>
          <p:cNvPr id="694" name="Google Shape;694;p18"/>
          <p:cNvSpPr txBox="1"/>
          <p:nvPr/>
        </p:nvSpPr>
        <p:spPr>
          <a:xfrm>
            <a:off x="6358964" y="1811762"/>
            <a:ext cx="4441373" cy="3416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AE48"/>
              </a:buClr>
              <a:buSzPts val="2800"/>
              <a:buFont typeface="Arial"/>
              <a:buNone/>
            </a:pPr>
            <a:r>
              <a:rPr lang="es-ES" sz="2800">
                <a:solidFill>
                  <a:srgbClr val="F3AE48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Lorem ipsum dolor sit amet, consectetuer adipiscing elit. Aenean commodo ligula eget dolor. Aenean massa. Cum sociis natoque penatibus et magnis dis parturient montes, nascetur ridiculus mus.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9"/>
          <p:cNvSpPr txBox="1"/>
          <p:nvPr/>
        </p:nvSpPr>
        <p:spPr>
          <a:xfrm>
            <a:off x="1603861" y="1989937"/>
            <a:ext cx="5062410" cy="2091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AE48"/>
              </a:buClr>
              <a:buSzPts val="2800"/>
              <a:buFont typeface="Arial"/>
              <a:buNone/>
            </a:pPr>
            <a:r>
              <a:rPr lang="es-ES" sz="2800">
                <a:solidFill>
                  <a:srgbClr val="F3AE48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Lorem ipsum dolor sit amet, consectetuer adipiscing elit. Aenean commodo ligula eget dolor.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0"/>
          <p:cNvSpPr txBox="1"/>
          <p:nvPr/>
        </p:nvSpPr>
        <p:spPr>
          <a:xfrm>
            <a:off x="547196" y="486213"/>
            <a:ext cx="60352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6000">
                <a:solidFill>
                  <a:srgbClr val="F3AE48"/>
                </a:solidFill>
                <a:latin typeface="Amatic SC"/>
                <a:ea typeface="Amatic SC"/>
                <a:cs typeface="Amatic SC"/>
                <a:sym typeface="Amatic SC"/>
              </a:rPr>
              <a:t>ADD YOUR TITLE HERE</a:t>
            </a:r>
            <a:endParaRPr/>
          </a:p>
        </p:txBody>
      </p:sp>
      <p:sp>
        <p:nvSpPr>
          <p:cNvPr id="705" name="Google Shape;705;p20"/>
          <p:cNvSpPr txBox="1"/>
          <p:nvPr/>
        </p:nvSpPr>
        <p:spPr>
          <a:xfrm>
            <a:off x="2159686" y="2181608"/>
            <a:ext cx="2353321" cy="1131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s-ES" sz="2400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Aenean commodo ligula eget dolor. </a:t>
            </a:r>
            <a:endParaRPr/>
          </a:p>
        </p:txBody>
      </p:sp>
      <p:sp>
        <p:nvSpPr>
          <p:cNvPr id="706" name="Google Shape;706;p20"/>
          <p:cNvSpPr txBox="1"/>
          <p:nvPr/>
        </p:nvSpPr>
        <p:spPr>
          <a:xfrm>
            <a:off x="5306010" y="2181608"/>
            <a:ext cx="2353321" cy="1131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s-ES" sz="2400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Aenean commodo ligula eget dolor. </a:t>
            </a:r>
            <a:endParaRPr/>
          </a:p>
        </p:txBody>
      </p:sp>
      <p:sp>
        <p:nvSpPr>
          <p:cNvPr id="707" name="Google Shape;707;p20"/>
          <p:cNvSpPr txBox="1"/>
          <p:nvPr/>
        </p:nvSpPr>
        <p:spPr>
          <a:xfrm>
            <a:off x="8319597" y="2297137"/>
            <a:ext cx="2353321" cy="1131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s-ES" sz="2400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Aenean commodo ligula eget dolor. </a:t>
            </a:r>
            <a:endParaRPr/>
          </a:p>
        </p:txBody>
      </p:sp>
      <p:sp>
        <p:nvSpPr>
          <p:cNvPr id="708" name="Google Shape;708;p20"/>
          <p:cNvSpPr txBox="1"/>
          <p:nvPr/>
        </p:nvSpPr>
        <p:spPr>
          <a:xfrm>
            <a:off x="2159686" y="4772408"/>
            <a:ext cx="2353321" cy="1131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s-ES" sz="2400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Aenean commodo ligula eget dolor. </a:t>
            </a:r>
            <a:endParaRPr/>
          </a:p>
        </p:txBody>
      </p:sp>
      <p:sp>
        <p:nvSpPr>
          <p:cNvPr id="709" name="Google Shape;709;p20"/>
          <p:cNvSpPr txBox="1"/>
          <p:nvPr/>
        </p:nvSpPr>
        <p:spPr>
          <a:xfrm>
            <a:off x="5306010" y="4772408"/>
            <a:ext cx="2353321" cy="1131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s-ES" sz="2400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Aenean commodo ligula eget dolor. </a:t>
            </a:r>
            <a:endParaRPr/>
          </a:p>
        </p:txBody>
      </p:sp>
      <p:sp>
        <p:nvSpPr>
          <p:cNvPr id="710" name="Google Shape;710;p20"/>
          <p:cNvSpPr txBox="1"/>
          <p:nvPr/>
        </p:nvSpPr>
        <p:spPr>
          <a:xfrm>
            <a:off x="8319597" y="4887937"/>
            <a:ext cx="2353321" cy="1131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s-ES" sz="2400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Aenean commodo ligula eget dolor.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1"/>
          <p:cNvSpPr txBox="1"/>
          <p:nvPr/>
        </p:nvSpPr>
        <p:spPr>
          <a:xfrm>
            <a:off x="2857776" y="2344510"/>
            <a:ext cx="60352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6000">
                <a:solidFill>
                  <a:srgbClr val="F3AE48"/>
                </a:solidFill>
                <a:latin typeface="Amatic SC"/>
                <a:ea typeface="Amatic SC"/>
                <a:cs typeface="Amatic SC"/>
                <a:sym typeface="Amatic SC"/>
              </a:rPr>
              <a:t>ADD YOUR TEXT HERE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2"/>
          <p:cNvSpPr txBox="1"/>
          <p:nvPr/>
        </p:nvSpPr>
        <p:spPr>
          <a:xfrm>
            <a:off x="645518" y="702523"/>
            <a:ext cx="60352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6000">
                <a:solidFill>
                  <a:srgbClr val="F3AE48"/>
                </a:solidFill>
                <a:latin typeface="Amatic SC"/>
                <a:ea typeface="Amatic SC"/>
                <a:cs typeface="Amatic SC"/>
                <a:sym typeface="Amatic SC"/>
              </a:rPr>
              <a:t>ADD YOUR TITLE HERE</a:t>
            </a:r>
            <a:endParaRPr/>
          </a:p>
        </p:txBody>
      </p:sp>
      <p:sp>
        <p:nvSpPr>
          <p:cNvPr id="721" name="Google Shape;721;p22"/>
          <p:cNvSpPr txBox="1"/>
          <p:nvPr/>
        </p:nvSpPr>
        <p:spPr>
          <a:xfrm>
            <a:off x="645518" y="2383228"/>
            <a:ext cx="3478613" cy="2091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AE48"/>
              </a:buClr>
              <a:buSzPts val="2800"/>
              <a:buFont typeface="Arial"/>
              <a:buNone/>
            </a:pPr>
            <a:r>
              <a:rPr lang="es-ES" sz="2800">
                <a:solidFill>
                  <a:srgbClr val="F3AE48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Lorem ipsum dolor sit amet, consectetuer adipiscing elit. Aenean commodo ligula eget dolor. </a:t>
            </a:r>
            <a:endParaRPr/>
          </a:p>
        </p:txBody>
      </p:sp>
      <p:sp>
        <p:nvSpPr>
          <p:cNvPr id="722" name="Google Shape;722;p22"/>
          <p:cNvSpPr txBox="1"/>
          <p:nvPr/>
        </p:nvSpPr>
        <p:spPr>
          <a:xfrm>
            <a:off x="4356694" y="2383227"/>
            <a:ext cx="3478613" cy="2091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AE48"/>
              </a:buClr>
              <a:buSzPts val="2800"/>
              <a:buFont typeface="Arial"/>
              <a:buNone/>
            </a:pPr>
            <a:r>
              <a:rPr lang="es-ES" sz="2800">
                <a:solidFill>
                  <a:srgbClr val="F3AE48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Lorem ipsum dolor sit amet, consectetuer adipiscing elit. Aenean commodo ligula eget dolor. </a:t>
            </a:r>
            <a:endParaRPr/>
          </a:p>
        </p:txBody>
      </p:sp>
      <p:sp>
        <p:nvSpPr>
          <p:cNvPr id="723" name="Google Shape;723;p22"/>
          <p:cNvSpPr txBox="1"/>
          <p:nvPr/>
        </p:nvSpPr>
        <p:spPr>
          <a:xfrm>
            <a:off x="8067871" y="2383228"/>
            <a:ext cx="3478613" cy="2091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AE48"/>
              </a:buClr>
              <a:buSzPts val="2800"/>
              <a:buFont typeface="Arial"/>
              <a:buNone/>
            </a:pPr>
            <a:r>
              <a:rPr lang="es-ES" sz="2800">
                <a:solidFill>
                  <a:srgbClr val="F3AE48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Lorem ipsum dolor sit amet, consectetuer adipiscing elit. Aenean commodo ligula eget dolor.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0082_Juana_Template_SlidesMani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