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Poppins"/>
      <p:regular r:id="rId23"/>
      <p:bold r:id="rId24"/>
      <p:italic r:id="rId25"/>
      <p:boldItalic r:id="rId26"/>
    </p:embeddedFont>
    <p:embeddedFont>
      <p:font typeface="Barlow Condensed"/>
      <p:regular r:id="rId27"/>
      <p:bold r:id="rId28"/>
      <p:italic r:id="rId29"/>
      <p:boldItalic r:id="rId30"/>
    </p:embeddedFont>
    <p:embeddedFont>
      <p:font typeface="Barlow"/>
      <p:regular r:id="rId31"/>
      <p:bold r:id="rId32"/>
      <p:italic r:id="rId33"/>
      <p:boldItalic r:id="rId34"/>
    </p:embeddedFont>
    <p:embeddedFont>
      <p:font typeface="Barlow Semi Condensed SemiBold"/>
      <p:regular r:id="rId35"/>
      <p:bold r:id="rId36"/>
      <p:italic r:id="rId37"/>
      <p:boldItalic r:id="rId38"/>
    </p:embeddedFont>
    <p:embeddedFont>
      <p:font typeface="Homemade Appl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BarlowCondensed-bold.fntdata"/><Relationship Id="rId27" Type="http://schemas.openxmlformats.org/officeDocument/2006/relationships/font" Target="fonts/Barlow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regular.fntdata"/><Relationship Id="rId30" Type="http://schemas.openxmlformats.org/officeDocument/2006/relationships/font" Target="fonts/BarlowCondensed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-italic.fntdata"/><Relationship Id="rId10" Type="http://schemas.openxmlformats.org/officeDocument/2006/relationships/slide" Target="slides/slide5.xml"/><Relationship Id="rId32" Type="http://schemas.openxmlformats.org/officeDocument/2006/relationships/font" Target="fonts/Barlow-bold.fntdata"/><Relationship Id="rId13" Type="http://schemas.openxmlformats.org/officeDocument/2006/relationships/slide" Target="slides/slide8.xml"/><Relationship Id="rId35" Type="http://schemas.openxmlformats.org/officeDocument/2006/relationships/font" Target="fonts/BarlowSemiCondensedSemiBold-regular.fntdata"/><Relationship Id="rId12" Type="http://schemas.openxmlformats.org/officeDocument/2006/relationships/slide" Target="slides/slide7.xml"/><Relationship Id="rId34" Type="http://schemas.openxmlformats.org/officeDocument/2006/relationships/font" Target="fonts/Barlow-boldItalic.fntdata"/><Relationship Id="rId15" Type="http://schemas.openxmlformats.org/officeDocument/2006/relationships/slide" Target="slides/slide10.xml"/><Relationship Id="rId37" Type="http://schemas.openxmlformats.org/officeDocument/2006/relationships/font" Target="fonts/BarlowSemiCondensedSemiBold-italic.fntdata"/><Relationship Id="rId14" Type="http://schemas.openxmlformats.org/officeDocument/2006/relationships/slide" Target="slides/slide9.xml"/><Relationship Id="rId36" Type="http://schemas.openxmlformats.org/officeDocument/2006/relationships/font" Target="fonts/BarlowSemiCondensedSemiBold-bold.fntdata"/><Relationship Id="rId17" Type="http://schemas.openxmlformats.org/officeDocument/2006/relationships/slide" Target="slides/slide12.xml"/><Relationship Id="rId39" Type="http://schemas.openxmlformats.org/officeDocument/2006/relationships/font" Target="fonts/HomemadeApple-regular.fntdata"/><Relationship Id="rId16" Type="http://schemas.openxmlformats.org/officeDocument/2006/relationships/slide" Target="slides/slide11.xml"/><Relationship Id="rId38" Type="http://schemas.openxmlformats.org/officeDocument/2006/relationships/font" Target="fonts/BarlowSemiCondensed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fd8ccc01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fd8ccc01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6fd8ccc017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6fd8ccc01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fd8ccc017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fd8ccc017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fd8ccc017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fd8ccc017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6fd8ccc01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6fd8ccc01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6fd8ccc017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6fd8ccc017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6fda0906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6fda0906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6fd8ccc01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6fd8ccc01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fd8ccc01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fd8ccc01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fd8ccc01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fd8ccc01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fd8ccc01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6fd8ccc01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fd8ccc01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6fd8ccc01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fd8ccc0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fd8ccc0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fd8ccc01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fd8ccc01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fd8ccc01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fd8ccc01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fd8ccc01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6fd8ccc01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5.png"/><Relationship Id="rId12" Type="http://schemas.openxmlformats.org/officeDocument/2006/relationships/image" Target="../media/image3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5002300" y="-89649"/>
            <a:ext cx="7189800" cy="368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-8570502">
            <a:off x="6123522" y="276626"/>
            <a:ext cx="3279347" cy="2411105"/>
          </a:xfrm>
          <a:custGeom>
            <a:rect b="b" l="l" r="r" t="t"/>
            <a:pathLst>
              <a:path extrusionOk="0" h="4226027" w="5502190">
                <a:moveTo>
                  <a:pt x="3032484" y="99"/>
                </a:moveTo>
                <a:cubicBezTo>
                  <a:pt x="2717679" y="-6626"/>
                  <a:pt x="2231544" y="330681"/>
                  <a:pt x="1984537" y="512300"/>
                </a:cubicBezTo>
                <a:cubicBezTo>
                  <a:pt x="1737530" y="693919"/>
                  <a:pt x="1680100" y="923234"/>
                  <a:pt x="1550442" y="1089812"/>
                </a:cubicBezTo>
                <a:cubicBezTo>
                  <a:pt x="1420784" y="1256390"/>
                  <a:pt x="1387564" y="1458429"/>
                  <a:pt x="1206589" y="1511769"/>
                </a:cubicBezTo>
                <a:cubicBezTo>
                  <a:pt x="946557" y="1587969"/>
                  <a:pt x="687477" y="1339367"/>
                  <a:pt x="417919" y="1369847"/>
                </a:cubicBezTo>
                <a:cubicBezTo>
                  <a:pt x="176937" y="1397469"/>
                  <a:pt x="12154" y="1649882"/>
                  <a:pt x="725" y="1891817"/>
                </a:cubicBezTo>
                <a:cubicBezTo>
                  <a:pt x="-9753" y="2133752"/>
                  <a:pt x="95022" y="2365209"/>
                  <a:pt x="204560" y="2581427"/>
                </a:cubicBezTo>
                <a:cubicBezTo>
                  <a:pt x="346482" y="2860509"/>
                  <a:pt x="517932" y="3151974"/>
                  <a:pt x="802730" y="3283419"/>
                </a:cubicBezTo>
                <a:cubicBezTo>
                  <a:pt x="1023710" y="3385337"/>
                  <a:pt x="1278980" y="3375812"/>
                  <a:pt x="1514247" y="3438677"/>
                </a:cubicBezTo>
                <a:cubicBezTo>
                  <a:pt x="1731417" y="3496779"/>
                  <a:pt x="1931442" y="3620604"/>
                  <a:pt x="2080985" y="3788244"/>
                </a:cubicBezTo>
                <a:cubicBezTo>
                  <a:pt x="2192427" y="3913022"/>
                  <a:pt x="2278152" y="4063517"/>
                  <a:pt x="2414360" y="4161624"/>
                </a:cubicBezTo>
                <a:cubicBezTo>
                  <a:pt x="2652485" y="4334027"/>
                  <a:pt x="2956246" y="4112170"/>
                  <a:pt x="3206840" y="4053992"/>
                </a:cubicBezTo>
                <a:cubicBezTo>
                  <a:pt x="3457434" y="3995814"/>
                  <a:pt x="3669154" y="3946463"/>
                  <a:pt x="3917924" y="3812556"/>
                </a:cubicBezTo>
                <a:cubicBezTo>
                  <a:pt x="4166694" y="3678649"/>
                  <a:pt x="4469509" y="3461215"/>
                  <a:pt x="4699460" y="3250549"/>
                </a:cubicBezTo>
                <a:cubicBezTo>
                  <a:pt x="4929411" y="3039883"/>
                  <a:pt x="5155708" y="2827639"/>
                  <a:pt x="5297630" y="2548557"/>
                </a:cubicBezTo>
                <a:cubicBezTo>
                  <a:pt x="5407168" y="2332339"/>
                  <a:pt x="5511943" y="2100882"/>
                  <a:pt x="5501465" y="1858947"/>
                </a:cubicBezTo>
                <a:cubicBezTo>
                  <a:pt x="5490036" y="1617012"/>
                  <a:pt x="5271905" y="1470195"/>
                  <a:pt x="5084271" y="1336977"/>
                </a:cubicBezTo>
                <a:cubicBezTo>
                  <a:pt x="4896637" y="1203759"/>
                  <a:pt x="4577479" y="1190357"/>
                  <a:pt x="4375662" y="1059636"/>
                </a:cubicBezTo>
                <a:cubicBezTo>
                  <a:pt x="4173845" y="928915"/>
                  <a:pt x="3935278" y="730765"/>
                  <a:pt x="3873366" y="552648"/>
                </a:cubicBezTo>
                <a:cubicBezTo>
                  <a:pt x="3709161" y="325905"/>
                  <a:pt x="3347289" y="6824"/>
                  <a:pt x="3032484" y="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3400" y="-604100"/>
            <a:ext cx="11221505" cy="7962137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8570502">
            <a:off x="9105372" y="3053688"/>
            <a:ext cx="3279347" cy="2411105"/>
          </a:xfrm>
          <a:custGeom>
            <a:rect b="b" l="l" r="r" t="t"/>
            <a:pathLst>
              <a:path extrusionOk="0" h="4226027" w="5502190">
                <a:moveTo>
                  <a:pt x="3032484" y="99"/>
                </a:moveTo>
                <a:cubicBezTo>
                  <a:pt x="2717679" y="-6626"/>
                  <a:pt x="2231544" y="330681"/>
                  <a:pt x="1984537" y="512300"/>
                </a:cubicBezTo>
                <a:cubicBezTo>
                  <a:pt x="1737530" y="693919"/>
                  <a:pt x="1680100" y="923234"/>
                  <a:pt x="1550442" y="1089812"/>
                </a:cubicBezTo>
                <a:cubicBezTo>
                  <a:pt x="1420784" y="1256390"/>
                  <a:pt x="1387564" y="1458429"/>
                  <a:pt x="1206589" y="1511769"/>
                </a:cubicBezTo>
                <a:cubicBezTo>
                  <a:pt x="946557" y="1587969"/>
                  <a:pt x="687477" y="1339367"/>
                  <a:pt x="417919" y="1369847"/>
                </a:cubicBezTo>
                <a:cubicBezTo>
                  <a:pt x="176937" y="1397469"/>
                  <a:pt x="12154" y="1649882"/>
                  <a:pt x="725" y="1891817"/>
                </a:cubicBezTo>
                <a:cubicBezTo>
                  <a:pt x="-9753" y="2133752"/>
                  <a:pt x="95022" y="2365209"/>
                  <a:pt x="204560" y="2581427"/>
                </a:cubicBezTo>
                <a:cubicBezTo>
                  <a:pt x="346482" y="2860509"/>
                  <a:pt x="517932" y="3151974"/>
                  <a:pt x="802730" y="3283419"/>
                </a:cubicBezTo>
                <a:cubicBezTo>
                  <a:pt x="1023710" y="3385337"/>
                  <a:pt x="1278980" y="3375812"/>
                  <a:pt x="1514247" y="3438677"/>
                </a:cubicBezTo>
                <a:cubicBezTo>
                  <a:pt x="1731417" y="3496779"/>
                  <a:pt x="1931442" y="3620604"/>
                  <a:pt x="2080985" y="3788244"/>
                </a:cubicBezTo>
                <a:cubicBezTo>
                  <a:pt x="2192427" y="3913022"/>
                  <a:pt x="2278152" y="4063517"/>
                  <a:pt x="2414360" y="4161624"/>
                </a:cubicBezTo>
                <a:cubicBezTo>
                  <a:pt x="2652485" y="4334027"/>
                  <a:pt x="2956246" y="4112170"/>
                  <a:pt x="3206840" y="4053992"/>
                </a:cubicBezTo>
                <a:cubicBezTo>
                  <a:pt x="3457434" y="3995814"/>
                  <a:pt x="3669154" y="3946463"/>
                  <a:pt x="3917924" y="3812556"/>
                </a:cubicBezTo>
                <a:cubicBezTo>
                  <a:pt x="4166694" y="3678649"/>
                  <a:pt x="4469509" y="3461215"/>
                  <a:pt x="4699460" y="3250549"/>
                </a:cubicBezTo>
                <a:cubicBezTo>
                  <a:pt x="4929411" y="3039883"/>
                  <a:pt x="5155708" y="2827639"/>
                  <a:pt x="5297630" y="2548557"/>
                </a:cubicBezTo>
                <a:cubicBezTo>
                  <a:pt x="5407168" y="2332339"/>
                  <a:pt x="5511943" y="2100882"/>
                  <a:pt x="5501465" y="1858947"/>
                </a:cubicBezTo>
                <a:cubicBezTo>
                  <a:pt x="5490036" y="1617012"/>
                  <a:pt x="5271905" y="1470195"/>
                  <a:pt x="5084271" y="1336977"/>
                </a:cubicBezTo>
                <a:cubicBezTo>
                  <a:pt x="4896637" y="1203759"/>
                  <a:pt x="4577479" y="1190357"/>
                  <a:pt x="4375662" y="1059636"/>
                </a:cubicBezTo>
                <a:cubicBezTo>
                  <a:pt x="4173845" y="928915"/>
                  <a:pt x="3935278" y="730765"/>
                  <a:pt x="3873366" y="552648"/>
                </a:cubicBezTo>
                <a:cubicBezTo>
                  <a:pt x="3709161" y="325905"/>
                  <a:pt x="3347289" y="6824"/>
                  <a:pt x="3032484" y="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-1662900">
            <a:off x="2030593" y="2418765"/>
            <a:ext cx="6743551" cy="4172739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562225" y="1719263"/>
            <a:ext cx="6986700" cy="3681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 rot="10280301">
            <a:off x="-54562" y="4650336"/>
            <a:ext cx="2248038" cy="2349087"/>
            <a:chOff x="1219199" y="2085764"/>
            <a:chExt cx="2248026" cy="2349075"/>
          </a:xfrm>
        </p:grpSpPr>
        <p:sp>
          <p:nvSpPr>
            <p:cNvPr id="19" name="Google Shape;19;p2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" name="Google Shape;31;p2"/>
          <p:cNvCxnSpPr/>
          <p:nvPr/>
        </p:nvCxnSpPr>
        <p:spPr>
          <a:xfrm>
            <a:off x="1972238" y="1482165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2"/>
          <p:cNvCxnSpPr/>
          <p:nvPr/>
        </p:nvCxnSpPr>
        <p:spPr>
          <a:xfrm>
            <a:off x="5590991" y="5638801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" name="Google Shape;33;p2"/>
          <p:cNvCxnSpPr/>
          <p:nvPr/>
        </p:nvCxnSpPr>
        <p:spPr>
          <a:xfrm rot="-5400000">
            <a:off x="8166262" y="4311436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2"/>
          <p:cNvCxnSpPr/>
          <p:nvPr/>
        </p:nvCxnSpPr>
        <p:spPr>
          <a:xfrm rot="-5400000">
            <a:off x="710615" y="2826283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2"/>
          <p:cNvSpPr/>
          <p:nvPr/>
        </p:nvSpPr>
        <p:spPr>
          <a:xfrm>
            <a:off x="-500529" y="-677867"/>
            <a:ext cx="4004711" cy="48764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-1149775" y="-3421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-997375" y="-1897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-844975" y="-373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10153501" y="2849039"/>
            <a:ext cx="2437255" cy="2244038"/>
            <a:chOff x="4876277" y="2305179"/>
            <a:chExt cx="2437255" cy="2244038"/>
          </a:xfrm>
        </p:grpSpPr>
        <p:sp>
          <p:nvSpPr>
            <p:cNvPr id="40" name="Google Shape;40;p2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9652874" y="-89649"/>
            <a:ext cx="2250905" cy="2349075"/>
            <a:chOff x="1219199" y="2085764"/>
            <a:chExt cx="2250905" cy="2349075"/>
          </a:xfrm>
        </p:grpSpPr>
        <p:sp>
          <p:nvSpPr>
            <p:cNvPr id="44" name="Google Shape;44;p2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10177290" y="5267968"/>
            <a:ext cx="1548196" cy="1240407"/>
            <a:chOff x="10177290" y="5267968"/>
            <a:chExt cx="1548196" cy="1240407"/>
          </a:xfrm>
        </p:grpSpPr>
        <p:sp>
          <p:nvSpPr>
            <p:cNvPr id="57" name="Google Shape;57;p2"/>
            <p:cNvSpPr/>
            <p:nvPr/>
          </p:nvSpPr>
          <p:spPr>
            <a:xfrm>
              <a:off x="10777725" y="5988729"/>
              <a:ext cx="387748" cy="519646"/>
            </a:xfrm>
            <a:custGeom>
              <a:rect b="b" l="l" r="r" t="t"/>
              <a:pathLst>
                <a:path extrusionOk="0" h="519646" w="387748">
                  <a:moveTo>
                    <a:pt x="188595" y="38466"/>
                  </a:moveTo>
                  <a:cubicBezTo>
                    <a:pt x="173355" y="-586"/>
                    <a:pt x="119063" y="-10111"/>
                    <a:pt x="82868" y="10844"/>
                  </a:cubicBezTo>
                  <a:cubicBezTo>
                    <a:pt x="46673" y="31799"/>
                    <a:pt x="28575" y="72756"/>
                    <a:pt x="19050" y="112761"/>
                  </a:cubicBezTo>
                  <a:cubicBezTo>
                    <a:pt x="-7620" y="225156"/>
                    <a:pt x="21908" y="349934"/>
                    <a:pt x="97155" y="437564"/>
                  </a:cubicBezTo>
                  <a:cubicBezTo>
                    <a:pt x="125730" y="471854"/>
                    <a:pt x="162878" y="501381"/>
                    <a:pt x="205740" y="513764"/>
                  </a:cubicBezTo>
                  <a:cubicBezTo>
                    <a:pt x="248603" y="526146"/>
                    <a:pt x="299085" y="519479"/>
                    <a:pt x="331470" y="488999"/>
                  </a:cubicBezTo>
                  <a:cubicBezTo>
                    <a:pt x="350520" y="471854"/>
                    <a:pt x="361950" y="448041"/>
                    <a:pt x="370523" y="424229"/>
                  </a:cubicBezTo>
                  <a:cubicBezTo>
                    <a:pt x="426720" y="270876"/>
                    <a:pt x="340043" y="80376"/>
                    <a:pt x="188595" y="22274"/>
                  </a:cubicBezTo>
                  <a:cubicBezTo>
                    <a:pt x="153353" y="8939"/>
                    <a:pt x="115253" y="1319"/>
                    <a:pt x="79058" y="9891"/>
                  </a:cubicBezTo>
                  <a:cubicBezTo>
                    <a:pt x="42863" y="18464"/>
                    <a:pt x="9525" y="45134"/>
                    <a:pt x="0" y="81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 rot="10438560">
              <a:off x="10512423" y="5289779"/>
              <a:ext cx="442826" cy="516183"/>
            </a:xfrm>
            <a:custGeom>
              <a:rect b="b" l="l" r="r" t="t"/>
              <a:pathLst>
                <a:path extrusionOk="0" h="515912" w="442594">
                  <a:moveTo>
                    <a:pt x="81055" y="37103"/>
                  </a:moveTo>
                  <a:cubicBezTo>
                    <a:pt x="50575" y="30435"/>
                    <a:pt x="21047" y="54248"/>
                    <a:pt x="8665" y="81871"/>
                  </a:cubicBezTo>
                  <a:cubicBezTo>
                    <a:pt x="-2765" y="110446"/>
                    <a:pt x="-860" y="142831"/>
                    <a:pt x="2950" y="173311"/>
                  </a:cubicBezTo>
                  <a:cubicBezTo>
                    <a:pt x="13427" y="263798"/>
                    <a:pt x="35335" y="357143"/>
                    <a:pt x="93437" y="427628"/>
                  </a:cubicBezTo>
                  <a:cubicBezTo>
                    <a:pt x="151540" y="498113"/>
                    <a:pt x="253457" y="539071"/>
                    <a:pt x="337277" y="501923"/>
                  </a:cubicBezTo>
                  <a:cubicBezTo>
                    <a:pt x="431575" y="460013"/>
                    <a:pt x="463960" y="333331"/>
                    <a:pt x="428717" y="236176"/>
                  </a:cubicBezTo>
                  <a:cubicBezTo>
                    <a:pt x="393475" y="139021"/>
                    <a:pt x="308702" y="69488"/>
                    <a:pt x="218215" y="19958"/>
                  </a:cubicBezTo>
                  <a:cubicBezTo>
                    <a:pt x="193450" y="6623"/>
                    <a:pt x="163922" y="-6712"/>
                    <a:pt x="138205" y="3766"/>
                  </a:cubicBezTo>
                  <a:cubicBezTo>
                    <a:pt x="117250" y="12338"/>
                    <a:pt x="104867" y="33293"/>
                    <a:pt x="94390" y="52343"/>
                  </a:cubicBezTo>
                  <a:cubicBezTo>
                    <a:pt x="68672" y="98063"/>
                    <a:pt x="42955" y="143783"/>
                    <a:pt x="16285" y="189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1305196" y="5530008"/>
              <a:ext cx="420290" cy="491773"/>
            </a:xfrm>
            <a:custGeom>
              <a:rect b="b" l="l" r="r" t="t"/>
              <a:pathLst>
                <a:path extrusionOk="0" h="491773" w="420290">
                  <a:moveTo>
                    <a:pt x="42029" y="138078"/>
                  </a:moveTo>
                  <a:cubicBezTo>
                    <a:pt x="53459" y="124742"/>
                    <a:pt x="25837" y="106645"/>
                    <a:pt x="12502" y="118075"/>
                  </a:cubicBezTo>
                  <a:cubicBezTo>
                    <a:pt x="-1786" y="129505"/>
                    <a:pt x="-833" y="149507"/>
                    <a:pt x="1072" y="167605"/>
                  </a:cubicBezTo>
                  <a:cubicBezTo>
                    <a:pt x="10597" y="263807"/>
                    <a:pt x="36314" y="363820"/>
                    <a:pt x="105847" y="431448"/>
                  </a:cubicBezTo>
                  <a:cubicBezTo>
                    <a:pt x="175379" y="499075"/>
                    <a:pt x="299204" y="517173"/>
                    <a:pt x="365879" y="447640"/>
                  </a:cubicBezTo>
                  <a:cubicBezTo>
                    <a:pt x="390644" y="421923"/>
                    <a:pt x="404932" y="388585"/>
                    <a:pt x="413504" y="354295"/>
                  </a:cubicBezTo>
                  <a:cubicBezTo>
                    <a:pt x="438269" y="244757"/>
                    <a:pt x="393502" y="123790"/>
                    <a:pt x="307777" y="51400"/>
                  </a:cubicBezTo>
                  <a:cubicBezTo>
                    <a:pt x="281107" y="28540"/>
                    <a:pt x="248722" y="9490"/>
                    <a:pt x="214432" y="2822"/>
                  </a:cubicBezTo>
                  <a:cubicBezTo>
                    <a:pt x="119182" y="-17180"/>
                    <a:pt x="18217" y="72355"/>
                    <a:pt x="25837" y="1695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0177290" y="5878132"/>
              <a:ext cx="427235" cy="584051"/>
            </a:xfrm>
            <a:custGeom>
              <a:rect b="b" l="l" r="r" t="t"/>
              <a:pathLst>
                <a:path extrusionOk="0" h="584051" w="427235">
                  <a:moveTo>
                    <a:pt x="76110" y="62890"/>
                  </a:moveTo>
                  <a:cubicBezTo>
                    <a:pt x="8483" y="111467"/>
                    <a:pt x="-8662" y="206717"/>
                    <a:pt x="3720" y="289585"/>
                  </a:cubicBezTo>
                  <a:cubicBezTo>
                    <a:pt x="15150" y="366737"/>
                    <a:pt x="48488" y="440080"/>
                    <a:pt x="97065" y="500087"/>
                  </a:cubicBezTo>
                  <a:cubicBezTo>
                    <a:pt x="135165" y="546760"/>
                    <a:pt x="188505" y="586765"/>
                    <a:pt x="248513" y="583907"/>
                  </a:cubicBezTo>
                  <a:cubicBezTo>
                    <a:pt x="289470" y="582002"/>
                    <a:pt x="326618" y="560095"/>
                    <a:pt x="355193" y="530567"/>
                  </a:cubicBezTo>
                  <a:cubicBezTo>
                    <a:pt x="424725" y="460082"/>
                    <a:pt x="442823" y="348640"/>
                    <a:pt x="414248" y="254342"/>
                  </a:cubicBezTo>
                  <a:cubicBezTo>
                    <a:pt x="385673" y="160045"/>
                    <a:pt x="316140" y="80987"/>
                    <a:pt x="234225" y="26695"/>
                  </a:cubicBezTo>
                  <a:cubicBezTo>
                    <a:pt x="214223" y="13360"/>
                    <a:pt x="192315" y="977"/>
                    <a:pt x="168503" y="25"/>
                  </a:cubicBezTo>
                  <a:cubicBezTo>
                    <a:pt x="131355" y="-928"/>
                    <a:pt x="98970" y="25742"/>
                    <a:pt x="81825" y="58127"/>
                  </a:cubicBezTo>
                  <a:cubicBezTo>
                    <a:pt x="64680" y="90512"/>
                    <a:pt x="60870" y="128612"/>
                    <a:pt x="57060" y="1648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2"/>
          <p:cNvSpPr txBox="1"/>
          <p:nvPr>
            <p:ph type="ctrTitle"/>
          </p:nvPr>
        </p:nvSpPr>
        <p:spPr>
          <a:xfrm>
            <a:off x="2814000" y="2024075"/>
            <a:ext cx="6549000" cy="20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62" name="Google Shape;62;p2"/>
          <p:cNvSpPr txBox="1"/>
          <p:nvPr>
            <p:ph idx="1" type="subTitle"/>
          </p:nvPr>
        </p:nvSpPr>
        <p:spPr>
          <a:xfrm>
            <a:off x="2814000" y="4083626"/>
            <a:ext cx="65490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11"/>
          <p:cNvSpPr txBox="1"/>
          <p:nvPr>
            <p:ph idx="1" type="subTitle"/>
          </p:nvPr>
        </p:nvSpPr>
        <p:spPr>
          <a:xfrm>
            <a:off x="287475" y="6083375"/>
            <a:ext cx="73707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CUSTOM_13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7" name="Google Shape;457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8" name="Google Shape;458;p12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Google Shape;459;p1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460" name="Google Shape;460;p1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461" name="Google Shape;461;p1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1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1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12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5" name="Google Shape;465;p1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itle and text">
  <p:cSld name="CUSTOM_5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 flipH="1">
            <a:off x="275508" y="5267968"/>
            <a:ext cx="988183" cy="1240407"/>
            <a:chOff x="10177290" y="5267968"/>
            <a:chExt cx="988183" cy="1240407"/>
          </a:xfrm>
        </p:grpSpPr>
        <p:sp>
          <p:nvSpPr>
            <p:cNvPr id="65" name="Google Shape;65;p3"/>
            <p:cNvSpPr/>
            <p:nvPr/>
          </p:nvSpPr>
          <p:spPr>
            <a:xfrm>
              <a:off x="10777725" y="5988729"/>
              <a:ext cx="387748" cy="519646"/>
            </a:xfrm>
            <a:custGeom>
              <a:rect b="b" l="l" r="r" t="t"/>
              <a:pathLst>
                <a:path extrusionOk="0" h="519646" w="387748">
                  <a:moveTo>
                    <a:pt x="188595" y="38466"/>
                  </a:moveTo>
                  <a:cubicBezTo>
                    <a:pt x="173355" y="-586"/>
                    <a:pt x="119063" y="-10111"/>
                    <a:pt x="82868" y="10844"/>
                  </a:cubicBezTo>
                  <a:cubicBezTo>
                    <a:pt x="46673" y="31799"/>
                    <a:pt x="28575" y="72756"/>
                    <a:pt x="19050" y="112761"/>
                  </a:cubicBezTo>
                  <a:cubicBezTo>
                    <a:pt x="-7620" y="225156"/>
                    <a:pt x="21908" y="349934"/>
                    <a:pt x="97155" y="437564"/>
                  </a:cubicBezTo>
                  <a:cubicBezTo>
                    <a:pt x="125730" y="471854"/>
                    <a:pt x="162878" y="501381"/>
                    <a:pt x="205740" y="513764"/>
                  </a:cubicBezTo>
                  <a:cubicBezTo>
                    <a:pt x="248603" y="526146"/>
                    <a:pt x="299085" y="519479"/>
                    <a:pt x="331470" y="488999"/>
                  </a:cubicBezTo>
                  <a:cubicBezTo>
                    <a:pt x="350520" y="471854"/>
                    <a:pt x="361950" y="448041"/>
                    <a:pt x="370523" y="424229"/>
                  </a:cubicBezTo>
                  <a:cubicBezTo>
                    <a:pt x="426720" y="270876"/>
                    <a:pt x="340043" y="80376"/>
                    <a:pt x="188595" y="22274"/>
                  </a:cubicBezTo>
                  <a:cubicBezTo>
                    <a:pt x="153353" y="8939"/>
                    <a:pt x="115253" y="1319"/>
                    <a:pt x="79058" y="9891"/>
                  </a:cubicBezTo>
                  <a:cubicBezTo>
                    <a:pt x="42863" y="18464"/>
                    <a:pt x="9525" y="45134"/>
                    <a:pt x="0" y="81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 rot="10438560">
              <a:off x="10512423" y="5289779"/>
              <a:ext cx="442826" cy="516183"/>
            </a:xfrm>
            <a:custGeom>
              <a:rect b="b" l="l" r="r" t="t"/>
              <a:pathLst>
                <a:path extrusionOk="0" h="515912" w="442594">
                  <a:moveTo>
                    <a:pt x="81055" y="37103"/>
                  </a:moveTo>
                  <a:cubicBezTo>
                    <a:pt x="50575" y="30435"/>
                    <a:pt x="21047" y="54248"/>
                    <a:pt x="8665" y="81871"/>
                  </a:cubicBezTo>
                  <a:cubicBezTo>
                    <a:pt x="-2765" y="110446"/>
                    <a:pt x="-860" y="142831"/>
                    <a:pt x="2950" y="173311"/>
                  </a:cubicBezTo>
                  <a:cubicBezTo>
                    <a:pt x="13427" y="263798"/>
                    <a:pt x="35335" y="357143"/>
                    <a:pt x="93437" y="427628"/>
                  </a:cubicBezTo>
                  <a:cubicBezTo>
                    <a:pt x="151540" y="498113"/>
                    <a:pt x="253457" y="539071"/>
                    <a:pt x="337277" y="501923"/>
                  </a:cubicBezTo>
                  <a:cubicBezTo>
                    <a:pt x="431575" y="460013"/>
                    <a:pt x="463960" y="333331"/>
                    <a:pt x="428717" y="236176"/>
                  </a:cubicBezTo>
                  <a:cubicBezTo>
                    <a:pt x="393475" y="139021"/>
                    <a:pt x="308702" y="69488"/>
                    <a:pt x="218215" y="19958"/>
                  </a:cubicBezTo>
                  <a:cubicBezTo>
                    <a:pt x="193450" y="6623"/>
                    <a:pt x="163922" y="-6712"/>
                    <a:pt x="138205" y="3766"/>
                  </a:cubicBezTo>
                  <a:cubicBezTo>
                    <a:pt x="117250" y="12338"/>
                    <a:pt x="104867" y="33293"/>
                    <a:pt x="94390" y="52343"/>
                  </a:cubicBezTo>
                  <a:cubicBezTo>
                    <a:pt x="68672" y="98063"/>
                    <a:pt x="42955" y="143783"/>
                    <a:pt x="16285" y="189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0177290" y="5878132"/>
              <a:ext cx="427235" cy="584051"/>
            </a:xfrm>
            <a:custGeom>
              <a:rect b="b" l="l" r="r" t="t"/>
              <a:pathLst>
                <a:path extrusionOk="0" h="584051" w="427235">
                  <a:moveTo>
                    <a:pt x="76110" y="62890"/>
                  </a:moveTo>
                  <a:cubicBezTo>
                    <a:pt x="8483" y="111467"/>
                    <a:pt x="-8662" y="206717"/>
                    <a:pt x="3720" y="289585"/>
                  </a:cubicBezTo>
                  <a:cubicBezTo>
                    <a:pt x="15150" y="366737"/>
                    <a:pt x="48488" y="440080"/>
                    <a:pt x="97065" y="500087"/>
                  </a:cubicBezTo>
                  <a:cubicBezTo>
                    <a:pt x="135165" y="546760"/>
                    <a:pt x="188505" y="586765"/>
                    <a:pt x="248513" y="583907"/>
                  </a:cubicBezTo>
                  <a:cubicBezTo>
                    <a:pt x="289470" y="582002"/>
                    <a:pt x="326618" y="560095"/>
                    <a:pt x="355193" y="530567"/>
                  </a:cubicBezTo>
                  <a:cubicBezTo>
                    <a:pt x="424725" y="460082"/>
                    <a:pt x="442823" y="348640"/>
                    <a:pt x="414248" y="254342"/>
                  </a:cubicBezTo>
                  <a:cubicBezTo>
                    <a:pt x="385673" y="160045"/>
                    <a:pt x="316140" y="80987"/>
                    <a:pt x="234225" y="26695"/>
                  </a:cubicBezTo>
                  <a:cubicBezTo>
                    <a:pt x="214223" y="13360"/>
                    <a:pt x="192315" y="977"/>
                    <a:pt x="168503" y="25"/>
                  </a:cubicBezTo>
                  <a:cubicBezTo>
                    <a:pt x="131355" y="-928"/>
                    <a:pt x="98970" y="25742"/>
                    <a:pt x="81825" y="58127"/>
                  </a:cubicBezTo>
                  <a:cubicBezTo>
                    <a:pt x="64680" y="90512"/>
                    <a:pt x="60870" y="128612"/>
                    <a:pt x="57060" y="1648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75" y="-89650"/>
            <a:ext cx="6438600" cy="408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 flipH="1">
            <a:off x="-213912" y="-177163"/>
            <a:ext cx="11221505" cy="7534983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 rot="1662900">
            <a:off x="2666837" y="2418765"/>
            <a:ext cx="6743551" cy="4172739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 flipH="1">
            <a:off x="950125" y="593375"/>
            <a:ext cx="5844000" cy="577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3"/>
          <p:cNvGrpSpPr/>
          <p:nvPr/>
        </p:nvGrpSpPr>
        <p:grpSpPr>
          <a:xfrm flipH="1" rot="-10280301">
            <a:off x="9873855" y="4595411"/>
            <a:ext cx="2248038" cy="2349087"/>
            <a:chOff x="1219199" y="2085764"/>
            <a:chExt cx="2248026" cy="2349075"/>
          </a:xfrm>
        </p:grpSpPr>
        <p:sp>
          <p:nvSpPr>
            <p:cNvPr id="74" name="Google Shape;74;p3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6" name="Google Shape;86;p3"/>
          <p:cNvCxnSpPr/>
          <p:nvPr/>
        </p:nvCxnSpPr>
        <p:spPr>
          <a:xfrm rot="10800000">
            <a:off x="2987718" y="416265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3"/>
          <p:cNvSpPr/>
          <p:nvPr/>
        </p:nvSpPr>
        <p:spPr>
          <a:xfrm flipH="1">
            <a:off x="7936799" y="-677867"/>
            <a:ext cx="4004711" cy="48764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/>
          <p:nvPr/>
        </p:nvSpPr>
        <p:spPr>
          <a:xfrm flipH="1">
            <a:off x="6794137" y="-3421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/>
          <p:nvPr/>
        </p:nvSpPr>
        <p:spPr>
          <a:xfrm flipH="1">
            <a:off x="6641737" y="-1897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/>
          <p:nvPr/>
        </p:nvSpPr>
        <p:spPr>
          <a:xfrm flipH="1">
            <a:off x="6489337" y="-373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3"/>
          <p:cNvGrpSpPr/>
          <p:nvPr/>
        </p:nvGrpSpPr>
        <p:grpSpPr>
          <a:xfrm flipH="1">
            <a:off x="-1149775" y="2849039"/>
            <a:ext cx="2437255" cy="2244038"/>
            <a:chOff x="4876277" y="2305179"/>
            <a:chExt cx="2437255" cy="2244038"/>
          </a:xfrm>
        </p:grpSpPr>
        <p:sp>
          <p:nvSpPr>
            <p:cNvPr id="92" name="Google Shape;92;p3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287752" y="-116337"/>
            <a:ext cx="2250905" cy="2349075"/>
            <a:chOff x="1219199" y="2085764"/>
            <a:chExt cx="2250905" cy="2349075"/>
          </a:xfrm>
        </p:grpSpPr>
        <p:sp>
          <p:nvSpPr>
            <p:cNvPr id="96" name="Google Shape;96;p3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8" name="Google Shape;108;p3"/>
          <p:cNvCxnSpPr/>
          <p:nvPr/>
        </p:nvCxnSpPr>
        <p:spPr>
          <a:xfrm rot="10800000">
            <a:off x="415590" y="6578751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3"/>
          <p:cNvCxnSpPr/>
          <p:nvPr/>
        </p:nvCxnSpPr>
        <p:spPr>
          <a:xfrm rot="-5400000">
            <a:off x="-935681" y="5251386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3"/>
          <p:cNvSpPr txBox="1"/>
          <p:nvPr>
            <p:ph type="title"/>
          </p:nvPr>
        </p:nvSpPr>
        <p:spPr>
          <a:xfrm>
            <a:off x="1287475" y="915325"/>
            <a:ext cx="5151300" cy="7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1287475" y="3252991"/>
            <a:ext cx="5151300" cy="296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2" name="Google Shape;112;p3"/>
          <p:cNvSpPr txBox="1"/>
          <p:nvPr>
            <p:ph idx="2" type="subTitle"/>
          </p:nvPr>
        </p:nvSpPr>
        <p:spPr>
          <a:xfrm>
            <a:off x="1287475" y="1986017"/>
            <a:ext cx="5151300" cy="916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13" name="Google Shape;113;p3"/>
          <p:cNvCxnSpPr/>
          <p:nvPr/>
        </p:nvCxnSpPr>
        <p:spPr>
          <a:xfrm rot="-5400000">
            <a:off x="5473341" y="1760383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3"/>
          <p:cNvSpPr txBox="1"/>
          <p:nvPr/>
        </p:nvSpPr>
        <p:spPr>
          <a:xfrm rot="5400000">
            <a:off x="-679350" y="4572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0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-348129" y="-525467"/>
            <a:ext cx="4004711" cy="48764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5002306" y="-89647"/>
            <a:ext cx="7189800" cy="502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433388" y="-177163"/>
            <a:ext cx="11221505" cy="7534983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 flipH="1" rot="-1664400">
            <a:off x="1801458" y="304516"/>
            <a:ext cx="9900063" cy="6757752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 rot="-10317056">
            <a:off x="8265011" y="2131759"/>
            <a:ext cx="4004110" cy="4875750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-1149775" y="-3421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-997375" y="-1897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-844975" y="-373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4"/>
          <p:cNvGrpSpPr/>
          <p:nvPr/>
        </p:nvGrpSpPr>
        <p:grpSpPr>
          <a:xfrm>
            <a:off x="10153501" y="2849039"/>
            <a:ext cx="2437255" cy="2244038"/>
            <a:chOff x="4876277" y="2305179"/>
            <a:chExt cx="2437255" cy="2244038"/>
          </a:xfrm>
        </p:grpSpPr>
        <p:sp>
          <p:nvSpPr>
            <p:cNvPr id="125" name="Google Shape;125;p4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10177290" y="5267968"/>
            <a:ext cx="1548196" cy="1240407"/>
            <a:chOff x="10177290" y="5267968"/>
            <a:chExt cx="1548196" cy="1240407"/>
          </a:xfrm>
        </p:grpSpPr>
        <p:sp>
          <p:nvSpPr>
            <p:cNvPr id="129" name="Google Shape;129;p4"/>
            <p:cNvSpPr/>
            <p:nvPr/>
          </p:nvSpPr>
          <p:spPr>
            <a:xfrm>
              <a:off x="10777725" y="5988729"/>
              <a:ext cx="387748" cy="519646"/>
            </a:xfrm>
            <a:custGeom>
              <a:rect b="b" l="l" r="r" t="t"/>
              <a:pathLst>
                <a:path extrusionOk="0" h="519646" w="387748">
                  <a:moveTo>
                    <a:pt x="188595" y="38466"/>
                  </a:moveTo>
                  <a:cubicBezTo>
                    <a:pt x="173355" y="-586"/>
                    <a:pt x="119063" y="-10111"/>
                    <a:pt x="82868" y="10844"/>
                  </a:cubicBezTo>
                  <a:cubicBezTo>
                    <a:pt x="46673" y="31799"/>
                    <a:pt x="28575" y="72756"/>
                    <a:pt x="19050" y="112761"/>
                  </a:cubicBezTo>
                  <a:cubicBezTo>
                    <a:pt x="-7620" y="225156"/>
                    <a:pt x="21908" y="349934"/>
                    <a:pt x="97155" y="437564"/>
                  </a:cubicBezTo>
                  <a:cubicBezTo>
                    <a:pt x="125730" y="471854"/>
                    <a:pt x="162878" y="501381"/>
                    <a:pt x="205740" y="513764"/>
                  </a:cubicBezTo>
                  <a:cubicBezTo>
                    <a:pt x="248603" y="526146"/>
                    <a:pt x="299085" y="519479"/>
                    <a:pt x="331470" y="488999"/>
                  </a:cubicBezTo>
                  <a:cubicBezTo>
                    <a:pt x="350520" y="471854"/>
                    <a:pt x="361950" y="448041"/>
                    <a:pt x="370523" y="424229"/>
                  </a:cubicBezTo>
                  <a:cubicBezTo>
                    <a:pt x="426720" y="270876"/>
                    <a:pt x="340043" y="80376"/>
                    <a:pt x="188595" y="22274"/>
                  </a:cubicBezTo>
                  <a:cubicBezTo>
                    <a:pt x="153353" y="8939"/>
                    <a:pt x="115253" y="1319"/>
                    <a:pt x="79058" y="9891"/>
                  </a:cubicBezTo>
                  <a:cubicBezTo>
                    <a:pt x="42863" y="18464"/>
                    <a:pt x="9525" y="45134"/>
                    <a:pt x="0" y="81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 rot="10438560">
              <a:off x="10512423" y="5289779"/>
              <a:ext cx="442826" cy="516183"/>
            </a:xfrm>
            <a:custGeom>
              <a:rect b="b" l="l" r="r" t="t"/>
              <a:pathLst>
                <a:path extrusionOk="0" h="515912" w="442594">
                  <a:moveTo>
                    <a:pt x="81055" y="37103"/>
                  </a:moveTo>
                  <a:cubicBezTo>
                    <a:pt x="50575" y="30435"/>
                    <a:pt x="21047" y="54248"/>
                    <a:pt x="8665" y="81871"/>
                  </a:cubicBezTo>
                  <a:cubicBezTo>
                    <a:pt x="-2765" y="110446"/>
                    <a:pt x="-860" y="142831"/>
                    <a:pt x="2950" y="173311"/>
                  </a:cubicBezTo>
                  <a:cubicBezTo>
                    <a:pt x="13427" y="263798"/>
                    <a:pt x="35335" y="357143"/>
                    <a:pt x="93437" y="427628"/>
                  </a:cubicBezTo>
                  <a:cubicBezTo>
                    <a:pt x="151540" y="498113"/>
                    <a:pt x="253457" y="539071"/>
                    <a:pt x="337277" y="501923"/>
                  </a:cubicBezTo>
                  <a:cubicBezTo>
                    <a:pt x="431575" y="460013"/>
                    <a:pt x="463960" y="333331"/>
                    <a:pt x="428717" y="236176"/>
                  </a:cubicBezTo>
                  <a:cubicBezTo>
                    <a:pt x="393475" y="139021"/>
                    <a:pt x="308702" y="69488"/>
                    <a:pt x="218215" y="19958"/>
                  </a:cubicBezTo>
                  <a:cubicBezTo>
                    <a:pt x="193450" y="6623"/>
                    <a:pt x="163922" y="-6712"/>
                    <a:pt x="138205" y="3766"/>
                  </a:cubicBezTo>
                  <a:cubicBezTo>
                    <a:pt x="117250" y="12338"/>
                    <a:pt x="104867" y="33293"/>
                    <a:pt x="94390" y="52343"/>
                  </a:cubicBezTo>
                  <a:cubicBezTo>
                    <a:pt x="68672" y="98063"/>
                    <a:pt x="42955" y="143783"/>
                    <a:pt x="16285" y="189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1305196" y="5530008"/>
              <a:ext cx="420290" cy="491773"/>
            </a:xfrm>
            <a:custGeom>
              <a:rect b="b" l="l" r="r" t="t"/>
              <a:pathLst>
                <a:path extrusionOk="0" h="491773" w="420290">
                  <a:moveTo>
                    <a:pt x="42029" y="138078"/>
                  </a:moveTo>
                  <a:cubicBezTo>
                    <a:pt x="53459" y="124742"/>
                    <a:pt x="25837" y="106645"/>
                    <a:pt x="12502" y="118075"/>
                  </a:cubicBezTo>
                  <a:cubicBezTo>
                    <a:pt x="-1786" y="129505"/>
                    <a:pt x="-833" y="149507"/>
                    <a:pt x="1072" y="167605"/>
                  </a:cubicBezTo>
                  <a:cubicBezTo>
                    <a:pt x="10597" y="263807"/>
                    <a:pt x="36314" y="363820"/>
                    <a:pt x="105847" y="431448"/>
                  </a:cubicBezTo>
                  <a:cubicBezTo>
                    <a:pt x="175379" y="499075"/>
                    <a:pt x="299204" y="517173"/>
                    <a:pt x="365879" y="447640"/>
                  </a:cubicBezTo>
                  <a:cubicBezTo>
                    <a:pt x="390644" y="421923"/>
                    <a:pt x="404932" y="388585"/>
                    <a:pt x="413504" y="354295"/>
                  </a:cubicBezTo>
                  <a:cubicBezTo>
                    <a:pt x="438269" y="244757"/>
                    <a:pt x="393502" y="123790"/>
                    <a:pt x="307777" y="51400"/>
                  </a:cubicBezTo>
                  <a:cubicBezTo>
                    <a:pt x="281107" y="28540"/>
                    <a:pt x="248722" y="9490"/>
                    <a:pt x="214432" y="2822"/>
                  </a:cubicBezTo>
                  <a:cubicBezTo>
                    <a:pt x="119182" y="-17180"/>
                    <a:pt x="18217" y="72355"/>
                    <a:pt x="25837" y="1695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0177290" y="5878132"/>
              <a:ext cx="427235" cy="584051"/>
            </a:xfrm>
            <a:custGeom>
              <a:rect b="b" l="l" r="r" t="t"/>
              <a:pathLst>
                <a:path extrusionOk="0" h="584051" w="427235">
                  <a:moveTo>
                    <a:pt x="76110" y="62890"/>
                  </a:moveTo>
                  <a:cubicBezTo>
                    <a:pt x="8483" y="111467"/>
                    <a:pt x="-8662" y="206717"/>
                    <a:pt x="3720" y="289585"/>
                  </a:cubicBezTo>
                  <a:cubicBezTo>
                    <a:pt x="15150" y="366737"/>
                    <a:pt x="48488" y="440080"/>
                    <a:pt x="97065" y="500087"/>
                  </a:cubicBezTo>
                  <a:cubicBezTo>
                    <a:pt x="135165" y="546760"/>
                    <a:pt x="188505" y="586765"/>
                    <a:pt x="248513" y="583907"/>
                  </a:cubicBezTo>
                  <a:cubicBezTo>
                    <a:pt x="289470" y="582002"/>
                    <a:pt x="326618" y="560095"/>
                    <a:pt x="355193" y="530567"/>
                  </a:cubicBezTo>
                  <a:cubicBezTo>
                    <a:pt x="424725" y="460082"/>
                    <a:pt x="442823" y="348640"/>
                    <a:pt x="414248" y="254342"/>
                  </a:cubicBezTo>
                  <a:cubicBezTo>
                    <a:pt x="385673" y="160045"/>
                    <a:pt x="316140" y="80987"/>
                    <a:pt x="234225" y="26695"/>
                  </a:cubicBezTo>
                  <a:cubicBezTo>
                    <a:pt x="214223" y="13360"/>
                    <a:pt x="192315" y="977"/>
                    <a:pt x="168503" y="25"/>
                  </a:cubicBezTo>
                  <a:cubicBezTo>
                    <a:pt x="131355" y="-928"/>
                    <a:pt x="98970" y="25742"/>
                    <a:pt x="81825" y="58127"/>
                  </a:cubicBezTo>
                  <a:cubicBezTo>
                    <a:pt x="64680" y="90512"/>
                    <a:pt x="60870" y="128612"/>
                    <a:pt x="57060" y="1648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4"/>
          <p:cNvSpPr/>
          <p:nvPr/>
        </p:nvSpPr>
        <p:spPr>
          <a:xfrm flipH="1">
            <a:off x="577400" y="593375"/>
            <a:ext cx="11077500" cy="577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872800" y="2178450"/>
            <a:ext cx="10423800" cy="391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872800" y="898175"/>
            <a:ext cx="1034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37" name="Google Shape;137;p4"/>
          <p:cNvGrpSpPr/>
          <p:nvPr/>
        </p:nvGrpSpPr>
        <p:grpSpPr>
          <a:xfrm rot="10280301">
            <a:off x="-61998" y="4650899"/>
            <a:ext cx="2248038" cy="2250341"/>
            <a:chOff x="1219199" y="2184509"/>
            <a:chExt cx="2248026" cy="2250330"/>
          </a:xfrm>
        </p:grpSpPr>
        <p:sp>
          <p:nvSpPr>
            <p:cNvPr id="138" name="Google Shape;138;p4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218979" y="2184509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4"/>
          <p:cNvGrpSpPr/>
          <p:nvPr/>
        </p:nvGrpSpPr>
        <p:grpSpPr>
          <a:xfrm>
            <a:off x="9652874" y="-89649"/>
            <a:ext cx="2250905" cy="2349075"/>
            <a:chOff x="1219199" y="2085764"/>
            <a:chExt cx="2250905" cy="2349075"/>
          </a:xfrm>
        </p:grpSpPr>
        <p:sp>
          <p:nvSpPr>
            <p:cNvPr id="151" name="Google Shape;151;p4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3" name="Google Shape;163;p4"/>
          <p:cNvCxnSpPr/>
          <p:nvPr/>
        </p:nvCxnSpPr>
        <p:spPr>
          <a:xfrm>
            <a:off x="-8962" y="339165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4"/>
          <p:cNvCxnSpPr/>
          <p:nvPr/>
        </p:nvCxnSpPr>
        <p:spPr>
          <a:xfrm rot="-5400000">
            <a:off x="-1270585" y="1683283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4"/>
          <p:cNvCxnSpPr/>
          <p:nvPr/>
        </p:nvCxnSpPr>
        <p:spPr>
          <a:xfrm>
            <a:off x="7711566" y="6660301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4"/>
          <p:cNvCxnSpPr/>
          <p:nvPr/>
        </p:nvCxnSpPr>
        <p:spPr>
          <a:xfrm rot="-5400000">
            <a:off x="10286837" y="5332936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">
  <p:cSld name="CUSTOM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 flipH="1" rot="10800000">
            <a:off x="10944790" y="294245"/>
            <a:ext cx="988183" cy="1240407"/>
            <a:chOff x="10177290" y="5267968"/>
            <a:chExt cx="988183" cy="1240407"/>
          </a:xfrm>
        </p:grpSpPr>
        <p:sp>
          <p:nvSpPr>
            <p:cNvPr id="169" name="Google Shape;169;p5"/>
            <p:cNvSpPr/>
            <p:nvPr/>
          </p:nvSpPr>
          <p:spPr>
            <a:xfrm>
              <a:off x="10777725" y="5988729"/>
              <a:ext cx="387748" cy="519646"/>
            </a:xfrm>
            <a:custGeom>
              <a:rect b="b" l="l" r="r" t="t"/>
              <a:pathLst>
                <a:path extrusionOk="0" h="519646" w="387748">
                  <a:moveTo>
                    <a:pt x="188595" y="38466"/>
                  </a:moveTo>
                  <a:cubicBezTo>
                    <a:pt x="173355" y="-586"/>
                    <a:pt x="119063" y="-10111"/>
                    <a:pt x="82868" y="10844"/>
                  </a:cubicBezTo>
                  <a:cubicBezTo>
                    <a:pt x="46673" y="31799"/>
                    <a:pt x="28575" y="72756"/>
                    <a:pt x="19050" y="112761"/>
                  </a:cubicBezTo>
                  <a:cubicBezTo>
                    <a:pt x="-7620" y="225156"/>
                    <a:pt x="21908" y="349934"/>
                    <a:pt x="97155" y="437564"/>
                  </a:cubicBezTo>
                  <a:cubicBezTo>
                    <a:pt x="125730" y="471854"/>
                    <a:pt x="162878" y="501381"/>
                    <a:pt x="205740" y="513764"/>
                  </a:cubicBezTo>
                  <a:cubicBezTo>
                    <a:pt x="248603" y="526146"/>
                    <a:pt x="299085" y="519479"/>
                    <a:pt x="331470" y="488999"/>
                  </a:cubicBezTo>
                  <a:cubicBezTo>
                    <a:pt x="350520" y="471854"/>
                    <a:pt x="361950" y="448041"/>
                    <a:pt x="370523" y="424229"/>
                  </a:cubicBezTo>
                  <a:cubicBezTo>
                    <a:pt x="426720" y="270876"/>
                    <a:pt x="340043" y="80376"/>
                    <a:pt x="188595" y="22274"/>
                  </a:cubicBezTo>
                  <a:cubicBezTo>
                    <a:pt x="153353" y="8939"/>
                    <a:pt x="115253" y="1319"/>
                    <a:pt x="79058" y="9891"/>
                  </a:cubicBezTo>
                  <a:cubicBezTo>
                    <a:pt x="42863" y="18464"/>
                    <a:pt x="9525" y="45134"/>
                    <a:pt x="0" y="81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10438560">
              <a:off x="10512423" y="5289779"/>
              <a:ext cx="442826" cy="516183"/>
            </a:xfrm>
            <a:custGeom>
              <a:rect b="b" l="l" r="r" t="t"/>
              <a:pathLst>
                <a:path extrusionOk="0" h="515912" w="442594">
                  <a:moveTo>
                    <a:pt x="81055" y="37103"/>
                  </a:moveTo>
                  <a:cubicBezTo>
                    <a:pt x="50575" y="30435"/>
                    <a:pt x="21047" y="54248"/>
                    <a:pt x="8665" y="81871"/>
                  </a:cubicBezTo>
                  <a:cubicBezTo>
                    <a:pt x="-2765" y="110446"/>
                    <a:pt x="-860" y="142831"/>
                    <a:pt x="2950" y="173311"/>
                  </a:cubicBezTo>
                  <a:cubicBezTo>
                    <a:pt x="13427" y="263798"/>
                    <a:pt x="35335" y="357143"/>
                    <a:pt x="93437" y="427628"/>
                  </a:cubicBezTo>
                  <a:cubicBezTo>
                    <a:pt x="151540" y="498113"/>
                    <a:pt x="253457" y="539071"/>
                    <a:pt x="337277" y="501923"/>
                  </a:cubicBezTo>
                  <a:cubicBezTo>
                    <a:pt x="431575" y="460013"/>
                    <a:pt x="463960" y="333331"/>
                    <a:pt x="428717" y="236176"/>
                  </a:cubicBezTo>
                  <a:cubicBezTo>
                    <a:pt x="393475" y="139021"/>
                    <a:pt x="308702" y="69488"/>
                    <a:pt x="218215" y="19958"/>
                  </a:cubicBezTo>
                  <a:cubicBezTo>
                    <a:pt x="193450" y="6623"/>
                    <a:pt x="163922" y="-6712"/>
                    <a:pt x="138205" y="3766"/>
                  </a:cubicBezTo>
                  <a:cubicBezTo>
                    <a:pt x="117250" y="12338"/>
                    <a:pt x="104867" y="33293"/>
                    <a:pt x="94390" y="52343"/>
                  </a:cubicBezTo>
                  <a:cubicBezTo>
                    <a:pt x="68672" y="98063"/>
                    <a:pt x="42955" y="143783"/>
                    <a:pt x="16285" y="189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0177290" y="5878132"/>
              <a:ext cx="427235" cy="584051"/>
            </a:xfrm>
            <a:custGeom>
              <a:rect b="b" l="l" r="r" t="t"/>
              <a:pathLst>
                <a:path extrusionOk="0" h="584051" w="427235">
                  <a:moveTo>
                    <a:pt x="76110" y="62890"/>
                  </a:moveTo>
                  <a:cubicBezTo>
                    <a:pt x="8483" y="111467"/>
                    <a:pt x="-8662" y="206717"/>
                    <a:pt x="3720" y="289585"/>
                  </a:cubicBezTo>
                  <a:cubicBezTo>
                    <a:pt x="15150" y="366737"/>
                    <a:pt x="48488" y="440080"/>
                    <a:pt x="97065" y="500087"/>
                  </a:cubicBezTo>
                  <a:cubicBezTo>
                    <a:pt x="135165" y="546760"/>
                    <a:pt x="188505" y="586765"/>
                    <a:pt x="248513" y="583907"/>
                  </a:cubicBezTo>
                  <a:cubicBezTo>
                    <a:pt x="289470" y="582002"/>
                    <a:pt x="326618" y="560095"/>
                    <a:pt x="355193" y="530567"/>
                  </a:cubicBezTo>
                  <a:cubicBezTo>
                    <a:pt x="424725" y="460082"/>
                    <a:pt x="442823" y="348640"/>
                    <a:pt x="414248" y="254342"/>
                  </a:cubicBezTo>
                  <a:cubicBezTo>
                    <a:pt x="385673" y="160045"/>
                    <a:pt x="316140" y="80987"/>
                    <a:pt x="234225" y="26695"/>
                  </a:cubicBezTo>
                  <a:cubicBezTo>
                    <a:pt x="214223" y="13360"/>
                    <a:pt x="192315" y="977"/>
                    <a:pt x="168503" y="25"/>
                  </a:cubicBezTo>
                  <a:cubicBezTo>
                    <a:pt x="131355" y="-928"/>
                    <a:pt x="98970" y="25742"/>
                    <a:pt x="81825" y="58127"/>
                  </a:cubicBezTo>
                  <a:cubicBezTo>
                    <a:pt x="64680" y="90512"/>
                    <a:pt x="60870" y="128612"/>
                    <a:pt x="57060" y="1648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5"/>
          <p:cNvSpPr/>
          <p:nvPr/>
        </p:nvSpPr>
        <p:spPr>
          <a:xfrm flipH="1" rot="10800000">
            <a:off x="5769806" y="2811970"/>
            <a:ext cx="6438600" cy="408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/>
          <p:nvPr/>
        </p:nvSpPr>
        <p:spPr>
          <a:xfrm flipH="1" rot="10800000">
            <a:off x="1200888" y="-555200"/>
            <a:ext cx="11221505" cy="7534983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 rot="-9137100">
            <a:off x="2859781" y="-53935"/>
            <a:ext cx="6743551" cy="4172739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/>
          <p:nvPr/>
        </p:nvSpPr>
        <p:spPr>
          <a:xfrm flipH="1" rot="10800000">
            <a:off x="266971" y="2604005"/>
            <a:ext cx="4004711" cy="48764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 flipH="1" rot="10800000">
            <a:off x="10921001" y="1709543"/>
            <a:ext cx="2437255" cy="2244038"/>
            <a:chOff x="4876277" y="2305179"/>
            <a:chExt cx="2437255" cy="2244038"/>
          </a:xfrm>
        </p:grpSpPr>
        <p:sp>
          <p:nvSpPr>
            <p:cNvPr id="177" name="Google Shape;177;p5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0" name="Google Shape;180;p5"/>
          <p:cNvCxnSpPr/>
          <p:nvPr/>
        </p:nvCxnSpPr>
        <p:spPr>
          <a:xfrm>
            <a:off x="7292891" y="376269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5"/>
          <p:cNvCxnSpPr/>
          <p:nvPr/>
        </p:nvCxnSpPr>
        <p:spPr>
          <a:xfrm rot="5400000">
            <a:off x="9791962" y="1551234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3" name="Google Shape;183;p5"/>
          <p:cNvCxnSpPr/>
          <p:nvPr/>
        </p:nvCxnSpPr>
        <p:spPr>
          <a:xfrm>
            <a:off x="656763" y="6386367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5"/>
          <p:cNvCxnSpPr/>
          <p:nvPr/>
        </p:nvCxnSpPr>
        <p:spPr>
          <a:xfrm rot="5400000">
            <a:off x="-604860" y="5042250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5"/>
          <p:cNvSpPr/>
          <p:nvPr/>
        </p:nvSpPr>
        <p:spPr>
          <a:xfrm flipH="1" rot="10800000">
            <a:off x="1295675" y="677425"/>
            <a:ext cx="9812100" cy="54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5"/>
          <p:cNvGrpSpPr/>
          <p:nvPr/>
        </p:nvGrpSpPr>
        <p:grpSpPr>
          <a:xfrm flipH="1" rot="519699">
            <a:off x="86588" y="-141878"/>
            <a:ext cx="2248038" cy="2349087"/>
            <a:chOff x="1219199" y="2085764"/>
            <a:chExt cx="2248026" cy="2349075"/>
          </a:xfrm>
        </p:grpSpPr>
        <p:sp>
          <p:nvSpPr>
            <p:cNvPr id="187" name="Google Shape;187;p5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5"/>
          <p:cNvSpPr/>
          <p:nvPr/>
        </p:nvSpPr>
        <p:spPr>
          <a:xfrm flipH="1" rot="10800000">
            <a:off x="-382275" y="4191659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5"/>
          <p:cNvSpPr/>
          <p:nvPr/>
        </p:nvSpPr>
        <p:spPr>
          <a:xfrm flipH="1" rot="10800000">
            <a:off x="-229875" y="4039259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5"/>
          <p:cNvSpPr/>
          <p:nvPr/>
        </p:nvSpPr>
        <p:spPr>
          <a:xfrm flipH="1" rot="10800000">
            <a:off x="-77475" y="3886859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5"/>
          <p:cNvGrpSpPr/>
          <p:nvPr/>
        </p:nvGrpSpPr>
        <p:grpSpPr>
          <a:xfrm flipH="1" rot="10800000">
            <a:off x="9669824" y="4569881"/>
            <a:ext cx="2250905" cy="2349075"/>
            <a:chOff x="1219199" y="2085764"/>
            <a:chExt cx="2250905" cy="2349075"/>
          </a:xfrm>
        </p:grpSpPr>
        <p:sp>
          <p:nvSpPr>
            <p:cNvPr id="203" name="Google Shape;203;p5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5"/>
          <p:cNvSpPr txBox="1"/>
          <p:nvPr>
            <p:ph type="title"/>
          </p:nvPr>
        </p:nvSpPr>
        <p:spPr>
          <a:xfrm>
            <a:off x="1789950" y="3047250"/>
            <a:ext cx="876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5"/>
          <p:cNvSpPr txBox="1"/>
          <p:nvPr/>
        </p:nvSpPr>
        <p:spPr>
          <a:xfrm rot="5400000">
            <a:off x="-679350" y="4572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">
  <p:cSld name="CUSTOM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/>
          <p:nvPr/>
        </p:nvSpPr>
        <p:spPr>
          <a:xfrm flipH="1">
            <a:off x="9350550" y="1702475"/>
            <a:ext cx="2865600" cy="518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6"/>
          <p:cNvSpPr/>
          <p:nvPr/>
        </p:nvSpPr>
        <p:spPr>
          <a:xfrm rot="-4699508">
            <a:off x="-253482" y="2802343"/>
            <a:ext cx="4007526" cy="40956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/>
          <p:nvPr/>
        </p:nvSpPr>
        <p:spPr>
          <a:xfrm flipH="1">
            <a:off x="-213912" y="-177163"/>
            <a:ext cx="11221505" cy="7534983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6"/>
          <p:cNvSpPr/>
          <p:nvPr/>
        </p:nvSpPr>
        <p:spPr>
          <a:xfrm flipH="1">
            <a:off x="4840224" y="-73980"/>
            <a:ext cx="7524245" cy="4171543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6"/>
          <p:cNvSpPr/>
          <p:nvPr/>
        </p:nvSpPr>
        <p:spPr>
          <a:xfrm rot="1662900">
            <a:off x="412824" y="276915"/>
            <a:ext cx="6743551" cy="4172739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4" name="Google Shape;224;p6"/>
          <p:cNvGrpSpPr/>
          <p:nvPr/>
        </p:nvGrpSpPr>
        <p:grpSpPr>
          <a:xfrm flipH="1" rot="4889499">
            <a:off x="10064656" y="-106018"/>
            <a:ext cx="1879580" cy="2165073"/>
            <a:chOff x="4876277" y="2305179"/>
            <a:chExt cx="2437255" cy="2244038"/>
          </a:xfrm>
        </p:grpSpPr>
        <p:sp>
          <p:nvSpPr>
            <p:cNvPr id="225" name="Google Shape;225;p6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6"/>
          <p:cNvSpPr/>
          <p:nvPr/>
        </p:nvSpPr>
        <p:spPr>
          <a:xfrm>
            <a:off x="-171475" y="-378787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/>
          <p:nvPr/>
        </p:nvSpPr>
        <p:spPr>
          <a:xfrm>
            <a:off x="-19075" y="-226387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133325" y="-73987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6"/>
          <p:cNvSpPr/>
          <p:nvPr/>
        </p:nvSpPr>
        <p:spPr>
          <a:xfrm flipH="1">
            <a:off x="577400" y="593375"/>
            <a:ext cx="11077500" cy="577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6"/>
          <p:cNvSpPr txBox="1"/>
          <p:nvPr>
            <p:ph idx="1" type="body"/>
          </p:nvPr>
        </p:nvSpPr>
        <p:spPr>
          <a:xfrm>
            <a:off x="1002675" y="1784361"/>
            <a:ext cx="102939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3" name="Google Shape;233;p6"/>
          <p:cNvSpPr txBox="1"/>
          <p:nvPr>
            <p:ph type="title"/>
          </p:nvPr>
        </p:nvSpPr>
        <p:spPr>
          <a:xfrm>
            <a:off x="1002675" y="841100"/>
            <a:ext cx="10293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34" name="Google Shape;234;p6"/>
          <p:cNvGrpSpPr/>
          <p:nvPr/>
        </p:nvGrpSpPr>
        <p:grpSpPr>
          <a:xfrm flipH="1" rot="10800000">
            <a:off x="9669824" y="4569881"/>
            <a:ext cx="2250905" cy="2249091"/>
            <a:chOff x="1219199" y="2185748"/>
            <a:chExt cx="2250905" cy="2249091"/>
          </a:xfrm>
        </p:grpSpPr>
        <p:sp>
          <p:nvSpPr>
            <p:cNvPr id="235" name="Google Shape;235;p6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2207032" y="22375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7" name="Google Shape;247;p6"/>
          <p:cNvCxnSpPr/>
          <p:nvPr/>
        </p:nvCxnSpPr>
        <p:spPr>
          <a:xfrm>
            <a:off x="-12" y="396140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6"/>
          <p:cNvCxnSpPr/>
          <p:nvPr/>
        </p:nvCxnSpPr>
        <p:spPr>
          <a:xfrm rot="-5400000">
            <a:off x="-1261635" y="1740258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6"/>
          <p:cNvSpPr txBox="1"/>
          <p:nvPr/>
        </p:nvSpPr>
        <p:spPr>
          <a:xfrm rot="5400000">
            <a:off x="-679350" y="4572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ur main point">
  <p:cSld name="CUSTOM_6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/>
          <p:nvPr/>
        </p:nvSpPr>
        <p:spPr>
          <a:xfrm rot="10800000">
            <a:off x="0" y="2854907"/>
            <a:ext cx="6438600" cy="408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/>
          <p:nvPr/>
        </p:nvSpPr>
        <p:spPr>
          <a:xfrm rot="10800000">
            <a:off x="-87137" y="-702375"/>
            <a:ext cx="11221505" cy="7534983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/>
          <p:nvPr/>
        </p:nvSpPr>
        <p:spPr>
          <a:xfrm flipH="1" rot="-556215">
            <a:off x="1185045" y="2675633"/>
            <a:ext cx="6745753" cy="4166768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Google Shape;254;p7"/>
          <p:cNvGrpSpPr/>
          <p:nvPr/>
        </p:nvGrpSpPr>
        <p:grpSpPr>
          <a:xfrm rot="10800000">
            <a:off x="402283" y="147070"/>
            <a:ext cx="988183" cy="1240407"/>
            <a:chOff x="10177290" y="5267968"/>
            <a:chExt cx="988183" cy="1240407"/>
          </a:xfrm>
        </p:grpSpPr>
        <p:sp>
          <p:nvSpPr>
            <p:cNvPr id="255" name="Google Shape;255;p7"/>
            <p:cNvSpPr/>
            <p:nvPr/>
          </p:nvSpPr>
          <p:spPr>
            <a:xfrm>
              <a:off x="10777725" y="5988729"/>
              <a:ext cx="387748" cy="519646"/>
            </a:xfrm>
            <a:custGeom>
              <a:rect b="b" l="l" r="r" t="t"/>
              <a:pathLst>
                <a:path extrusionOk="0" h="519646" w="387748">
                  <a:moveTo>
                    <a:pt x="188595" y="38466"/>
                  </a:moveTo>
                  <a:cubicBezTo>
                    <a:pt x="173355" y="-586"/>
                    <a:pt x="119063" y="-10111"/>
                    <a:pt x="82868" y="10844"/>
                  </a:cubicBezTo>
                  <a:cubicBezTo>
                    <a:pt x="46673" y="31799"/>
                    <a:pt x="28575" y="72756"/>
                    <a:pt x="19050" y="112761"/>
                  </a:cubicBezTo>
                  <a:cubicBezTo>
                    <a:pt x="-7620" y="225156"/>
                    <a:pt x="21908" y="349934"/>
                    <a:pt x="97155" y="437564"/>
                  </a:cubicBezTo>
                  <a:cubicBezTo>
                    <a:pt x="125730" y="471854"/>
                    <a:pt x="162878" y="501381"/>
                    <a:pt x="205740" y="513764"/>
                  </a:cubicBezTo>
                  <a:cubicBezTo>
                    <a:pt x="248603" y="526146"/>
                    <a:pt x="299085" y="519479"/>
                    <a:pt x="331470" y="488999"/>
                  </a:cubicBezTo>
                  <a:cubicBezTo>
                    <a:pt x="350520" y="471854"/>
                    <a:pt x="361950" y="448041"/>
                    <a:pt x="370523" y="424229"/>
                  </a:cubicBezTo>
                  <a:cubicBezTo>
                    <a:pt x="426720" y="270876"/>
                    <a:pt x="340043" y="80376"/>
                    <a:pt x="188595" y="22274"/>
                  </a:cubicBezTo>
                  <a:cubicBezTo>
                    <a:pt x="153353" y="8939"/>
                    <a:pt x="115253" y="1319"/>
                    <a:pt x="79058" y="9891"/>
                  </a:cubicBezTo>
                  <a:cubicBezTo>
                    <a:pt x="42863" y="18464"/>
                    <a:pt x="9525" y="45134"/>
                    <a:pt x="0" y="81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 rot="10438560">
              <a:off x="10512423" y="5289779"/>
              <a:ext cx="442826" cy="516183"/>
            </a:xfrm>
            <a:custGeom>
              <a:rect b="b" l="l" r="r" t="t"/>
              <a:pathLst>
                <a:path extrusionOk="0" h="515912" w="442594">
                  <a:moveTo>
                    <a:pt x="81055" y="37103"/>
                  </a:moveTo>
                  <a:cubicBezTo>
                    <a:pt x="50575" y="30435"/>
                    <a:pt x="21047" y="54248"/>
                    <a:pt x="8665" y="81871"/>
                  </a:cubicBezTo>
                  <a:cubicBezTo>
                    <a:pt x="-2765" y="110446"/>
                    <a:pt x="-860" y="142831"/>
                    <a:pt x="2950" y="173311"/>
                  </a:cubicBezTo>
                  <a:cubicBezTo>
                    <a:pt x="13427" y="263798"/>
                    <a:pt x="35335" y="357143"/>
                    <a:pt x="93437" y="427628"/>
                  </a:cubicBezTo>
                  <a:cubicBezTo>
                    <a:pt x="151540" y="498113"/>
                    <a:pt x="253457" y="539071"/>
                    <a:pt x="337277" y="501923"/>
                  </a:cubicBezTo>
                  <a:cubicBezTo>
                    <a:pt x="431575" y="460013"/>
                    <a:pt x="463960" y="333331"/>
                    <a:pt x="428717" y="236176"/>
                  </a:cubicBezTo>
                  <a:cubicBezTo>
                    <a:pt x="393475" y="139021"/>
                    <a:pt x="308702" y="69488"/>
                    <a:pt x="218215" y="19958"/>
                  </a:cubicBezTo>
                  <a:cubicBezTo>
                    <a:pt x="193450" y="6623"/>
                    <a:pt x="163922" y="-6712"/>
                    <a:pt x="138205" y="3766"/>
                  </a:cubicBezTo>
                  <a:cubicBezTo>
                    <a:pt x="117250" y="12338"/>
                    <a:pt x="104867" y="33293"/>
                    <a:pt x="94390" y="52343"/>
                  </a:cubicBezTo>
                  <a:cubicBezTo>
                    <a:pt x="68672" y="98063"/>
                    <a:pt x="42955" y="143783"/>
                    <a:pt x="16285" y="189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10177290" y="5878132"/>
              <a:ext cx="427235" cy="584051"/>
            </a:xfrm>
            <a:custGeom>
              <a:rect b="b" l="l" r="r" t="t"/>
              <a:pathLst>
                <a:path extrusionOk="0" h="584051" w="427235">
                  <a:moveTo>
                    <a:pt x="76110" y="62890"/>
                  </a:moveTo>
                  <a:cubicBezTo>
                    <a:pt x="8483" y="111467"/>
                    <a:pt x="-8662" y="206717"/>
                    <a:pt x="3720" y="289585"/>
                  </a:cubicBezTo>
                  <a:cubicBezTo>
                    <a:pt x="15150" y="366737"/>
                    <a:pt x="48488" y="440080"/>
                    <a:pt x="97065" y="500087"/>
                  </a:cubicBezTo>
                  <a:cubicBezTo>
                    <a:pt x="135165" y="546760"/>
                    <a:pt x="188505" y="586765"/>
                    <a:pt x="248513" y="583907"/>
                  </a:cubicBezTo>
                  <a:cubicBezTo>
                    <a:pt x="289470" y="582002"/>
                    <a:pt x="326618" y="560095"/>
                    <a:pt x="355193" y="530567"/>
                  </a:cubicBezTo>
                  <a:cubicBezTo>
                    <a:pt x="424725" y="460082"/>
                    <a:pt x="442823" y="348640"/>
                    <a:pt x="414248" y="254342"/>
                  </a:cubicBezTo>
                  <a:cubicBezTo>
                    <a:pt x="385673" y="160045"/>
                    <a:pt x="316140" y="80987"/>
                    <a:pt x="234225" y="26695"/>
                  </a:cubicBezTo>
                  <a:cubicBezTo>
                    <a:pt x="214223" y="13360"/>
                    <a:pt x="192315" y="977"/>
                    <a:pt x="168503" y="25"/>
                  </a:cubicBezTo>
                  <a:cubicBezTo>
                    <a:pt x="131355" y="-928"/>
                    <a:pt x="98970" y="25742"/>
                    <a:pt x="81825" y="58127"/>
                  </a:cubicBezTo>
                  <a:cubicBezTo>
                    <a:pt x="64680" y="90512"/>
                    <a:pt x="60870" y="128612"/>
                    <a:pt x="57060" y="1648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7"/>
          <p:cNvSpPr/>
          <p:nvPr/>
        </p:nvSpPr>
        <p:spPr>
          <a:xfrm flipH="1" rot="9137100">
            <a:off x="2793612" y="63940"/>
            <a:ext cx="6743551" cy="4172739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7"/>
          <p:cNvSpPr/>
          <p:nvPr/>
        </p:nvSpPr>
        <p:spPr>
          <a:xfrm rot="10800000">
            <a:off x="8063574" y="2456830"/>
            <a:ext cx="4004711" cy="48764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7"/>
          <p:cNvGrpSpPr/>
          <p:nvPr/>
        </p:nvGrpSpPr>
        <p:grpSpPr>
          <a:xfrm rot="10800000">
            <a:off x="-1023000" y="1562368"/>
            <a:ext cx="2437255" cy="2244038"/>
            <a:chOff x="4876277" y="2305179"/>
            <a:chExt cx="2437255" cy="2244038"/>
          </a:xfrm>
        </p:grpSpPr>
        <p:sp>
          <p:nvSpPr>
            <p:cNvPr id="261" name="Google Shape;261;p7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4" name="Google Shape;264;p7"/>
          <p:cNvCxnSpPr/>
          <p:nvPr/>
        </p:nvCxnSpPr>
        <p:spPr>
          <a:xfrm rot="10800000">
            <a:off x="770965" y="381494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7"/>
          <p:cNvCxnSpPr/>
          <p:nvPr/>
        </p:nvCxnSpPr>
        <p:spPr>
          <a:xfrm rot="10800000">
            <a:off x="7178493" y="6239192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" name="Google Shape;266;p7"/>
          <p:cNvCxnSpPr/>
          <p:nvPr/>
        </p:nvCxnSpPr>
        <p:spPr>
          <a:xfrm rot="5400000">
            <a:off x="9664116" y="4895075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" name="Google Shape;267;p7"/>
          <p:cNvSpPr/>
          <p:nvPr/>
        </p:nvSpPr>
        <p:spPr>
          <a:xfrm rot="10800000">
            <a:off x="6920912" y="4044484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7"/>
          <p:cNvSpPr/>
          <p:nvPr/>
        </p:nvSpPr>
        <p:spPr>
          <a:xfrm rot="10800000">
            <a:off x="6768512" y="3892084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7"/>
          <p:cNvSpPr/>
          <p:nvPr/>
        </p:nvSpPr>
        <p:spPr>
          <a:xfrm rot="10800000">
            <a:off x="6616112" y="3739684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7"/>
          <p:cNvSpPr/>
          <p:nvPr/>
        </p:nvSpPr>
        <p:spPr>
          <a:xfrm flipH="1" rot="10800000">
            <a:off x="1324988" y="738300"/>
            <a:ext cx="9604800" cy="514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7"/>
          <p:cNvCxnSpPr/>
          <p:nvPr/>
        </p:nvCxnSpPr>
        <p:spPr>
          <a:xfrm rot="5400000">
            <a:off x="-609159" y="1790400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7"/>
          <p:cNvSpPr txBox="1"/>
          <p:nvPr>
            <p:ph type="title"/>
          </p:nvPr>
        </p:nvSpPr>
        <p:spPr>
          <a:xfrm>
            <a:off x="1893674" y="600200"/>
            <a:ext cx="72504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grpSp>
        <p:nvGrpSpPr>
          <p:cNvPr id="274" name="Google Shape;274;p7"/>
          <p:cNvGrpSpPr/>
          <p:nvPr/>
        </p:nvGrpSpPr>
        <p:grpSpPr>
          <a:xfrm rot="10800000">
            <a:off x="139927" y="4586131"/>
            <a:ext cx="2250905" cy="2349075"/>
            <a:chOff x="1219199" y="2085764"/>
            <a:chExt cx="2250905" cy="2349075"/>
          </a:xfrm>
        </p:grpSpPr>
        <p:sp>
          <p:nvSpPr>
            <p:cNvPr id="275" name="Google Shape;275;p7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7"/>
          <p:cNvGrpSpPr/>
          <p:nvPr/>
        </p:nvGrpSpPr>
        <p:grpSpPr>
          <a:xfrm rot="-519699">
            <a:off x="10000630" y="-289053"/>
            <a:ext cx="2248038" cy="2349087"/>
            <a:chOff x="1219199" y="2085764"/>
            <a:chExt cx="2248026" cy="2349075"/>
          </a:xfrm>
        </p:grpSpPr>
        <p:sp>
          <p:nvSpPr>
            <p:cNvPr id="288" name="Google Shape;288;p7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7"/>
          <p:cNvSpPr txBox="1"/>
          <p:nvPr/>
        </p:nvSpPr>
        <p:spPr>
          <a:xfrm rot="5400000">
            <a:off x="-679350" y="4572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2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8"/>
          <p:cNvGrpSpPr/>
          <p:nvPr/>
        </p:nvGrpSpPr>
        <p:grpSpPr>
          <a:xfrm rot="10800000">
            <a:off x="235033" y="260595"/>
            <a:ext cx="988183" cy="1240407"/>
            <a:chOff x="10177290" y="5267968"/>
            <a:chExt cx="988183" cy="1240407"/>
          </a:xfrm>
        </p:grpSpPr>
        <p:sp>
          <p:nvSpPr>
            <p:cNvPr id="303" name="Google Shape;303;p8"/>
            <p:cNvSpPr/>
            <p:nvPr/>
          </p:nvSpPr>
          <p:spPr>
            <a:xfrm>
              <a:off x="10777725" y="5988729"/>
              <a:ext cx="387748" cy="519646"/>
            </a:xfrm>
            <a:custGeom>
              <a:rect b="b" l="l" r="r" t="t"/>
              <a:pathLst>
                <a:path extrusionOk="0" h="519646" w="387748">
                  <a:moveTo>
                    <a:pt x="188595" y="38466"/>
                  </a:moveTo>
                  <a:cubicBezTo>
                    <a:pt x="173355" y="-586"/>
                    <a:pt x="119063" y="-10111"/>
                    <a:pt x="82868" y="10844"/>
                  </a:cubicBezTo>
                  <a:cubicBezTo>
                    <a:pt x="46673" y="31799"/>
                    <a:pt x="28575" y="72756"/>
                    <a:pt x="19050" y="112761"/>
                  </a:cubicBezTo>
                  <a:cubicBezTo>
                    <a:pt x="-7620" y="225156"/>
                    <a:pt x="21908" y="349934"/>
                    <a:pt x="97155" y="437564"/>
                  </a:cubicBezTo>
                  <a:cubicBezTo>
                    <a:pt x="125730" y="471854"/>
                    <a:pt x="162878" y="501381"/>
                    <a:pt x="205740" y="513764"/>
                  </a:cubicBezTo>
                  <a:cubicBezTo>
                    <a:pt x="248603" y="526146"/>
                    <a:pt x="299085" y="519479"/>
                    <a:pt x="331470" y="488999"/>
                  </a:cubicBezTo>
                  <a:cubicBezTo>
                    <a:pt x="350520" y="471854"/>
                    <a:pt x="361950" y="448041"/>
                    <a:pt x="370523" y="424229"/>
                  </a:cubicBezTo>
                  <a:cubicBezTo>
                    <a:pt x="426720" y="270876"/>
                    <a:pt x="340043" y="80376"/>
                    <a:pt x="188595" y="22274"/>
                  </a:cubicBezTo>
                  <a:cubicBezTo>
                    <a:pt x="153353" y="8939"/>
                    <a:pt x="115253" y="1319"/>
                    <a:pt x="79058" y="9891"/>
                  </a:cubicBezTo>
                  <a:cubicBezTo>
                    <a:pt x="42863" y="18464"/>
                    <a:pt x="9525" y="45134"/>
                    <a:pt x="0" y="81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 rot="10438560">
              <a:off x="10512423" y="5289779"/>
              <a:ext cx="442826" cy="516183"/>
            </a:xfrm>
            <a:custGeom>
              <a:rect b="b" l="l" r="r" t="t"/>
              <a:pathLst>
                <a:path extrusionOk="0" h="515912" w="442594">
                  <a:moveTo>
                    <a:pt x="81055" y="37103"/>
                  </a:moveTo>
                  <a:cubicBezTo>
                    <a:pt x="50575" y="30435"/>
                    <a:pt x="21047" y="54248"/>
                    <a:pt x="8665" y="81871"/>
                  </a:cubicBezTo>
                  <a:cubicBezTo>
                    <a:pt x="-2765" y="110446"/>
                    <a:pt x="-860" y="142831"/>
                    <a:pt x="2950" y="173311"/>
                  </a:cubicBezTo>
                  <a:cubicBezTo>
                    <a:pt x="13427" y="263798"/>
                    <a:pt x="35335" y="357143"/>
                    <a:pt x="93437" y="427628"/>
                  </a:cubicBezTo>
                  <a:cubicBezTo>
                    <a:pt x="151540" y="498113"/>
                    <a:pt x="253457" y="539071"/>
                    <a:pt x="337277" y="501923"/>
                  </a:cubicBezTo>
                  <a:cubicBezTo>
                    <a:pt x="431575" y="460013"/>
                    <a:pt x="463960" y="333331"/>
                    <a:pt x="428717" y="236176"/>
                  </a:cubicBezTo>
                  <a:cubicBezTo>
                    <a:pt x="393475" y="139021"/>
                    <a:pt x="308702" y="69488"/>
                    <a:pt x="218215" y="19958"/>
                  </a:cubicBezTo>
                  <a:cubicBezTo>
                    <a:pt x="193450" y="6623"/>
                    <a:pt x="163922" y="-6712"/>
                    <a:pt x="138205" y="3766"/>
                  </a:cubicBezTo>
                  <a:cubicBezTo>
                    <a:pt x="117250" y="12338"/>
                    <a:pt x="104867" y="33293"/>
                    <a:pt x="94390" y="52343"/>
                  </a:cubicBezTo>
                  <a:cubicBezTo>
                    <a:pt x="68672" y="98063"/>
                    <a:pt x="42955" y="143783"/>
                    <a:pt x="16285" y="189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0177290" y="5878132"/>
              <a:ext cx="427235" cy="584051"/>
            </a:xfrm>
            <a:custGeom>
              <a:rect b="b" l="l" r="r" t="t"/>
              <a:pathLst>
                <a:path extrusionOk="0" h="584051" w="427235">
                  <a:moveTo>
                    <a:pt x="76110" y="62890"/>
                  </a:moveTo>
                  <a:cubicBezTo>
                    <a:pt x="8483" y="111467"/>
                    <a:pt x="-8662" y="206717"/>
                    <a:pt x="3720" y="289585"/>
                  </a:cubicBezTo>
                  <a:cubicBezTo>
                    <a:pt x="15150" y="366737"/>
                    <a:pt x="48488" y="440080"/>
                    <a:pt x="97065" y="500087"/>
                  </a:cubicBezTo>
                  <a:cubicBezTo>
                    <a:pt x="135165" y="546760"/>
                    <a:pt x="188505" y="586765"/>
                    <a:pt x="248513" y="583907"/>
                  </a:cubicBezTo>
                  <a:cubicBezTo>
                    <a:pt x="289470" y="582002"/>
                    <a:pt x="326618" y="560095"/>
                    <a:pt x="355193" y="530567"/>
                  </a:cubicBezTo>
                  <a:cubicBezTo>
                    <a:pt x="424725" y="460082"/>
                    <a:pt x="442823" y="348640"/>
                    <a:pt x="414248" y="254342"/>
                  </a:cubicBezTo>
                  <a:cubicBezTo>
                    <a:pt x="385673" y="160045"/>
                    <a:pt x="316140" y="80987"/>
                    <a:pt x="234225" y="26695"/>
                  </a:cubicBezTo>
                  <a:cubicBezTo>
                    <a:pt x="214223" y="13360"/>
                    <a:pt x="192315" y="977"/>
                    <a:pt x="168503" y="25"/>
                  </a:cubicBezTo>
                  <a:cubicBezTo>
                    <a:pt x="131355" y="-928"/>
                    <a:pt x="98970" y="25742"/>
                    <a:pt x="81825" y="58127"/>
                  </a:cubicBezTo>
                  <a:cubicBezTo>
                    <a:pt x="64680" y="90512"/>
                    <a:pt x="60870" y="128612"/>
                    <a:pt x="57060" y="1648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8"/>
          <p:cNvSpPr/>
          <p:nvPr/>
        </p:nvSpPr>
        <p:spPr>
          <a:xfrm rot="10800000">
            <a:off x="-40400" y="2778320"/>
            <a:ext cx="6438600" cy="408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/>
          <p:nvPr/>
        </p:nvSpPr>
        <p:spPr>
          <a:xfrm rot="10800000">
            <a:off x="-254387" y="-588850"/>
            <a:ext cx="11221505" cy="7534983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"/>
          <p:cNvSpPr/>
          <p:nvPr/>
        </p:nvSpPr>
        <p:spPr>
          <a:xfrm flipH="1" rot="9137100">
            <a:off x="2564674" y="-87585"/>
            <a:ext cx="6743551" cy="4172739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8"/>
          <p:cNvSpPr/>
          <p:nvPr/>
        </p:nvSpPr>
        <p:spPr>
          <a:xfrm rot="10800000">
            <a:off x="7896324" y="2570355"/>
            <a:ext cx="4004711" cy="48764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" name="Google Shape;310;p8"/>
          <p:cNvGrpSpPr/>
          <p:nvPr/>
        </p:nvGrpSpPr>
        <p:grpSpPr>
          <a:xfrm rot="10800000">
            <a:off x="-1190250" y="1675893"/>
            <a:ext cx="2437255" cy="2244038"/>
            <a:chOff x="4876277" y="2305179"/>
            <a:chExt cx="2437255" cy="2244038"/>
          </a:xfrm>
        </p:grpSpPr>
        <p:sp>
          <p:nvSpPr>
            <p:cNvPr id="311" name="Google Shape;311;p8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4" name="Google Shape;314;p8"/>
          <p:cNvCxnSpPr/>
          <p:nvPr/>
        </p:nvCxnSpPr>
        <p:spPr>
          <a:xfrm rot="10800000">
            <a:off x="375115" y="342619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5" name="Google Shape;315;p8"/>
          <p:cNvCxnSpPr/>
          <p:nvPr/>
        </p:nvCxnSpPr>
        <p:spPr>
          <a:xfrm rot="5400000">
            <a:off x="-899956" y="1517584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6" name="Google Shape;316;p8"/>
          <p:cNvCxnSpPr/>
          <p:nvPr/>
        </p:nvCxnSpPr>
        <p:spPr>
          <a:xfrm rot="10800000">
            <a:off x="7011243" y="6352717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7" name="Google Shape;317;p8"/>
          <p:cNvCxnSpPr/>
          <p:nvPr/>
        </p:nvCxnSpPr>
        <p:spPr>
          <a:xfrm rot="5400000">
            <a:off x="9496866" y="5008600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" name="Google Shape;318;p8"/>
          <p:cNvSpPr/>
          <p:nvPr/>
        </p:nvSpPr>
        <p:spPr>
          <a:xfrm rot="10800000">
            <a:off x="1060231" y="643775"/>
            <a:ext cx="9812100" cy="54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8"/>
          <p:cNvGrpSpPr/>
          <p:nvPr/>
        </p:nvGrpSpPr>
        <p:grpSpPr>
          <a:xfrm rot="-519699">
            <a:off x="9833380" y="-175528"/>
            <a:ext cx="2248038" cy="2349087"/>
            <a:chOff x="1219199" y="2085764"/>
            <a:chExt cx="2248026" cy="2349075"/>
          </a:xfrm>
        </p:grpSpPr>
        <p:sp>
          <p:nvSpPr>
            <p:cNvPr id="320" name="Google Shape;320;p8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8"/>
          <p:cNvSpPr/>
          <p:nvPr/>
        </p:nvSpPr>
        <p:spPr>
          <a:xfrm rot="10800000">
            <a:off x="6753662" y="4158009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8"/>
          <p:cNvSpPr/>
          <p:nvPr/>
        </p:nvSpPr>
        <p:spPr>
          <a:xfrm rot="10800000">
            <a:off x="6601262" y="4005609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8"/>
          <p:cNvSpPr/>
          <p:nvPr/>
        </p:nvSpPr>
        <p:spPr>
          <a:xfrm rot="10800000">
            <a:off x="6448862" y="3853209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5" name="Google Shape;335;p8"/>
          <p:cNvGrpSpPr/>
          <p:nvPr/>
        </p:nvGrpSpPr>
        <p:grpSpPr>
          <a:xfrm rot="10800000">
            <a:off x="247277" y="4536231"/>
            <a:ext cx="2250905" cy="2370594"/>
            <a:chOff x="1219199" y="2064245"/>
            <a:chExt cx="2250905" cy="2370594"/>
          </a:xfrm>
        </p:grpSpPr>
        <p:sp>
          <p:nvSpPr>
            <p:cNvPr id="336" name="Google Shape;336;p8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 rot="1424655">
              <a:off x="2138811" y="2162125"/>
              <a:ext cx="538262" cy="247764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8"/>
          <p:cNvSpPr txBox="1"/>
          <p:nvPr>
            <p:ph type="title"/>
          </p:nvPr>
        </p:nvSpPr>
        <p:spPr>
          <a:xfrm>
            <a:off x="1247000" y="983125"/>
            <a:ext cx="9328200" cy="487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/>
        </p:txBody>
      </p:sp>
      <p:sp>
        <p:nvSpPr>
          <p:cNvPr id="349" name="Google Shape;349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8"/>
          <p:cNvSpPr txBox="1"/>
          <p:nvPr/>
        </p:nvSpPr>
        <p:spPr>
          <a:xfrm rot="5400000">
            <a:off x="-679350" y="4572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s">
  <p:cSld name="CUSTOM_3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"/>
          <p:cNvSpPr/>
          <p:nvPr/>
        </p:nvSpPr>
        <p:spPr>
          <a:xfrm>
            <a:off x="-348129" y="-525467"/>
            <a:ext cx="4004711" cy="48764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9"/>
          <p:cNvSpPr/>
          <p:nvPr/>
        </p:nvSpPr>
        <p:spPr>
          <a:xfrm>
            <a:off x="5002306" y="-89647"/>
            <a:ext cx="7189800" cy="502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9"/>
          <p:cNvSpPr/>
          <p:nvPr/>
        </p:nvSpPr>
        <p:spPr>
          <a:xfrm>
            <a:off x="433388" y="-177163"/>
            <a:ext cx="11221505" cy="7534983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9"/>
          <p:cNvSpPr/>
          <p:nvPr/>
        </p:nvSpPr>
        <p:spPr>
          <a:xfrm flipH="1" rot="-1664400">
            <a:off x="1671798" y="-230019"/>
            <a:ext cx="9900063" cy="7322794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9"/>
          <p:cNvSpPr/>
          <p:nvPr/>
        </p:nvSpPr>
        <p:spPr>
          <a:xfrm rot="-10317056">
            <a:off x="8265011" y="2131759"/>
            <a:ext cx="4004110" cy="4875750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9"/>
          <p:cNvSpPr/>
          <p:nvPr/>
        </p:nvSpPr>
        <p:spPr>
          <a:xfrm>
            <a:off x="-1149775" y="-3421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9"/>
          <p:cNvSpPr/>
          <p:nvPr/>
        </p:nvSpPr>
        <p:spPr>
          <a:xfrm>
            <a:off x="-997375" y="-1897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9"/>
          <p:cNvSpPr/>
          <p:nvPr/>
        </p:nvSpPr>
        <p:spPr>
          <a:xfrm>
            <a:off x="-844975" y="-373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9"/>
          <p:cNvGrpSpPr/>
          <p:nvPr/>
        </p:nvGrpSpPr>
        <p:grpSpPr>
          <a:xfrm>
            <a:off x="10177290" y="5267968"/>
            <a:ext cx="1548196" cy="1240407"/>
            <a:chOff x="10177290" y="5267968"/>
            <a:chExt cx="1548196" cy="1240407"/>
          </a:xfrm>
        </p:grpSpPr>
        <p:sp>
          <p:nvSpPr>
            <p:cNvPr id="361" name="Google Shape;361;p9"/>
            <p:cNvSpPr/>
            <p:nvPr/>
          </p:nvSpPr>
          <p:spPr>
            <a:xfrm>
              <a:off x="10777725" y="5988729"/>
              <a:ext cx="387748" cy="519646"/>
            </a:xfrm>
            <a:custGeom>
              <a:rect b="b" l="l" r="r" t="t"/>
              <a:pathLst>
                <a:path extrusionOk="0" h="519646" w="387748">
                  <a:moveTo>
                    <a:pt x="188595" y="38466"/>
                  </a:moveTo>
                  <a:cubicBezTo>
                    <a:pt x="173355" y="-586"/>
                    <a:pt x="119063" y="-10111"/>
                    <a:pt x="82868" y="10844"/>
                  </a:cubicBezTo>
                  <a:cubicBezTo>
                    <a:pt x="46673" y="31799"/>
                    <a:pt x="28575" y="72756"/>
                    <a:pt x="19050" y="112761"/>
                  </a:cubicBezTo>
                  <a:cubicBezTo>
                    <a:pt x="-7620" y="225156"/>
                    <a:pt x="21908" y="349934"/>
                    <a:pt x="97155" y="437564"/>
                  </a:cubicBezTo>
                  <a:cubicBezTo>
                    <a:pt x="125730" y="471854"/>
                    <a:pt x="162878" y="501381"/>
                    <a:pt x="205740" y="513764"/>
                  </a:cubicBezTo>
                  <a:cubicBezTo>
                    <a:pt x="248603" y="526146"/>
                    <a:pt x="299085" y="519479"/>
                    <a:pt x="331470" y="488999"/>
                  </a:cubicBezTo>
                  <a:cubicBezTo>
                    <a:pt x="350520" y="471854"/>
                    <a:pt x="361950" y="448041"/>
                    <a:pt x="370523" y="424229"/>
                  </a:cubicBezTo>
                  <a:cubicBezTo>
                    <a:pt x="426720" y="270876"/>
                    <a:pt x="340043" y="80376"/>
                    <a:pt x="188595" y="22274"/>
                  </a:cubicBezTo>
                  <a:cubicBezTo>
                    <a:pt x="153353" y="8939"/>
                    <a:pt x="115253" y="1319"/>
                    <a:pt x="79058" y="9891"/>
                  </a:cubicBezTo>
                  <a:cubicBezTo>
                    <a:pt x="42863" y="18464"/>
                    <a:pt x="9525" y="45134"/>
                    <a:pt x="0" y="81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 rot="10438560">
              <a:off x="10512423" y="5289779"/>
              <a:ext cx="442826" cy="516183"/>
            </a:xfrm>
            <a:custGeom>
              <a:rect b="b" l="l" r="r" t="t"/>
              <a:pathLst>
                <a:path extrusionOk="0" h="515912" w="442594">
                  <a:moveTo>
                    <a:pt x="81055" y="37103"/>
                  </a:moveTo>
                  <a:cubicBezTo>
                    <a:pt x="50575" y="30435"/>
                    <a:pt x="21047" y="54248"/>
                    <a:pt x="8665" y="81871"/>
                  </a:cubicBezTo>
                  <a:cubicBezTo>
                    <a:pt x="-2765" y="110446"/>
                    <a:pt x="-860" y="142831"/>
                    <a:pt x="2950" y="173311"/>
                  </a:cubicBezTo>
                  <a:cubicBezTo>
                    <a:pt x="13427" y="263798"/>
                    <a:pt x="35335" y="357143"/>
                    <a:pt x="93437" y="427628"/>
                  </a:cubicBezTo>
                  <a:cubicBezTo>
                    <a:pt x="151540" y="498113"/>
                    <a:pt x="253457" y="539071"/>
                    <a:pt x="337277" y="501923"/>
                  </a:cubicBezTo>
                  <a:cubicBezTo>
                    <a:pt x="431575" y="460013"/>
                    <a:pt x="463960" y="333331"/>
                    <a:pt x="428717" y="236176"/>
                  </a:cubicBezTo>
                  <a:cubicBezTo>
                    <a:pt x="393475" y="139021"/>
                    <a:pt x="308702" y="69488"/>
                    <a:pt x="218215" y="19958"/>
                  </a:cubicBezTo>
                  <a:cubicBezTo>
                    <a:pt x="193450" y="6623"/>
                    <a:pt x="163922" y="-6712"/>
                    <a:pt x="138205" y="3766"/>
                  </a:cubicBezTo>
                  <a:cubicBezTo>
                    <a:pt x="117250" y="12338"/>
                    <a:pt x="104867" y="33293"/>
                    <a:pt x="94390" y="52343"/>
                  </a:cubicBezTo>
                  <a:cubicBezTo>
                    <a:pt x="68672" y="98063"/>
                    <a:pt x="42955" y="143783"/>
                    <a:pt x="16285" y="189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11305196" y="5530008"/>
              <a:ext cx="420290" cy="491773"/>
            </a:xfrm>
            <a:custGeom>
              <a:rect b="b" l="l" r="r" t="t"/>
              <a:pathLst>
                <a:path extrusionOk="0" h="491773" w="420290">
                  <a:moveTo>
                    <a:pt x="42029" y="138078"/>
                  </a:moveTo>
                  <a:cubicBezTo>
                    <a:pt x="53459" y="124742"/>
                    <a:pt x="25837" y="106645"/>
                    <a:pt x="12502" y="118075"/>
                  </a:cubicBezTo>
                  <a:cubicBezTo>
                    <a:pt x="-1786" y="129505"/>
                    <a:pt x="-833" y="149507"/>
                    <a:pt x="1072" y="167605"/>
                  </a:cubicBezTo>
                  <a:cubicBezTo>
                    <a:pt x="10597" y="263807"/>
                    <a:pt x="36314" y="363820"/>
                    <a:pt x="105847" y="431448"/>
                  </a:cubicBezTo>
                  <a:cubicBezTo>
                    <a:pt x="175379" y="499075"/>
                    <a:pt x="299204" y="517173"/>
                    <a:pt x="365879" y="447640"/>
                  </a:cubicBezTo>
                  <a:cubicBezTo>
                    <a:pt x="390644" y="421923"/>
                    <a:pt x="404932" y="388585"/>
                    <a:pt x="413504" y="354295"/>
                  </a:cubicBezTo>
                  <a:cubicBezTo>
                    <a:pt x="438269" y="244757"/>
                    <a:pt x="393502" y="123790"/>
                    <a:pt x="307777" y="51400"/>
                  </a:cubicBezTo>
                  <a:cubicBezTo>
                    <a:pt x="281107" y="28540"/>
                    <a:pt x="248722" y="9490"/>
                    <a:pt x="214432" y="2822"/>
                  </a:cubicBezTo>
                  <a:cubicBezTo>
                    <a:pt x="119182" y="-17180"/>
                    <a:pt x="18217" y="72355"/>
                    <a:pt x="25837" y="1695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10177290" y="5878132"/>
              <a:ext cx="427235" cy="584051"/>
            </a:xfrm>
            <a:custGeom>
              <a:rect b="b" l="l" r="r" t="t"/>
              <a:pathLst>
                <a:path extrusionOk="0" h="584051" w="427235">
                  <a:moveTo>
                    <a:pt x="76110" y="62890"/>
                  </a:moveTo>
                  <a:cubicBezTo>
                    <a:pt x="8483" y="111467"/>
                    <a:pt x="-8662" y="206717"/>
                    <a:pt x="3720" y="289585"/>
                  </a:cubicBezTo>
                  <a:cubicBezTo>
                    <a:pt x="15150" y="366737"/>
                    <a:pt x="48488" y="440080"/>
                    <a:pt x="97065" y="500087"/>
                  </a:cubicBezTo>
                  <a:cubicBezTo>
                    <a:pt x="135165" y="546760"/>
                    <a:pt x="188505" y="586765"/>
                    <a:pt x="248513" y="583907"/>
                  </a:cubicBezTo>
                  <a:cubicBezTo>
                    <a:pt x="289470" y="582002"/>
                    <a:pt x="326618" y="560095"/>
                    <a:pt x="355193" y="530567"/>
                  </a:cubicBezTo>
                  <a:cubicBezTo>
                    <a:pt x="424725" y="460082"/>
                    <a:pt x="442823" y="348640"/>
                    <a:pt x="414248" y="254342"/>
                  </a:cubicBezTo>
                  <a:cubicBezTo>
                    <a:pt x="385673" y="160045"/>
                    <a:pt x="316140" y="80987"/>
                    <a:pt x="234225" y="26695"/>
                  </a:cubicBezTo>
                  <a:cubicBezTo>
                    <a:pt x="214223" y="13360"/>
                    <a:pt x="192315" y="977"/>
                    <a:pt x="168503" y="25"/>
                  </a:cubicBezTo>
                  <a:cubicBezTo>
                    <a:pt x="131355" y="-928"/>
                    <a:pt x="98970" y="25742"/>
                    <a:pt x="81825" y="58127"/>
                  </a:cubicBezTo>
                  <a:cubicBezTo>
                    <a:pt x="64680" y="90512"/>
                    <a:pt x="60870" y="128612"/>
                    <a:pt x="57060" y="1648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9"/>
          <p:cNvSpPr/>
          <p:nvPr/>
        </p:nvSpPr>
        <p:spPr>
          <a:xfrm flipH="1">
            <a:off x="577300" y="593375"/>
            <a:ext cx="11451000" cy="6148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6" name="Google Shape;366;p9"/>
          <p:cNvGrpSpPr/>
          <p:nvPr/>
        </p:nvGrpSpPr>
        <p:grpSpPr>
          <a:xfrm rot="10280301">
            <a:off x="-54562" y="4650336"/>
            <a:ext cx="2248038" cy="2349087"/>
            <a:chOff x="1219199" y="2085764"/>
            <a:chExt cx="2248026" cy="2349075"/>
          </a:xfrm>
        </p:grpSpPr>
        <p:sp>
          <p:nvSpPr>
            <p:cNvPr id="367" name="Google Shape;367;p9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9"/>
          <p:cNvGrpSpPr/>
          <p:nvPr/>
        </p:nvGrpSpPr>
        <p:grpSpPr>
          <a:xfrm>
            <a:off x="9652874" y="-89649"/>
            <a:ext cx="2250905" cy="2349075"/>
            <a:chOff x="1219199" y="2085764"/>
            <a:chExt cx="2250905" cy="2349075"/>
          </a:xfrm>
        </p:grpSpPr>
        <p:sp>
          <p:nvSpPr>
            <p:cNvPr id="380" name="Google Shape;380;p9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2" name="Google Shape;392;p9"/>
          <p:cNvCxnSpPr/>
          <p:nvPr/>
        </p:nvCxnSpPr>
        <p:spPr>
          <a:xfrm>
            <a:off x="-8962" y="339165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3" name="Google Shape;393;p9"/>
          <p:cNvCxnSpPr/>
          <p:nvPr/>
        </p:nvCxnSpPr>
        <p:spPr>
          <a:xfrm rot="-5400000">
            <a:off x="-1270585" y="1683283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4" name="Google Shape;39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9"/>
          <p:cNvSpPr txBox="1"/>
          <p:nvPr>
            <p:ph type="title"/>
          </p:nvPr>
        </p:nvSpPr>
        <p:spPr>
          <a:xfrm>
            <a:off x="892150" y="898175"/>
            <a:ext cx="100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9"/>
          <p:cNvSpPr txBox="1"/>
          <p:nvPr>
            <p:ph idx="1" type="body"/>
          </p:nvPr>
        </p:nvSpPr>
        <p:spPr>
          <a:xfrm>
            <a:off x="1017025" y="2123525"/>
            <a:ext cx="5043900" cy="4182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97" name="Google Shape;397;p9"/>
          <p:cNvSpPr txBox="1"/>
          <p:nvPr>
            <p:ph idx="2" type="body"/>
          </p:nvPr>
        </p:nvSpPr>
        <p:spPr>
          <a:xfrm>
            <a:off x="6560842" y="2123525"/>
            <a:ext cx="5043900" cy="4182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grpSp>
        <p:nvGrpSpPr>
          <p:cNvPr id="398" name="Google Shape;398;p9"/>
          <p:cNvGrpSpPr/>
          <p:nvPr/>
        </p:nvGrpSpPr>
        <p:grpSpPr>
          <a:xfrm rot="5400000">
            <a:off x="10443825" y="4447623"/>
            <a:ext cx="2437255" cy="2244038"/>
            <a:chOff x="4876277" y="2305179"/>
            <a:chExt cx="2437255" cy="2244038"/>
          </a:xfrm>
        </p:grpSpPr>
        <p:sp>
          <p:nvSpPr>
            <p:cNvPr id="399" name="Google Shape;399;p9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CUSTOM_4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"/>
          <p:cNvSpPr/>
          <p:nvPr/>
        </p:nvSpPr>
        <p:spPr>
          <a:xfrm>
            <a:off x="-348129" y="-525467"/>
            <a:ext cx="4004711" cy="48764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0"/>
          <p:cNvSpPr/>
          <p:nvPr/>
        </p:nvSpPr>
        <p:spPr>
          <a:xfrm>
            <a:off x="5002306" y="-89647"/>
            <a:ext cx="7189800" cy="502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0"/>
          <p:cNvSpPr/>
          <p:nvPr/>
        </p:nvSpPr>
        <p:spPr>
          <a:xfrm>
            <a:off x="433388" y="-177163"/>
            <a:ext cx="11221505" cy="7534983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0"/>
          <p:cNvSpPr/>
          <p:nvPr/>
        </p:nvSpPr>
        <p:spPr>
          <a:xfrm flipH="1" rot="-1664400">
            <a:off x="1671798" y="-230019"/>
            <a:ext cx="9900063" cy="7322794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0"/>
          <p:cNvSpPr/>
          <p:nvPr/>
        </p:nvSpPr>
        <p:spPr>
          <a:xfrm rot="-10317056">
            <a:off x="8265011" y="2131759"/>
            <a:ext cx="4004110" cy="4875750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"/>
          <p:cNvSpPr/>
          <p:nvPr/>
        </p:nvSpPr>
        <p:spPr>
          <a:xfrm>
            <a:off x="-1149775" y="-3421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"/>
          <p:cNvSpPr/>
          <p:nvPr/>
        </p:nvSpPr>
        <p:spPr>
          <a:xfrm>
            <a:off x="-997375" y="-1897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0"/>
          <p:cNvSpPr/>
          <p:nvPr/>
        </p:nvSpPr>
        <p:spPr>
          <a:xfrm>
            <a:off x="-844975" y="-373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10"/>
          <p:cNvGrpSpPr/>
          <p:nvPr/>
        </p:nvGrpSpPr>
        <p:grpSpPr>
          <a:xfrm>
            <a:off x="10177290" y="5267968"/>
            <a:ext cx="1548196" cy="1240407"/>
            <a:chOff x="10177290" y="5267968"/>
            <a:chExt cx="1548196" cy="1240407"/>
          </a:xfrm>
        </p:grpSpPr>
        <p:sp>
          <p:nvSpPr>
            <p:cNvPr id="412" name="Google Shape;412;p10"/>
            <p:cNvSpPr/>
            <p:nvPr/>
          </p:nvSpPr>
          <p:spPr>
            <a:xfrm>
              <a:off x="10777725" y="5988729"/>
              <a:ext cx="387748" cy="519646"/>
            </a:xfrm>
            <a:custGeom>
              <a:rect b="b" l="l" r="r" t="t"/>
              <a:pathLst>
                <a:path extrusionOk="0" h="519646" w="387748">
                  <a:moveTo>
                    <a:pt x="188595" y="38466"/>
                  </a:moveTo>
                  <a:cubicBezTo>
                    <a:pt x="173355" y="-586"/>
                    <a:pt x="119063" y="-10111"/>
                    <a:pt x="82868" y="10844"/>
                  </a:cubicBezTo>
                  <a:cubicBezTo>
                    <a:pt x="46673" y="31799"/>
                    <a:pt x="28575" y="72756"/>
                    <a:pt x="19050" y="112761"/>
                  </a:cubicBezTo>
                  <a:cubicBezTo>
                    <a:pt x="-7620" y="225156"/>
                    <a:pt x="21908" y="349934"/>
                    <a:pt x="97155" y="437564"/>
                  </a:cubicBezTo>
                  <a:cubicBezTo>
                    <a:pt x="125730" y="471854"/>
                    <a:pt x="162878" y="501381"/>
                    <a:pt x="205740" y="513764"/>
                  </a:cubicBezTo>
                  <a:cubicBezTo>
                    <a:pt x="248603" y="526146"/>
                    <a:pt x="299085" y="519479"/>
                    <a:pt x="331470" y="488999"/>
                  </a:cubicBezTo>
                  <a:cubicBezTo>
                    <a:pt x="350520" y="471854"/>
                    <a:pt x="361950" y="448041"/>
                    <a:pt x="370523" y="424229"/>
                  </a:cubicBezTo>
                  <a:cubicBezTo>
                    <a:pt x="426720" y="270876"/>
                    <a:pt x="340043" y="80376"/>
                    <a:pt x="188595" y="22274"/>
                  </a:cubicBezTo>
                  <a:cubicBezTo>
                    <a:pt x="153353" y="8939"/>
                    <a:pt x="115253" y="1319"/>
                    <a:pt x="79058" y="9891"/>
                  </a:cubicBezTo>
                  <a:cubicBezTo>
                    <a:pt x="42863" y="18464"/>
                    <a:pt x="9525" y="45134"/>
                    <a:pt x="0" y="81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0"/>
            <p:cNvSpPr/>
            <p:nvPr/>
          </p:nvSpPr>
          <p:spPr>
            <a:xfrm rot="10438560">
              <a:off x="10512423" y="5289779"/>
              <a:ext cx="442826" cy="516183"/>
            </a:xfrm>
            <a:custGeom>
              <a:rect b="b" l="l" r="r" t="t"/>
              <a:pathLst>
                <a:path extrusionOk="0" h="515912" w="442594">
                  <a:moveTo>
                    <a:pt x="81055" y="37103"/>
                  </a:moveTo>
                  <a:cubicBezTo>
                    <a:pt x="50575" y="30435"/>
                    <a:pt x="21047" y="54248"/>
                    <a:pt x="8665" y="81871"/>
                  </a:cubicBezTo>
                  <a:cubicBezTo>
                    <a:pt x="-2765" y="110446"/>
                    <a:pt x="-860" y="142831"/>
                    <a:pt x="2950" y="173311"/>
                  </a:cubicBezTo>
                  <a:cubicBezTo>
                    <a:pt x="13427" y="263798"/>
                    <a:pt x="35335" y="357143"/>
                    <a:pt x="93437" y="427628"/>
                  </a:cubicBezTo>
                  <a:cubicBezTo>
                    <a:pt x="151540" y="498113"/>
                    <a:pt x="253457" y="539071"/>
                    <a:pt x="337277" y="501923"/>
                  </a:cubicBezTo>
                  <a:cubicBezTo>
                    <a:pt x="431575" y="460013"/>
                    <a:pt x="463960" y="333331"/>
                    <a:pt x="428717" y="236176"/>
                  </a:cubicBezTo>
                  <a:cubicBezTo>
                    <a:pt x="393475" y="139021"/>
                    <a:pt x="308702" y="69488"/>
                    <a:pt x="218215" y="19958"/>
                  </a:cubicBezTo>
                  <a:cubicBezTo>
                    <a:pt x="193450" y="6623"/>
                    <a:pt x="163922" y="-6712"/>
                    <a:pt x="138205" y="3766"/>
                  </a:cubicBezTo>
                  <a:cubicBezTo>
                    <a:pt x="117250" y="12338"/>
                    <a:pt x="104867" y="33293"/>
                    <a:pt x="94390" y="52343"/>
                  </a:cubicBezTo>
                  <a:cubicBezTo>
                    <a:pt x="68672" y="98063"/>
                    <a:pt x="42955" y="143783"/>
                    <a:pt x="16285" y="189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11305196" y="5530008"/>
              <a:ext cx="420290" cy="491773"/>
            </a:xfrm>
            <a:custGeom>
              <a:rect b="b" l="l" r="r" t="t"/>
              <a:pathLst>
                <a:path extrusionOk="0" h="491773" w="420290">
                  <a:moveTo>
                    <a:pt x="42029" y="138078"/>
                  </a:moveTo>
                  <a:cubicBezTo>
                    <a:pt x="53459" y="124742"/>
                    <a:pt x="25837" y="106645"/>
                    <a:pt x="12502" y="118075"/>
                  </a:cubicBezTo>
                  <a:cubicBezTo>
                    <a:pt x="-1786" y="129505"/>
                    <a:pt x="-833" y="149507"/>
                    <a:pt x="1072" y="167605"/>
                  </a:cubicBezTo>
                  <a:cubicBezTo>
                    <a:pt x="10597" y="263807"/>
                    <a:pt x="36314" y="363820"/>
                    <a:pt x="105847" y="431448"/>
                  </a:cubicBezTo>
                  <a:cubicBezTo>
                    <a:pt x="175379" y="499075"/>
                    <a:pt x="299204" y="517173"/>
                    <a:pt x="365879" y="447640"/>
                  </a:cubicBezTo>
                  <a:cubicBezTo>
                    <a:pt x="390644" y="421923"/>
                    <a:pt x="404932" y="388585"/>
                    <a:pt x="413504" y="354295"/>
                  </a:cubicBezTo>
                  <a:cubicBezTo>
                    <a:pt x="438269" y="244757"/>
                    <a:pt x="393502" y="123790"/>
                    <a:pt x="307777" y="51400"/>
                  </a:cubicBezTo>
                  <a:cubicBezTo>
                    <a:pt x="281107" y="28540"/>
                    <a:pt x="248722" y="9490"/>
                    <a:pt x="214432" y="2822"/>
                  </a:cubicBezTo>
                  <a:cubicBezTo>
                    <a:pt x="119182" y="-17180"/>
                    <a:pt x="18217" y="72355"/>
                    <a:pt x="25837" y="1695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10177290" y="5878132"/>
              <a:ext cx="427235" cy="584051"/>
            </a:xfrm>
            <a:custGeom>
              <a:rect b="b" l="l" r="r" t="t"/>
              <a:pathLst>
                <a:path extrusionOk="0" h="584051" w="427235">
                  <a:moveTo>
                    <a:pt x="76110" y="62890"/>
                  </a:moveTo>
                  <a:cubicBezTo>
                    <a:pt x="8483" y="111467"/>
                    <a:pt x="-8662" y="206717"/>
                    <a:pt x="3720" y="289585"/>
                  </a:cubicBezTo>
                  <a:cubicBezTo>
                    <a:pt x="15150" y="366737"/>
                    <a:pt x="48488" y="440080"/>
                    <a:pt x="97065" y="500087"/>
                  </a:cubicBezTo>
                  <a:cubicBezTo>
                    <a:pt x="135165" y="546760"/>
                    <a:pt x="188505" y="586765"/>
                    <a:pt x="248513" y="583907"/>
                  </a:cubicBezTo>
                  <a:cubicBezTo>
                    <a:pt x="289470" y="582002"/>
                    <a:pt x="326618" y="560095"/>
                    <a:pt x="355193" y="530567"/>
                  </a:cubicBezTo>
                  <a:cubicBezTo>
                    <a:pt x="424725" y="460082"/>
                    <a:pt x="442823" y="348640"/>
                    <a:pt x="414248" y="254342"/>
                  </a:cubicBezTo>
                  <a:cubicBezTo>
                    <a:pt x="385673" y="160045"/>
                    <a:pt x="316140" y="80987"/>
                    <a:pt x="234225" y="26695"/>
                  </a:cubicBezTo>
                  <a:cubicBezTo>
                    <a:pt x="214223" y="13360"/>
                    <a:pt x="192315" y="977"/>
                    <a:pt x="168503" y="25"/>
                  </a:cubicBezTo>
                  <a:cubicBezTo>
                    <a:pt x="131355" y="-928"/>
                    <a:pt x="98970" y="25742"/>
                    <a:pt x="81825" y="58127"/>
                  </a:cubicBezTo>
                  <a:cubicBezTo>
                    <a:pt x="64680" y="90512"/>
                    <a:pt x="60870" y="128612"/>
                    <a:pt x="57060" y="1648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p10"/>
          <p:cNvSpPr/>
          <p:nvPr/>
        </p:nvSpPr>
        <p:spPr>
          <a:xfrm flipH="1">
            <a:off x="75" y="593375"/>
            <a:ext cx="11903700" cy="5795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" name="Google Shape;417;p10"/>
          <p:cNvGrpSpPr/>
          <p:nvPr/>
        </p:nvGrpSpPr>
        <p:grpSpPr>
          <a:xfrm rot="10280301">
            <a:off x="-54562" y="4650336"/>
            <a:ext cx="2248038" cy="2349087"/>
            <a:chOff x="1219199" y="2085764"/>
            <a:chExt cx="2248026" cy="2349075"/>
          </a:xfrm>
        </p:grpSpPr>
        <p:sp>
          <p:nvSpPr>
            <p:cNvPr id="418" name="Google Shape;418;p10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9652874" y="-89649"/>
            <a:ext cx="2250905" cy="2349075"/>
            <a:chOff x="1219199" y="2085764"/>
            <a:chExt cx="2250905" cy="2349075"/>
          </a:xfrm>
        </p:grpSpPr>
        <p:sp>
          <p:nvSpPr>
            <p:cNvPr id="431" name="Google Shape;431;p10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10"/>
          <p:cNvGrpSpPr/>
          <p:nvPr/>
        </p:nvGrpSpPr>
        <p:grpSpPr>
          <a:xfrm rot="5400000">
            <a:off x="10443825" y="4447623"/>
            <a:ext cx="2437255" cy="2244038"/>
            <a:chOff x="4876277" y="2305179"/>
            <a:chExt cx="2437255" cy="2244038"/>
          </a:xfrm>
        </p:grpSpPr>
        <p:sp>
          <p:nvSpPr>
            <p:cNvPr id="444" name="Google Shape;444;p10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9" name="Google Shape;449;p10"/>
          <p:cNvSpPr txBox="1"/>
          <p:nvPr>
            <p:ph idx="1" type="subTitle"/>
          </p:nvPr>
        </p:nvSpPr>
        <p:spPr>
          <a:xfrm>
            <a:off x="287475" y="6083375"/>
            <a:ext cx="73707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/>
        </p:txBody>
      </p:sp>
      <p:sp>
        <p:nvSpPr>
          <p:cNvPr id="450" name="Google Shape;450;p10"/>
          <p:cNvSpPr txBox="1"/>
          <p:nvPr/>
        </p:nvSpPr>
        <p:spPr>
          <a:xfrm rot="5400000">
            <a:off x="-679350" y="4572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"/>
              <a:buChar char="●"/>
              <a:defRPr sz="2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Char char="○"/>
              <a:defRPr sz="1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Char char="■"/>
              <a:defRPr sz="1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Char char="●"/>
              <a:defRPr sz="1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Char char="○"/>
              <a:defRPr sz="1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Char char="■"/>
              <a:defRPr sz="1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Char char="●"/>
              <a:defRPr sz="1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Char char="○"/>
              <a:defRPr sz="1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Barlow"/>
              <a:buChar char="■"/>
              <a:defRPr sz="1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4572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lidesmania.com/" TargetMode="External"/><Relationship Id="rId4" Type="http://schemas.openxmlformats.org/officeDocument/2006/relationships/hyperlink" Target="https://unsplash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3"/>
          <p:cNvSpPr/>
          <p:nvPr/>
        </p:nvSpPr>
        <p:spPr>
          <a:xfrm>
            <a:off x="2888701" y="3429000"/>
            <a:ext cx="4342800" cy="47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3"/>
          <p:cNvSpPr txBox="1"/>
          <p:nvPr>
            <p:ph type="ctrTitle"/>
          </p:nvPr>
        </p:nvSpPr>
        <p:spPr>
          <a:xfrm>
            <a:off x="2814000" y="2024075"/>
            <a:ext cx="6549000" cy="20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GOES YOUR PRESENTATION TITLE.</a:t>
            </a:r>
            <a:endParaRPr/>
          </a:p>
        </p:txBody>
      </p:sp>
      <p:sp>
        <p:nvSpPr>
          <p:cNvPr id="472" name="Google Shape;472;p13"/>
          <p:cNvSpPr txBox="1"/>
          <p:nvPr>
            <p:ph idx="1" type="subTitle"/>
          </p:nvPr>
        </p:nvSpPr>
        <p:spPr>
          <a:xfrm>
            <a:off x="2814000" y="4083626"/>
            <a:ext cx="65490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your subtitle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6598018" y="1929944"/>
            <a:ext cx="5160461" cy="4318311"/>
            <a:chOff x="1295330" y="1868507"/>
            <a:chExt cx="4365503" cy="3647530"/>
          </a:xfrm>
        </p:grpSpPr>
        <p:grpSp>
          <p:nvGrpSpPr>
            <p:cNvPr id="563" name="Google Shape;563;p22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564" name="Google Shape;564;p22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565" name="Google Shape;565;p22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22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fmla="val 15083" name="adj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22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8" name="Google Shape;568;p22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569" name="Google Shape;569;p22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fmla="val 3377" name="adj"/>
                  </a:avLst>
                </a:prstGeom>
                <a:solidFill>
                  <a:srgbClr val="262626"/>
                </a:solidFill>
                <a:ln cap="flat" cmpd="sng" w="12700">
                  <a:solidFill>
                    <a:srgbClr val="39353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22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fmla="val 19571" name="adj1"/>
                    <a:gd fmla="val 0" name="adj2"/>
                  </a:avLst>
                </a:prstGeom>
                <a:solidFill>
                  <a:srgbClr val="FFFFFF"/>
                </a:solidFill>
                <a:ln cap="flat" cmpd="sng" w="12700">
                  <a:solidFill>
                    <a:srgbClr val="C6CFD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71" name="Google Shape;571;p22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2" name="Google Shape;572;p22"/>
          <p:cNvSpPr/>
          <p:nvPr/>
        </p:nvSpPr>
        <p:spPr>
          <a:xfrm>
            <a:off x="3795050" y="2573650"/>
            <a:ext cx="2301000" cy="47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2"/>
          <p:cNvSpPr txBox="1"/>
          <p:nvPr>
            <p:ph type="title"/>
          </p:nvPr>
        </p:nvSpPr>
        <p:spPr>
          <a:xfrm>
            <a:off x="1511600" y="2131550"/>
            <a:ext cx="4793100" cy="7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Add your title here.</a:t>
            </a:r>
            <a:endParaRPr sz="4700"/>
          </a:p>
        </p:txBody>
      </p:sp>
      <p:sp>
        <p:nvSpPr>
          <p:cNvPr id="574" name="Google Shape;574;p22"/>
          <p:cNvSpPr txBox="1"/>
          <p:nvPr>
            <p:ph idx="1" type="body"/>
          </p:nvPr>
        </p:nvSpPr>
        <p:spPr>
          <a:xfrm>
            <a:off x="1511600" y="3128050"/>
            <a:ext cx="4793100" cy="192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3"/>
          <p:cNvSpPr/>
          <p:nvPr/>
        </p:nvSpPr>
        <p:spPr>
          <a:xfrm>
            <a:off x="3795050" y="2573650"/>
            <a:ext cx="2301000" cy="47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3"/>
          <p:cNvSpPr txBox="1"/>
          <p:nvPr>
            <p:ph type="title"/>
          </p:nvPr>
        </p:nvSpPr>
        <p:spPr>
          <a:xfrm>
            <a:off x="1511600" y="2131550"/>
            <a:ext cx="4793100" cy="7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Add your title here.</a:t>
            </a:r>
            <a:endParaRPr sz="4700"/>
          </a:p>
        </p:txBody>
      </p:sp>
      <p:sp>
        <p:nvSpPr>
          <p:cNvPr id="581" name="Google Shape;581;p23"/>
          <p:cNvSpPr txBox="1"/>
          <p:nvPr>
            <p:ph idx="1" type="body"/>
          </p:nvPr>
        </p:nvSpPr>
        <p:spPr>
          <a:xfrm>
            <a:off x="1511600" y="3128050"/>
            <a:ext cx="4793100" cy="192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  <p:grpSp>
        <p:nvGrpSpPr>
          <p:cNvPr id="582" name="Google Shape;582;p23"/>
          <p:cNvGrpSpPr/>
          <p:nvPr/>
        </p:nvGrpSpPr>
        <p:grpSpPr>
          <a:xfrm>
            <a:off x="5813978" y="2597368"/>
            <a:ext cx="5721558" cy="2934812"/>
            <a:chOff x="3289100" y="2648488"/>
            <a:chExt cx="5622600" cy="2876421"/>
          </a:xfrm>
        </p:grpSpPr>
        <p:grpSp>
          <p:nvGrpSpPr>
            <p:cNvPr id="583" name="Google Shape;583;p23"/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584" name="Google Shape;584;p23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fmla="val 4487" name="adj"/>
                </a:avLst>
              </a:prstGeom>
              <a:solidFill>
                <a:srgbClr val="262626"/>
              </a:solidFill>
              <a:ln cap="flat" cmpd="sng" w="381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85" name="Google Shape;585;p23"/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586" name="Google Shape;586;p23"/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fmla="val 35520" name="adj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23"/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rect b="b" l="l" r="r" t="t"/>
                  <a:pathLst>
                    <a:path extrusionOk="0" h="131148" w="1030351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88" name="Google Shape;588;p23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4"/>
          <p:cNvSpPr/>
          <p:nvPr/>
        </p:nvSpPr>
        <p:spPr>
          <a:xfrm>
            <a:off x="3795050" y="2573650"/>
            <a:ext cx="2301000" cy="47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4" name="Google Shape;594;p24"/>
          <p:cNvGrpSpPr/>
          <p:nvPr/>
        </p:nvGrpSpPr>
        <p:grpSpPr>
          <a:xfrm>
            <a:off x="7816248" y="850021"/>
            <a:ext cx="2798497" cy="5157974"/>
            <a:chOff x="8625436" y="1258061"/>
            <a:chExt cx="2388000" cy="4396500"/>
          </a:xfrm>
        </p:grpSpPr>
        <p:sp>
          <p:nvSpPr>
            <p:cNvPr id="595" name="Google Shape;595;p24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8" name="Google Shape;598;p24"/>
          <p:cNvSpPr txBox="1"/>
          <p:nvPr>
            <p:ph type="title"/>
          </p:nvPr>
        </p:nvSpPr>
        <p:spPr>
          <a:xfrm>
            <a:off x="1511600" y="2131550"/>
            <a:ext cx="4793100" cy="7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Add your title here.</a:t>
            </a:r>
            <a:endParaRPr sz="4700"/>
          </a:p>
        </p:txBody>
      </p:sp>
      <p:sp>
        <p:nvSpPr>
          <p:cNvPr id="599" name="Google Shape;599;p24"/>
          <p:cNvSpPr txBox="1"/>
          <p:nvPr>
            <p:ph idx="1" type="body"/>
          </p:nvPr>
        </p:nvSpPr>
        <p:spPr>
          <a:xfrm>
            <a:off x="1511600" y="3128050"/>
            <a:ext cx="4793100" cy="192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5"/>
          <p:cNvSpPr/>
          <p:nvPr/>
        </p:nvSpPr>
        <p:spPr>
          <a:xfrm>
            <a:off x="3795050" y="2573650"/>
            <a:ext cx="2301000" cy="47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5" name="Google Shape;605;p25"/>
          <p:cNvGrpSpPr/>
          <p:nvPr/>
        </p:nvGrpSpPr>
        <p:grpSpPr>
          <a:xfrm>
            <a:off x="7464947" y="987203"/>
            <a:ext cx="3357720" cy="4918548"/>
            <a:chOff x="6953045" y="1252870"/>
            <a:chExt cx="3186600" cy="4559700"/>
          </a:xfrm>
        </p:grpSpPr>
        <p:sp>
          <p:nvSpPr>
            <p:cNvPr id="606" name="Google Shape;606;p25"/>
            <p:cNvSpPr/>
            <p:nvPr/>
          </p:nvSpPr>
          <p:spPr>
            <a:xfrm>
              <a:off x="6953045" y="1252870"/>
              <a:ext cx="3186600" cy="45597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8413309" y="5416847"/>
              <a:ext cx="216000" cy="216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00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97708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9" name="Google Shape;609;p25"/>
          <p:cNvSpPr txBox="1"/>
          <p:nvPr>
            <p:ph type="title"/>
          </p:nvPr>
        </p:nvSpPr>
        <p:spPr>
          <a:xfrm>
            <a:off x="1511600" y="2131550"/>
            <a:ext cx="4793100" cy="7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Add your title here.</a:t>
            </a:r>
            <a:endParaRPr sz="4700"/>
          </a:p>
        </p:txBody>
      </p:sp>
      <p:sp>
        <p:nvSpPr>
          <p:cNvPr id="610" name="Google Shape;610;p25"/>
          <p:cNvSpPr txBox="1"/>
          <p:nvPr>
            <p:ph idx="1" type="body"/>
          </p:nvPr>
        </p:nvSpPr>
        <p:spPr>
          <a:xfrm>
            <a:off x="1511600" y="3128050"/>
            <a:ext cx="4793100" cy="192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6"/>
          <p:cNvSpPr/>
          <p:nvPr/>
        </p:nvSpPr>
        <p:spPr>
          <a:xfrm>
            <a:off x="6604000" y="3529100"/>
            <a:ext cx="2868600" cy="89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6"/>
          <p:cNvSpPr txBox="1"/>
          <p:nvPr>
            <p:ph type="title"/>
          </p:nvPr>
        </p:nvSpPr>
        <p:spPr>
          <a:xfrm>
            <a:off x="1247000" y="983125"/>
            <a:ext cx="9328200" cy="487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 txBox="1"/>
          <p:nvPr>
            <p:ph type="title"/>
          </p:nvPr>
        </p:nvSpPr>
        <p:spPr>
          <a:xfrm>
            <a:off x="415600" y="1431575"/>
            <a:ext cx="3160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Editable Icons.</a:t>
            </a:r>
            <a:endParaRPr/>
          </a:p>
        </p:txBody>
      </p:sp>
      <p:grpSp>
        <p:nvGrpSpPr>
          <p:cNvPr id="622" name="Google Shape;622;p27"/>
          <p:cNvGrpSpPr/>
          <p:nvPr/>
        </p:nvGrpSpPr>
        <p:grpSpPr>
          <a:xfrm>
            <a:off x="5309112" y="1492747"/>
            <a:ext cx="405160" cy="265644"/>
            <a:chOff x="4797800" y="1994125"/>
            <a:chExt cx="306475" cy="186025"/>
          </a:xfrm>
        </p:grpSpPr>
        <p:sp>
          <p:nvSpPr>
            <p:cNvPr id="623" name="Google Shape;623;p27"/>
            <p:cNvSpPr/>
            <p:nvPr/>
          </p:nvSpPr>
          <p:spPr>
            <a:xfrm>
              <a:off x="4837950" y="1994125"/>
              <a:ext cx="226175" cy="152575"/>
            </a:xfrm>
            <a:custGeom>
              <a:rect b="b" l="l" r="r" t="t"/>
              <a:pathLst>
                <a:path extrusionOk="0" h="6103" w="9047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4797800" y="2160075"/>
              <a:ext cx="306475" cy="20075"/>
            </a:xfrm>
            <a:custGeom>
              <a:rect b="b" l="l" r="r" t="t"/>
              <a:pathLst>
                <a:path extrusionOk="0" h="803" w="12259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27"/>
          <p:cNvSpPr/>
          <p:nvPr/>
        </p:nvSpPr>
        <p:spPr>
          <a:xfrm>
            <a:off x="4751906" y="1509558"/>
            <a:ext cx="351487" cy="322978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4336818" y="1422183"/>
            <a:ext cx="211156" cy="417262"/>
          </a:xfrm>
          <a:custGeom>
            <a:rect b="b" l="l" r="r" t="t"/>
            <a:pathLst>
              <a:path extrusionOk="0" h="11688" w="6389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5863850" y="1493294"/>
            <a:ext cx="352082" cy="265644"/>
          </a:xfrm>
          <a:custGeom>
            <a:rect b="b" l="l" r="r" t="t"/>
            <a:pathLst>
              <a:path extrusionOk="0" h="7441" w="10653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6367353" y="1448392"/>
            <a:ext cx="333805" cy="355465"/>
          </a:xfrm>
          <a:custGeom>
            <a:rect b="b" l="l" r="r" t="t"/>
            <a:pathLst>
              <a:path extrusionOk="0" h="9957" w="1010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356667" y="1483671"/>
            <a:ext cx="299003" cy="294311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Google Shape;630;p27"/>
          <p:cNvGrpSpPr/>
          <p:nvPr/>
        </p:nvGrpSpPr>
        <p:grpSpPr>
          <a:xfrm>
            <a:off x="7902398" y="1496897"/>
            <a:ext cx="352082" cy="266286"/>
            <a:chOff x="4250025" y="2848800"/>
            <a:chExt cx="266325" cy="186475"/>
          </a:xfrm>
        </p:grpSpPr>
        <p:sp>
          <p:nvSpPr>
            <p:cNvPr id="631" name="Google Shape;631;p27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27"/>
          <p:cNvGrpSpPr/>
          <p:nvPr/>
        </p:nvGrpSpPr>
        <p:grpSpPr>
          <a:xfrm>
            <a:off x="8499746" y="1459305"/>
            <a:ext cx="343224" cy="342077"/>
            <a:chOff x="4707700" y="2822475"/>
            <a:chExt cx="259625" cy="239550"/>
          </a:xfrm>
        </p:grpSpPr>
        <p:sp>
          <p:nvSpPr>
            <p:cNvPr id="634" name="Google Shape;634;p27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27"/>
          <p:cNvSpPr/>
          <p:nvPr/>
        </p:nvSpPr>
        <p:spPr>
          <a:xfrm>
            <a:off x="8973701" y="1463282"/>
            <a:ext cx="340878" cy="335259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9497194" y="1497704"/>
            <a:ext cx="352082" cy="266286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27"/>
          <p:cNvGrpSpPr/>
          <p:nvPr/>
        </p:nvGrpSpPr>
        <p:grpSpPr>
          <a:xfrm>
            <a:off x="10134913" y="1421070"/>
            <a:ext cx="351487" cy="417904"/>
            <a:chOff x="6425500" y="2795700"/>
            <a:chExt cx="265875" cy="292650"/>
          </a:xfrm>
        </p:grpSpPr>
        <p:sp>
          <p:nvSpPr>
            <p:cNvPr id="640" name="Google Shape;640;p27"/>
            <p:cNvSpPr/>
            <p:nvPr/>
          </p:nvSpPr>
          <p:spPr>
            <a:xfrm>
              <a:off x="6425500" y="2795700"/>
              <a:ext cx="265875" cy="292650"/>
            </a:xfrm>
            <a:custGeom>
              <a:rect b="b" l="l" r="r" t="t"/>
              <a:pathLst>
                <a:path extrusionOk="0" h="11706" w="10635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6515150" y="2868425"/>
              <a:ext cx="86575" cy="87000"/>
            </a:xfrm>
            <a:custGeom>
              <a:rect b="b" l="l" r="r" t="t"/>
              <a:pathLst>
                <a:path extrusionOk="0" h="3480" w="3463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27"/>
          <p:cNvSpPr/>
          <p:nvPr/>
        </p:nvSpPr>
        <p:spPr>
          <a:xfrm>
            <a:off x="10632597" y="1455337"/>
            <a:ext cx="352677" cy="351609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3" name="Google Shape;643;p27"/>
          <p:cNvGrpSpPr/>
          <p:nvPr/>
        </p:nvGrpSpPr>
        <p:grpSpPr>
          <a:xfrm>
            <a:off x="11212954" y="1478344"/>
            <a:ext cx="350297" cy="304271"/>
            <a:chOff x="5549875" y="2418425"/>
            <a:chExt cx="264975" cy="213075"/>
          </a:xfrm>
        </p:grpSpPr>
        <p:sp>
          <p:nvSpPr>
            <p:cNvPr id="644" name="Google Shape;644;p27"/>
            <p:cNvSpPr/>
            <p:nvPr/>
          </p:nvSpPr>
          <p:spPr>
            <a:xfrm>
              <a:off x="5549875" y="2576925"/>
              <a:ext cx="42400" cy="54575"/>
            </a:xfrm>
            <a:custGeom>
              <a:rect b="b" l="l" r="r" t="t"/>
              <a:pathLst>
                <a:path extrusionOk="0" h="2183" w="1696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5576175" y="2418425"/>
              <a:ext cx="238675" cy="211200"/>
            </a:xfrm>
            <a:custGeom>
              <a:rect b="b" l="l" r="r" t="t"/>
              <a:pathLst>
                <a:path extrusionOk="0" h="8448" w="9547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>
            <a:off x="4358922" y="2116347"/>
            <a:ext cx="166936" cy="398769"/>
          </a:xfrm>
          <a:custGeom>
            <a:rect b="b" l="l" r="r" t="t"/>
            <a:pathLst>
              <a:path extrusionOk="0" h="11170" w="5051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Google Shape;647;p27"/>
          <p:cNvGrpSpPr/>
          <p:nvPr/>
        </p:nvGrpSpPr>
        <p:grpSpPr>
          <a:xfrm>
            <a:off x="5309039" y="2153516"/>
            <a:ext cx="299598" cy="322978"/>
            <a:chOff x="3739275" y="2525850"/>
            <a:chExt cx="226625" cy="226175"/>
          </a:xfrm>
        </p:grpSpPr>
        <p:sp>
          <p:nvSpPr>
            <p:cNvPr id="648" name="Google Shape;648;p27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7"/>
          <p:cNvGrpSpPr/>
          <p:nvPr/>
        </p:nvGrpSpPr>
        <p:grpSpPr>
          <a:xfrm>
            <a:off x="4782225" y="2125474"/>
            <a:ext cx="272464" cy="379063"/>
            <a:chOff x="4518575" y="2506200"/>
            <a:chExt cx="206100" cy="265450"/>
          </a:xfrm>
        </p:grpSpPr>
        <p:sp>
          <p:nvSpPr>
            <p:cNvPr id="653" name="Google Shape;653;p27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27"/>
          <p:cNvGrpSpPr/>
          <p:nvPr/>
        </p:nvGrpSpPr>
        <p:grpSpPr>
          <a:xfrm>
            <a:off x="5863422" y="2153793"/>
            <a:ext cx="299631" cy="322978"/>
            <a:chOff x="4164375" y="1677425"/>
            <a:chExt cx="226650" cy="226175"/>
          </a:xfrm>
        </p:grpSpPr>
        <p:sp>
          <p:nvSpPr>
            <p:cNvPr id="663" name="Google Shape;663;p27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27"/>
          <p:cNvGrpSpPr/>
          <p:nvPr/>
        </p:nvGrpSpPr>
        <p:grpSpPr>
          <a:xfrm>
            <a:off x="6917388" y="2144562"/>
            <a:ext cx="299003" cy="322978"/>
            <a:chOff x="5226025" y="1677425"/>
            <a:chExt cx="226175" cy="226175"/>
          </a:xfrm>
        </p:grpSpPr>
        <p:sp>
          <p:nvSpPr>
            <p:cNvPr id="669" name="Google Shape;669;p27"/>
            <p:cNvSpPr/>
            <p:nvPr/>
          </p:nvSpPr>
          <p:spPr>
            <a:xfrm>
              <a:off x="5226025" y="1677425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5259025" y="1733625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27"/>
          <p:cNvGrpSpPr/>
          <p:nvPr/>
        </p:nvGrpSpPr>
        <p:grpSpPr>
          <a:xfrm>
            <a:off x="6390772" y="2144698"/>
            <a:ext cx="299003" cy="322978"/>
            <a:chOff x="4835275" y="1198350"/>
            <a:chExt cx="226175" cy="226175"/>
          </a:xfrm>
        </p:grpSpPr>
        <p:sp>
          <p:nvSpPr>
            <p:cNvPr id="672" name="Google Shape;672;p27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27"/>
          <p:cNvGrpSpPr/>
          <p:nvPr/>
        </p:nvGrpSpPr>
        <p:grpSpPr>
          <a:xfrm>
            <a:off x="8077600" y="2127832"/>
            <a:ext cx="347356" cy="375243"/>
            <a:chOff x="968775" y="1180050"/>
            <a:chExt cx="262750" cy="262775"/>
          </a:xfrm>
        </p:grpSpPr>
        <p:sp>
          <p:nvSpPr>
            <p:cNvPr id="675" name="Google Shape;675;p27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27"/>
          <p:cNvGrpSpPr/>
          <p:nvPr/>
        </p:nvGrpSpPr>
        <p:grpSpPr>
          <a:xfrm>
            <a:off x="7442502" y="2198089"/>
            <a:ext cx="386288" cy="234692"/>
            <a:chOff x="1678900" y="1231350"/>
            <a:chExt cx="292200" cy="164350"/>
          </a:xfrm>
        </p:grpSpPr>
        <p:sp>
          <p:nvSpPr>
            <p:cNvPr id="679" name="Google Shape;679;p27"/>
            <p:cNvSpPr/>
            <p:nvPr/>
          </p:nvSpPr>
          <p:spPr>
            <a:xfrm>
              <a:off x="1678900" y="1231350"/>
              <a:ext cx="233775" cy="159725"/>
            </a:xfrm>
            <a:custGeom>
              <a:rect b="b" l="l" r="r" t="t"/>
              <a:pathLst>
                <a:path extrusionOk="0" h="6389" w="9351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1927800" y="1294250"/>
              <a:ext cx="43300" cy="96825"/>
            </a:xfrm>
            <a:custGeom>
              <a:rect b="b" l="l" r="r" t="t"/>
              <a:pathLst>
                <a:path extrusionOk="0" h="3873" w="1732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1809600" y="1267925"/>
              <a:ext cx="128500" cy="127775"/>
            </a:xfrm>
            <a:custGeom>
              <a:rect b="b" l="l" r="r" t="t"/>
              <a:pathLst>
                <a:path extrusionOk="0" h="5111" w="514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27"/>
          <p:cNvSpPr/>
          <p:nvPr/>
        </p:nvSpPr>
        <p:spPr>
          <a:xfrm>
            <a:off x="8761482" y="2116365"/>
            <a:ext cx="245958" cy="380312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27"/>
          <p:cNvGrpSpPr/>
          <p:nvPr/>
        </p:nvGrpSpPr>
        <p:grpSpPr>
          <a:xfrm>
            <a:off x="9205736" y="2121136"/>
            <a:ext cx="322006" cy="369995"/>
            <a:chOff x="2405550" y="1181850"/>
            <a:chExt cx="243575" cy="259100"/>
          </a:xfrm>
        </p:grpSpPr>
        <p:sp>
          <p:nvSpPr>
            <p:cNvPr id="684" name="Google Shape;684;p27"/>
            <p:cNvSpPr/>
            <p:nvPr/>
          </p:nvSpPr>
          <p:spPr>
            <a:xfrm>
              <a:off x="2517500" y="1255000"/>
              <a:ext cx="13425" cy="12950"/>
            </a:xfrm>
            <a:custGeom>
              <a:rect b="b" l="l" r="r" t="t"/>
              <a:pathLst>
                <a:path extrusionOk="0" h="518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2517500" y="1387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2584425" y="1317900"/>
              <a:ext cx="12950" cy="13400"/>
            </a:xfrm>
            <a:custGeom>
              <a:rect b="b" l="l" r="r" t="t"/>
              <a:pathLst>
                <a:path extrusionOk="0" h="536" w="518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2451050" y="131790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2517500" y="1278200"/>
              <a:ext cx="44650" cy="84325"/>
            </a:xfrm>
            <a:custGeom>
              <a:rect b="b" l="l" r="r" t="t"/>
              <a:pathLst>
                <a:path extrusionOk="0" h="3373" w="1786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2405550" y="1181850"/>
              <a:ext cx="243575" cy="259100"/>
            </a:xfrm>
            <a:custGeom>
              <a:rect b="b" l="l" r="r" t="t"/>
              <a:pathLst>
                <a:path extrusionOk="0" h="10364" w="9743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7"/>
          <p:cNvSpPr/>
          <p:nvPr/>
        </p:nvSpPr>
        <p:spPr>
          <a:xfrm>
            <a:off x="9813871" y="2145305"/>
            <a:ext cx="299003" cy="322978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1" name="Google Shape;691;p27"/>
          <p:cNvGrpSpPr/>
          <p:nvPr/>
        </p:nvGrpSpPr>
        <p:grpSpPr>
          <a:xfrm>
            <a:off x="10238924" y="2118833"/>
            <a:ext cx="286610" cy="374600"/>
            <a:chOff x="3086700" y="1180050"/>
            <a:chExt cx="216800" cy="262325"/>
          </a:xfrm>
        </p:grpSpPr>
        <p:sp>
          <p:nvSpPr>
            <p:cNvPr id="692" name="Google Shape;692;p27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27"/>
          <p:cNvGrpSpPr/>
          <p:nvPr/>
        </p:nvGrpSpPr>
        <p:grpSpPr>
          <a:xfrm>
            <a:off x="10745518" y="2106410"/>
            <a:ext cx="228243" cy="399447"/>
            <a:chOff x="3741075" y="1171575"/>
            <a:chExt cx="172650" cy="279725"/>
          </a:xfrm>
        </p:grpSpPr>
        <p:sp>
          <p:nvSpPr>
            <p:cNvPr id="695" name="Google Shape;695;p27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27"/>
          <p:cNvSpPr/>
          <p:nvPr/>
        </p:nvSpPr>
        <p:spPr>
          <a:xfrm>
            <a:off x="11203916" y="2119489"/>
            <a:ext cx="350330" cy="375207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4267020" y="2885933"/>
            <a:ext cx="351520" cy="265679"/>
            <a:chOff x="952700" y="1101100"/>
            <a:chExt cx="265900" cy="186050"/>
          </a:xfrm>
        </p:grpSpPr>
        <p:sp>
          <p:nvSpPr>
            <p:cNvPr id="701" name="Google Shape;701;p27"/>
            <p:cNvSpPr/>
            <p:nvPr/>
          </p:nvSpPr>
          <p:spPr>
            <a:xfrm>
              <a:off x="952700" y="1101100"/>
              <a:ext cx="265900" cy="186050"/>
            </a:xfrm>
            <a:custGeom>
              <a:rect b="b" l="l" r="r" t="t"/>
              <a:pathLst>
                <a:path extrusionOk="0" h="7442" w="10636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992850" y="1234025"/>
              <a:ext cx="53125" cy="13425"/>
            </a:xfrm>
            <a:custGeom>
              <a:rect b="b" l="l" r="r" t="t"/>
              <a:pathLst>
                <a:path extrusionOk="0" h="537" w="2125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1059325" y="1234025"/>
              <a:ext cx="26350" cy="13425"/>
            </a:xfrm>
            <a:custGeom>
              <a:rect b="b" l="l" r="r" t="t"/>
              <a:pathLst>
                <a:path extrusionOk="0" h="537" w="1054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27"/>
          <p:cNvSpPr/>
          <p:nvPr/>
        </p:nvSpPr>
        <p:spPr>
          <a:xfrm>
            <a:off x="4793487" y="2798905"/>
            <a:ext cx="246520" cy="379705"/>
          </a:xfrm>
          <a:custGeom>
            <a:rect b="b" l="l" r="r" t="t"/>
            <a:pathLst>
              <a:path extrusionOk="0" h="10636" w="7459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7"/>
          <p:cNvSpPr/>
          <p:nvPr/>
        </p:nvSpPr>
        <p:spPr>
          <a:xfrm>
            <a:off x="5215348" y="2827614"/>
            <a:ext cx="396303" cy="418261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7"/>
          <p:cNvSpPr/>
          <p:nvPr/>
        </p:nvSpPr>
        <p:spPr>
          <a:xfrm>
            <a:off x="5786964" y="2827685"/>
            <a:ext cx="360939" cy="315374"/>
          </a:xfrm>
          <a:custGeom>
            <a:rect b="b" l="l" r="r" t="t"/>
            <a:pathLst>
              <a:path extrusionOk="0" h="8834" w="10921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7"/>
          <p:cNvSpPr/>
          <p:nvPr/>
        </p:nvSpPr>
        <p:spPr>
          <a:xfrm>
            <a:off x="6396330" y="2867642"/>
            <a:ext cx="311397" cy="352930"/>
          </a:xfrm>
          <a:custGeom>
            <a:rect b="b" l="l" r="r" t="t"/>
            <a:pathLst>
              <a:path extrusionOk="0" h="9886" w="9422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27"/>
          <p:cNvGrpSpPr/>
          <p:nvPr/>
        </p:nvGrpSpPr>
        <p:grpSpPr>
          <a:xfrm>
            <a:off x="6958296" y="2863517"/>
            <a:ext cx="317875" cy="360570"/>
            <a:chOff x="5583325" y="1073450"/>
            <a:chExt cx="240450" cy="252500"/>
          </a:xfrm>
        </p:grpSpPr>
        <p:sp>
          <p:nvSpPr>
            <p:cNvPr id="709" name="Google Shape;709;p27"/>
            <p:cNvSpPr/>
            <p:nvPr/>
          </p:nvSpPr>
          <p:spPr>
            <a:xfrm>
              <a:off x="5613200" y="1229575"/>
              <a:ext cx="96375" cy="96375"/>
            </a:xfrm>
            <a:custGeom>
              <a:rect b="b" l="l" r="r" t="t"/>
              <a:pathLst>
                <a:path extrusionOk="0" h="3855" w="3855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5689050" y="1144825"/>
              <a:ext cx="134725" cy="122250"/>
            </a:xfrm>
            <a:custGeom>
              <a:rect b="b" l="l" r="r" t="t"/>
              <a:pathLst>
                <a:path extrusionOk="0" h="4890" w="5389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5583325" y="1073450"/>
              <a:ext cx="106175" cy="150350"/>
            </a:xfrm>
            <a:custGeom>
              <a:rect b="b" l="l" r="r" t="t"/>
              <a:pathLst>
                <a:path extrusionOk="0" h="6014" w="4247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5716250" y="1252775"/>
              <a:ext cx="88350" cy="53100"/>
            </a:xfrm>
            <a:custGeom>
              <a:rect b="b" l="l" r="r" t="t"/>
              <a:pathLst>
                <a:path extrusionOk="0" h="2124" w="3534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27"/>
          <p:cNvGrpSpPr/>
          <p:nvPr/>
        </p:nvGrpSpPr>
        <p:grpSpPr>
          <a:xfrm>
            <a:off x="7442154" y="2852578"/>
            <a:ext cx="386850" cy="308983"/>
            <a:chOff x="1502275" y="3638775"/>
            <a:chExt cx="292625" cy="216375"/>
          </a:xfrm>
        </p:grpSpPr>
        <p:sp>
          <p:nvSpPr>
            <p:cNvPr id="714" name="Google Shape;714;p27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27"/>
          <p:cNvGrpSpPr/>
          <p:nvPr/>
        </p:nvGrpSpPr>
        <p:grpSpPr>
          <a:xfrm>
            <a:off x="7997193" y="2794392"/>
            <a:ext cx="354428" cy="379669"/>
            <a:chOff x="3171000" y="4021950"/>
            <a:chExt cx="268100" cy="265875"/>
          </a:xfrm>
        </p:grpSpPr>
        <p:sp>
          <p:nvSpPr>
            <p:cNvPr id="720" name="Google Shape;720;p27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27"/>
          <p:cNvSpPr/>
          <p:nvPr/>
        </p:nvSpPr>
        <p:spPr>
          <a:xfrm>
            <a:off x="8517957" y="2830685"/>
            <a:ext cx="394518" cy="426829"/>
          </a:xfrm>
          <a:custGeom>
            <a:rect b="b" l="l" r="r" t="t"/>
            <a:pathLst>
              <a:path extrusionOk="0" h="11956" w="11937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7"/>
          <p:cNvSpPr/>
          <p:nvPr/>
        </p:nvSpPr>
        <p:spPr>
          <a:xfrm>
            <a:off x="9072343" y="2814402"/>
            <a:ext cx="352082" cy="380455"/>
          </a:xfrm>
          <a:custGeom>
            <a:rect b="b" l="l" r="r" t="t"/>
            <a:pathLst>
              <a:path extrusionOk="0" h="10657" w="10653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4" name="Google Shape;724;p27"/>
          <p:cNvGrpSpPr/>
          <p:nvPr/>
        </p:nvGrpSpPr>
        <p:grpSpPr>
          <a:xfrm>
            <a:off x="9586473" y="2848501"/>
            <a:ext cx="334400" cy="361213"/>
            <a:chOff x="5684575" y="4038000"/>
            <a:chExt cx="252950" cy="252950"/>
          </a:xfrm>
        </p:grpSpPr>
        <p:sp>
          <p:nvSpPr>
            <p:cNvPr id="725" name="Google Shape;725;p27"/>
            <p:cNvSpPr/>
            <p:nvPr/>
          </p:nvSpPr>
          <p:spPr>
            <a:xfrm>
              <a:off x="5684575" y="40380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5804575" y="4097775"/>
              <a:ext cx="58000" cy="118225"/>
            </a:xfrm>
            <a:custGeom>
              <a:rect b="b" l="l" r="r" t="t"/>
              <a:pathLst>
                <a:path extrusionOk="0" h="4729" w="232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5804575" y="40714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5804575" y="4244525"/>
              <a:ext cx="13400" cy="12975"/>
            </a:xfrm>
            <a:custGeom>
              <a:rect b="b" l="l" r="r" t="t"/>
              <a:pathLst>
                <a:path extrusionOk="0" h="519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5718025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5891100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27"/>
          <p:cNvGrpSpPr/>
          <p:nvPr/>
        </p:nvGrpSpPr>
        <p:grpSpPr>
          <a:xfrm>
            <a:off x="10180054" y="2804992"/>
            <a:ext cx="247115" cy="418511"/>
            <a:chOff x="1982675" y="3599525"/>
            <a:chExt cx="186925" cy="293075"/>
          </a:xfrm>
        </p:grpSpPr>
        <p:sp>
          <p:nvSpPr>
            <p:cNvPr id="732" name="Google Shape;732;p27"/>
            <p:cNvSpPr/>
            <p:nvPr/>
          </p:nvSpPr>
          <p:spPr>
            <a:xfrm>
              <a:off x="2029075" y="36396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2029075" y="3599525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2085725" y="3659725"/>
              <a:ext cx="20100" cy="19675"/>
            </a:xfrm>
            <a:custGeom>
              <a:rect b="b" l="l" r="r" t="t"/>
              <a:pathLst>
                <a:path extrusionOk="0" h="787" w="804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2088850" y="3612900"/>
              <a:ext cx="26775" cy="26800"/>
            </a:xfrm>
            <a:custGeom>
              <a:rect b="b" l="l" r="r" t="t"/>
              <a:pathLst>
                <a:path extrusionOk="0" h="1072" w="1071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1982675" y="3689625"/>
              <a:ext cx="186925" cy="202975"/>
            </a:xfrm>
            <a:custGeom>
              <a:rect b="b" l="l" r="r" t="t"/>
              <a:pathLst>
                <a:path extrusionOk="0" h="8119" w="7477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27"/>
          <p:cNvGrpSpPr/>
          <p:nvPr/>
        </p:nvGrpSpPr>
        <p:grpSpPr>
          <a:xfrm>
            <a:off x="10686062" y="2804991"/>
            <a:ext cx="178106" cy="417904"/>
            <a:chOff x="2397075" y="3602200"/>
            <a:chExt cx="134725" cy="292650"/>
          </a:xfrm>
        </p:grpSpPr>
        <p:sp>
          <p:nvSpPr>
            <p:cNvPr id="738" name="Google Shape;738;p27"/>
            <p:cNvSpPr/>
            <p:nvPr/>
          </p:nvSpPr>
          <p:spPr>
            <a:xfrm>
              <a:off x="2460850" y="3602200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2477800" y="3632075"/>
              <a:ext cx="19675" cy="20100"/>
            </a:xfrm>
            <a:custGeom>
              <a:rect b="b" l="l" r="r" t="t"/>
              <a:pathLst>
                <a:path extrusionOk="0" h="804" w="787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2441225" y="3625400"/>
              <a:ext cx="19650" cy="20075"/>
            </a:xfrm>
            <a:custGeom>
              <a:rect b="b" l="l" r="r" t="t"/>
              <a:pathLst>
                <a:path extrusionOk="0" h="803" w="786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2444350" y="365885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2397075" y="3691850"/>
              <a:ext cx="134725" cy="203000"/>
            </a:xfrm>
            <a:custGeom>
              <a:rect b="b" l="l" r="r" t="t"/>
              <a:pathLst>
                <a:path extrusionOk="0" h="8120" w="5389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27"/>
          <p:cNvGrpSpPr/>
          <p:nvPr/>
        </p:nvGrpSpPr>
        <p:grpSpPr>
          <a:xfrm>
            <a:off x="4320194" y="3521989"/>
            <a:ext cx="246520" cy="401982"/>
            <a:chOff x="2717350" y="3603525"/>
            <a:chExt cx="186475" cy="281500"/>
          </a:xfrm>
        </p:grpSpPr>
        <p:sp>
          <p:nvSpPr>
            <p:cNvPr id="744" name="Google Shape;744;p27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27"/>
          <p:cNvSpPr/>
          <p:nvPr/>
        </p:nvSpPr>
        <p:spPr>
          <a:xfrm>
            <a:off x="11122009" y="2830935"/>
            <a:ext cx="387478" cy="351074"/>
          </a:xfrm>
          <a:custGeom>
            <a:rect b="b" l="l" r="r" t="t"/>
            <a:pathLst>
              <a:path extrusionOk="0" h="9834" w="11724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" name="Google Shape;749;p27"/>
          <p:cNvGrpSpPr/>
          <p:nvPr/>
        </p:nvGrpSpPr>
        <p:grpSpPr>
          <a:xfrm>
            <a:off x="4763117" y="3532823"/>
            <a:ext cx="332053" cy="380312"/>
            <a:chOff x="3927075" y="3612900"/>
            <a:chExt cx="251175" cy="266325"/>
          </a:xfrm>
        </p:grpSpPr>
        <p:sp>
          <p:nvSpPr>
            <p:cNvPr id="750" name="Google Shape;750;p27"/>
            <p:cNvSpPr/>
            <p:nvPr/>
          </p:nvSpPr>
          <p:spPr>
            <a:xfrm>
              <a:off x="4031450" y="37262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3927075" y="3612900"/>
              <a:ext cx="251175" cy="266325"/>
            </a:xfrm>
            <a:custGeom>
              <a:rect b="b" l="l" r="r" t="t"/>
              <a:pathLst>
                <a:path extrusionOk="0" h="10653" w="10047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27"/>
          <p:cNvGrpSpPr/>
          <p:nvPr/>
        </p:nvGrpSpPr>
        <p:grpSpPr>
          <a:xfrm>
            <a:off x="5291222" y="3595255"/>
            <a:ext cx="336152" cy="363747"/>
            <a:chOff x="4324975" y="3617800"/>
            <a:chExt cx="254275" cy="254725"/>
          </a:xfrm>
        </p:grpSpPr>
        <p:sp>
          <p:nvSpPr>
            <p:cNvPr id="753" name="Google Shape;753;p27"/>
            <p:cNvSpPr/>
            <p:nvPr/>
          </p:nvSpPr>
          <p:spPr>
            <a:xfrm>
              <a:off x="4347275" y="3641900"/>
              <a:ext cx="186025" cy="230625"/>
            </a:xfrm>
            <a:custGeom>
              <a:rect b="b" l="l" r="r" t="t"/>
              <a:pathLst>
                <a:path extrusionOk="0" h="9225" w="7441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4324975" y="3727975"/>
              <a:ext cx="18750" cy="17875"/>
            </a:xfrm>
            <a:custGeom>
              <a:rect b="b" l="l" r="r" t="t"/>
              <a:pathLst>
                <a:path extrusionOk="0" h="715" w="75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4529725" y="3617800"/>
              <a:ext cx="49525" cy="55800"/>
            </a:xfrm>
            <a:custGeom>
              <a:rect b="b" l="l" r="r" t="t"/>
              <a:pathLst>
                <a:path extrusionOk="0" h="2232" w="1981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27"/>
          <p:cNvGrpSpPr/>
          <p:nvPr/>
        </p:nvGrpSpPr>
        <p:grpSpPr>
          <a:xfrm>
            <a:off x="5824880" y="3664049"/>
            <a:ext cx="399872" cy="228087"/>
            <a:chOff x="4728650" y="3665975"/>
            <a:chExt cx="302475" cy="159725"/>
          </a:xfrm>
        </p:grpSpPr>
        <p:sp>
          <p:nvSpPr>
            <p:cNvPr id="757" name="Google Shape;757;p27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27"/>
          <p:cNvGrpSpPr/>
          <p:nvPr/>
        </p:nvGrpSpPr>
        <p:grpSpPr>
          <a:xfrm>
            <a:off x="6351547" y="3619172"/>
            <a:ext cx="382719" cy="296239"/>
            <a:chOff x="5164925" y="3642775"/>
            <a:chExt cx="289500" cy="207450"/>
          </a:xfrm>
        </p:grpSpPr>
        <p:sp>
          <p:nvSpPr>
            <p:cNvPr id="760" name="Google Shape;760;p27"/>
            <p:cNvSpPr/>
            <p:nvPr/>
          </p:nvSpPr>
          <p:spPr>
            <a:xfrm>
              <a:off x="5271975" y="3690075"/>
              <a:ext cx="79875" cy="79875"/>
            </a:xfrm>
            <a:custGeom>
              <a:rect b="b" l="l" r="r" t="t"/>
              <a:pathLst>
                <a:path extrusionOk="0" h="3195" w="3195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5368325" y="3670900"/>
              <a:ext cx="26775" cy="26325"/>
            </a:xfrm>
            <a:custGeom>
              <a:rect b="b" l="l" r="r" t="t"/>
              <a:pathLst>
                <a:path extrusionOk="0" h="1053" w="1071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5222000" y="382390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5164925" y="3642775"/>
              <a:ext cx="289500" cy="202100"/>
            </a:xfrm>
            <a:custGeom>
              <a:rect b="b" l="l" r="r" t="t"/>
              <a:pathLst>
                <a:path extrusionOk="0" h="8084" w="1158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5226475" y="3704350"/>
              <a:ext cx="182450" cy="104850"/>
            </a:xfrm>
            <a:custGeom>
              <a:rect b="b" l="l" r="r" t="t"/>
              <a:pathLst>
                <a:path extrusionOk="0" h="4194" w="7298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27"/>
          <p:cNvSpPr/>
          <p:nvPr/>
        </p:nvSpPr>
        <p:spPr>
          <a:xfrm>
            <a:off x="6952318" y="3529080"/>
            <a:ext cx="360939" cy="389844"/>
          </a:xfrm>
          <a:custGeom>
            <a:rect b="b" l="l" r="r" t="t"/>
            <a:pathLst>
              <a:path extrusionOk="0" h="10920" w="10921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7"/>
          <p:cNvSpPr/>
          <p:nvPr/>
        </p:nvSpPr>
        <p:spPr>
          <a:xfrm>
            <a:off x="7456136" y="3562519"/>
            <a:ext cx="334367" cy="322978"/>
          </a:xfrm>
          <a:custGeom>
            <a:rect b="b" l="l" r="r" t="t"/>
            <a:pathLst>
              <a:path extrusionOk="0" h="9047" w="10117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7"/>
          <p:cNvSpPr/>
          <p:nvPr/>
        </p:nvSpPr>
        <p:spPr>
          <a:xfrm>
            <a:off x="7933356" y="3551254"/>
            <a:ext cx="318470" cy="345505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7"/>
          <p:cNvSpPr/>
          <p:nvPr/>
        </p:nvSpPr>
        <p:spPr>
          <a:xfrm>
            <a:off x="8514356" y="3474019"/>
            <a:ext cx="351487" cy="379705"/>
          </a:xfrm>
          <a:custGeom>
            <a:rect b="b" l="l" r="r" t="t"/>
            <a:pathLst>
              <a:path extrusionOk="0" h="10636" w="10635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7"/>
          <p:cNvSpPr/>
          <p:nvPr/>
        </p:nvSpPr>
        <p:spPr>
          <a:xfrm>
            <a:off x="9023708" y="3473716"/>
            <a:ext cx="351487" cy="380312"/>
          </a:xfrm>
          <a:custGeom>
            <a:rect b="b" l="l" r="r" t="t"/>
            <a:pathLst>
              <a:path extrusionOk="0" h="10653" w="10635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7"/>
          <p:cNvSpPr/>
          <p:nvPr/>
        </p:nvSpPr>
        <p:spPr>
          <a:xfrm>
            <a:off x="9533060" y="3465807"/>
            <a:ext cx="340283" cy="440181"/>
          </a:xfrm>
          <a:custGeom>
            <a:rect b="b" l="l" r="r" t="t"/>
            <a:pathLst>
              <a:path extrusionOk="0" h="12330" w="10296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7"/>
          <p:cNvSpPr/>
          <p:nvPr/>
        </p:nvSpPr>
        <p:spPr>
          <a:xfrm>
            <a:off x="10147051" y="3524955"/>
            <a:ext cx="298441" cy="360713"/>
          </a:xfrm>
          <a:custGeom>
            <a:rect b="b" l="l" r="r" t="t"/>
            <a:pathLst>
              <a:path extrusionOk="0" h="10104" w="903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2" name="Google Shape;772;p27"/>
          <p:cNvGrpSpPr/>
          <p:nvPr/>
        </p:nvGrpSpPr>
        <p:grpSpPr>
          <a:xfrm>
            <a:off x="10672162" y="3529431"/>
            <a:ext cx="327294" cy="350538"/>
            <a:chOff x="5717150" y="2098500"/>
            <a:chExt cx="247575" cy="245475"/>
          </a:xfrm>
        </p:grpSpPr>
        <p:sp>
          <p:nvSpPr>
            <p:cNvPr id="773" name="Google Shape;773;p27"/>
            <p:cNvSpPr/>
            <p:nvPr/>
          </p:nvSpPr>
          <p:spPr>
            <a:xfrm>
              <a:off x="5717150" y="2098500"/>
              <a:ext cx="135175" cy="132800"/>
            </a:xfrm>
            <a:custGeom>
              <a:rect b="b" l="l" r="r" t="t"/>
              <a:pathLst>
                <a:path extrusionOk="0" h="5312" w="5407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5857650" y="2158275"/>
              <a:ext cx="107075" cy="106075"/>
            </a:xfrm>
            <a:custGeom>
              <a:rect b="b" l="l" r="r" t="t"/>
              <a:pathLst>
                <a:path extrusionOk="0" h="4243" w="4283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5790750" y="2264450"/>
              <a:ext cx="80750" cy="79525"/>
            </a:xfrm>
            <a:custGeom>
              <a:rect b="b" l="l" r="r" t="t"/>
              <a:pathLst>
                <a:path extrusionOk="0" h="3181" w="323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27"/>
          <p:cNvSpPr/>
          <p:nvPr/>
        </p:nvSpPr>
        <p:spPr>
          <a:xfrm>
            <a:off x="11221758" y="3459379"/>
            <a:ext cx="283106" cy="408979"/>
          </a:xfrm>
          <a:custGeom>
            <a:rect b="b" l="l" r="r" t="t"/>
            <a:pathLst>
              <a:path extrusionOk="0" h="11456" w="8566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7"/>
          <p:cNvSpPr/>
          <p:nvPr/>
        </p:nvSpPr>
        <p:spPr>
          <a:xfrm>
            <a:off x="4257835" y="4296103"/>
            <a:ext cx="369168" cy="265679"/>
          </a:xfrm>
          <a:custGeom>
            <a:rect b="b" l="l" r="r" t="t"/>
            <a:pathLst>
              <a:path extrusionOk="0" h="7442" w="1117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7"/>
          <p:cNvSpPr/>
          <p:nvPr/>
        </p:nvSpPr>
        <p:spPr>
          <a:xfrm>
            <a:off x="4778123" y="4276036"/>
            <a:ext cx="299036" cy="305806"/>
          </a:xfrm>
          <a:custGeom>
            <a:rect b="b" l="l" r="r" t="t"/>
            <a:pathLst>
              <a:path extrusionOk="0" h="8566" w="9048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9" name="Google Shape;779;p27"/>
          <p:cNvGrpSpPr/>
          <p:nvPr/>
        </p:nvGrpSpPr>
        <p:grpSpPr>
          <a:xfrm>
            <a:off x="5249652" y="4200810"/>
            <a:ext cx="352082" cy="332546"/>
            <a:chOff x="6435300" y="2742175"/>
            <a:chExt cx="266325" cy="232875"/>
          </a:xfrm>
        </p:grpSpPr>
        <p:sp>
          <p:nvSpPr>
            <p:cNvPr id="780" name="Google Shape;780;p27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27"/>
          <p:cNvGrpSpPr/>
          <p:nvPr/>
        </p:nvGrpSpPr>
        <p:grpSpPr>
          <a:xfrm>
            <a:off x="6296590" y="4283748"/>
            <a:ext cx="333805" cy="360570"/>
            <a:chOff x="674800" y="2146225"/>
            <a:chExt cx="252500" cy="252500"/>
          </a:xfrm>
        </p:grpSpPr>
        <p:sp>
          <p:nvSpPr>
            <p:cNvPr id="783" name="Google Shape;783;p27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7"/>
          <p:cNvGrpSpPr/>
          <p:nvPr/>
        </p:nvGrpSpPr>
        <p:grpSpPr>
          <a:xfrm>
            <a:off x="6823641" y="4295781"/>
            <a:ext cx="333805" cy="360570"/>
            <a:chOff x="2164225" y="2146225"/>
            <a:chExt cx="252500" cy="252500"/>
          </a:xfrm>
        </p:grpSpPr>
        <p:sp>
          <p:nvSpPr>
            <p:cNvPr id="788" name="Google Shape;788;p27"/>
            <p:cNvSpPr/>
            <p:nvPr/>
          </p:nvSpPr>
          <p:spPr>
            <a:xfrm>
              <a:off x="2223100" y="2305925"/>
              <a:ext cx="134750" cy="43300"/>
            </a:xfrm>
            <a:custGeom>
              <a:rect b="b" l="l" r="r" t="t"/>
              <a:pathLst>
                <a:path extrusionOk="0" h="1732" w="539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2323475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22173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2164225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27"/>
          <p:cNvGrpSpPr/>
          <p:nvPr/>
        </p:nvGrpSpPr>
        <p:grpSpPr>
          <a:xfrm>
            <a:off x="5769551" y="4295576"/>
            <a:ext cx="334400" cy="361213"/>
            <a:chOff x="689975" y="1737200"/>
            <a:chExt cx="252950" cy="252950"/>
          </a:xfrm>
        </p:grpSpPr>
        <p:sp>
          <p:nvSpPr>
            <p:cNvPr id="793" name="Google Shape;793;p27"/>
            <p:cNvSpPr/>
            <p:nvPr/>
          </p:nvSpPr>
          <p:spPr>
            <a:xfrm>
              <a:off x="779200" y="1907050"/>
              <a:ext cx="79850" cy="26875"/>
            </a:xfrm>
            <a:custGeom>
              <a:rect b="b" l="l" r="r" t="t"/>
              <a:pathLst>
                <a:path extrusionOk="0" h="1075" w="3194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743050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739925" y="1799600"/>
              <a:ext cx="46875" cy="16575"/>
            </a:xfrm>
            <a:custGeom>
              <a:rect b="b" l="l" r="r" t="t"/>
              <a:pathLst>
                <a:path extrusionOk="0" h="663" w="1875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84967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846100" y="1799600"/>
              <a:ext cx="47300" cy="16575"/>
            </a:xfrm>
            <a:custGeom>
              <a:rect b="b" l="l" r="r" t="t"/>
              <a:pathLst>
                <a:path extrusionOk="0" h="663" w="1892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689975" y="17372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27"/>
          <p:cNvGrpSpPr/>
          <p:nvPr/>
        </p:nvGrpSpPr>
        <p:grpSpPr>
          <a:xfrm>
            <a:off x="7350412" y="4284970"/>
            <a:ext cx="334400" cy="360570"/>
            <a:chOff x="2961350" y="1740750"/>
            <a:chExt cx="252950" cy="252500"/>
          </a:xfrm>
        </p:grpSpPr>
        <p:sp>
          <p:nvSpPr>
            <p:cNvPr id="800" name="Google Shape;800;p27"/>
            <p:cNvSpPr/>
            <p:nvPr/>
          </p:nvSpPr>
          <p:spPr>
            <a:xfrm>
              <a:off x="301442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3010850" y="1792950"/>
              <a:ext cx="58025" cy="28125"/>
            </a:xfrm>
            <a:custGeom>
              <a:rect b="b" l="l" r="r" t="t"/>
              <a:pathLst>
                <a:path extrusionOk="0" h="1125" w="2321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3034500" y="1908025"/>
              <a:ext cx="106625" cy="32150"/>
            </a:xfrm>
            <a:custGeom>
              <a:rect b="b" l="l" r="r" t="t"/>
              <a:pathLst>
                <a:path extrusionOk="0" h="1286" w="4265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3107200" y="1792675"/>
              <a:ext cx="58025" cy="27950"/>
            </a:xfrm>
            <a:custGeom>
              <a:rect b="b" l="l" r="r" t="t"/>
              <a:pathLst>
                <a:path extrusionOk="0" h="1118" w="2321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3121050" y="1833100"/>
              <a:ext cx="40150" cy="39725"/>
            </a:xfrm>
            <a:custGeom>
              <a:rect b="b" l="l" r="r" t="t"/>
              <a:pathLst>
                <a:path extrusionOk="0" h="1589" w="1606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2961350" y="17407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27"/>
          <p:cNvSpPr/>
          <p:nvPr/>
        </p:nvSpPr>
        <p:spPr>
          <a:xfrm>
            <a:off x="7908080" y="4315617"/>
            <a:ext cx="333026" cy="359933"/>
          </a:xfrm>
          <a:custGeom>
            <a:rect b="b" l="l" r="r" t="t"/>
            <a:pathLst>
              <a:path extrusionOk="0" h="4202" w="5728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807" name="Google Shape;807;p27"/>
          <p:cNvGrpSpPr/>
          <p:nvPr/>
        </p:nvGrpSpPr>
        <p:grpSpPr>
          <a:xfrm>
            <a:off x="8434446" y="4230728"/>
            <a:ext cx="271902" cy="394342"/>
            <a:chOff x="4026550" y="3640100"/>
            <a:chExt cx="205675" cy="276150"/>
          </a:xfrm>
        </p:grpSpPr>
        <p:sp>
          <p:nvSpPr>
            <p:cNvPr id="808" name="Google Shape;808;p27"/>
            <p:cNvSpPr/>
            <p:nvPr/>
          </p:nvSpPr>
          <p:spPr>
            <a:xfrm>
              <a:off x="4119325" y="3640100"/>
              <a:ext cx="20100" cy="29925"/>
            </a:xfrm>
            <a:custGeom>
              <a:rect b="b" l="l" r="r" t="t"/>
              <a:pathLst>
                <a:path extrusionOk="0" h="1197" w="804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4086325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4152800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4035925" y="3683375"/>
              <a:ext cx="186475" cy="129600"/>
            </a:xfrm>
            <a:custGeom>
              <a:rect b="b" l="l" r="r" t="t"/>
              <a:pathLst>
                <a:path extrusionOk="0" h="5184" w="7459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4037250" y="3823000"/>
              <a:ext cx="186050" cy="59800"/>
            </a:xfrm>
            <a:custGeom>
              <a:rect b="b" l="l" r="r" t="t"/>
              <a:pathLst>
                <a:path extrusionOk="0" h="2392" w="7442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4026550" y="3896150"/>
              <a:ext cx="205675" cy="20100"/>
            </a:xfrm>
            <a:custGeom>
              <a:rect b="b" l="l" r="r" t="t"/>
              <a:pathLst>
                <a:path extrusionOk="0" h="804" w="8227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27"/>
          <p:cNvSpPr/>
          <p:nvPr/>
        </p:nvSpPr>
        <p:spPr>
          <a:xfrm>
            <a:off x="8928254" y="4300067"/>
            <a:ext cx="319032" cy="380312"/>
          </a:xfrm>
          <a:custGeom>
            <a:rect b="b" l="l" r="r" t="t"/>
            <a:pathLst>
              <a:path extrusionOk="0" h="10653" w="9653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27"/>
          <p:cNvGrpSpPr/>
          <p:nvPr/>
        </p:nvGrpSpPr>
        <p:grpSpPr>
          <a:xfrm>
            <a:off x="9471038" y="4334657"/>
            <a:ext cx="351487" cy="308841"/>
            <a:chOff x="853250" y="4006875"/>
            <a:chExt cx="265875" cy="216275"/>
          </a:xfrm>
        </p:grpSpPr>
        <p:sp>
          <p:nvSpPr>
            <p:cNvPr id="816" name="Google Shape;816;p27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27"/>
          <p:cNvGrpSpPr/>
          <p:nvPr/>
        </p:nvGrpSpPr>
        <p:grpSpPr>
          <a:xfrm>
            <a:off x="10648605" y="4298600"/>
            <a:ext cx="245925" cy="380955"/>
            <a:chOff x="1978675" y="3981800"/>
            <a:chExt cx="186025" cy="266775"/>
          </a:xfrm>
        </p:grpSpPr>
        <p:sp>
          <p:nvSpPr>
            <p:cNvPr id="819" name="Google Shape;819;p27"/>
            <p:cNvSpPr/>
            <p:nvPr/>
          </p:nvSpPr>
          <p:spPr>
            <a:xfrm>
              <a:off x="1978675" y="3982250"/>
              <a:ext cx="20075" cy="266325"/>
            </a:xfrm>
            <a:custGeom>
              <a:rect b="b" l="l" r="r" t="t"/>
              <a:pathLst>
                <a:path extrusionOk="0" h="10653" w="803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2012125" y="3981800"/>
              <a:ext cx="152575" cy="119575"/>
            </a:xfrm>
            <a:custGeom>
              <a:rect b="b" l="l" r="r" t="t"/>
              <a:pathLst>
                <a:path extrusionOk="0" h="4783" w="6103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1" name="Google Shape;821;p27"/>
          <p:cNvSpPr/>
          <p:nvPr/>
        </p:nvSpPr>
        <p:spPr>
          <a:xfrm>
            <a:off x="10045617" y="4321366"/>
            <a:ext cx="317875" cy="337686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2" name="Google Shape;822;p27"/>
          <p:cNvGrpSpPr/>
          <p:nvPr/>
        </p:nvGrpSpPr>
        <p:grpSpPr>
          <a:xfrm>
            <a:off x="11178339" y="4308494"/>
            <a:ext cx="333805" cy="361213"/>
            <a:chOff x="480325" y="3970200"/>
            <a:chExt cx="252500" cy="252950"/>
          </a:xfrm>
        </p:grpSpPr>
        <p:sp>
          <p:nvSpPr>
            <p:cNvPr id="823" name="Google Shape;823;p27"/>
            <p:cNvSpPr/>
            <p:nvPr/>
          </p:nvSpPr>
          <p:spPr>
            <a:xfrm>
              <a:off x="480325" y="3970200"/>
              <a:ext cx="252500" cy="252950"/>
            </a:xfrm>
            <a:custGeom>
              <a:rect b="b" l="l" r="r" t="t"/>
              <a:pathLst>
                <a:path extrusionOk="0" h="10118" w="1010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625300" y="41151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625300" y="39853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495050" y="398537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495050" y="411562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27"/>
          <p:cNvSpPr/>
          <p:nvPr/>
        </p:nvSpPr>
        <p:spPr>
          <a:xfrm>
            <a:off x="4345706" y="4948722"/>
            <a:ext cx="193442" cy="322978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9" name="Google Shape;829;p27"/>
          <p:cNvGrpSpPr/>
          <p:nvPr/>
        </p:nvGrpSpPr>
        <p:grpSpPr>
          <a:xfrm>
            <a:off x="4754096" y="4926129"/>
            <a:ext cx="334400" cy="360570"/>
            <a:chOff x="5745250" y="4378350"/>
            <a:chExt cx="252950" cy="252500"/>
          </a:xfrm>
        </p:grpSpPr>
        <p:sp>
          <p:nvSpPr>
            <p:cNvPr id="830" name="Google Shape;830;p27"/>
            <p:cNvSpPr/>
            <p:nvPr/>
          </p:nvSpPr>
          <p:spPr>
            <a:xfrm>
              <a:off x="5745250" y="43783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5806350" y="4419725"/>
              <a:ext cx="15650" cy="18425"/>
            </a:xfrm>
            <a:custGeom>
              <a:rect b="b" l="l" r="r" t="t"/>
              <a:pathLst>
                <a:path extrusionOk="0" h="737" w="626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27"/>
          <p:cNvGrpSpPr/>
          <p:nvPr/>
        </p:nvGrpSpPr>
        <p:grpSpPr>
          <a:xfrm>
            <a:off x="5263595" y="4930591"/>
            <a:ext cx="334400" cy="361213"/>
            <a:chOff x="6130650" y="4381475"/>
            <a:chExt cx="252950" cy="252950"/>
          </a:xfrm>
        </p:grpSpPr>
        <p:sp>
          <p:nvSpPr>
            <p:cNvPr id="833" name="Google Shape;833;p27"/>
            <p:cNvSpPr/>
            <p:nvPr/>
          </p:nvSpPr>
          <p:spPr>
            <a:xfrm>
              <a:off x="6130650" y="43814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6266250" y="4488650"/>
              <a:ext cx="34375" cy="11325"/>
            </a:xfrm>
            <a:custGeom>
              <a:rect b="b" l="l" r="r" t="t"/>
              <a:pathLst>
                <a:path extrusionOk="0" h="453" w="1375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5" name="Google Shape;835;p27"/>
          <p:cNvSpPr/>
          <p:nvPr/>
        </p:nvSpPr>
        <p:spPr>
          <a:xfrm>
            <a:off x="5770609" y="4946544"/>
            <a:ext cx="323196" cy="331796"/>
          </a:xfrm>
          <a:custGeom>
            <a:rect b="b" l="l" r="r" t="t"/>
            <a:pathLst>
              <a:path extrusionOk="0" h="9294" w="9779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6" name="Google Shape;836;p27"/>
          <p:cNvGrpSpPr/>
          <p:nvPr/>
        </p:nvGrpSpPr>
        <p:grpSpPr>
          <a:xfrm>
            <a:off x="6271399" y="4955002"/>
            <a:ext cx="352082" cy="314053"/>
            <a:chOff x="6919750" y="1464650"/>
            <a:chExt cx="266325" cy="219925"/>
          </a:xfrm>
        </p:grpSpPr>
        <p:sp>
          <p:nvSpPr>
            <p:cNvPr id="837" name="Google Shape;837;p27"/>
            <p:cNvSpPr/>
            <p:nvPr/>
          </p:nvSpPr>
          <p:spPr>
            <a:xfrm>
              <a:off x="6919750" y="1464650"/>
              <a:ext cx="266325" cy="219925"/>
            </a:xfrm>
            <a:custGeom>
              <a:rect b="b" l="l" r="r" t="t"/>
              <a:pathLst>
                <a:path extrusionOk="0" h="8797" w="10653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7006275" y="1551175"/>
              <a:ext cx="93250" cy="93250"/>
            </a:xfrm>
            <a:custGeom>
              <a:rect b="b" l="l" r="r" t="t"/>
              <a:pathLst>
                <a:path extrusionOk="0" h="3730" w="373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27"/>
          <p:cNvGrpSpPr/>
          <p:nvPr/>
        </p:nvGrpSpPr>
        <p:grpSpPr>
          <a:xfrm>
            <a:off x="6797587" y="4929310"/>
            <a:ext cx="366855" cy="356108"/>
            <a:chOff x="4759875" y="1027050"/>
            <a:chExt cx="277500" cy="249375"/>
          </a:xfrm>
        </p:grpSpPr>
        <p:sp>
          <p:nvSpPr>
            <p:cNvPr id="840" name="Google Shape;840;p27"/>
            <p:cNvSpPr/>
            <p:nvPr/>
          </p:nvSpPr>
          <p:spPr>
            <a:xfrm>
              <a:off x="4885225" y="1027050"/>
              <a:ext cx="26800" cy="39725"/>
            </a:xfrm>
            <a:custGeom>
              <a:rect b="b" l="l" r="r" t="t"/>
              <a:pathLst>
                <a:path extrusionOk="0" h="1589" w="1072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4795575" y="1077025"/>
              <a:ext cx="206100" cy="159250"/>
            </a:xfrm>
            <a:custGeom>
              <a:rect b="b" l="l" r="r" t="t"/>
              <a:pathLst>
                <a:path extrusionOk="0" h="6370" w="8244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4815650" y="1249650"/>
              <a:ext cx="165950" cy="26775"/>
            </a:xfrm>
            <a:custGeom>
              <a:rect b="b" l="l" r="r" t="t"/>
              <a:pathLst>
                <a:path extrusionOk="0" h="1071" w="6638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4759875" y="1094425"/>
              <a:ext cx="28125" cy="28125"/>
            </a:xfrm>
            <a:custGeom>
              <a:rect b="b" l="l" r="r" t="t"/>
              <a:pathLst>
                <a:path extrusionOk="0" h="1125" w="1125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5009225" y="1094425"/>
              <a:ext cx="28150" cy="28125"/>
            </a:xfrm>
            <a:custGeom>
              <a:rect b="b" l="l" r="r" t="t"/>
              <a:pathLst>
                <a:path extrusionOk="0" h="1125" w="1126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27"/>
          <p:cNvGrpSpPr/>
          <p:nvPr/>
        </p:nvGrpSpPr>
        <p:grpSpPr>
          <a:xfrm>
            <a:off x="7338867" y="4912519"/>
            <a:ext cx="372738" cy="359499"/>
            <a:chOff x="3357900" y="1057675"/>
            <a:chExt cx="281950" cy="251750"/>
          </a:xfrm>
        </p:grpSpPr>
        <p:sp>
          <p:nvSpPr>
            <p:cNvPr id="846" name="Google Shape;846;p27"/>
            <p:cNvSpPr/>
            <p:nvPr/>
          </p:nvSpPr>
          <p:spPr>
            <a:xfrm>
              <a:off x="3357900" y="1064075"/>
              <a:ext cx="226625" cy="245350"/>
            </a:xfrm>
            <a:custGeom>
              <a:rect b="b" l="l" r="r" t="t"/>
              <a:pathLst>
                <a:path extrusionOk="0" h="9814" w="9065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3593875" y="1188800"/>
              <a:ext cx="45975" cy="48375"/>
            </a:xfrm>
            <a:custGeom>
              <a:rect b="b" l="l" r="r" t="t"/>
              <a:pathLst>
                <a:path extrusionOk="0" h="1935" w="1839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3562650" y="1057675"/>
              <a:ext cx="77200" cy="78325"/>
            </a:xfrm>
            <a:custGeom>
              <a:rect b="b" l="l" r="r" t="t"/>
              <a:pathLst>
                <a:path extrusionOk="0" h="3133" w="3088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27"/>
          <p:cNvGrpSpPr/>
          <p:nvPr/>
        </p:nvGrpSpPr>
        <p:grpSpPr>
          <a:xfrm>
            <a:off x="7902039" y="4896811"/>
            <a:ext cx="191095" cy="421082"/>
            <a:chOff x="3783900" y="1046675"/>
            <a:chExt cx="144550" cy="294875"/>
          </a:xfrm>
        </p:grpSpPr>
        <p:sp>
          <p:nvSpPr>
            <p:cNvPr id="850" name="Google Shape;850;p27"/>
            <p:cNvSpPr/>
            <p:nvPr/>
          </p:nvSpPr>
          <p:spPr>
            <a:xfrm>
              <a:off x="3783900" y="1046675"/>
              <a:ext cx="144550" cy="294875"/>
            </a:xfrm>
            <a:custGeom>
              <a:rect b="b" l="l" r="r" t="t"/>
              <a:pathLst>
                <a:path extrusionOk="0" h="11795" w="5782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3821350" y="1161775"/>
              <a:ext cx="69625" cy="146325"/>
            </a:xfrm>
            <a:custGeom>
              <a:rect b="b" l="l" r="r" t="t"/>
              <a:pathLst>
                <a:path extrusionOk="0" h="5853" w="2785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27"/>
          <p:cNvSpPr/>
          <p:nvPr/>
        </p:nvSpPr>
        <p:spPr>
          <a:xfrm>
            <a:off x="8427063" y="4922281"/>
            <a:ext cx="257162" cy="380312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3" name="Google Shape;853;p27"/>
          <p:cNvGrpSpPr/>
          <p:nvPr/>
        </p:nvGrpSpPr>
        <p:grpSpPr>
          <a:xfrm>
            <a:off x="8801304" y="4642612"/>
            <a:ext cx="552596" cy="706467"/>
            <a:chOff x="238550" y="1487175"/>
            <a:chExt cx="418000" cy="494725"/>
          </a:xfrm>
        </p:grpSpPr>
        <p:sp>
          <p:nvSpPr>
            <p:cNvPr id="854" name="Google Shape;854;p27"/>
            <p:cNvSpPr/>
            <p:nvPr/>
          </p:nvSpPr>
          <p:spPr>
            <a:xfrm>
              <a:off x="238550" y="1487175"/>
              <a:ext cx="184700" cy="358675"/>
            </a:xfrm>
            <a:custGeom>
              <a:rect b="b" l="l" r="r" t="t"/>
              <a:pathLst>
                <a:path extrusionOk="0" h="14347" w="7388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596300" y="1825750"/>
              <a:ext cx="60250" cy="20100"/>
            </a:xfrm>
            <a:custGeom>
              <a:rect b="b" l="l" r="r" t="t"/>
              <a:pathLst>
                <a:path extrusionOk="0" h="804" w="241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436600" y="1762400"/>
              <a:ext cx="146800" cy="146350"/>
            </a:xfrm>
            <a:custGeom>
              <a:rect b="b" l="l" r="r" t="t"/>
              <a:pathLst>
                <a:path extrusionOk="0" h="5854" w="5872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499950" y="192210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499950" y="168925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399150" y="18895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564175" y="172537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399600" y="17249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564175" y="1889975"/>
              <a:ext cx="56250" cy="56675"/>
            </a:xfrm>
            <a:custGeom>
              <a:rect b="b" l="l" r="r" t="t"/>
              <a:pathLst>
                <a:path extrusionOk="0" h="2267" w="225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27"/>
          <p:cNvSpPr/>
          <p:nvPr/>
        </p:nvSpPr>
        <p:spPr>
          <a:xfrm>
            <a:off x="9470696" y="5062538"/>
            <a:ext cx="374490" cy="227730"/>
          </a:xfrm>
          <a:custGeom>
            <a:rect b="b" l="l" r="r" t="t"/>
            <a:pathLst>
              <a:path extrusionOk="0" h="6379" w="11331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7"/>
          <p:cNvSpPr/>
          <p:nvPr/>
        </p:nvSpPr>
        <p:spPr>
          <a:xfrm>
            <a:off x="9962156" y="4969057"/>
            <a:ext cx="352082" cy="394342"/>
          </a:xfrm>
          <a:custGeom>
            <a:rect b="b" l="l" r="r" t="t"/>
            <a:pathLst>
              <a:path extrusionOk="0" h="11046" w="10653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5" name="Google Shape;865;p27"/>
          <p:cNvGrpSpPr/>
          <p:nvPr/>
        </p:nvGrpSpPr>
        <p:grpSpPr>
          <a:xfrm>
            <a:off x="10553697" y="4984725"/>
            <a:ext cx="364707" cy="381097"/>
            <a:chOff x="6010925" y="3998175"/>
            <a:chExt cx="275875" cy="266875"/>
          </a:xfrm>
        </p:grpSpPr>
        <p:sp>
          <p:nvSpPr>
            <p:cNvPr id="866" name="Google Shape;866;p27"/>
            <p:cNvSpPr/>
            <p:nvPr/>
          </p:nvSpPr>
          <p:spPr>
            <a:xfrm>
              <a:off x="6222525" y="3998175"/>
              <a:ext cx="64275" cy="58575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6010925" y="4089600"/>
              <a:ext cx="85400" cy="77650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6111825" y="4181175"/>
              <a:ext cx="80400" cy="83875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6086050" y="4013025"/>
              <a:ext cx="179325" cy="178900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6042775" y="4183750"/>
              <a:ext cx="57575" cy="4755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27"/>
          <p:cNvGrpSpPr/>
          <p:nvPr/>
        </p:nvGrpSpPr>
        <p:grpSpPr>
          <a:xfrm>
            <a:off x="11155894" y="5004470"/>
            <a:ext cx="352082" cy="322978"/>
            <a:chOff x="6866650" y="1038650"/>
            <a:chExt cx="266325" cy="226175"/>
          </a:xfrm>
        </p:grpSpPr>
        <p:sp>
          <p:nvSpPr>
            <p:cNvPr id="872" name="Google Shape;872;p27"/>
            <p:cNvSpPr/>
            <p:nvPr/>
          </p:nvSpPr>
          <p:spPr>
            <a:xfrm>
              <a:off x="6866650" y="1078350"/>
              <a:ext cx="39725" cy="186475"/>
            </a:xfrm>
            <a:custGeom>
              <a:rect b="b" l="l" r="r" t="t"/>
              <a:pathLst>
                <a:path extrusionOk="0" h="7459" w="1589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7092800" y="1078350"/>
              <a:ext cx="40175" cy="186475"/>
            </a:xfrm>
            <a:custGeom>
              <a:rect b="b" l="l" r="r" t="t"/>
              <a:pathLst>
                <a:path extrusionOk="0" h="7459" w="1607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6919750" y="1038650"/>
              <a:ext cx="159700" cy="226175"/>
            </a:xfrm>
            <a:custGeom>
              <a:rect b="b" l="l" r="r" t="t"/>
              <a:pathLst>
                <a:path extrusionOk="0" h="9047" w="6388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27"/>
          <p:cNvGrpSpPr/>
          <p:nvPr/>
        </p:nvGrpSpPr>
        <p:grpSpPr>
          <a:xfrm>
            <a:off x="6893422" y="1480373"/>
            <a:ext cx="272497" cy="379669"/>
            <a:chOff x="2033075" y="2942475"/>
            <a:chExt cx="206125" cy="265875"/>
          </a:xfrm>
        </p:grpSpPr>
        <p:sp>
          <p:nvSpPr>
            <p:cNvPr id="876" name="Google Shape;876;p27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27"/>
          <p:cNvSpPr/>
          <p:nvPr/>
        </p:nvSpPr>
        <p:spPr>
          <a:xfrm>
            <a:off x="4257851" y="5608553"/>
            <a:ext cx="281917" cy="417262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3" name="Google Shape;883;p27"/>
          <p:cNvGrpSpPr/>
          <p:nvPr/>
        </p:nvGrpSpPr>
        <p:grpSpPr>
          <a:xfrm>
            <a:off x="4755146" y="5646173"/>
            <a:ext cx="325576" cy="379669"/>
            <a:chOff x="3081775" y="1061400"/>
            <a:chExt cx="246275" cy="265875"/>
          </a:xfrm>
        </p:grpSpPr>
        <p:sp>
          <p:nvSpPr>
            <p:cNvPr id="884" name="Google Shape;884;p27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27"/>
          <p:cNvGrpSpPr/>
          <p:nvPr/>
        </p:nvGrpSpPr>
        <p:grpSpPr>
          <a:xfrm>
            <a:off x="5294855" y="5690239"/>
            <a:ext cx="369202" cy="341435"/>
            <a:chOff x="2847150" y="1805000"/>
            <a:chExt cx="279275" cy="239100"/>
          </a:xfrm>
        </p:grpSpPr>
        <p:sp>
          <p:nvSpPr>
            <p:cNvPr id="888" name="Google Shape;888;p27"/>
            <p:cNvSpPr/>
            <p:nvPr/>
          </p:nvSpPr>
          <p:spPr>
            <a:xfrm>
              <a:off x="2847150" y="1805000"/>
              <a:ext cx="279275" cy="145450"/>
            </a:xfrm>
            <a:custGeom>
              <a:rect b="b" l="l" r="r" t="t"/>
              <a:pathLst>
                <a:path extrusionOk="0" h="5818" w="11171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2887300" y="1850950"/>
              <a:ext cx="199425" cy="193150"/>
            </a:xfrm>
            <a:custGeom>
              <a:rect b="b" l="l" r="r" t="t"/>
              <a:pathLst>
                <a:path extrusionOk="0" h="7726" w="7977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0" name="Google Shape;890;p27"/>
          <p:cNvSpPr/>
          <p:nvPr/>
        </p:nvSpPr>
        <p:spPr>
          <a:xfrm>
            <a:off x="5877165" y="5742526"/>
            <a:ext cx="386850" cy="199420"/>
          </a:xfrm>
          <a:custGeom>
            <a:rect b="b" l="l" r="r" t="t"/>
            <a:pathLst>
              <a:path extrusionOk="0" h="5586" w="11705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27"/>
          <p:cNvGrpSpPr/>
          <p:nvPr/>
        </p:nvGrpSpPr>
        <p:grpSpPr>
          <a:xfrm>
            <a:off x="6480657" y="5631899"/>
            <a:ext cx="352082" cy="380312"/>
            <a:chOff x="6435300" y="1095300"/>
            <a:chExt cx="266325" cy="266325"/>
          </a:xfrm>
        </p:grpSpPr>
        <p:sp>
          <p:nvSpPr>
            <p:cNvPr id="892" name="Google Shape;892;p27"/>
            <p:cNvSpPr/>
            <p:nvPr/>
          </p:nvSpPr>
          <p:spPr>
            <a:xfrm>
              <a:off x="6444225" y="1095300"/>
              <a:ext cx="247150" cy="266325"/>
            </a:xfrm>
            <a:custGeom>
              <a:rect b="b" l="l" r="r" t="t"/>
              <a:pathLst>
                <a:path extrusionOk="0" h="10653" w="9886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6435300" y="1258125"/>
              <a:ext cx="79875" cy="20100"/>
            </a:xfrm>
            <a:custGeom>
              <a:rect b="b" l="l" r="r" t="t"/>
              <a:pathLst>
                <a:path extrusionOk="0" h="804" w="3195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6621325" y="1258125"/>
              <a:ext cx="80300" cy="20100"/>
            </a:xfrm>
            <a:custGeom>
              <a:rect b="b" l="l" r="r" t="t"/>
              <a:pathLst>
                <a:path extrusionOk="0" h="804" w="3212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27"/>
          <p:cNvSpPr/>
          <p:nvPr/>
        </p:nvSpPr>
        <p:spPr>
          <a:xfrm>
            <a:off x="7044485" y="5646849"/>
            <a:ext cx="246520" cy="347182"/>
          </a:xfrm>
          <a:custGeom>
            <a:rect b="b" l="l" r="r" t="t"/>
            <a:pathLst>
              <a:path extrusionOk="0" h="9725" w="7459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7"/>
          <p:cNvSpPr/>
          <p:nvPr/>
        </p:nvSpPr>
        <p:spPr>
          <a:xfrm>
            <a:off x="7505234" y="5617194"/>
            <a:ext cx="312554" cy="323621"/>
          </a:xfrm>
          <a:custGeom>
            <a:rect b="b" l="l" r="r" t="t"/>
            <a:pathLst>
              <a:path extrusionOk="0" h="9065" w="9457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27"/>
          <p:cNvGrpSpPr/>
          <p:nvPr/>
        </p:nvGrpSpPr>
        <p:grpSpPr>
          <a:xfrm>
            <a:off x="8033716" y="5626731"/>
            <a:ext cx="301350" cy="380312"/>
            <a:chOff x="4506525" y="1060950"/>
            <a:chExt cx="227950" cy="266325"/>
          </a:xfrm>
        </p:grpSpPr>
        <p:sp>
          <p:nvSpPr>
            <p:cNvPr id="898" name="Google Shape;898;p27"/>
            <p:cNvSpPr/>
            <p:nvPr/>
          </p:nvSpPr>
          <p:spPr>
            <a:xfrm>
              <a:off x="4603750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4623825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4613575" y="12206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4613575" y="1247425"/>
              <a:ext cx="13400" cy="12950"/>
            </a:xfrm>
            <a:custGeom>
              <a:rect b="b" l="l" r="r" t="t"/>
              <a:pathLst>
                <a:path extrusionOk="0" h="518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4613575" y="127060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4506525" y="1060950"/>
              <a:ext cx="227950" cy="266325"/>
            </a:xfrm>
            <a:custGeom>
              <a:rect b="b" l="l" r="r" t="t"/>
              <a:pathLst>
                <a:path extrusionOk="0" h="10653" w="9118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4613575" y="1160875"/>
              <a:ext cx="20100" cy="13400"/>
            </a:xfrm>
            <a:custGeom>
              <a:rect b="b" l="l" r="r" t="t"/>
              <a:pathLst>
                <a:path extrusionOk="0" h="536" w="804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27"/>
          <p:cNvSpPr/>
          <p:nvPr/>
        </p:nvSpPr>
        <p:spPr>
          <a:xfrm>
            <a:off x="8492748" y="5755970"/>
            <a:ext cx="386883" cy="132875"/>
          </a:xfrm>
          <a:custGeom>
            <a:rect b="b" l="l" r="r" t="t"/>
            <a:pathLst>
              <a:path extrusionOk="0" h="3722" w="11706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7"/>
          <p:cNvSpPr/>
          <p:nvPr/>
        </p:nvSpPr>
        <p:spPr>
          <a:xfrm>
            <a:off x="9489463" y="5708158"/>
            <a:ext cx="307266" cy="375207"/>
          </a:xfrm>
          <a:custGeom>
            <a:rect b="b" l="l" r="r" t="t"/>
            <a:pathLst>
              <a:path extrusionOk="0" h="10510" w="9297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7" name="Google Shape;907;p27"/>
          <p:cNvGrpSpPr/>
          <p:nvPr/>
        </p:nvGrpSpPr>
        <p:grpSpPr>
          <a:xfrm>
            <a:off x="9039336" y="5708089"/>
            <a:ext cx="251246" cy="373279"/>
            <a:chOff x="867500" y="3647700"/>
            <a:chExt cx="190050" cy="261400"/>
          </a:xfrm>
        </p:grpSpPr>
        <p:sp>
          <p:nvSpPr>
            <p:cNvPr id="908" name="Google Shape;908;p27"/>
            <p:cNvSpPr/>
            <p:nvPr/>
          </p:nvSpPr>
          <p:spPr>
            <a:xfrm>
              <a:off x="923275" y="3796225"/>
              <a:ext cx="78525" cy="78975"/>
            </a:xfrm>
            <a:custGeom>
              <a:rect b="b" l="l" r="r" t="t"/>
              <a:pathLst>
                <a:path extrusionOk="0" h="3159" w="3141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888925" y="3762775"/>
              <a:ext cx="146775" cy="146325"/>
            </a:xfrm>
            <a:custGeom>
              <a:rect b="b" l="l" r="r" t="t"/>
              <a:pathLst>
                <a:path extrusionOk="0" h="5853" w="5871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980375" y="3647700"/>
              <a:ext cx="77175" cy="120450"/>
            </a:xfrm>
            <a:custGeom>
              <a:rect b="b" l="l" r="r" t="t"/>
              <a:pathLst>
                <a:path extrusionOk="0" h="4818" w="3087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867500" y="3647700"/>
              <a:ext cx="77200" cy="120450"/>
            </a:xfrm>
            <a:custGeom>
              <a:rect b="b" l="l" r="r" t="t"/>
              <a:pathLst>
                <a:path extrusionOk="0" h="4818" w="3088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912575" y="3647700"/>
              <a:ext cx="99925" cy="40175"/>
            </a:xfrm>
            <a:custGeom>
              <a:rect b="b" l="l" r="r" t="t"/>
              <a:pathLst>
                <a:path extrusionOk="0" h="1607" w="3997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Google Shape;913;p27"/>
          <p:cNvSpPr/>
          <p:nvPr/>
        </p:nvSpPr>
        <p:spPr>
          <a:xfrm>
            <a:off x="9995907" y="5673433"/>
            <a:ext cx="356775" cy="323014"/>
          </a:xfrm>
          <a:custGeom>
            <a:rect b="b" l="l" r="r" t="t"/>
            <a:pathLst>
              <a:path extrusionOk="0" h="9048" w="10795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27"/>
          <p:cNvSpPr/>
          <p:nvPr/>
        </p:nvSpPr>
        <p:spPr>
          <a:xfrm>
            <a:off x="10597712" y="5672112"/>
            <a:ext cx="306671" cy="379348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5" name="Google Shape;915;p27"/>
          <p:cNvGrpSpPr/>
          <p:nvPr/>
        </p:nvGrpSpPr>
        <p:grpSpPr>
          <a:xfrm>
            <a:off x="11181618" y="5661310"/>
            <a:ext cx="299598" cy="417262"/>
            <a:chOff x="3707175" y="1322350"/>
            <a:chExt cx="226625" cy="292200"/>
          </a:xfrm>
        </p:grpSpPr>
        <p:sp>
          <p:nvSpPr>
            <p:cNvPr id="916" name="Google Shape;916;p27"/>
            <p:cNvSpPr/>
            <p:nvPr/>
          </p:nvSpPr>
          <p:spPr>
            <a:xfrm>
              <a:off x="3707175" y="1322350"/>
              <a:ext cx="226625" cy="292200"/>
            </a:xfrm>
            <a:custGeom>
              <a:rect b="b" l="l" r="r" t="t"/>
              <a:pathLst>
                <a:path extrusionOk="0" h="11688" w="9065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3880250" y="1415575"/>
              <a:ext cx="33475" cy="33050"/>
            </a:xfrm>
            <a:custGeom>
              <a:rect b="b" l="l" r="r" t="t"/>
              <a:pathLst>
                <a:path extrusionOk="0" h="1322" w="1339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27"/>
          <p:cNvSpPr txBox="1"/>
          <p:nvPr>
            <p:ph idx="1" type="subTitle"/>
          </p:nvPr>
        </p:nvSpPr>
        <p:spPr>
          <a:xfrm>
            <a:off x="415600" y="3178600"/>
            <a:ext cx="3160200" cy="135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Fonts Used: Barlow and </a:t>
            </a:r>
            <a:r>
              <a:rPr lang="en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Barlow Semi Condensed</a:t>
            </a:r>
            <a:endParaRPr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8"/>
          <p:cNvSpPr txBox="1"/>
          <p:nvPr>
            <p:ph idx="1" type="body"/>
          </p:nvPr>
        </p:nvSpPr>
        <p:spPr>
          <a:xfrm>
            <a:off x="1002675" y="2317753"/>
            <a:ext cx="10293900" cy="32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Template: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SlidesMania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Images: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400"/>
              <a:t>Please keep this slide or mention us and the other resources used in the footer of a slide.</a:t>
            </a:r>
            <a:endParaRPr sz="14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8"/>
          <p:cNvSpPr txBox="1"/>
          <p:nvPr>
            <p:ph type="title"/>
          </p:nvPr>
        </p:nvSpPr>
        <p:spPr>
          <a:xfrm>
            <a:off x="1002675" y="1374500"/>
            <a:ext cx="10293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"/>
          <p:cNvSpPr/>
          <p:nvPr/>
        </p:nvSpPr>
        <p:spPr>
          <a:xfrm>
            <a:off x="1434350" y="2898500"/>
            <a:ext cx="4467300" cy="47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4"/>
          <p:cNvSpPr txBox="1"/>
          <p:nvPr>
            <p:ph type="title"/>
          </p:nvPr>
        </p:nvSpPr>
        <p:spPr>
          <a:xfrm>
            <a:off x="1287475" y="1601125"/>
            <a:ext cx="5151300" cy="7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yourself.</a:t>
            </a:r>
            <a:endParaRPr/>
          </a:p>
        </p:txBody>
      </p:sp>
      <p:sp>
        <p:nvSpPr>
          <p:cNvPr id="479" name="Google Shape;479;p14"/>
          <p:cNvSpPr txBox="1"/>
          <p:nvPr>
            <p:ph idx="1" type="body"/>
          </p:nvPr>
        </p:nvSpPr>
        <p:spPr>
          <a:xfrm>
            <a:off x="1287475" y="3633996"/>
            <a:ext cx="5151300" cy="170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80" name="Google Shape;480;p14"/>
          <p:cNvSpPr txBox="1"/>
          <p:nvPr>
            <p:ph idx="2" type="subTitle"/>
          </p:nvPr>
        </p:nvSpPr>
        <p:spPr>
          <a:xfrm>
            <a:off x="1287475" y="2367017"/>
            <a:ext cx="5151300" cy="916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HELLO! I’m...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481" name="Google Shape;481;p14"/>
          <p:cNvPicPr preferRelativeResize="0"/>
          <p:nvPr/>
        </p:nvPicPr>
        <p:blipFill rotWithShape="1">
          <a:blip r:embed="rId3">
            <a:alphaModFix/>
          </a:blip>
          <a:srcRect b="20921" l="0" r="26161" t="27420"/>
          <a:stretch/>
        </p:blipFill>
        <p:spPr>
          <a:xfrm>
            <a:off x="6438779" y="1962700"/>
            <a:ext cx="4688867" cy="4917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Google Shape;482;p14"/>
          <p:cNvCxnSpPr/>
          <p:nvPr/>
        </p:nvCxnSpPr>
        <p:spPr>
          <a:xfrm rot="10800000">
            <a:off x="9696868" y="1703440"/>
            <a:ext cx="1989300" cy="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3" name="Google Shape;483;p14"/>
          <p:cNvCxnSpPr/>
          <p:nvPr/>
        </p:nvCxnSpPr>
        <p:spPr>
          <a:xfrm rot="10800000">
            <a:off x="11309800" y="1421900"/>
            <a:ext cx="15600" cy="19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84" name="Google Shape;484;p14"/>
          <p:cNvGrpSpPr/>
          <p:nvPr/>
        </p:nvGrpSpPr>
        <p:grpSpPr>
          <a:xfrm flipH="1" rot="-10280301">
            <a:off x="9873855" y="4595411"/>
            <a:ext cx="2248038" cy="2349087"/>
            <a:chOff x="1219199" y="2085764"/>
            <a:chExt cx="2248026" cy="2349075"/>
          </a:xfrm>
        </p:grpSpPr>
        <p:sp>
          <p:nvSpPr>
            <p:cNvPr id="485" name="Google Shape;485;p14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5"/>
          <p:cNvSpPr/>
          <p:nvPr/>
        </p:nvSpPr>
        <p:spPr>
          <a:xfrm>
            <a:off x="3810000" y="1830275"/>
            <a:ext cx="4657200" cy="47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15"/>
          <p:cNvSpPr txBox="1"/>
          <p:nvPr>
            <p:ph idx="1" type="body"/>
          </p:nvPr>
        </p:nvSpPr>
        <p:spPr>
          <a:xfrm>
            <a:off x="872800" y="2635650"/>
            <a:ext cx="10423800" cy="287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/>
              <a:t>We will talk about this first.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/>
              <a:t>We will talk about this second.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/>
              <a:t>We will talk about this last.</a:t>
            </a:r>
            <a:endParaRPr/>
          </a:p>
        </p:txBody>
      </p:sp>
      <p:sp>
        <p:nvSpPr>
          <p:cNvPr id="503" name="Google Shape;503;p15"/>
          <p:cNvSpPr txBox="1"/>
          <p:nvPr>
            <p:ph type="title"/>
          </p:nvPr>
        </p:nvSpPr>
        <p:spPr>
          <a:xfrm>
            <a:off x="1404475" y="1355375"/>
            <a:ext cx="9809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talking points here.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6"/>
          <p:cNvSpPr/>
          <p:nvPr/>
        </p:nvSpPr>
        <p:spPr>
          <a:xfrm>
            <a:off x="4945525" y="2950800"/>
            <a:ext cx="3660600" cy="47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6"/>
          <p:cNvSpPr txBox="1"/>
          <p:nvPr>
            <p:ph type="title"/>
          </p:nvPr>
        </p:nvSpPr>
        <p:spPr>
          <a:xfrm>
            <a:off x="1789950" y="3047250"/>
            <a:ext cx="876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talk about this first.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7"/>
          <p:cNvSpPr/>
          <p:nvPr/>
        </p:nvSpPr>
        <p:spPr>
          <a:xfrm>
            <a:off x="3406600" y="1993150"/>
            <a:ext cx="2450400" cy="47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7"/>
          <p:cNvSpPr txBox="1"/>
          <p:nvPr>
            <p:ph idx="1" type="body"/>
          </p:nvPr>
        </p:nvSpPr>
        <p:spPr>
          <a:xfrm>
            <a:off x="1002675" y="2719300"/>
            <a:ext cx="10293900" cy="3003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keys to an effective presentation is keeping it simple, concentrate on your core message.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Make it easy for your audience to understand and respond.</a:t>
            </a:r>
            <a:endParaRPr/>
          </a:p>
        </p:txBody>
      </p:sp>
      <p:sp>
        <p:nvSpPr>
          <p:cNvPr id="516" name="Google Shape;516;p17"/>
          <p:cNvSpPr txBox="1"/>
          <p:nvPr>
            <p:ph type="title"/>
          </p:nvPr>
        </p:nvSpPr>
        <p:spPr>
          <a:xfrm>
            <a:off x="1002675" y="1526900"/>
            <a:ext cx="10293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8"/>
          <p:cNvSpPr/>
          <p:nvPr/>
        </p:nvSpPr>
        <p:spPr>
          <a:xfrm>
            <a:off x="8531400" y="3379675"/>
            <a:ext cx="1673400" cy="47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8"/>
          <p:cNvSpPr txBox="1"/>
          <p:nvPr>
            <p:ph type="title"/>
          </p:nvPr>
        </p:nvSpPr>
        <p:spPr>
          <a:xfrm>
            <a:off x="1893675" y="1431375"/>
            <a:ext cx="8744400" cy="3735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main point here.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9"/>
          <p:cNvSpPr/>
          <p:nvPr/>
        </p:nvSpPr>
        <p:spPr>
          <a:xfrm>
            <a:off x="6096000" y="3260150"/>
            <a:ext cx="3496200" cy="89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9"/>
          <p:cNvSpPr txBox="1"/>
          <p:nvPr>
            <p:ph type="title"/>
          </p:nvPr>
        </p:nvSpPr>
        <p:spPr>
          <a:xfrm>
            <a:off x="1247000" y="806825"/>
            <a:ext cx="9328200" cy="5052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Idea!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"/>
          <p:cNvSpPr/>
          <p:nvPr/>
        </p:nvSpPr>
        <p:spPr>
          <a:xfrm>
            <a:off x="3316950" y="1828800"/>
            <a:ext cx="2450400" cy="47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0"/>
          <p:cNvSpPr txBox="1"/>
          <p:nvPr>
            <p:ph type="title"/>
          </p:nvPr>
        </p:nvSpPr>
        <p:spPr>
          <a:xfrm>
            <a:off x="968350" y="1355375"/>
            <a:ext cx="100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</p:txBody>
      </p:sp>
      <p:sp>
        <p:nvSpPr>
          <p:cNvPr id="535" name="Google Shape;535;p20"/>
          <p:cNvSpPr txBox="1"/>
          <p:nvPr>
            <p:ph idx="1" type="body"/>
          </p:nvPr>
        </p:nvSpPr>
        <p:spPr>
          <a:xfrm>
            <a:off x="1017025" y="2428325"/>
            <a:ext cx="5043900" cy="33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Remember that most of our presentation templates allow you to change the colors by editing the master – this works both in PowerPoint and Google Slides – , so you can adapt them to your needs.</a:t>
            </a:r>
            <a:endParaRPr/>
          </a:p>
        </p:txBody>
      </p:sp>
      <p:sp>
        <p:nvSpPr>
          <p:cNvPr id="536" name="Google Shape;536;p20"/>
          <p:cNvSpPr txBox="1"/>
          <p:nvPr>
            <p:ph idx="2" type="body"/>
          </p:nvPr>
        </p:nvSpPr>
        <p:spPr>
          <a:xfrm>
            <a:off x="6560846" y="2428325"/>
            <a:ext cx="5043900" cy="33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Colors are emotional and evoke feelings. The right colors can help persuade and motivate, they can increase your audience's interest and improve learning comprehension and retention.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1"/>
          <p:cNvSpPr/>
          <p:nvPr/>
        </p:nvSpPr>
        <p:spPr>
          <a:xfrm>
            <a:off x="2614725" y="2065975"/>
            <a:ext cx="2031900" cy="47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1"/>
          <p:cNvSpPr txBox="1"/>
          <p:nvPr>
            <p:ph type="title"/>
          </p:nvPr>
        </p:nvSpPr>
        <p:spPr>
          <a:xfrm>
            <a:off x="1434350" y="1558375"/>
            <a:ext cx="4646100" cy="98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images.</a:t>
            </a:r>
            <a:endParaRPr/>
          </a:p>
        </p:txBody>
      </p:sp>
      <p:sp>
        <p:nvSpPr>
          <p:cNvPr id="543" name="Google Shape;543;p21"/>
          <p:cNvSpPr txBox="1"/>
          <p:nvPr>
            <p:ph idx="1" type="body"/>
          </p:nvPr>
        </p:nvSpPr>
        <p:spPr>
          <a:xfrm>
            <a:off x="1434350" y="2779050"/>
            <a:ext cx="4646100" cy="343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Images are a big part of any slideshow presentation. They help your audience connect with your ideas on a more emotional level.</a:t>
            </a:r>
            <a:endParaRPr/>
          </a:p>
        </p:txBody>
      </p:sp>
      <p:pic>
        <p:nvPicPr>
          <p:cNvPr id="544" name="Google Shape;5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100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21"/>
          <p:cNvGrpSpPr/>
          <p:nvPr/>
        </p:nvGrpSpPr>
        <p:grpSpPr>
          <a:xfrm flipH="1" rot="-10280301">
            <a:off x="9873855" y="4595411"/>
            <a:ext cx="2248038" cy="2349087"/>
            <a:chOff x="1219199" y="2085764"/>
            <a:chExt cx="2248026" cy="2349075"/>
          </a:xfrm>
        </p:grpSpPr>
        <p:sp>
          <p:nvSpPr>
            <p:cNvPr id="546" name="Google Shape;546;p21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434343"/>
      </a:lt2>
      <a:accent1>
        <a:srgbClr val="C8DCDA"/>
      </a:accent1>
      <a:accent2>
        <a:srgbClr val="DBE9E9"/>
      </a:accent2>
      <a:accent3>
        <a:srgbClr val="8EB1AD"/>
      </a:accent3>
      <a:accent4>
        <a:srgbClr val="F2F2F2"/>
      </a:accent4>
      <a:accent5>
        <a:srgbClr val="FFF2CB"/>
      </a:accent5>
      <a:accent6>
        <a:srgbClr val="D8D8D8"/>
      </a:accent6>
      <a:hlink>
        <a:srgbClr val="6F838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