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10287000" cx="18288000"/>
  <p:notesSz cx="6858000" cy="9144000"/>
  <p:embeddedFontLst>
    <p:embeddedFont>
      <p:font typeface="Playfair Display"/>
      <p:regular r:id="rId25"/>
      <p:bold r:id="rId26"/>
      <p:italic r:id="rId27"/>
      <p:boldItalic r:id="rId28"/>
    </p:embeddedFont>
    <p:embeddedFont>
      <p:font typeface="Poppins"/>
      <p:regular r:id="rId29"/>
      <p:bold r:id="rId30"/>
      <p:italic r:id="rId31"/>
      <p:boldItalic r:id="rId32"/>
    </p:embeddedFont>
    <p:embeddedFont>
      <p:font typeface="Shadows Into Light Two"/>
      <p:regular r:id="rId33"/>
    </p:embeddedFont>
    <p:embeddedFont>
      <p:font typeface="DM Sans"/>
      <p:regular r:id="rId34"/>
      <p:bold r:id="rId35"/>
      <p:italic r:id="rId36"/>
      <p:boldItalic r:id="rId37"/>
    </p:embeddedFont>
    <p:embeddedFont>
      <p:font typeface="Comfortaa"/>
      <p:regular r:id="rId38"/>
      <p:bold r:id="rId39"/>
    </p:embeddedFont>
    <p:embeddedFont>
      <p:font typeface="Homemade Apple"/>
      <p:regular r:id="rId40"/>
    </p:embeddedFont>
    <p:embeddedFont>
      <p:font typeface="Questrial"/>
      <p:regular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240">
          <p15:clr>
            <a:srgbClr val="A4A3A4"/>
          </p15:clr>
        </p15:guide>
        <p15:guide id="2" pos="57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240" orient="horz"/>
        <p:guide pos="57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HomemadeApple-regular.fntdata"/><Relationship Id="rId20" Type="http://schemas.openxmlformats.org/officeDocument/2006/relationships/slide" Target="slides/slide15.xml"/><Relationship Id="rId41" Type="http://schemas.openxmlformats.org/officeDocument/2006/relationships/font" Target="fonts/Questrial-regular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layfairDisplay-bold.fntdata"/><Relationship Id="rId25" Type="http://schemas.openxmlformats.org/officeDocument/2006/relationships/font" Target="fonts/PlayfairDisplay-regular.fntdata"/><Relationship Id="rId28" Type="http://schemas.openxmlformats.org/officeDocument/2006/relationships/font" Target="fonts/PlayfairDisplay-boldItalic.fntdata"/><Relationship Id="rId27" Type="http://schemas.openxmlformats.org/officeDocument/2006/relationships/font" Target="fonts/PlayfairDisplay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Poppins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Poppins-italic.fntdata"/><Relationship Id="rId30" Type="http://schemas.openxmlformats.org/officeDocument/2006/relationships/font" Target="fonts/Poppins-bold.fntdata"/><Relationship Id="rId11" Type="http://schemas.openxmlformats.org/officeDocument/2006/relationships/slide" Target="slides/slide6.xml"/><Relationship Id="rId33" Type="http://schemas.openxmlformats.org/officeDocument/2006/relationships/font" Target="fonts/ShadowsIntoLightTwo-regular.fntdata"/><Relationship Id="rId10" Type="http://schemas.openxmlformats.org/officeDocument/2006/relationships/slide" Target="slides/slide5.xml"/><Relationship Id="rId32" Type="http://schemas.openxmlformats.org/officeDocument/2006/relationships/font" Target="fonts/Poppins-boldItalic.fntdata"/><Relationship Id="rId13" Type="http://schemas.openxmlformats.org/officeDocument/2006/relationships/slide" Target="slides/slide8.xml"/><Relationship Id="rId35" Type="http://schemas.openxmlformats.org/officeDocument/2006/relationships/font" Target="fonts/DMSans-bold.fntdata"/><Relationship Id="rId12" Type="http://schemas.openxmlformats.org/officeDocument/2006/relationships/slide" Target="slides/slide7.xml"/><Relationship Id="rId34" Type="http://schemas.openxmlformats.org/officeDocument/2006/relationships/font" Target="fonts/DMSans-regular.fntdata"/><Relationship Id="rId15" Type="http://schemas.openxmlformats.org/officeDocument/2006/relationships/slide" Target="slides/slide10.xml"/><Relationship Id="rId37" Type="http://schemas.openxmlformats.org/officeDocument/2006/relationships/font" Target="fonts/DMSans-boldItalic.fntdata"/><Relationship Id="rId14" Type="http://schemas.openxmlformats.org/officeDocument/2006/relationships/slide" Target="slides/slide9.xml"/><Relationship Id="rId36" Type="http://schemas.openxmlformats.org/officeDocument/2006/relationships/font" Target="fonts/DMSans-italic.fntdata"/><Relationship Id="rId17" Type="http://schemas.openxmlformats.org/officeDocument/2006/relationships/slide" Target="slides/slide12.xml"/><Relationship Id="rId39" Type="http://schemas.openxmlformats.org/officeDocument/2006/relationships/font" Target="fonts/Comfortaa-bold.fntdata"/><Relationship Id="rId16" Type="http://schemas.openxmlformats.org/officeDocument/2006/relationships/slide" Target="slides/slide11.xml"/><Relationship Id="rId38" Type="http://schemas.openxmlformats.org/officeDocument/2006/relationships/font" Target="fonts/Comfortaa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fd6f18662e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fd6f18662e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fd6f18662e_0_3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fd6f18662e_0_3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fd6f18662e_0_7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fd6f18662e_0_7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fd6f18662e_0_7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fd6f18662e_0_7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f86b4f709f_0_6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0" name="Google Shape;490;gf86b4f709f_0_6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fd6f18662e_0_6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fd6f18662e_0_6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fd6f18662e_0_8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fd6f18662e_0_8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gfd6f18662e_0_3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4" name="Google Shape;554;gfd6f18662e_0_3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gfd6f18662e_0_4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8" name="Google Shape;578;gfd6f18662e_0_4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gfba47ec556_56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2" name="Google Shape;602;gfba47ec556_56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ga0744a8d92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7" name="Google Shape;627;ga0744a8d92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fd6f18662e_0_10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fd6f18662e_0_10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fd6f18662e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fd6f18662e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fd6f18662e_0_7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fd6f18662e_0_7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fd6f18662e_0_4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fd6f18662e_0_4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fd6f18662e_0_8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fd6f18662e_0_8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fd6f18662e_0_8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fd6f18662e_0_8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fd6f18662e_0_6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fd6f18662e_0_6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fd6f18662e_0_9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fd6f18662e_0_9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slidesmania.com/questions-powerpoint-google-slides/can-i-use-these-templates/" TargetMode="External"/><Relationship Id="rId3" Type="http://schemas.openxmlformats.org/officeDocument/2006/relationships/hyperlink" Target="https://www.facebook.com/SlidesManiaSM/" TargetMode="External"/><Relationship Id="rId4" Type="http://schemas.openxmlformats.org/officeDocument/2006/relationships/image" Target="../media/image5.png"/><Relationship Id="rId11" Type="http://schemas.openxmlformats.org/officeDocument/2006/relationships/image" Target="../media/image3.png"/><Relationship Id="rId10" Type="http://schemas.openxmlformats.org/officeDocument/2006/relationships/image" Target="../media/image4.png"/><Relationship Id="rId9" Type="http://schemas.openxmlformats.org/officeDocument/2006/relationships/hyperlink" Target="https://www.instagram.com/slidesmania/" TargetMode="External"/><Relationship Id="rId5" Type="http://schemas.openxmlformats.org/officeDocument/2006/relationships/hyperlink" Target="https://twitter.com/SlidesManiaSM/" TargetMode="External"/><Relationship Id="rId6" Type="http://schemas.openxmlformats.org/officeDocument/2006/relationships/image" Target="../media/image1.png"/><Relationship Id="rId7" Type="http://schemas.openxmlformats.org/officeDocument/2006/relationships/hyperlink" Target="https://www.pinterest.com/slidesmania/" TargetMode="External"/><Relationship Id="rId8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1 Title">
  <p:cSld name="CUSTOM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0 Class debate">
  <p:cSld name="CUSTOM_21_2_1_1_1_1_1_1_1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1"/>
          <p:cNvSpPr/>
          <p:nvPr/>
        </p:nvSpPr>
        <p:spPr>
          <a:xfrm>
            <a:off x="782763" y="2131125"/>
            <a:ext cx="8195100" cy="3462600"/>
          </a:xfrm>
          <a:prstGeom prst="roundRect">
            <a:avLst>
              <a:gd fmla="val 8031" name="adj"/>
            </a:avLst>
          </a:prstGeom>
          <a:solidFill>
            <a:schemeClr val="lt2"/>
          </a:solidFill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03" name="Google Shape;103;p11"/>
          <p:cNvSpPr/>
          <p:nvPr/>
        </p:nvSpPr>
        <p:spPr>
          <a:xfrm>
            <a:off x="782763" y="6054055"/>
            <a:ext cx="8195100" cy="3462600"/>
          </a:xfrm>
          <a:prstGeom prst="roundRect">
            <a:avLst>
              <a:gd fmla="val 8031" name="adj"/>
            </a:avLst>
          </a:prstGeom>
          <a:solidFill>
            <a:schemeClr val="lt2"/>
          </a:solidFill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04" name="Google Shape;104;p11"/>
          <p:cNvSpPr/>
          <p:nvPr/>
        </p:nvSpPr>
        <p:spPr>
          <a:xfrm>
            <a:off x="9310133" y="2131125"/>
            <a:ext cx="8195100" cy="3462600"/>
          </a:xfrm>
          <a:prstGeom prst="roundRect">
            <a:avLst>
              <a:gd fmla="val 8031" name="adj"/>
            </a:avLst>
          </a:prstGeom>
          <a:solidFill>
            <a:schemeClr val="lt2"/>
          </a:solidFill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05" name="Google Shape;105;p11"/>
          <p:cNvSpPr/>
          <p:nvPr/>
        </p:nvSpPr>
        <p:spPr>
          <a:xfrm>
            <a:off x="9310133" y="6054055"/>
            <a:ext cx="8195100" cy="3462600"/>
          </a:xfrm>
          <a:prstGeom prst="roundRect">
            <a:avLst>
              <a:gd fmla="val 8031" name="adj"/>
            </a:avLst>
          </a:prstGeom>
          <a:solidFill>
            <a:schemeClr val="lt2"/>
          </a:solidFill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06" name="Google Shape;106;p11"/>
          <p:cNvSpPr txBox="1"/>
          <p:nvPr/>
        </p:nvSpPr>
        <p:spPr>
          <a:xfrm>
            <a:off x="1392375" y="1782250"/>
            <a:ext cx="3204600" cy="738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137150" lIns="137150" spcFirstLastPara="1" rIns="137150" wrap="square" tIns="13715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accent5"/>
                </a:solidFill>
                <a:latin typeface="Comfortaa"/>
                <a:ea typeface="Comfortaa"/>
                <a:cs typeface="Comfortaa"/>
                <a:sym typeface="Comfortaa"/>
              </a:rPr>
              <a:t>strongly agree</a:t>
            </a:r>
            <a:endParaRPr b="1" sz="3000">
              <a:solidFill>
                <a:schemeClr val="accent5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07" name="Google Shape;107;p11"/>
          <p:cNvSpPr txBox="1"/>
          <p:nvPr/>
        </p:nvSpPr>
        <p:spPr>
          <a:xfrm>
            <a:off x="13020350" y="1782250"/>
            <a:ext cx="3875400" cy="738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137150" lIns="137150" spcFirstLastPara="1" rIns="137150" wrap="square" tIns="13715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accent5"/>
                </a:solidFill>
                <a:latin typeface="Comfortaa"/>
                <a:ea typeface="Comfortaa"/>
                <a:cs typeface="Comfortaa"/>
                <a:sym typeface="Comfortaa"/>
              </a:rPr>
              <a:t>strongly disagree</a:t>
            </a:r>
            <a:endParaRPr b="1" sz="3000">
              <a:solidFill>
                <a:schemeClr val="accent5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08" name="Google Shape;108;p11"/>
          <p:cNvSpPr txBox="1"/>
          <p:nvPr/>
        </p:nvSpPr>
        <p:spPr>
          <a:xfrm>
            <a:off x="1392375" y="5668450"/>
            <a:ext cx="3602100" cy="738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137150" lIns="137150" spcFirstLastPara="1" rIns="137150" wrap="square" tIns="13715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accent5"/>
                </a:solidFill>
                <a:latin typeface="Comfortaa"/>
                <a:ea typeface="Comfortaa"/>
                <a:cs typeface="Comfortaa"/>
                <a:sym typeface="Comfortaa"/>
              </a:rPr>
              <a:t>somewhat agree</a:t>
            </a:r>
            <a:endParaRPr b="1" sz="3000">
              <a:solidFill>
                <a:schemeClr val="accent5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09" name="Google Shape;109;p11"/>
          <p:cNvSpPr txBox="1"/>
          <p:nvPr/>
        </p:nvSpPr>
        <p:spPr>
          <a:xfrm>
            <a:off x="12672400" y="5668450"/>
            <a:ext cx="4223400" cy="738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137150" lIns="137150" spcFirstLastPara="1" rIns="137150" wrap="square" tIns="13715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accent5"/>
                </a:solidFill>
                <a:latin typeface="Comfortaa"/>
                <a:ea typeface="Comfortaa"/>
                <a:cs typeface="Comfortaa"/>
                <a:sym typeface="Comfortaa"/>
              </a:rPr>
              <a:t>somewhat disagree</a:t>
            </a:r>
            <a:endParaRPr b="1" sz="3000">
              <a:solidFill>
                <a:schemeClr val="accent5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1 Four blocks">
  <p:cSld name="CUSTOM_21_2_1_1_1_1_1_1_1_1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2"/>
          <p:cNvSpPr/>
          <p:nvPr/>
        </p:nvSpPr>
        <p:spPr>
          <a:xfrm>
            <a:off x="782763" y="2131125"/>
            <a:ext cx="8195100" cy="3462600"/>
          </a:xfrm>
          <a:prstGeom prst="roundRect">
            <a:avLst>
              <a:gd fmla="val 8031" name="adj"/>
            </a:avLst>
          </a:prstGeom>
          <a:solidFill>
            <a:schemeClr val="lt2"/>
          </a:solidFill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12" name="Google Shape;112;p12"/>
          <p:cNvSpPr/>
          <p:nvPr/>
        </p:nvSpPr>
        <p:spPr>
          <a:xfrm>
            <a:off x="782763" y="6054055"/>
            <a:ext cx="8195100" cy="3462600"/>
          </a:xfrm>
          <a:prstGeom prst="roundRect">
            <a:avLst>
              <a:gd fmla="val 8031" name="adj"/>
            </a:avLst>
          </a:prstGeom>
          <a:solidFill>
            <a:schemeClr val="lt2"/>
          </a:solidFill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13" name="Google Shape;113;p12"/>
          <p:cNvSpPr/>
          <p:nvPr/>
        </p:nvSpPr>
        <p:spPr>
          <a:xfrm>
            <a:off x="9310133" y="2131125"/>
            <a:ext cx="8195100" cy="3462600"/>
          </a:xfrm>
          <a:prstGeom prst="roundRect">
            <a:avLst>
              <a:gd fmla="val 8031" name="adj"/>
            </a:avLst>
          </a:prstGeom>
          <a:solidFill>
            <a:schemeClr val="lt2"/>
          </a:solidFill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14" name="Google Shape;114;p12"/>
          <p:cNvSpPr/>
          <p:nvPr/>
        </p:nvSpPr>
        <p:spPr>
          <a:xfrm>
            <a:off x="9310133" y="6054055"/>
            <a:ext cx="8195100" cy="3462600"/>
          </a:xfrm>
          <a:prstGeom prst="roundRect">
            <a:avLst>
              <a:gd fmla="val 8031" name="adj"/>
            </a:avLst>
          </a:prstGeom>
          <a:solidFill>
            <a:schemeClr val="lt2"/>
          </a:solidFill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2 Three blocks">
  <p:cSld name="CUSTOM_21_2_1_1_1_1_1_1_1_1_1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3"/>
          <p:cNvSpPr/>
          <p:nvPr/>
        </p:nvSpPr>
        <p:spPr>
          <a:xfrm>
            <a:off x="784975" y="2286000"/>
            <a:ext cx="5349600" cy="7259700"/>
          </a:xfrm>
          <a:prstGeom prst="roundRect">
            <a:avLst>
              <a:gd fmla="val 7241" name="adj"/>
            </a:avLst>
          </a:prstGeom>
          <a:solidFill>
            <a:schemeClr val="lt2"/>
          </a:solidFill>
          <a:ln cap="flat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17" name="Google Shape;117;p13"/>
          <p:cNvSpPr/>
          <p:nvPr/>
        </p:nvSpPr>
        <p:spPr>
          <a:xfrm>
            <a:off x="6469201" y="2286000"/>
            <a:ext cx="5349600" cy="7259700"/>
          </a:xfrm>
          <a:prstGeom prst="roundRect">
            <a:avLst>
              <a:gd fmla="val 7241" name="adj"/>
            </a:avLst>
          </a:prstGeom>
          <a:solidFill>
            <a:schemeClr val="lt2"/>
          </a:solidFill>
          <a:ln cap="flat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18" name="Google Shape;118;p13"/>
          <p:cNvSpPr/>
          <p:nvPr/>
        </p:nvSpPr>
        <p:spPr>
          <a:xfrm>
            <a:off x="12153426" y="2286000"/>
            <a:ext cx="5349600" cy="7259700"/>
          </a:xfrm>
          <a:prstGeom prst="roundRect">
            <a:avLst>
              <a:gd fmla="val 7241" name="adj"/>
            </a:avLst>
          </a:prstGeom>
          <a:solidFill>
            <a:schemeClr val="lt2"/>
          </a:solidFill>
          <a:ln cap="flat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3 Two blocks">
  <p:cSld name="CUSTOM_21_2_1_1_1_1_1_1_1_1_1_1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4"/>
          <p:cNvSpPr/>
          <p:nvPr/>
        </p:nvSpPr>
        <p:spPr>
          <a:xfrm>
            <a:off x="777650" y="2261150"/>
            <a:ext cx="8112600" cy="7259700"/>
          </a:xfrm>
          <a:prstGeom prst="roundRect">
            <a:avLst>
              <a:gd fmla="val 4690" name="adj"/>
            </a:avLst>
          </a:prstGeom>
          <a:solidFill>
            <a:schemeClr val="lt2"/>
          </a:solidFill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21" name="Google Shape;121;p14"/>
          <p:cNvSpPr/>
          <p:nvPr/>
        </p:nvSpPr>
        <p:spPr>
          <a:xfrm>
            <a:off x="9326950" y="2261150"/>
            <a:ext cx="8112600" cy="7259700"/>
          </a:xfrm>
          <a:prstGeom prst="roundRect">
            <a:avLst>
              <a:gd fmla="val 4690" name="adj"/>
            </a:avLst>
          </a:prstGeom>
          <a:solidFill>
            <a:schemeClr val="lt2"/>
          </a:solidFill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4 Agenda">
  <p:cSld name="CUSTOM_21_2_1_1_1_1_1_1_1_1_1_1_1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5"/>
          <p:cNvSpPr/>
          <p:nvPr/>
        </p:nvSpPr>
        <p:spPr>
          <a:xfrm>
            <a:off x="720625" y="8251500"/>
            <a:ext cx="16846800" cy="1352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24" name="Google Shape;124;p15"/>
          <p:cNvSpPr txBox="1"/>
          <p:nvPr/>
        </p:nvSpPr>
        <p:spPr>
          <a:xfrm>
            <a:off x="868349" y="8973000"/>
            <a:ext cx="20526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137150" lIns="137150" spcFirstLastPara="1" rIns="137150" wrap="square" tIns="13715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Notes</a:t>
            </a:r>
            <a:endParaRPr b="1" sz="2300"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25" name="Google Shape;125;p15"/>
          <p:cNvSpPr/>
          <p:nvPr/>
        </p:nvSpPr>
        <p:spPr>
          <a:xfrm>
            <a:off x="720625" y="2384050"/>
            <a:ext cx="3138600" cy="5616900"/>
          </a:xfrm>
          <a:prstGeom prst="roundRect">
            <a:avLst>
              <a:gd fmla="val 8571" name="adj"/>
            </a:avLst>
          </a:prstGeom>
          <a:solidFill>
            <a:schemeClr val="lt2"/>
          </a:solidFill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26" name="Google Shape;126;p15"/>
          <p:cNvSpPr/>
          <p:nvPr/>
        </p:nvSpPr>
        <p:spPr>
          <a:xfrm>
            <a:off x="4147669" y="2384050"/>
            <a:ext cx="3138600" cy="5616900"/>
          </a:xfrm>
          <a:prstGeom prst="roundRect">
            <a:avLst>
              <a:gd fmla="val 8571" name="adj"/>
            </a:avLst>
          </a:prstGeom>
          <a:solidFill>
            <a:schemeClr val="lt2"/>
          </a:solidFill>
          <a:ln cap="flat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27" name="Google Shape;127;p15"/>
          <p:cNvSpPr/>
          <p:nvPr/>
        </p:nvSpPr>
        <p:spPr>
          <a:xfrm>
            <a:off x="7574713" y="2384050"/>
            <a:ext cx="3138600" cy="5616900"/>
          </a:xfrm>
          <a:prstGeom prst="roundRect">
            <a:avLst>
              <a:gd fmla="val 8571" name="adj"/>
            </a:avLst>
          </a:prstGeom>
          <a:solidFill>
            <a:schemeClr val="lt2"/>
          </a:solidFill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28" name="Google Shape;128;p15"/>
          <p:cNvSpPr/>
          <p:nvPr/>
        </p:nvSpPr>
        <p:spPr>
          <a:xfrm>
            <a:off x="11001757" y="2384050"/>
            <a:ext cx="3138600" cy="5616900"/>
          </a:xfrm>
          <a:prstGeom prst="roundRect">
            <a:avLst>
              <a:gd fmla="val 8571" name="adj"/>
            </a:avLst>
          </a:prstGeom>
          <a:solidFill>
            <a:schemeClr val="lt2"/>
          </a:solidFill>
          <a:ln cap="flat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29" name="Google Shape;129;p15"/>
          <p:cNvSpPr/>
          <p:nvPr/>
        </p:nvSpPr>
        <p:spPr>
          <a:xfrm>
            <a:off x="14428801" y="2384050"/>
            <a:ext cx="3138600" cy="5616900"/>
          </a:xfrm>
          <a:prstGeom prst="roundRect">
            <a:avLst>
              <a:gd fmla="val 8571" name="adj"/>
            </a:avLst>
          </a:prstGeom>
          <a:solidFill>
            <a:schemeClr val="lt2"/>
          </a:solidFill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5 Station Rotation">
  <p:cSld name="CUSTOM_21_2_1_1_1_1_1_1_1_1_1_1_1_1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6"/>
          <p:cNvSpPr/>
          <p:nvPr/>
        </p:nvSpPr>
        <p:spPr>
          <a:xfrm>
            <a:off x="819975" y="8067709"/>
            <a:ext cx="3176100" cy="1498800"/>
          </a:xfrm>
          <a:prstGeom prst="rect">
            <a:avLst/>
          </a:prstGeom>
          <a:solidFill>
            <a:schemeClr val="accent2"/>
          </a:solidFill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8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32" name="Google Shape;132;p16"/>
          <p:cNvSpPr/>
          <p:nvPr/>
        </p:nvSpPr>
        <p:spPr>
          <a:xfrm>
            <a:off x="819975" y="8067709"/>
            <a:ext cx="3176100" cy="1498800"/>
          </a:xfrm>
          <a:prstGeom prst="rect">
            <a:avLst/>
          </a:prstGeom>
          <a:solidFill>
            <a:schemeClr val="accent5"/>
          </a:solidFill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solidFill>
                  <a:schemeClr val="lt2"/>
                </a:solidFill>
                <a:latin typeface="Comfortaa"/>
                <a:ea typeface="Comfortaa"/>
                <a:cs typeface="Comfortaa"/>
                <a:sym typeface="Comfortaa"/>
              </a:rPr>
              <a:t>Station 4</a:t>
            </a:r>
            <a:endParaRPr sz="3800">
              <a:solidFill>
                <a:schemeClr val="lt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33" name="Google Shape;133;p16"/>
          <p:cNvSpPr/>
          <p:nvPr/>
        </p:nvSpPr>
        <p:spPr>
          <a:xfrm>
            <a:off x="819975" y="4776954"/>
            <a:ext cx="3176100" cy="1498800"/>
          </a:xfrm>
          <a:prstGeom prst="rect">
            <a:avLst/>
          </a:prstGeom>
          <a:solidFill>
            <a:schemeClr val="accent2"/>
          </a:solidFill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8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34" name="Google Shape;134;p16"/>
          <p:cNvSpPr/>
          <p:nvPr/>
        </p:nvSpPr>
        <p:spPr>
          <a:xfrm>
            <a:off x="819975" y="4776951"/>
            <a:ext cx="3176100" cy="1498800"/>
          </a:xfrm>
          <a:prstGeom prst="rect">
            <a:avLst/>
          </a:prstGeom>
          <a:solidFill>
            <a:schemeClr val="accent5"/>
          </a:solidFill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solidFill>
                  <a:schemeClr val="lt2"/>
                </a:solidFill>
                <a:latin typeface="Comfortaa"/>
                <a:ea typeface="Comfortaa"/>
                <a:cs typeface="Comfortaa"/>
                <a:sym typeface="Comfortaa"/>
              </a:rPr>
              <a:t>Station 2</a:t>
            </a:r>
            <a:endParaRPr sz="3800">
              <a:solidFill>
                <a:schemeClr val="lt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35" name="Google Shape;135;p16"/>
          <p:cNvSpPr/>
          <p:nvPr/>
        </p:nvSpPr>
        <p:spPr>
          <a:xfrm>
            <a:off x="4189952" y="3131573"/>
            <a:ext cx="3229500" cy="14988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36" name="Google Shape;136;p16"/>
          <p:cNvSpPr/>
          <p:nvPr/>
        </p:nvSpPr>
        <p:spPr>
          <a:xfrm>
            <a:off x="4189952" y="4776939"/>
            <a:ext cx="3229500" cy="14988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37" name="Google Shape;137;p16"/>
          <p:cNvSpPr/>
          <p:nvPr/>
        </p:nvSpPr>
        <p:spPr>
          <a:xfrm>
            <a:off x="4189952" y="6422306"/>
            <a:ext cx="3229500" cy="14988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38" name="Google Shape;138;p16"/>
          <p:cNvSpPr/>
          <p:nvPr/>
        </p:nvSpPr>
        <p:spPr>
          <a:xfrm>
            <a:off x="4189952" y="8067748"/>
            <a:ext cx="3229500" cy="14988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39" name="Google Shape;139;p16"/>
          <p:cNvSpPr/>
          <p:nvPr/>
        </p:nvSpPr>
        <p:spPr>
          <a:xfrm>
            <a:off x="7564360" y="3131573"/>
            <a:ext cx="3229500" cy="14988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40" name="Google Shape;140;p16"/>
          <p:cNvSpPr/>
          <p:nvPr/>
        </p:nvSpPr>
        <p:spPr>
          <a:xfrm>
            <a:off x="7564360" y="4776939"/>
            <a:ext cx="3229500" cy="14988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41" name="Google Shape;141;p16"/>
          <p:cNvSpPr/>
          <p:nvPr/>
        </p:nvSpPr>
        <p:spPr>
          <a:xfrm>
            <a:off x="7564360" y="6422306"/>
            <a:ext cx="3229500" cy="14988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42" name="Google Shape;142;p16"/>
          <p:cNvSpPr/>
          <p:nvPr/>
        </p:nvSpPr>
        <p:spPr>
          <a:xfrm>
            <a:off x="7564360" y="8067748"/>
            <a:ext cx="3229500" cy="14988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43" name="Google Shape;143;p16"/>
          <p:cNvSpPr/>
          <p:nvPr/>
        </p:nvSpPr>
        <p:spPr>
          <a:xfrm>
            <a:off x="10938769" y="3131573"/>
            <a:ext cx="3229500" cy="14988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44" name="Google Shape;144;p16"/>
          <p:cNvSpPr/>
          <p:nvPr/>
        </p:nvSpPr>
        <p:spPr>
          <a:xfrm>
            <a:off x="10938769" y="4776939"/>
            <a:ext cx="3229500" cy="14988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45" name="Google Shape;145;p16"/>
          <p:cNvSpPr/>
          <p:nvPr/>
        </p:nvSpPr>
        <p:spPr>
          <a:xfrm>
            <a:off x="10938769" y="6422306"/>
            <a:ext cx="3229500" cy="14988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46" name="Google Shape;146;p16"/>
          <p:cNvSpPr/>
          <p:nvPr/>
        </p:nvSpPr>
        <p:spPr>
          <a:xfrm>
            <a:off x="10938769" y="8067748"/>
            <a:ext cx="3229500" cy="14988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47" name="Google Shape;147;p16"/>
          <p:cNvSpPr/>
          <p:nvPr/>
        </p:nvSpPr>
        <p:spPr>
          <a:xfrm>
            <a:off x="14313177" y="3131573"/>
            <a:ext cx="3229500" cy="14988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48" name="Google Shape;148;p16"/>
          <p:cNvSpPr/>
          <p:nvPr/>
        </p:nvSpPr>
        <p:spPr>
          <a:xfrm>
            <a:off x="14313177" y="4776939"/>
            <a:ext cx="3229500" cy="14988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49" name="Google Shape;149;p16"/>
          <p:cNvSpPr/>
          <p:nvPr/>
        </p:nvSpPr>
        <p:spPr>
          <a:xfrm>
            <a:off x="14313177" y="6422306"/>
            <a:ext cx="3229500" cy="14988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50" name="Google Shape;150;p16"/>
          <p:cNvSpPr/>
          <p:nvPr/>
        </p:nvSpPr>
        <p:spPr>
          <a:xfrm>
            <a:off x="14313177" y="8067748"/>
            <a:ext cx="3229500" cy="14988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51" name="Google Shape;151;p16"/>
          <p:cNvSpPr/>
          <p:nvPr/>
        </p:nvSpPr>
        <p:spPr>
          <a:xfrm>
            <a:off x="4189952" y="2037525"/>
            <a:ext cx="3205200" cy="906600"/>
          </a:xfrm>
          <a:prstGeom prst="rect">
            <a:avLst/>
          </a:prstGeom>
          <a:solidFill>
            <a:schemeClr val="accent2"/>
          </a:solidFill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380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52" name="Google Shape;152;p16"/>
          <p:cNvSpPr/>
          <p:nvPr/>
        </p:nvSpPr>
        <p:spPr>
          <a:xfrm>
            <a:off x="7567296" y="2037525"/>
            <a:ext cx="3205200" cy="90660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solidFill>
                  <a:schemeClr val="lt2"/>
                </a:solidFill>
                <a:latin typeface="Comfortaa"/>
                <a:ea typeface="Comfortaa"/>
                <a:cs typeface="Comfortaa"/>
                <a:sym typeface="Comfortaa"/>
              </a:rPr>
              <a:t>Group</a:t>
            </a:r>
            <a:r>
              <a:rPr lang="en" sz="3800">
                <a:solidFill>
                  <a:schemeClr val="lt2"/>
                </a:solidFill>
                <a:latin typeface="Comfortaa"/>
                <a:ea typeface="Comfortaa"/>
                <a:cs typeface="Comfortaa"/>
                <a:sym typeface="Comfortaa"/>
              </a:rPr>
              <a:t> 2</a:t>
            </a:r>
            <a:endParaRPr sz="3800">
              <a:solidFill>
                <a:schemeClr val="lt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53" name="Google Shape;153;p16"/>
          <p:cNvSpPr/>
          <p:nvPr/>
        </p:nvSpPr>
        <p:spPr>
          <a:xfrm>
            <a:off x="10944640" y="2037525"/>
            <a:ext cx="3205200" cy="906600"/>
          </a:xfrm>
          <a:prstGeom prst="rect">
            <a:avLst/>
          </a:prstGeom>
          <a:solidFill>
            <a:schemeClr val="accent2"/>
          </a:solidFill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380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54" name="Google Shape;154;p16"/>
          <p:cNvSpPr/>
          <p:nvPr/>
        </p:nvSpPr>
        <p:spPr>
          <a:xfrm>
            <a:off x="14321984" y="2037525"/>
            <a:ext cx="3205200" cy="90660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solidFill>
                  <a:schemeClr val="lt2"/>
                </a:solidFill>
                <a:latin typeface="Comfortaa"/>
                <a:ea typeface="Comfortaa"/>
                <a:cs typeface="Comfortaa"/>
                <a:sym typeface="Comfortaa"/>
              </a:rPr>
              <a:t>Group 4</a:t>
            </a:r>
            <a:endParaRPr sz="3800">
              <a:solidFill>
                <a:schemeClr val="lt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55" name="Google Shape;155;p16"/>
          <p:cNvSpPr/>
          <p:nvPr/>
        </p:nvSpPr>
        <p:spPr>
          <a:xfrm>
            <a:off x="819975" y="3131576"/>
            <a:ext cx="3176100" cy="149880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solidFill>
                  <a:schemeClr val="lt2"/>
                </a:solidFill>
                <a:latin typeface="Comfortaa"/>
                <a:ea typeface="Comfortaa"/>
                <a:cs typeface="Comfortaa"/>
                <a:sym typeface="Comfortaa"/>
              </a:rPr>
              <a:t>Station 1</a:t>
            </a:r>
            <a:endParaRPr sz="3800">
              <a:solidFill>
                <a:schemeClr val="lt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56" name="Google Shape;156;p16"/>
          <p:cNvSpPr/>
          <p:nvPr/>
        </p:nvSpPr>
        <p:spPr>
          <a:xfrm>
            <a:off x="819975" y="6422331"/>
            <a:ext cx="3176100" cy="149880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solidFill>
                  <a:schemeClr val="lt2"/>
                </a:solidFill>
                <a:latin typeface="Comfortaa"/>
                <a:ea typeface="Comfortaa"/>
                <a:cs typeface="Comfortaa"/>
                <a:sym typeface="Comfortaa"/>
              </a:rPr>
              <a:t>Station 3</a:t>
            </a:r>
            <a:endParaRPr sz="3800">
              <a:solidFill>
                <a:schemeClr val="lt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57" name="Google Shape;157;p16"/>
          <p:cNvSpPr/>
          <p:nvPr/>
        </p:nvSpPr>
        <p:spPr>
          <a:xfrm>
            <a:off x="4193645" y="2037525"/>
            <a:ext cx="3229500" cy="906600"/>
          </a:xfrm>
          <a:prstGeom prst="rect">
            <a:avLst/>
          </a:prstGeom>
          <a:solidFill>
            <a:schemeClr val="accent5"/>
          </a:solidFill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solidFill>
                  <a:schemeClr val="lt2"/>
                </a:solidFill>
                <a:latin typeface="Comfortaa"/>
                <a:ea typeface="Comfortaa"/>
                <a:cs typeface="Comfortaa"/>
                <a:sym typeface="Comfortaa"/>
              </a:rPr>
              <a:t>Group 1</a:t>
            </a:r>
            <a:endParaRPr sz="3800">
              <a:solidFill>
                <a:schemeClr val="lt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58" name="Google Shape;158;p16"/>
          <p:cNvSpPr/>
          <p:nvPr/>
        </p:nvSpPr>
        <p:spPr>
          <a:xfrm>
            <a:off x="10932548" y="2037525"/>
            <a:ext cx="3229500" cy="906600"/>
          </a:xfrm>
          <a:prstGeom prst="rect">
            <a:avLst/>
          </a:prstGeom>
          <a:solidFill>
            <a:schemeClr val="accent5"/>
          </a:solidFill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solidFill>
                  <a:schemeClr val="lt2"/>
                </a:solidFill>
                <a:latin typeface="Comfortaa"/>
                <a:ea typeface="Comfortaa"/>
                <a:cs typeface="Comfortaa"/>
                <a:sym typeface="Comfortaa"/>
              </a:rPr>
              <a:t>Group 2</a:t>
            </a:r>
            <a:endParaRPr sz="3800">
              <a:solidFill>
                <a:schemeClr val="lt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6 Choice Board">
  <p:cSld name="CUSTOM_21_1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"/>
          <p:cNvSpPr/>
          <p:nvPr/>
        </p:nvSpPr>
        <p:spPr>
          <a:xfrm>
            <a:off x="893362" y="2098975"/>
            <a:ext cx="3990600" cy="17490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61" name="Google Shape;161;p17"/>
          <p:cNvSpPr/>
          <p:nvPr/>
        </p:nvSpPr>
        <p:spPr>
          <a:xfrm>
            <a:off x="893362" y="4019337"/>
            <a:ext cx="3990600" cy="17490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lt2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62" name="Google Shape;162;p17"/>
          <p:cNvSpPr/>
          <p:nvPr/>
        </p:nvSpPr>
        <p:spPr>
          <a:xfrm>
            <a:off x="893362" y="5939699"/>
            <a:ext cx="3990600" cy="17490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63" name="Google Shape;163;p17"/>
          <p:cNvSpPr/>
          <p:nvPr/>
        </p:nvSpPr>
        <p:spPr>
          <a:xfrm>
            <a:off x="893362" y="7860150"/>
            <a:ext cx="3990600" cy="17490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64" name="Google Shape;164;p17"/>
          <p:cNvSpPr/>
          <p:nvPr/>
        </p:nvSpPr>
        <p:spPr>
          <a:xfrm>
            <a:off x="5063590" y="2098975"/>
            <a:ext cx="3990600" cy="17490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65" name="Google Shape;165;p17"/>
          <p:cNvSpPr/>
          <p:nvPr/>
        </p:nvSpPr>
        <p:spPr>
          <a:xfrm>
            <a:off x="5063590" y="4019337"/>
            <a:ext cx="3990600" cy="17490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66" name="Google Shape;166;p17"/>
          <p:cNvSpPr/>
          <p:nvPr/>
        </p:nvSpPr>
        <p:spPr>
          <a:xfrm>
            <a:off x="5063590" y="5939699"/>
            <a:ext cx="3990600" cy="17490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67" name="Google Shape;167;p17"/>
          <p:cNvSpPr/>
          <p:nvPr/>
        </p:nvSpPr>
        <p:spPr>
          <a:xfrm>
            <a:off x="5063590" y="7860150"/>
            <a:ext cx="3990600" cy="17490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lt2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68" name="Google Shape;168;p17"/>
          <p:cNvSpPr/>
          <p:nvPr/>
        </p:nvSpPr>
        <p:spPr>
          <a:xfrm>
            <a:off x="9233817" y="2098975"/>
            <a:ext cx="3990600" cy="17490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lt2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69" name="Google Shape;169;p17"/>
          <p:cNvSpPr/>
          <p:nvPr/>
        </p:nvSpPr>
        <p:spPr>
          <a:xfrm>
            <a:off x="9233817" y="4019337"/>
            <a:ext cx="3990600" cy="17490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70" name="Google Shape;170;p17"/>
          <p:cNvSpPr/>
          <p:nvPr/>
        </p:nvSpPr>
        <p:spPr>
          <a:xfrm>
            <a:off x="9233817" y="5939699"/>
            <a:ext cx="3990600" cy="17490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71" name="Google Shape;171;p17"/>
          <p:cNvSpPr/>
          <p:nvPr/>
        </p:nvSpPr>
        <p:spPr>
          <a:xfrm>
            <a:off x="9233817" y="7860150"/>
            <a:ext cx="3990600" cy="17490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72" name="Google Shape;172;p17"/>
          <p:cNvSpPr/>
          <p:nvPr/>
        </p:nvSpPr>
        <p:spPr>
          <a:xfrm>
            <a:off x="13404044" y="2098975"/>
            <a:ext cx="3990600" cy="17490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73" name="Google Shape;173;p17"/>
          <p:cNvSpPr/>
          <p:nvPr/>
        </p:nvSpPr>
        <p:spPr>
          <a:xfrm>
            <a:off x="13404044" y="4019337"/>
            <a:ext cx="3990600" cy="17490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74" name="Google Shape;174;p17"/>
          <p:cNvSpPr/>
          <p:nvPr/>
        </p:nvSpPr>
        <p:spPr>
          <a:xfrm>
            <a:off x="13404044" y="5939699"/>
            <a:ext cx="3990600" cy="17490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lt2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75" name="Google Shape;175;p17"/>
          <p:cNvSpPr/>
          <p:nvPr/>
        </p:nvSpPr>
        <p:spPr>
          <a:xfrm>
            <a:off x="13404044" y="7860150"/>
            <a:ext cx="3990600" cy="17490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76" name="Google Shape;176;p17"/>
          <p:cNvSpPr/>
          <p:nvPr/>
        </p:nvSpPr>
        <p:spPr>
          <a:xfrm>
            <a:off x="1019410" y="2241236"/>
            <a:ext cx="426901" cy="495748"/>
          </a:xfrm>
          <a:custGeom>
            <a:rect b="b" l="l" r="r" t="t"/>
            <a:pathLst>
              <a:path extrusionOk="0" h="748299" w="644379">
                <a:moveTo>
                  <a:pt x="574847" y="513985"/>
                </a:moveTo>
                <a:cubicBezTo>
                  <a:pt x="606280" y="451120"/>
                  <a:pt x="609137" y="380635"/>
                  <a:pt x="609137" y="318722"/>
                </a:cubicBezTo>
                <a:lnTo>
                  <a:pt x="609137" y="313960"/>
                </a:lnTo>
                <a:cubicBezTo>
                  <a:pt x="609137" y="271097"/>
                  <a:pt x="610090" y="226330"/>
                  <a:pt x="626282" y="210137"/>
                </a:cubicBezTo>
                <a:cubicBezTo>
                  <a:pt x="644380" y="190135"/>
                  <a:pt x="642475" y="160607"/>
                  <a:pt x="622472" y="142510"/>
                </a:cubicBezTo>
                <a:cubicBezTo>
                  <a:pt x="622472" y="142510"/>
                  <a:pt x="622472" y="142510"/>
                  <a:pt x="622472" y="142510"/>
                </a:cubicBezTo>
                <a:cubicBezTo>
                  <a:pt x="612947" y="133937"/>
                  <a:pt x="599612" y="129175"/>
                  <a:pt x="586277" y="130127"/>
                </a:cubicBezTo>
                <a:cubicBezTo>
                  <a:pt x="573895" y="131080"/>
                  <a:pt x="562465" y="136795"/>
                  <a:pt x="554845" y="145367"/>
                </a:cubicBezTo>
                <a:cubicBezTo>
                  <a:pt x="521507" y="180610"/>
                  <a:pt x="498647" y="242522"/>
                  <a:pt x="492932" y="306340"/>
                </a:cubicBezTo>
                <a:cubicBezTo>
                  <a:pt x="492932" y="306340"/>
                  <a:pt x="492932" y="306340"/>
                  <a:pt x="492932" y="306340"/>
                </a:cubicBezTo>
                <a:cubicBezTo>
                  <a:pt x="492932" y="306340"/>
                  <a:pt x="492932" y="306340"/>
                  <a:pt x="492932" y="306340"/>
                </a:cubicBezTo>
                <a:cubicBezTo>
                  <a:pt x="478645" y="292052"/>
                  <a:pt x="465310" y="276812"/>
                  <a:pt x="452927" y="259667"/>
                </a:cubicBezTo>
                <a:lnTo>
                  <a:pt x="445307" y="250142"/>
                </a:lnTo>
                <a:lnTo>
                  <a:pt x="372917" y="33925"/>
                </a:lnTo>
                <a:cubicBezTo>
                  <a:pt x="364345" y="8207"/>
                  <a:pt x="335770" y="-6080"/>
                  <a:pt x="310052" y="2492"/>
                </a:cubicBezTo>
                <a:cubicBezTo>
                  <a:pt x="295765" y="7255"/>
                  <a:pt x="284335" y="17732"/>
                  <a:pt x="279572" y="32020"/>
                </a:cubicBezTo>
                <a:cubicBezTo>
                  <a:pt x="275762" y="43450"/>
                  <a:pt x="274810" y="55832"/>
                  <a:pt x="279572" y="68215"/>
                </a:cubicBezTo>
                <a:lnTo>
                  <a:pt x="330055" y="219662"/>
                </a:lnTo>
                <a:cubicBezTo>
                  <a:pt x="330055" y="219662"/>
                  <a:pt x="330055" y="219662"/>
                  <a:pt x="330055" y="219662"/>
                </a:cubicBezTo>
                <a:cubicBezTo>
                  <a:pt x="330055" y="219662"/>
                  <a:pt x="330055" y="219662"/>
                  <a:pt x="330055" y="219662"/>
                </a:cubicBezTo>
                <a:lnTo>
                  <a:pt x="227185" y="59642"/>
                </a:lnTo>
                <a:cubicBezTo>
                  <a:pt x="221470" y="50117"/>
                  <a:pt x="211945" y="42497"/>
                  <a:pt x="201467" y="37735"/>
                </a:cubicBezTo>
                <a:cubicBezTo>
                  <a:pt x="175750" y="28210"/>
                  <a:pt x="147175" y="41545"/>
                  <a:pt x="137650" y="68215"/>
                </a:cubicBezTo>
                <a:cubicBezTo>
                  <a:pt x="136697" y="72025"/>
                  <a:pt x="135745" y="75835"/>
                  <a:pt x="134792" y="78692"/>
                </a:cubicBezTo>
                <a:cubicBezTo>
                  <a:pt x="133840" y="91075"/>
                  <a:pt x="136697" y="103457"/>
                  <a:pt x="143365" y="112982"/>
                </a:cubicBezTo>
                <a:lnTo>
                  <a:pt x="238615" y="261572"/>
                </a:lnTo>
                <a:cubicBezTo>
                  <a:pt x="238615" y="261572"/>
                  <a:pt x="238615" y="261572"/>
                  <a:pt x="238615" y="261572"/>
                </a:cubicBezTo>
                <a:cubicBezTo>
                  <a:pt x="238615" y="261572"/>
                  <a:pt x="238615" y="261572"/>
                  <a:pt x="238615" y="261572"/>
                </a:cubicBezTo>
                <a:lnTo>
                  <a:pt x="119552" y="153940"/>
                </a:lnTo>
                <a:cubicBezTo>
                  <a:pt x="99550" y="134890"/>
                  <a:pt x="68117" y="135842"/>
                  <a:pt x="49067" y="156797"/>
                </a:cubicBezTo>
                <a:cubicBezTo>
                  <a:pt x="30017" y="177752"/>
                  <a:pt x="30970" y="208232"/>
                  <a:pt x="51925" y="227282"/>
                </a:cubicBezTo>
                <a:cubicBezTo>
                  <a:pt x="51925" y="227282"/>
                  <a:pt x="52877" y="227282"/>
                  <a:pt x="52877" y="228235"/>
                </a:cubicBezTo>
                <a:lnTo>
                  <a:pt x="188132" y="353012"/>
                </a:lnTo>
                <a:cubicBezTo>
                  <a:pt x="188132" y="353012"/>
                  <a:pt x="188132" y="353012"/>
                  <a:pt x="188132" y="353012"/>
                </a:cubicBezTo>
                <a:lnTo>
                  <a:pt x="73832" y="295862"/>
                </a:lnTo>
                <a:cubicBezTo>
                  <a:pt x="63355" y="290147"/>
                  <a:pt x="50020" y="288242"/>
                  <a:pt x="38590" y="291100"/>
                </a:cubicBezTo>
                <a:cubicBezTo>
                  <a:pt x="11920" y="297767"/>
                  <a:pt x="-5225" y="324437"/>
                  <a:pt x="1442" y="351107"/>
                </a:cubicBezTo>
                <a:cubicBezTo>
                  <a:pt x="2395" y="354917"/>
                  <a:pt x="3347" y="357775"/>
                  <a:pt x="5252" y="361585"/>
                </a:cubicBezTo>
                <a:cubicBezTo>
                  <a:pt x="10967" y="372062"/>
                  <a:pt x="19540" y="380635"/>
                  <a:pt x="30017" y="385397"/>
                </a:cubicBezTo>
                <a:lnTo>
                  <a:pt x="169082" y="454930"/>
                </a:lnTo>
                <a:lnTo>
                  <a:pt x="174797" y="464455"/>
                </a:lnTo>
                <a:cubicBezTo>
                  <a:pt x="249092" y="573992"/>
                  <a:pt x="314815" y="628285"/>
                  <a:pt x="370060" y="628285"/>
                </a:cubicBezTo>
                <a:lnTo>
                  <a:pt x="446260" y="748300"/>
                </a:lnTo>
                <a:lnTo>
                  <a:pt x="462452" y="737822"/>
                </a:lnTo>
                <a:lnTo>
                  <a:pt x="383395" y="613045"/>
                </a:lnTo>
                <a:cubicBezTo>
                  <a:pt x="381490" y="610187"/>
                  <a:pt x="377680" y="608282"/>
                  <a:pt x="374822" y="608282"/>
                </a:cubicBezTo>
                <a:cubicBezTo>
                  <a:pt x="341485" y="611140"/>
                  <a:pt x="282430" y="586375"/>
                  <a:pt x="190990" y="453025"/>
                </a:cubicBezTo>
                <a:lnTo>
                  <a:pt x="183370" y="441595"/>
                </a:lnTo>
                <a:cubicBezTo>
                  <a:pt x="182417" y="439690"/>
                  <a:pt x="181465" y="438737"/>
                  <a:pt x="179560" y="437785"/>
                </a:cubicBezTo>
                <a:lnTo>
                  <a:pt x="37637" y="366347"/>
                </a:lnTo>
                <a:cubicBezTo>
                  <a:pt x="31922" y="363490"/>
                  <a:pt x="27160" y="358727"/>
                  <a:pt x="23350" y="353012"/>
                </a:cubicBezTo>
                <a:cubicBezTo>
                  <a:pt x="14777" y="337772"/>
                  <a:pt x="20492" y="318722"/>
                  <a:pt x="35732" y="311102"/>
                </a:cubicBezTo>
                <a:cubicBezTo>
                  <a:pt x="39542" y="309197"/>
                  <a:pt x="42400" y="308245"/>
                  <a:pt x="46210" y="307292"/>
                </a:cubicBezTo>
                <a:cubicBezTo>
                  <a:pt x="52877" y="306340"/>
                  <a:pt x="59545" y="307292"/>
                  <a:pt x="65260" y="311102"/>
                </a:cubicBezTo>
                <a:lnTo>
                  <a:pt x="240520" y="400637"/>
                </a:lnTo>
                <a:cubicBezTo>
                  <a:pt x="245282" y="402542"/>
                  <a:pt x="250997" y="400637"/>
                  <a:pt x="252902" y="396827"/>
                </a:cubicBezTo>
                <a:cubicBezTo>
                  <a:pt x="254807" y="393017"/>
                  <a:pt x="253855" y="388255"/>
                  <a:pt x="250997" y="385397"/>
                </a:cubicBezTo>
                <a:lnTo>
                  <a:pt x="64307" y="213947"/>
                </a:lnTo>
                <a:cubicBezTo>
                  <a:pt x="51925" y="202517"/>
                  <a:pt x="50972" y="182515"/>
                  <a:pt x="62402" y="170132"/>
                </a:cubicBezTo>
                <a:cubicBezTo>
                  <a:pt x="69070" y="162512"/>
                  <a:pt x="79547" y="158702"/>
                  <a:pt x="90025" y="160607"/>
                </a:cubicBezTo>
                <a:cubicBezTo>
                  <a:pt x="96692" y="161560"/>
                  <a:pt x="102407" y="164417"/>
                  <a:pt x="107170" y="169180"/>
                </a:cubicBezTo>
                <a:lnTo>
                  <a:pt x="279572" y="327295"/>
                </a:lnTo>
                <a:cubicBezTo>
                  <a:pt x="283382" y="331105"/>
                  <a:pt x="289097" y="330152"/>
                  <a:pt x="292907" y="326342"/>
                </a:cubicBezTo>
                <a:cubicBezTo>
                  <a:pt x="295765" y="323485"/>
                  <a:pt x="296717" y="318722"/>
                  <a:pt x="293860" y="314912"/>
                </a:cubicBezTo>
                <a:lnTo>
                  <a:pt x="157652" y="101552"/>
                </a:lnTo>
                <a:cubicBezTo>
                  <a:pt x="148127" y="87265"/>
                  <a:pt x="152890" y="68215"/>
                  <a:pt x="167177" y="58690"/>
                </a:cubicBezTo>
                <a:cubicBezTo>
                  <a:pt x="181465" y="49165"/>
                  <a:pt x="200515" y="53927"/>
                  <a:pt x="210040" y="68215"/>
                </a:cubicBezTo>
                <a:lnTo>
                  <a:pt x="355772" y="294910"/>
                </a:lnTo>
                <a:cubicBezTo>
                  <a:pt x="358630" y="299672"/>
                  <a:pt x="364345" y="300625"/>
                  <a:pt x="369107" y="297767"/>
                </a:cubicBezTo>
                <a:cubicBezTo>
                  <a:pt x="372917" y="295862"/>
                  <a:pt x="374822" y="291100"/>
                  <a:pt x="372917" y="286337"/>
                </a:cubicBezTo>
                <a:lnTo>
                  <a:pt x="297670" y="60595"/>
                </a:lnTo>
                <a:cubicBezTo>
                  <a:pt x="295765" y="54880"/>
                  <a:pt x="294812" y="47260"/>
                  <a:pt x="296717" y="41545"/>
                </a:cubicBezTo>
                <a:cubicBezTo>
                  <a:pt x="301480" y="25352"/>
                  <a:pt x="318625" y="15827"/>
                  <a:pt x="334817" y="20590"/>
                </a:cubicBezTo>
                <a:cubicBezTo>
                  <a:pt x="338627" y="21542"/>
                  <a:pt x="342437" y="23447"/>
                  <a:pt x="345295" y="25352"/>
                </a:cubicBezTo>
                <a:cubicBezTo>
                  <a:pt x="350057" y="29162"/>
                  <a:pt x="353867" y="34877"/>
                  <a:pt x="356725" y="41545"/>
                </a:cubicBezTo>
                <a:lnTo>
                  <a:pt x="428162" y="257762"/>
                </a:lnTo>
                <a:lnTo>
                  <a:pt x="430067" y="260620"/>
                </a:lnTo>
                <a:lnTo>
                  <a:pt x="438640" y="271097"/>
                </a:lnTo>
                <a:cubicBezTo>
                  <a:pt x="455785" y="293957"/>
                  <a:pt x="474835" y="314912"/>
                  <a:pt x="495790" y="334915"/>
                </a:cubicBezTo>
                <a:cubicBezTo>
                  <a:pt x="499600" y="338725"/>
                  <a:pt x="505315" y="338725"/>
                  <a:pt x="509125" y="334915"/>
                </a:cubicBezTo>
                <a:cubicBezTo>
                  <a:pt x="511030" y="333010"/>
                  <a:pt x="511982" y="331105"/>
                  <a:pt x="511982" y="328247"/>
                </a:cubicBezTo>
                <a:cubicBezTo>
                  <a:pt x="512935" y="262525"/>
                  <a:pt x="535795" y="193945"/>
                  <a:pt x="569132" y="157750"/>
                </a:cubicBezTo>
                <a:cubicBezTo>
                  <a:pt x="573895" y="152035"/>
                  <a:pt x="580562" y="149177"/>
                  <a:pt x="587230" y="148225"/>
                </a:cubicBezTo>
                <a:cubicBezTo>
                  <a:pt x="595802" y="148225"/>
                  <a:pt x="603422" y="150130"/>
                  <a:pt x="609137" y="155845"/>
                </a:cubicBezTo>
                <a:cubicBezTo>
                  <a:pt x="620567" y="166322"/>
                  <a:pt x="622472" y="184420"/>
                  <a:pt x="611995" y="196802"/>
                </a:cubicBezTo>
                <a:cubicBezTo>
                  <a:pt x="591040" y="218710"/>
                  <a:pt x="590087" y="262525"/>
                  <a:pt x="590087" y="313960"/>
                </a:cubicBezTo>
                <a:lnTo>
                  <a:pt x="590087" y="318722"/>
                </a:lnTo>
                <a:cubicBezTo>
                  <a:pt x="590087" y="379682"/>
                  <a:pt x="587230" y="450167"/>
                  <a:pt x="555797" y="510175"/>
                </a:cubicBezTo>
                <a:cubicBezTo>
                  <a:pt x="553892" y="513032"/>
                  <a:pt x="553892" y="516842"/>
                  <a:pt x="555797" y="519700"/>
                </a:cubicBezTo>
                <a:lnTo>
                  <a:pt x="628187" y="634000"/>
                </a:lnTo>
                <a:lnTo>
                  <a:pt x="644380" y="623522"/>
                </a:lnTo>
                <a:lnTo>
                  <a:pt x="574847" y="513985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68550" lIns="137150" spcFirstLastPara="1" rIns="137150" wrap="square" tIns="685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descr="Eye outline" id="177" name="Google Shape;177;p17"/>
          <p:cNvGrpSpPr/>
          <p:nvPr/>
        </p:nvGrpSpPr>
        <p:grpSpPr>
          <a:xfrm>
            <a:off x="5171495" y="2243774"/>
            <a:ext cx="494206" cy="278785"/>
            <a:chOff x="2017451" y="997371"/>
            <a:chExt cx="742944" cy="419100"/>
          </a:xfrm>
        </p:grpSpPr>
        <p:sp>
          <p:nvSpPr>
            <p:cNvPr id="178" name="Google Shape;178;p17"/>
            <p:cNvSpPr/>
            <p:nvPr/>
          </p:nvSpPr>
          <p:spPr>
            <a:xfrm>
              <a:off x="2017451" y="997371"/>
              <a:ext cx="742944" cy="419100"/>
            </a:xfrm>
            <a:custGeom>
              <a:rect b="b" l="l" r="r" t="t"/>
              <a:pathLst>
                <a:path extrusionOk="0" h="419100" w="742944">
                  <a:moveTo>
                    <a:pt x="740576" y="203264"/>
                  </a:moveTo>
                  <a:cubicBezTo>
                    <a:pt x="733280" y="194958"/>
                    <a:pt x="559763" y="0"/>
                    <a:pt x="371473" y="0"/>
                  </a:cubicBezTo>
                  <a:cubicBezTo>
                    <a:pt x="183182" y="0"/>
                    <a:pt x="9665" y="194958"/>
                    <a:pt x="2369" y="203264"/>
                  </a:cubicBezTo>
                  <a:cubicBezTo>
                    <a:pt x="-790" y="206859"/>
                    <a:pt x="-790" y="212241"/>
                    <a:pt x="2369" y="215837"/>
                  </a:cubicBezTo>
                  <a:cubicBezTo>
                    <a:pt x="9665" y="224142"/>
                    <a:pt x="183182" y="419100"/>
                    <a:pt x="371473" y="419100"/>
                  </a:cubicBezTo>
                  <a:cubicBezTo>
                    <a:pt x="559763" y="419100"/>
                    <a:pt x="733280" y="224142"/>
                    <a:pt x="740576" y="215837"/>
                  </a:cubicBezTo>
                  <a:cubicBezTo>
                    <a:pt x="743734" y="212241"/>
                    <a:pt x="743734" y="206859"/>
                    <a:pt x="740576" y="203264"/>
                  </a:cubicBezTo>
                  <a:close/>
                  <a:moveTo>
                    <a:pt x="190498" y="209550"/>
                  </a:moveTo>
                  <a:cubicBezTo>
                    <a:pt x="190498" y="109600"/>
                    <a:pt x="271523" y="28575"/>
                    <a:pt x="371473" y="28575"/>
                  </a:cubicBezTo>
                  <a:cubicBezTo>
                    <a:pt x="471422" y="28575"/>
                    <a:pt x="552448" y="109600"/>
                    <a:pt x="552448" y="209550"/>
                  </a:cubicBezTo>
                  <a:cubicBezTo>
                    <a:pt x="552448" y="309500"/>
                    <a:pt x="471422" y="390525"/>
                    <a:pt x="371473" y="390525"/>
                  </a:cubicBezTo>
                  <a:cubicBezTo>
                    <a:pt x="271569" y="390415"/>
                    <a:pt x="190608" y="309454"/>
                    <a:pt x="190498" y="209550"/>
                  </a:cubicBezTo>
                  <a:close/>
                  <a:moveTo>
                    <a:pt x="22467" y="209550"/>
                  </a:moveTo>
                  <a:cubicBezTo>
                    <a:pt x="47232" y="183261"/>
                    <a:pt x="147978" y="81753"/>
                    <a:pt x="267764" y="38624"/>
                  </a:cubicBezTo>
                  <a:cubicBezTo>
                    <a:pt x="268231" y="38452"/>
                    <a:pt x="268269" y="38529"/>
                    <a:pt x="267841" y="38786"/>
                  </a:cubicBezTo>
                  <a:cubicBezTo>
                    <a:pt x="173530" y="95704"/>
                    <a:pt x="143217" y="218299"/>
                    <a:pt x="200136" y="312610"/>
                  </a:cubicBezTo>
                  <a:cubicBezTo>
                    <a:pt x="216872" y="340341"/>
                    <a:pt x="240109" y="363578"/>
                    <a:pt x="267841" y="380314"/>
                  </a:cubicBezTo>
                  <a:cubicBezTo>
                    <a:pt x="268269" y="380571"/>
                    <a:pt x="268231" y="380648"/>
                    <a:pt x="267764" y="380476"/>
                  </a:cubicBezTo>
                  <a:cubicBezTo>
                    <a:pt x="147978" y="337347"/>
                    <a:pt x="47194" y="235839"/>
                    <a:pt x="22467" y="209550"/>
                  </a:cubicBezTo>
                  <a:close/>
                  <a:moveTo>
                    <a:pt x="475181" y="380476"/>
                  </a:moveTo>
                  <a:cubicBezTo>
                    <a:pt x="474714" y="380648"/>
                    <a:pt x="474676" y="380571"/>
                    <a:pt x="475105" y="380314"/>
                  </a:cubicBezTo>
                  <a:cubicBezTo>
                    <a:pt x="569415" y="323396"/>
                    <a:pt x="599728" y="200801"/>
                    <a:pt x="542809" y="106490"/>
                  </a:cubicBezTo>
                  <a:cubicBezTo>
                    <a:pt x="526073" y="78759"/>
                    <a:pt x="502836" y="55522"/>
                    <a:pt x="475105" y="38786"/>
                  </a:cubicBezTo>
                  <a:cubicBezTo>
                    <a:pt x="474676" y="38529"/>
                    <a:pt x="474714" y="38452"/>
                    <a:pt x="475181" y="38624"/>
                  </a:cubicBezTo>
                  <a:cubicBezTo>
                    <a:pt x="594967" y="81753"/>
                    <a:pt x="695751" y="183261"/>
                    <a:pt x="720478" y="209550"/>
                  </a:cubicBezTo>
                  <a:cubicBezTo>
                    <a:pt x="695751" y="235839"/>
                    <a:pt x="594967" y="337347"/>
                    <a:pt x="475181" y="3804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68550" lIns="137150" spcFirstLastPara="1" rIns="137150" wrap="square" tIns="685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17"/>
            <p:cNvSpPr/>
            <p:nvPr/>
          </p:nvSpPr>
          <p:spPr>
            <a:xfrm>
              <a:off x="2303199" y="1121196"/>
              <a:ext cx="171450" cy="171450"/>
            </a:xfrm>
            <a:custGeom>
              <a:rect b="b" l="l" r="r" t="t"/>
              <a:pathLst>
                <a:path extrusionOk="0" h="171450" w="171450">
                  <a:moveTo>
                    <a:pt x="85725" y="0"/>
                  </a:moveTo>
                  <a:cubicBezTo>
                    <a:pt x="38380" y="0"/>
                    <a:pt x="0" y="38380"/>
                    <a:pt x="0" y="85725"/>
                  </a:cubicBezTo>
                  <a:cubicBezTo>
                    <a:pt x="0" y="133070"/>
                    <a:pt x="38380" y="171450"/>
                    <a:pt x="85725" y="171450"/>
                  </a:cubicBezTo>
                  <a:cubicBezTo>
                    <a:pt x="133070" y="171450"/>
                    <a:pt x="171450" y="133070"/>
                    <a:pt x="171450" y="85725"/>
                  </a:cubicBezTo>
                  <a:cubicBezTo>
                    <a:pt x="171392" y="38404"/>
                    <a:pt x="133046" y="58"/>
                    <a:pt x="85725" y="0"/>
                  </a:cubicBezTo>
                  <a:close/>
                  <a:moveTo>
                    <a:pt x="85725" y="152400"/>
                  </a:moveTo>
                  <a:cubicBezTo>
                    <a:pt x="48901" y="152400"/>
                    <a:pt x="19050" y="122549"/>
                    <a:pt x="19050" y="85725"/>
                  </a:cubicBezTo>
                  <a:cubicBezTo>
                    <a:pt x="19050" y="48901"/>
                    <a:pt x="48901" y="19050"/>
                    <a:pt x="85725" y="19050"/>
                  </a:cubicBezTo>
                  <a:cubicBezTo>
                    <a:pt x="122549" y="19050"/>
                    <a:pt x="152400" y="48901"/>
                    <a:pt x="152400" y="85725"/>
                  </a:cubicBezTo>
                  <a:cubicBezTo>
                    <a:pt x="152358" y="122532"/>
                    <a:pt x="122532" y="152358"/>
                    <a:pt x="85725" y="1524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68550" lIns="137150" spcFirstLastPara="1" rIns="137150" wrap="square" tIns="685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descr="Ear outline" id="180" name="Google Shape;180;p17"/>
          <p:cNvGrpSpPr/>
          <p:nvPr/>
        </p:nvGrpSpPr>
        <p:grpSpPr>
          <a:xfrm>
            <a:off x="9321485" y="2245625"/>
            <a:ext cx="315611" cy="424664"/>
            <a:chOff x="5019702" y="2885850"/>
            <a:chExt cx="474460" cy="638400"/>
          </a:xfrm>
        </p:grpSpPr>
        <p:sp>
          <p:nvSpPr>
            <p:cNvPr id="181" name="Google Shape;181;p17"/>
            <p:cNvSpPr/>
            <p:nvPr/>
          </p:nvSpPr>
          <p:spPr>
            <a:xfrm>
              <a:off x="5019702" y="2885850"/>
              <a:ext cx="474460" cy="638400"/>
            </a:xfrm>
            <a:custGeom>
              <a:rect b="b" l="l" r="r" t="t"/>
              <a:pathLst>
                <a:path extrusionOk="0" h="638400" w="474460">
                  <a:moveTo>
                    <a:pt x="49" y="208594"/>
                  </a:moveTo>
                  <a:cubicBezTo>
                    <a:pt x="-480" y="213828"/>
                    <a:pt x="3334" y="218499"/>
                    <a:pt x="8568" y="219028"/>
                  </a:cubicBezTo>
                  <a:cubicBezTo>
                    <a:pt x="13628" y="219539"/>
                    <a:pt x="18197" y="215986"/>
                    <a:pt x="18947" y="210956"/>
                  </a:cubicBezTo>
                  <a:cubicBezTo>
                    <a:pt x="33927" y="90895"/>
                    <a:pt x="143400" y="5711"/>
                    <a:pt x="263461" y="20692"/>
                  </a:cubicBezTo>
                  <a:cubicBezTo>
                    <a:pt x="373216" y="34386"/>
                    <a:pt x="455546" y="127745"/>
                    <a:pt x="455411" y="238350"/>
                  </a:cubicBezTo>
                  <a:cubicBezTo>
                    <a:pt x="455411" y="309445"/>
                    <a:pt x="404928" y="365728"/>
                    <a:pt x="343901" y="426735"/>
                  </a:cubicBezTo>
                  <a:lnTo>
                    <a:pt x="341111" y="429526"/>
                  </a:lnTo>
                  <a:lnTo>
                    <a:pt x="341111" y="500487"/>
                  </a:lnTo>
                  <a:cubicBezTo>
                    <a:pt x="341037" y="566103"/>
                    <a:pt x="287864" y="619277"/>
                    <a:pt x="222248" y="619350"/>
                  </a:cubicBezTo>
                  <a:lnTo>
                    <a:pt x="215085" y="619350"/>
                  </a:lnTo>
                  <a:cubicBezTo>
                    <a:pt x="192684" y="619389"/>
                    <a:pt x="170510" y="614851"/>
                    <a:pt x="149925" y="606015"/>
                  </a:cubicBezTo>
                  <a:lnTo>
                    <a:pt x="116263" y="591585"/>
                  </a:lnTo>
                  <a:cubicBezTo>
                    <a:pt x="111459" y="589443"/>
                    <a:pt x="105827" y="591602"/>
                    <a:pt x="103686" y="596407"/>
                  </a:cubicBezTo>
                  <a:cubicBezTo>
                    <a:pt x="101544" y="601211"/>
                    <a:pt x="103704" y="606843"/>
                    <a:pt x="108508" y="608985"/>
                  </a:cubicBezTo>
                  <a:cubicBezTo>
                    <a:pt x="108591" y="609021"/>
                    <a:pt x="108674" y="609057"/>
                    <a:pt x="108758" y="609091"/>
                  </a:cubicBezTo>
                  <a:lnTo>
                    <a:pt x="142419" y="623522"/>
                  </a:lnTo>
                  <a:cubicBezTo>
                    <a:pt x="165375" y="633376"/>
                    <a:pt x="190103" y="638440"/>
                    <a:pt x="215085" y="638400"/>
                  </a:cubicBezTo>
                  <a:lnTo>
                    <a:pt x="222248" y="638400"/>
                  </a:lnTo>
                  <a:cubicBezTo>
                    <a:pt x="298369" y="638289"/>
                    <a:pt x="360050" y="576608"/>
                    <a:pt x="360161" y="500487"/>
                  </a:cubicBezTo>
                  <a:lnTo>
                    <a:pt x="360161" y="437422"/>
                  </a:lnTo>
                  <a:cubicBezTo>
                    <a:pt x="422968" y="374424"/>
                    <a:pt x="474461" y="315617"/>
                    <a:pt x="474461" y="238350"/>
                  </a:cubicBezTo>
                  <a:cubicBezTo>
                    <a:pt x="474585" y="106837"/>
                    <a:pt x="368074" y="124"/>
                    <a:pt x="236561" y="0"/>
                  </a:cubicBezTo>
                  <a:cubicBezTo>
                    <a:pt x="116382" y="-114"/>
                    <a:pt x="14953" y="89342"/>
                    <a:pt x="49" y="20859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68550" lIns="137150" spcFirstLastPara="1" rIns="137150" wrap="square" tIns="685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17"/>
            <p:cNvSpPr/>
            <p:nvPr/>
          </p:nvSpPr>
          <p:spPr>
            <a:xfrm>
              <a:off x="5106359" y="2976140"/>
              <a:ext cx="297586" cy="431431"/>
            </a:xfrm>
            <a:custGeom>
              <a:rect b="b" l="l" r="r" t="t"/>
              <a:pathLst>
                <a:path extrusionOk="0" h="431431" w="297586">
                  <a:moveTo>
                    <a:pt x="205171" y="31645"/>
                  </a:moveTo>
                  <a:cubicBezTo>
                    <a:pt x="245640" y="50756"/>
                    <a:pt x="273406" y="89371"/>
                    <a:pt x="278637" y="133820"/>
                  </a:cubicBezTo>
                  <a:cubicBezTo>
                    <a:pt x="279400" y="139024"/>
                    <a:pt x="284239" y="142626"/>
                    <a:pt x="289443" y="141862"/>
                  </a:cubicBezTo>
                  <a:cubicBezTo>
                    <a:pt x="294459" y="141126"/>
                    <a:pt x="298020" y="136591"/>
                    <a:pt x="297544" y="131543"/>
                  </a:cubicBezTo>
                  <a:cubicBezTo>
                    <a:pt x="287732" y="49676"/>
                    <a:pt x="213412" y="-8736"/>
                    <a:pt x="131544" y="1076"/>
                  </a:cubicBezTo>
                  <a:cubicBezTo>
                    <a:pt x="49677" y="10887"/>
                    <a:pt x="-8736" y="85208"/>
                    <a:pt x="1076" y="167075"/>
                  </a:cubicBezTo>
                  <a:cubicBezTo>
                    <a:pt x="4629" y="196720"/>
                    <a:pt x="16989" y="224619"/>
                    <a:pt x="36559" y="247167"/>
                  </a:cubicBezTo>
                  <a:cubicBezTo>
                    <a:pt x="40007" y="251142"/>
                    <a:pt x="46024" y="251568"/>
                    <a:pt x="49999" y="248120"/>
                  </a:cubicBezTo>
                  <a:cubicBezTo>
                    <a:pt x="53974" y="244672"/>
                    <a:pt x="54399" y="238655"/>
                    <a:pt x="50951" y="234680"/>
                  </a:cubicBezTo>
                  <a:cubicBezTo>
                    <a:pt x="38168" y="219947"/>
                    <a:pt x="28861" y="202527"/>
                    <a:pt x="23719" y="183712"/>
                  </a:cubicBezTo>
                  <a:cubicBezTo>
                    <a:pt x="46012" y="127048"/>
                    <a:pt x="110017" y="99185"/>
                    <a:pt x="166680" y="121477"/>
                  </a:cubicBezTo>
                  <a:cubicBezTo>
                    <a:pt x="218094" y="141704"/>
                    <a:pt x="246598" y="196862"/>
                    <a:pt x="233355" y="250501"/>
                  </a:cubicBezTo>
                  <a:cubicBezTo>
                    <a:pt x="224783" y="284953"/>
                    <a:pt x="192693" y="306575"/>
                    <a:pt x="154821" y="329320"/>
                  </a:cubicBezTo>
                  <a:lnTo>
                    <a:pt x="151440" y="331349"/>
                  </a:lnTo>
                  <a:lnTo>
                    <a:pt x="141972" y="369249"/>
                  </a:lnTo>
                  <a:cubicBezTo>
                    <a:pt x="133469" y="399865"/>
                    <a:pt x="102353" y="418344"/>
                    <a:pt x="71402" y="411159"/>
                  </a:cubicBezTo>
                  <a:cubicBezTo>
                    <a:pt x="57803" y="409563"/>
                    <a:pt x="45746" y="401668"/>
                    <a:pt x="38845" y="389842"/>
                  </a:cubicBezTo>
                  <a:cubicBezTo>
                    <a:pt x="32465" y="376956"/>
                    <a:pt x="31883" y="361961"/>
                    <a:pt x="37245" y="348618"/>
                  </a:cubicBezTo>
                  <a:cubicBezTo>
                    <a:pt x="39339" y="343793"/>
                    <a:pt x="37126" y="338182"/>
                    <a:pt x="32300" y="336088"/>
                  </a:cubicBezTo>
                  <a:cubicBezTo>
                    <a:pt x="27475" y="333993"/>
                    <a:pt x="21865" y="336207"/>
                    <a:pt x="19770" y="341032"/>
                  </a:cubicBezTo>
                  <a:cubicBezTo>
                    <a:pt x="19740" y="341104"/>
                    <a:pt x="19709" y="341174"/>
                    <a:pt x="19681" y="341246"/>
                  </a:cubicBezTo>
                  <a:cubicBezTo>
                    <a:pt x="12106" y="359904"/>
                    <a:pt x="12986" y="380930"/>
                    <a:pt x="22091" y="398891"/>
                  </a:cubicBezTo>
                  <a:cubicBezTo>
                    <a:pt x="31641" y="415856"/>
                    <a:pt x="48616" y="427340"/>
                    <a:pt x="67915" y="429895"/>
                  </a:cubicBezTo>
                  <a:cubicBezTo>
                    <a:pt x="73286" y="430897"/>
                    <a:pt x="78739" y="431404"/>
                    <a:pt x="84203" y="431409"/>
                  </a:cubicBezTo>
                  <a:cubicBezTo>
                    <a:pt x="119897" y="432256"/>
                    <a:pt x="151480" y="408426"/>
                    <a:pt x="160460" y="373869"/>
                  </a:cubicBezTo>
                  <a:lnTo>
                    <a:pt x="168014" y="343617"/>
                  </a:lnTo>
                  <a:cubicBezTo>
                    <a:pt x="208104" y="319376"/>
                    <a:pt x="241747" y="295526"/>
                    <a:pt x="251834" y="255121"/>
                  </a:cubicBezTo>
                  <a:cubicBezTo>
                    <a:pt x="263310" y="209074"/>
                    <a:pt x="248770" y="160433"/>
                    <a:pt x="213905" y="128238"/>
                  </a:cubicBezTo>
                  <a:cubicBezTo>
                    <a:pt x="209079" y="123652"/>
                    <a:pt x="203826" y="119538"/>
                    <a:pt x="198217" y="115951"/>
                  </a:cubicBezTo>
                  <a:cubicBezTo>
                    <a:pt x="138863" y="76776"/>
                    <a:pt x="59034" y="92686"/>
                    <a:pt x="19233" y="151622"/>
                  </a:cubicBezTo>
                  <a:cubicBezTo>
                    <a:pt x="19202" y="151664"/>
                    <a:pt x="19143" y="151673"/>
                    <a:pt x="19100" y="151642"/>
                  </a:cubicBezTo>
                  <a:cubicBezTo>
                    <a:pt x="19078" y="151626"/>
                    <a:pt x="19064" y="151601"/>
                    <a:pt x="19062" y="151574"/>
                  </a:cubicBezTo>
                  <a:cubicBezTo>
                    <a:pt x="17868" y="79610"/>
                    <a:pt x="75239" y="20304"/>
                    <a:pt x="147203" y="19110"/>
                  </a:cubicBezTo>
                  <a:cubicBezTo>
                    <a:pt x="167233" y="18778"/>
                    <a:pt x="187068" y="23067"/>
                    <a:pt x="205171" y="3164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68550" lIns="137150" spcFirstLastPara="1" rIns="137150" wrap="square" tIns="685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descr="Ear outline" id="183" name="Google Shape;183;p17"/>
          <p:cNvGrpSpPr/>
          <p:nvPr/>
        </p:nvGrpSpPr>
        <p:grpSpPr>
          <a:xfrm>
            <a:off x="1075553" y="4181467"/>
            <a:ext cx="315611" cy="424664"/>
            <a:chOff x="5019702" y="2885850"/>
            <a:chExt cx="474460" cy="638400"/>
          </a:xfrm>
        </p:grpSpPr>
        <p:sp>
          <p:nvSpPr>
            <p:cNvPr id="184" name="Google Shape;184;p17"/>
            <p:cNvSpPr/>
            <p:nvPr/>
          </p:nvSpPr>
          <p:spPr>
            <a:xfrm>
              <a:off x="5019702" y="2885850"/>
              <a:ext cx="474460" cy="638400"/>
            </a:xfrm>
            <a:custGeom>
              <a:rect b="b" l="l" r="r" t="t"/>
              <a:pathLst>
                <a:path extrusionOk="0" h="638400" w="474460">
                  <a:moveTo>
                    <a:pt x="49" y="208594"/>
                  </a:moveTo>
                  <a:cubicBezTo>
                    <a:pt x="-480" y="213828"/>
                    <a:pt x="3334" y="218499"/>
                    <a:pt x="8568" y="219028"/>
                  </a:cubicBezTo>
                  <a:cubicBezTo>
                    <a:pt x="13628" y="219539"/>
                    <a:pt x="18197" y="215986"/>
                    <a:pt x="18947" y="210956"/>
                  </a:cubicBezTo>
                  <a:cubicBezTo>
                    <a:pt x="33927" y="90895"/>
                    <a:pt x="143400" y="5711"/>
                    <a:pt x="263461" y="20692"/>
                  </a:cubicBezTo>
                  <a:cubicBezTo>
                    <a:pt x="373216" y="34386"/>
                    <a:pt x="455546" y="127745"/>
                    <a:pt x="455411" y="238350"/>
                  </a:cubicBezTo>
                  <a:cubicBezTo>
                    <a:pt x="455411" y="309445"/>
                    <a:pt x="404928" y="365728"/>
                    <a:pt x="343901" y="426735"/>
                  </a:cubicBezTo>
                  <a:lnTo>
                    <a:pt x="341111" y="429526"/>
                  </a:lnTo>
                  <a:lnTo>
                    <a:pt x="341111" y="500487"/>
                  </a:lnTo>
                  <a:cubicBezTo>
                    <a:pt x="341037" y="566103"/>
                    <a:pt x="287864" y="619277"/>
                    <a:pt x="222248" y="619350"/>
                  </a:cubicBezTo>
                  <a:lnTo>
                    <a:pt x="215085" y="619350"/>
                  </a:lnTo>
                  <a:cubicBezTo>
                    <a:pt x="192684" y="619389"/>
                    <a:pt x="170510" y="614851"/>
                    <a:pt x="149925" y="606015"/>
                  </a:cubicBezTo>
                  <a:lnTo>
                    <a:pt x="116263" y="591585"/>
                  </a:lnTo>
                  <a:cubicBezTo>
                    <a:pt x="111459" y="589443"/>
                    <a:pt x="105827" y="591602"/>
                    <a:pt x="103686" y="596407"/>
                  </a:cubicBezTo>
                  <a:cubicBezTo>
                    <a:pt x="101544" y="601211"/>
                    <a:pt x="103704" y="606843"/>
                    <a:pt x="108508" y="608985"/>
                  </a:cubicBezTo>
                  <a:cubicBezTo>
                    <a:pt x="108591" y="609021"/>
                    <a:pt x="108674" y="609057"/>
                    <a:pt x="108758" y="609091"/>
                  </a:cubicBezTo>
                  <a:lnTo>
                    <a:pt x="142419" y="623522"/>
                  </a:lnTo>
                  <a:cubicBezTo>
                    <a:pt x="165375" y="633376"/>
                    <a:pt x="190103" y="638440"/>
                    <a:pt x="215085" y="638400"/>
                  </a:cubicBezTo>
                  <a:lnTo>
                    <a:pt x="222248" y="638400"/>
                  </a:lnTo>
                  <a:cubicBezTo>
                    <a:pt x="298369" y="638289"/>
                    <a:pt x="360050" y="576608"/>
                    <a:pt x="360161" y="500487"/>
                  </a:cubicBezTo>
                  <a:lnTo>
                    <a:pt x="360161" y="437422"/>
                  </a:lnTo>
                  <a:cubicBezTo>
                    <a:pt x="422968" y="374424"/>
                    <a:pt x="474461" y="315617"/>
                    <a:pt x="474461" y="238350"/>
                  </a:cubicBezTo>
                  <a:cubicBezTo>
                    <a:pt x="474585" y="106837"/>
                    <a:pt x="368074" y="124"/>
                    <a:pt x="236561" y="0"/>
                  </a:cubicBezTo>
                  <a:cubicBezTo>
                    <a:pt x="116382" y="-114"/>
                    <a:pt x="14953" y="89342"/>
                    <a:pt x="49" y="20859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68550" lIns="137150" spcFirstLastPara="1" rIns="137150" wrap="square" tIns="685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17"/>
            <p:cNvSpPr/>
            <p:nvPr/>
          </p:nvSpPr>
          <p:spPr>
            <a:xfrm>
              <a:off x="5106359" y="2976140"/>
              <a:ext cx="297586" cy="431431"/>
            </a:xfrm>
            <a:custGeom>
              <a:rect b="b" l="l" r="r" t="t"/>
              <a:pathLst>
                <a:path extrusionOk="0" h="431431" w="297586">
                  <a:moveTo>
                    <a:pt x="205171" y="31645"/>
                  </a:moveTo>
                  <a:cubicBezTo>
                    <a:pt x="245640" y="50756"/>
                    <a:pt x="273406" y="89371"/>
                    <a:pt x="278637" y="133820"/>
                  </a:cubicBezTo>
                  <a:cubicBezTo>
                    <a:pt x="279400" y="139024"/>
                    <a:pt x="284239" y="142626"/>
                    <a:pt x="289443" y="141862"/>
                  </a:cubicBezTo>
                  <a:cubicBezTo>
                    <a:pt x="294459" y="141126"/>
                    <a:pt x="298020" y="136591"/>
                    <a:pt x="297544" y="131543"/>
                  </a:cubicBezTo>
                  <a:cubicBezTo>
                    <a:pt x="287732" y="49676"/>
                    <a:pt x="213412" y="-8736"/>
                    <a:pt x="131544" y="1076"/>
                  </a:cubicBezTo>
                  <a:cubicBezTo>
                    <a:pt x="49677" y="10887"/>
                    <a:pt x="-8736" y="85208"/>
                    <a:pt x="1076" y="167075"/>
                  </a:cubicBezTo>
                  <a:cubicBezTo>
                    <a:pt x="4629" y="196720"/>
                    <a:pt x="16989" y="224619"/>
                    <a:pt x="36559" y="247167"/>
                  </a:cubicBezTo>
                  <a:cubicBezTo>
                    <a:pt x="40007" y="251142"/>
                    <a:pt x="46024" y="251568"/>
                    <a:pt x="49999" y="248120"/>
                  </a:cubicBezTo>
                  <a:cubicBezTo>
                    <a:pt x="53974" y="244672"/>
                    <a:pt x="54399" y="238655"/>
                    <a:pt x="50951" y="234680"/>
                  </a:cubicBezTo>
                  <a:cubicBezTo>
                    <a:pt x="38168" y="219947"/>
                    <a:pt x="28861" y="202527"/>
                    <a:pt x="23719" y="183712"/>
                  </a:cubicBezTo>
                  <a:cubicBezTo>
                    <a:pt x="46012" y="127048"/>
                    <a:pt x="110017" y="99185"/>
                    <a:pt x="166680" y="121477"/>
                  </a:cubicBezTo>
                  <a:cubicBezTo>
                    <a:pt x="218094" y="141704"/>
                    <a:pt x="246598" y="196862"/>
                    <a:pt x="233355" y="250501"/>
                  </a:cubicBezTo>
                  <a:cubicBezTo>
                    <a:pt x="224783" y="284953"/>
                    <a:pt x="192693" y="306575"/>
                    <a:pt x="154821" y="329320"/>
                  </a:cubicBezTo>
                  <a:lnTo>
                    <a:pt x="151440" y="331349"/>
                  </a:lnTo>
                  <a:lnTo>
                    <a:pt x="141972" y="369249"/>
                  </a:lnTo>
                  <a:cubicBezTo>
                    <a:pt x="133469" y="399865"/>
                    <a:pt x="102353" y="418344"/>
                    <a:pt x="71402" y="411159"/>
                  </a:cubicBezTo>
                  <a:cubicBezTo>
                    <a:pt x="57803" y="409563"/>
                    <a:pt x="45746" y="401668"/>
                    <a:pt x="38845" y="389842"/>
                  </a:cubicBezTo>
                  <a:cubicBezTo>
                    <a:pt x="32465" y="376956"/>
                    <a:pt x="31883" y="361961"/>
                    <a:pt x="37245" y="348618"/>
                  </a:cubicBezTo>
                  <a:cubicBezTo>
                    <a:pt x="39339" y="343793"/>
                    <a:pt x="37126" y="338182"/>
                    <a:pt x="32300" y="336088"/>
                  </a:cubicBezTo>
                  <a:cubicBezTo>
                    <a:pt x="27475" y="333993"/>
                    <a:pt x="21865" y="336207"/>
                    <a:pt x="19770" y="341032"/>
                  </a:cubicBezTo>
                  <a:cubicBezTo>
                    <a:pt x="19740" y="341104"/>
                    <a:pt x="19709" y="341174"/>
                    <a:pt x="19681" y="341246"/>
                  </a:cubicBezTo>
                  <a:cubicBezTo>
                    <a:pt x="12106" y="359904"/>
                    <a:pt x="12986" y="380930"/>
                    <a:pt x="22091" y="398891"/>
                  </a:cubicBezTo>
                  <a:cubicBezTo>
                    <a:pt x="31641" y="415856"/>
                    <a:pt x="48616" y="427340"/>
                    <a:pt x="67915" y="429895"/>
                  </a:cubicBezTo>
                  <a:cubicBezTo>
                    <a:pt x="73286" y="430897"/>
                    <a:pt x="78739" y="431404"/>
                    <a:pt x="84203" y="431409"/>
                  </a:cubicBezTo>
                  <a:cubicBezTo>
                    <a:pt x="119897" y="432256"/>
                    <a:pt x="151480" y="408426"/>
                    <a:pt x="160460" y="373869"/>
                  </a:cubicBezTo>
                  <a:lnTo>
                    <a:pt x="168014" y="343617"/>
                  </a:lnTo>
                  <a:cubicBezTo>
                    <a:pt x="208104" y="319376"/>
                    <a:pt x="241747" y="295526"/>
                    <a:pt x="251834" y="255121"/>
                  </a:cubicBezTo>
                  <a:cubicBezTo>
                    <a:pt x="263310" y="209074"/>
                    <a:pt x="248770" y="160433"/>
                    <a:pt x="213905" y="128238"/>
                  </a:cubicBezTo>
                  <a:cubicBezTo>
                    <a:pt x="209079" y="123652"/>
                    <a:pt x="203826" y="119538"/>
                    <a:pt x="198217" y="115951"/>
                  </a:cubicBezTo>
                  <a:cubicBezTo>
                    <a:pt x="138863" y="76776"/>
                    <a:pt x="59034" y="92686"/>
                    <a:pt x="19233" y="151622"/>
                  </a:cubicBezTo>
                  <a:cubicBezTo>
                    <a:pt x="19202" y="151664"/>
                    <a:pt x="19143" y="151673"/>
                    <a:pt x="19100" y="151642"/>
                  </a:cubicBezTo>
                  <a:cubicBezTo>
                    <a:pt x="19078" y="151626"/>
                    <a:pt x="19064" y="151601"/>
                    <a:pt x="19062" y="151574"/>
                  </a:cubicBezTo>
                  <a:cubicBezTo>
                    <a:pt x="17868" y="79610"/>
                    <a:pt x="75239" y="20304"/>
                    <a:pt x="147203" y="19110"/>
                  </a:cubicBezTo>
                  <a:cubicBezTo>
                    <a:pt x="167233" y="18778"/>
                    <a:pt x="187068" y="23067"/>
                    <a:pt x="205171" y="3164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68550" lIns="137150" spcFirstLastPara="1" rIns="137150" wrap="square" tIns="685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descr="Ear outline" id="186" name="Google Shape;186;p17"/>
          <p:cNvGrpSpPr/>
          <p:nvPr/>
        </p:nvGrpSpPr>
        <p:grpSpPr>
          <a:xfrm>
            <a:off x="13533246" y="6092982"/>
            <a:ext cx="315611" cy="424664"/>
            <a:chOff x="5019702" y="2885850"/>
            <a:chExt cx="474460" cy="638400"/>
          </a:xfrm>
        </p:grpSpPr>
        <p:sp>
          <p:nvSpPr>
            <p:cNvPr id="187" name="Google Shape;187;p17"/>
            <p:cNvSpPr/>
            <p:nvPr/>
          </p:nvSpPr>
          <p:spPr>
            <a:xfrm>
              <a:off x="5019702" y="2885850"/>
              <a:ext cx="474460" cy="638400"/>
            </a:xfrm>
            <a:custGeom>
              <a:rect b="b" l="l" r="r" t="t"/>
              <a:pathLst>
                <a:path extrusionOk="0" h="638400" w="474460">
                  <a:moveTo>
                    <a:pt x="49" y="208594"/>
                  </a:moveTo>
                  <a:cubicBezTo>
                    <a:pt x="-480" y="213828"/>
                    <a:pt x="3334" y="218499"/>
                    <a:pt x="8568" y="219028"/>
                  </a:cubicBezTo>
                  <a:cubicBezTo>
                    <a:pt x="13628" y="219539"/>
                    <a:pt x="18197" y="215986"/>
                    <a:pt x="18947" y="210956"/>
                  </a:cubicBezTo>
                  <a:cubicBezTo>
                    <a:pt x="33927" y="90895"/>
                    <a:pt x="143400" y="5711"/>
                    <a:pt x="263461" y="20692"/>
                  </a:cubicBezTo>
                  <a:cubicBezTo>
                    <a:pt x="373216" y="34386"/>
                    <a:pt x="455546" y="127745"/>
                    <a:pt x="455411" y="238350"/>
                  </a:cubicBezTo>
                  <a:cubicBezTo>
                    <a:pt x="455411" y="309445"/>
                    <a:pt x="404928" y="365728"/>
                    <a:pt x="343901" y="426735"/>
                  </a:cubicBezTo>
                  <a:lnTo>
                    <a:pt x="341111" y="429526"/>
                  </a:lnTo>
                  <a:lnTo>
                    <a:pt x="341111" y="500487"/>
                  </a:lnTo>
                  <a:cubicBezTo>
                    <a:pt x="341037" y="566103"/>
                    <a:pt x="287864" y="619277"/>
                    <a:pt x="222248" y="619350"/>
                  </a:cubicBezTo>
                  <a:lnTo>
                    <a:pt x="215085" y="619350"/>
                  </a:lnTo>
                  <a:cubicBezTo>
                    <a:pt x="192684" y="619389"/>
                    <a:pt x="170510" y="614851"/>
                    <a:pt x="149925" y="606015"/>
                  </a:cubicBezTo>
                  <a:lnTo>
                    <a:pt x="116263" y="591585"/>
                  </a:lnTo>
                  <a:cubicBezTo>
                    <a:pt x="111459" y="589443"/>
                    <a:pt x="105827" y="591602"/>
                    <a:pt x="103686" y="596407"/>
                  </a:cubicBezTo>
                  <a:cubicBezTo>
                    <a:pt x="101544" y="601211"/>
                    <a:pt x="103704" y="606843"/>
                    <a:pt x="108508" y="608985"/>
                  </a:cubicBezTo>
                  <a:cubicBezTo>
                    <a:pt x="108591" y="609021"/>
                    <a:pt x="108674" y="609057"/>
                    <a:pt x="108758" y="609091"/>
                  </a:cubicBezTo>
                  <a:lnTo>
                    <a:pt x="142419" y="623522"/>
                  </a:lnTo>
                  <a:cubicBezTo>
                    <a:pt x="165375" y="633376"/>
                    <a:pt x="190103" y="638440"/>
                    <a:pt x="215085" y="638400"/>
                  </a:cubicBezTo>
                  <a:lnTo>
                    <a:pt x="222248" y="638400"/>
                  </a:lnTo>
                  <a:cubicBezTo>
                    <a:pt x="298369" y="638289"/>
                    <a:pt x="360050" y="576608"/>
                    <a:pt x="360161" y="500487"/>
                  </a:cubicBezTo>
                  <a:lnTo>
                    <a:pt x="360161" y="437422"/>
                  </a:lnTo>
                  <a:cubicBezTo>
                    <a:pt x="422968" y="374424"/>
                    <a:pt x="474461" y="315617"/>
                    <a:pt x="474461" y="238350"/>
                  </a:cubicBezTo>
                  <a:cubicBezTo>
                    <a:pt x="474585" y="106837"/>
                    <a:pt x="368074" y="124"/>
                    <a:pt x="236561" y="0"/>
                  </a:cubicBezTo>
                  <a:cubicBezTo>
                    <a:pt x="116382" y="-114"/>
                    <a:pt x="14953" y="89342"/>
                    <a:pt x="49" y="20859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68550" lIns="137150" spcFirstLastPara="1" rIns="137150" wrap="square" tIns="685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17"/>
            <p:cNvSpPr/>
            <p:nvPr/>
          </p:nvSpPr>
          <p:spPr>
            <a:xfrm>
              <a:off x="5106359" y="2976140"/>
              <a:ext cx="297586" cy="431431"/>
            </a:xfrm>
            <a:custGeom>
              <a:rect b="b" l="l" r="r" t="t"/>
              <a:pathLst>
                <a:path extrusionOk="0" h="431431" w="297586">
                  <a:moveTo>
                    <a:pt x="205171" y="31645"/>
                  </a:moveTo>
                  <a:cubicBezTo>
                    <a:pt x="245640" y="50756"/>
                    <a:pt x="273406" y="89371"/>
                    <a:pt x="278637" y="133820"/>
                  </a:cubicBezTo>
                  <a:cubicBezTo>
                    <a:pt x="279400" y="139024"/>
                    <a:pt x="284239" y="142626"/>
                    <a:pt x="289443" y="141862"/>
                  </a:cubicBezTo>
                  <a:cubicBezTo>
                    <a:pt x="294459" y="141126"/>
                    <a:pt x="298020" y="136591"/>
                    <a:pt x="297544" y="131543"/>
                  </a:cubicBezTo>
                  <a:cubicBezTo>
                    <a:pt x="287732" y="49676"/>
                    <a:pt x="213412" y="-8736"/>
                    <a:pt x="131544" y="1076"/>
                  </a:cubicBezTo>
                  <a:cubicBezTo>
                    <a:pt x="49677" y="10887"/>
                    <a:pt x="-8736" y="85208"/>
                    <a:pt x="1076" y="167075"/>
                  </a:cubicBezTo>
                  <a:cubicBezTo>
                    <a:pt x="4629" y="196720"/>
                    <a:pt x="16989" y="224619"/>
                    <a:pt x="36559" y="247167"/>
                  </a:cubicBezTo>
                  <a:cubicBezTo>
                    <a:pt x="40007" y="251142"/>
                    <a:pt x="46024" y="251568"/>
                    <a:pt x="49999" y="248120"/>
                  </a:cubicBezTo>
                  <a:cubicBezTo>
                    <a:pt x="53974" y="244672"/>
                    <a:pt x="54399" y="238655"/>
                    <a:pt x="50951" y="234680"/>
                  </a:cubicBezTo>
                  <a:cubicBezTo>
                    <a:pt x="38168" y="219947"/>
                    <a:pt x="28861" y="202527"/>
                    <a:pt x="23719" y="183712"/>
                  </a:cubicBezTo>
                  <a:cubicBezTo>
                    <a:pt x="46012" y="127048"/>
                    <a:pt x="110017" y="99185"/>
                    <a:pt x="166680" y="121477"/>
                  </a:cubicBezTo>
                  <a:cubicBezTo>
                    <a:pt x="218094" y="141704"/>
                    <a:pt x="246598" y="196862"/>
                    <a:pt x="233355" y="250501"/>
                  </a:cubicBezTo>
                  <a:cubicBezTo>
                    <a:pt x="224783" y="284953"/>
                    <a:pt x="192693" y="306575"/>
                    <a:pt x="154821" y="329320"/>
                  </a:cubicBezTo>
                  <a:lnTo>
                    <a:pt x="151440" y="331349"/>
                  </a:lnTo>
                  <a:lnTo>
                    <a:pt x="141972" y="369249"/>
                  </a:lnTo>
                  <a:cubicBezTo>
                    <a:pt x="133469" y="399865"/>
                    <a:pt x="102353" y="418344"/>
                    <a:pt x="71402" y="411159"/>
                  </a:cubicBezTo>
                  <a:cubicBezTo>
                    <a:pt x="57803" y="409563"/>
                    <a:pt x="45746" y="401668"/>
                    <a:pt x="38845" y="389842"/>
                  </a:cubicBezTo>
                  <a:cubicBezTo>
                    <a:pt x="32465" y="376956"/>
                    <a:pt x="31883" y="361961"/>
                    <a:pt x="37245" y="348618"/>
                  </a:cubicBezTo>
                  <a:cubicBezTo>
                    <a:pt x="39339" y="343793"/>
                    <a:pt x="37126" y="338182"/>
                    <a:pt x="32300" y="336088"/>
                  </a:cubicBezTo>
                  <a:cubicBezTo>
                    <a:pt x="27475" y="333993"/>
                    <a:pt x="21865" y="336207"/>
                    <a:pt x="19770" y="341032"/>
                  </a:cubicBezTo>
                  <a:cubicBezTo>
                    <a:pt x="19740" y="341104"/>
                    <a:pt x="19709" y="341174"/>
                    <a:pt x="19681" y="341246"/>
                  </a:cubicBezTo>
                  <a:cubicBezTo>
                    <a:pt x="12106" y="359904"/>
                    <a:pt x="12986" y="380930"/>
                    <a:pt x="22091" y="398891"/>
                  </a:cubicBezTo>
                  <a:cubicBezTo>
                    <a:pt x="31641" y="415856"/>
                    <a:pt x="48616" y="427340"/>
                    <a:pt x="67915" y="429895"/>
                  </a:cubicBezTo>
                  <a:cubicBezTo>
                    <a:pt x="73286" y="430897"/>
                    <a:pt x="78739" y="431404"/>
                    <a:pt x="84203" y="431409"/>
                  </a:cubicBezTo>
                  <a:cubicBezTo>
                    <a:pt x="119897" y="432256"/>
                    <a:pt x="151480" y="408426"/>
                    <a:pt x="160460" y="373869"/>
                  </a:cubicBezTo>
                  <a:lnTo>
                    <a:pt x="168014" y="343617"/>
                  </a:lnTo>
                  <a:cubicBezTo>
                    <a:pt x="208104" y="319376"/>
                    <a:pt x="241747" y="295526"/>
                    <a:pt x="251834" y="255121"/>
                  </a:cubicBezTo>
                  <a:cubicBezTo>
                    <a:pt x="263310" y="209074"/>
                    <a:pt x="248770" y="160433"/>
                    <a:pt x="213905" y="128238"/>
                  </a:cubicBezTo>
                  <a:cubicBezTo>
                    <a:pt x="209079" y="123652"/>
                    <a:pt x="203826" y="119538"/>
                    <a:pt x="198217" y="115951"/>
                  </a:cubicBezTo>
                  <a:cubicBezTo>
                    <a:pt x="138863" y="76776"/>
                    <a:pt x="59034" y="92686"/>
                    <a:pt x="19233" y="151622"/>
                  </a:cubicBezTo>
                  <a:cubicBezTo>
                    <a:pt x="19202" y="151664"/>
                    <a:pt x="19143" y="151673"/>
                    <a:pt x="19100" y="151642"/>
                  </a:cubicBezTo>
                  <a:cubicBezTo>
                    <a:pt x="19078" y="151626"/>
                    <a:pt x="19064" y="151601"/>
                    <a:pt x="19062" y="151574"/>
                  </a:cubicBezTo>
                  <a:cubicBezTo>
                    <a:pt x="17868" y="79610"/>
                    <a:pt x="75239" y="20304"/>
                    <a:pt x="147203" y="19110"/>
                  </a:cubicBezTo>
                  <a:cubicBezTo>
                    <a:pt x="167233" y="18778"/>
                    <a:pt x="187068" y="23067"/>
                    <a:pt x="205171" y="3164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68550" lIns="137150" spcFirstLastPara="1" rIns="137150" wrap="square" tIns="685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descr="Ear outline" id="189" name="Google Shape;189;p17"/>
          <p:cNvGrpSpPr/>
          <p:nvPr/>
        </p:nvGrpSpPr>
        <p:grpSpPr>
          <a:xfrm>
            <a:off x="5171483" y="8145668"/>
            <a:ext cx="315611" cy="424664"/>
            <a:chOff x="5019702" y="2885850"/>
            <a:chExt cx="474460" cy="638400"/>
          </a:xfrm>
        </p:grpSpPr>
        <p:sp>
          <p:nvSpPr>
            <p:cNvPr id="190" name="Google Shape;190;p17"/>
            <p:cNvSpPr/>
            <p:nvPr/>
          </p:nvSpPr>
          <p:spPr>
            <a:xfrm>
              <a:off x="5019702" y="2885850"/>
              <a:ext cx="474460" cy="638400"/>
            </a:xfrm>
            <a:custGeom>
              <a:rect b="b" l="l" r="r" t="t"/>
              <a:pathLst>
                <a:path extrusionOk="0" h="638400" w="474460">
                  <a:moveTo>
                    <a:pt x="49" y="208594"/>
                  </a:moveTo>
                  <a:cubicBezTo>
                    <a:pt x="-480" y="213828"/>
                    <a:pt x="3334" y="218499"/>
                    <a:pt x="8568" y="219028"/>
                  </a:cubicBezTo>
                  <a:cubicBezTo>
                    <a:pt x="13628" y="219539"/>
                    <a:pt x="18197" y="215986"/>
                    <a:pt x="18947" y="210956"/>
                  </a:cubicBezTo>
                  <a:cubicBezTo>
                    <a:pt x="33927" y="90895"/>
                    <a:pt x="143400" y="5711"/>
                    <a:pt x="263461" y="20692"/>
                  </a:cubicBezTo>
                  <a:cubicBezTo>
                    <a:pt x="373216" y="34386"/>
                    <a:pt x="455546" y="127745"/>
                    <a:pt x="455411" y="238350"/>
                  </a:cubicBezTo>
                  <a:cubicBezTo>
                    <a:pt x="455411" y="309445"/>
                    <a:pt x="404928" y="365728"/>
                    <a:pt x="343901" y="426735"/>
                  </a:cubicBezTo>
                  <a:lnTo>
                    <a:pt x="341111" y="429526"/>
                  </a:lnTo>
                  <a:lnTo>
                    <a:pt x="341111" y="500487"/>
                  </a:lnTo>
                  <a:cubicBezTo>
                    <a:pt x="341037" y="566103"/>
                    <a:pt x="287864" y="619277"/>
                    <a:pt x="222248" y="619350"/>
                  </a:cubicBezTo>
                  <a:lnTo>
                    <a:pt x="215085" y="619350"/>
                  </a:lnTo>
                  <a:cubicBezTo>
                    <a:pt x="192684" y="619389"/>
                    <a:pt x="170510" y="614851"/>
                    <a:pt x="149925" y="606015"/>
                  </a:cubicBezTo>
                  <a:lnTo>
                    <a:pt x="116263" y="591585"/>
                  </a:lnTo>
                  <a:cubicBezTo>
                    <a:pt x="111459" y="589443"/>
                    <a:pt x="105827" y="591602"/>
                    <a:pt x="103686" y="596407"/>
                  </a:cubicBezTo>
                  <a:cubicBezTo>
                    <a:pt x="101544" y="601211"/>
                    <a:pt x="103704" y="606843"/>
                    <a:pt x="108508" y="608985"/>
                  </a:cubicBezTo>
                  <a:cubicBezTo>
                    <a:pt x="108591" y="609021"/>
                    <a:pt x="108674" y="609057"/>
                    <a:pt x="108758" y="609091"/>
                  </a:cubicBezTo>
                  <a:lnTo>
                    <a:pt x="142419" y="623522"/>
                  </a:lnTo>
                  <a:cubicBezTo>
                    <a:pt x="165375" y="633376"/>
                    <a:pt x="190103" y="638440"/>
                    <a:pt x="215085" y="638400"/>
                  </a:cubicBezTo>
                  <a:lnTo>
                    <a:pt x="222248" y="638400"/>
                  </a:lnTo>
                  <a:cubicBezTo>
                    <a:pt x="298369" y="638289"/>
                    <a:pt x="360050" y="576608"/>
                    <a:pt x="360161" y="500487"/>
                  </a:cubicBezTo>
                  <a:lnTo>
                    <a:pt x="360161" y="437422"/>
                  </a:lnTo>
                  <a:cubicBezTo>
                    <a:pt x="422968" y="374424"/>
                    <a:pt x="474461" y="315617"/>
                    <a:pt x="474461" y="238350"/>
                  </a:cubicBezTo>
                  <a:cubicBezTo>
                    <a:pt x="474585" y="106837"/>
                    <a:pt x="368074" y="124"/>
                    <a:pt x="236561" y="0"/>
                  </a:cubicBezTo>
                  <a:cubicBezTo>
                    <a:pt x="116382" y="-114"/>
                    <a:pt x="14953" y="89342"/>
                    <a:pt x="49" y="20859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68550" lIns="137150" spcFirstLastPara="1" rIns="137150" wrap="square" tIns="685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17"/>
            <p:cNvSpPr/>
            <p:nvPr/>
          </p:nvSpPr>
          <p:spPr>
            <a:xfrm>
              <a:off x="5106359" y="2976140"/>
              <a:ext cx="297586" cy="431431"/>
            </a:xfrm>
            <a:custGeom>
              <a:rect b="b" l="l" r="r" t="t"/>
              <a:pathLst>
                <a:path extrusionOk="0" h="431431" w="297586">
                  <a:moveTo>
                    <a:pt x="205171" y="31645"/>
                  </a:moveTo>
                  <a:cubicBezTo>
                    <a:pt x="245640" y="50756"/>
                    <a:pt x="273406" y="89371"/>
                    <a:pt x="278637" y="133820"/>
                  </a:cubicBezTo>
                  <a:cubicBezTo>
                    <a:pt x="279400" y="139024"/>
                    <a:pt x="284239" y="142626"/>
                    <a:pt x="289443" y="141862"/>
                  </a:cubicBezTo>
                  <a:cubicBezTo>
                    <a:pt x="294459" y="141126"/>
                    <a:pt x="298020" y="136591"/>
                    <a:pt x="297544" y="131543"/>
                  </a:cubicBezTo>
                  <a:cubicBezTo>
                    <a:pt x="287732" y="49676"/>
                    <a:pt x="213412" y="-8736"/>
                    <a:pt x="131544" y="1076"/>
                  </a:cubicBezTo>
                  <a:cubicBezTo>
                    <a:pt x="49677" y="10887"/>
                    <a:pt x="-8736" y="85208"/>
                    <a:pt x="1076" y="167075"/>
                  </a:cubicBezTo>
                  <a:cubicBezTo>
                    <a:pt x="4629" y="196720"/>
                    <a:pt x="16989" y="224619"/>
                    <a:pt x="36559" y="247167"/>
                  </a:cubicBezTo>
                  <a:cubicBezTo>
                    <a:pt x="40007" y="251142"/>
                    <a:pt x="46024" y="251568"/>
                    <a:pt x="49999" y="248120"/>
                  </a:cubicBezTo>
                  <a:cubicBezTo>
                    <a:pt x="53974" y="244672"/>
                    <a:pt x="54399" y="238655"/>
                    <a:pt x="50951" y="234680"/>
                  </a:cubicBezTo>
                  <a:cubicBezTo>
                    <a:pt x="38168" y="219947"/>
                    <a:pt x="28861" y="202527"/>
                    <a:pt x="23719" y="183712"/>
                  </a:cubicBezTo>
                  <a:cubicBezTo>
                    <a:pt x="46012" y="127048"/>
                    <a:pt x="110017" y="99185"/>
                    <a:pt x="166680" y="121477"/>
                  </a:cubicBezTo>
                  <a:cubicBezTo>
                    <a:pt x="218094" y="141704"/>
                    <a:pt x="246598" y="196862"/>
                    <a:pt x="233355" y="250501"/>
                  </a:cubicBezTo>
                  <a:cubicBezTo>
                    <a:pt x="224783" y="284953"/>
                    <a:pt x="192693" y="306575"/>
                    <a:pt x="154821" y="329320"/>
                  </a:cubicBezTo>
                  <a:lnTo>
                    <a:pt x="151440" y="331349"/>
                  </a:lnTo>
                  <a:lnTo>
                    <a:pt x="141972" y="369249"/>
                  </a:lnTo>
                  <a:cubicBezTo>
                    <a:pt x="133469" y="399865"/>
                    <a:pt x="102353" y="418344"/>
                    <a:pt x="71402" y="411159"/>
                  </a:cubicBezTo>
                  <a:cubicBezTo>
                    <a:pt x="57803" y="409563"/>
                    <a:pt x="45746" y="401668"/>
                    <a:pt x="38845" y="389842"/>
                  </a:cubicBezTo>
                  <a:cubicBezTo>
                    <a:pt x="32465" y="376956"/>
                    <a:pt x="31883" y="361961"/>
                    <a:pt x="37245" y="348618"/>
                  </a:cubicBezTo>
                  <a:cubicBezTo>
                    <a:pt x="39339" y="343793"/>
                    <a:pt x="37126" y="338182"/>
                    <a:pt x="32300" y="336088"/>
                  </a:cubicBezTo>
                  <a:cubicBezTo>
                    <a:pt x="27475" y="333993"/>
                    <a:pt x="21865" y="336207"/>
                    <a:pt x="19770" y="341032"/>
                  </a:cubicBezTo>
                  <a:cubicBezTo>
                    <a:pt x="19740" y="341104"/>
                    <a:pt x="19709" y="341174"/>
                    <a:pt x="19681" y="341246"/>
                  </a:cubicBezTo>
                  <a:cubicBezTo>
                    <a:pt x="12106" y="359904"/>
                    <a:pt x="12986" y="380930"/>
                    <a:pt x="22091" y="398891"/>
                  </a:cubicBezTo>
                  <a:cubicBezTo>
                    <a:pt x="31641" y="415856"/>
                    <a:pt x="48616" y="427340"/>
                    <a:pt x="67915" y="429895"/>
                  </a:cubicBezTo>
                  <a:cubicBezTo>
                    <a:pt x="73286" y="430897"/>
                    <a:pt x="78739" y="431404"/>
                    <a:pt x="84203" y="431409"/>
                  </a:cubicBezTo>
                  <a:cubicBezTo>
                    <a:pt x="119897" y="432256"/>
                    <a:pt x="151480" y="408426"/>
                    <a:pt x="160460" y="373869"/>
                  </a:cubicBezTo>
                  <a:lnTo>
                    <a:pt x="168014" y="343617"/>
                  </a:lnTo>
                  <a:cubicBezTo>
                    <a:pt x="208104" y="319376"/>
                    <a:pt x="241747" y="295526"/>
                    <a:pt x="251834" y="255121"/>
                  </a:cubicBezTo>
                  <a:cubicBezTo>
                    <a:pt x="263310" y="209074"/>
                    <a:pt x="248770" y="160433"/>
                    <a:pt x="213905" y="128238"/>
                  </a:cubicBezTo>
                  <a:cubicBezTo>
                    <a:pt x="209079" y="123652"/>
                    <a:pt x="203826" y="119538"/>
                    <a:pt x="198217" y="115951"/>
                  </a:cubicBezTo>
                  <a:cubicBezTo>
                    <a:pt x="138863" y="76776"/>
                    <a:pt x="59034" y="92686"/>
                    <a:pt x="19233" y="151622"/>
                  </a:cubicBezTo>
                  <a:cubicBezTo>
                    <a:pt x="19202" y="151664"/>
                    <a:pt x="19143" y="151673"/>
                    <a:pt x="19100" y="151642"/>
                  </a:cubicBezTo>
                  <a:cubicBezTo>
                    <a:pt x="19078" y="151626"/>
                    <a:pt x="19064" y="151601"/>
                    <a:pt x="19062" y="151574"/>
                  </a:cubicBezTo>
                  <a:cubicBezTo>
                    <a:pt x="17868" y="79610"/>
                    <a:pt x="75239" y="20304"/>
                    <a:pt x="147203" y="19110"/>
                  </a:cubicBezTo>
                  <a:cubicBezTo>
                    <a:pt x="167233" y="18778"/>
                    <a:pt x="187068" y="23067"/>
                    <a:pt x="205171" y="3164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68550" lIns="137150" spcFirstLastPara="1" rIns="137150" wrap="square" tIns="685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descr="Eye outline" id="192" name="Google Shape;192;p17"/>
          <p:cNvGrpSpPr/>
          <p:nvPr/>
        </p:nvGrpSpPr>
        <p:grpSpPr>
          <a:xfrm>
            <a:off x="13539129" y="4181468"/>
            <a:ext cx="494206" cy="278785"/>
            <a:chOff x="2017451" y="997371"/>
            <a:chExt cx="742944" cy="419100"/>
          </a:xfrm>
        </p:grpSpPr>
        <p:sp>
          <p:nvSpPr>
            <p:cNvPr id="193" name="Google Shape;193;p17"/>
            <p:cNvSpPr/>
            <p:nvPr/>
          </p:nvSpPr>
          <p:spPr>
            <a:xfrm>
              <a:off x="2017451" y="997371"/>
              <a:ext cx="742944" cy="419100"/>
            </a:xfrm>
            <a:custGeom>
              <a:rect b="b" l="l" r="r" t="t"/>
              <a:pathLst>
                <a:path extrusionOk="0" h="419100" w="742944">
                  <a:moveTo>
                    <a:pt x="740576" y="203264"/>
                  </a:moveTo>
                  <a:cubicBezTo>
                    <a:pt x="733280" y="194958"/>
                    <a:pt x="559763" y="0"/>
                    <a:pt x="371473" y="0"/>
                  </a:cubicBezTo>
                  <a:cubicBezTo>
                    <a:pt x="183182" y="0"/>
                    <a:pt x="9665" y="194958"/>
                    <a:pt x="2369" y="203264"/>
                  </a:cubicBezTo>
                  <a:cubicBezTo>
                    <a:pt x="-790" y="206859"/>
                    <a:pt x="-790" y="212241"/>
                    <a:pt x="2369" y="215837"/>
                  </a:cubicBezTo>
                  <a:cubicBezTo>
                    <a:pt x="9665" y="224142"/>
                    <a:pt x="183182" y="419100"/>
                    <a:pt x="371473" y="419100"/>
                  </a:cubicBezTo>
                  <a:cubicBezTo>
                    <a:pt x="559763" y="419100"/>
                    <a:pt x="733280" y="224142"/>
                    <a:pt x="740576" y="215837"/>
                  </a:cubicBezTo>
                  <a:cubicBezTo>
                    <a:pt x="743734" y="212241"/>
                    <a:pt x="743734" y="206859"/>
                    <a:pt x="740576" y="203264"/>
                  </a:cubicBezTo>
                  <a:close/>
                  <a:moveTo>
                    <a:pt x="190498" y="209550"/>
                  </a:moveTo>
                  <a:cubicBezTo>
                    <a:pt x="190498" y="109600"/>
                    <a:pt x="271523" y="28575"/>
                    <a:pt x="371473" y="28575"/>
                  </a:cubicBezTo>
                  <a:cubicBezTo>
                    <a:pt x="471422" y="28575"/>
                    <a:pt x="552448" y="109600"/>
                    <a:pt x="552448" y="209550"/>
                  </a:cubicBezTo>
                  <a:cubicBezTo>
                    <a:pt x="552448" y="309500"/>
                    <a:pt x="471422" y="390525"/>
                    <a:pt x="371473" y="390525"/>
                  </a:cubicBezTo>
                  <a:cubicBezTo>
                    <a:pt x="271569" y="390415"/>
                    <a:pt x="190608" y="309454"/>
                    <a:pt x="190498" y="209550"/>
                  </a:cubicBezTo>
                  <a:close/>
                  <a:moveTo>
                    <a:pt x="22467" y="209550"/>
                  </a:moveTo>
                  <a:cubicBezTo>
                    <a:pt x="47232" y="183261"/>
                    <a:pt x="147978" y="81753"/>
                    <a:pt x="267764" y="38624"/>
                  </a:cubicBezTo>
                  <a:cubicBezTo>
                    <a:pt x="268231" y="38452"/>
                    <a:pt x="268269" y="38529"/>
                    <a:pt x="267841" y="38786"/>
                  </a:cubicBezTo>
                  <a:cubicBezTo>
                    <a:pt x="173530" y="95704"/>
                    <a:pt x="143217" y="218299"/>
                    <a:pt x="200136" y="312610"/>
                  </a:cubicBezTo>
                  <a:cubicBezTo>
                    <a:pt x="216872" y="340341"/>
                    <a:pt x="240109" y="363578"/>
                    <a:pt x="267841" y="380314"/>
                  </a:cubicBezTo>
                  <a:cubicBezTo>
                    <a:pt x="268269" y="380571"/>
                    <a:pt x="268231" y="380648"/>
                    <a:pt x="267764" y="380476"/>
                  </a:cubicBezTo>
                  <a:cubicBezTo>
                    <a:pt x="147978" y="337347"/>
                    <a:pt x="47194" y="235839"/>
                    <a:pt x="22467" y="209550"/>
                  </a:cubicBezTo>
                  <a:close/>
                  <a:moveTo>
                    <a:pt x="475181" y="380476"/>
                  </a:moveTo>
                  <a:cubicBezTo>
                    <a:pt x="474714" y="380648"/>
                    <a:pt x="474676" y="380571"/>
                    <a:pt x="475105" y="380314"/>
                  </a:cubicBezTo>
                  <a:cubicBezTo>
                    <a:pt x="569415" y="323396"/>
                    <a:pt x="599728" y="200801"/>
                    <a:pt x="542809" y="106490"/>
                  </a:cubicBezTo>
                  <a:cubicBezTo>
                    <a:pt x="526073" y="78759"/>
                    <a:pt x="502836" y="55522"/>
                    <a:pt x="475105" y="38786"/>
                  </a:cubicBezTo>
                  <a:cubicBezTo>
                    <a:pt x="474676" y="38529"/>
                    <a:pt x="474714" y="38452"/>
                    <a:pt x="475181" y="38624"/>
                  </a:cubicBezTo>
                  <a:cubicBezTo>
                    <a:pt x="594967" y="81753"/>
                    <a:pt x="695751" y="183261"/>
                    <a:pt x="720478" y="209550"/>
                  </a:cubicBezTo>
                  <a:cubicBezTo>
                    <a:pt x="695751" y="235839"/>
                    <a:pt x="594967" y="337347"/>
                    <a:pt x="475181" y="3804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68550" lIns="137150" spcFirstLastPara="1" rIns="137150" wrap="square" tIns="685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17"/>
            <p:cNvSpPr/>
            <p:nvPr/>
          </p:nvSpPr>
          <p:spPr>
            <a:xfrm>
              <a:off x="2303199" y="1121196"/>
              <a:ext cx="171450" cy="171450"/>
            </a:xfrm>
            <a:custGeom>
              <a:rect b="b" l="l" r="r" t="t"/>
              <a:pathLst>
                <a:path extrusionOk="0" h="171450" w="171450">
                  <a:moveTo>
                    <a:pt x="85725" y="0"/>
                  </a:moveTo>
                  <a:cubicBezTo>
                    <a:pt x="38380" y="0"/>
                    <a:pt x="0" y="38380"/>
                    <a:pt x="0" y="85725"/>
                  </a:cubicBezTo>
                  <a:cubicBezTo>
                    <a:pt x="0" y="133070"/>
                    <a:pt x="38380" y="171450"/>
                    <a:pt x="85725" y="171450"/>
                  </a:cubicBezTo>
                  <a:cubicBezTo>
                    <a:pt x="133070" y="171450"/>
                    <a:pt x="171450" y="133070"/>
                    <a:pt x="171450" y="85725"/>
                  </a:cubicBezTo>
                  <a:cubicBezTo>
                    <a:pt x="171392" y="38404"/>
                    <a:pt x="133046" y="58"/>
                    <a:pt x="85725" y="0"/>
                  </a:cubicBezTo>
                  <a:close/>
                  <a:moveTo>
                    <a:pt x="85725" y="152400"/>
                  </a:moveTo>
                  <a:cubicBezTo>
                    <a:pt x="48901" y="152400"/>
                    <a:pt x="19050" y="122549"/>
                    <a:pt x="19050" y="85725"/>
                  </a:cubicBezTo>
                  <a:cubicBezTo>
                    <a:pt x="19050" y="48901"/>
                    <a:pt x="48901" y="19050"/>
                    <a:pt x="85725" y="19050"/>
                  </a:cubicBezTo>
                  <a:cubicBezTo>
                    <a:pt x="122549" y="19050"/>
                    <a:pt x="152400" y="48901"/>
                    <a:pt x="152400" y="85725"/>
                  </a:cubicBezTo>
                  <a:cubicBezTo>
                    <a:pt x="152358" y="122532"/>
                    <a:pt x="122532" y="152358"/>
                    <a:pt x="85725" y="1524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68550" lIns="137150" spcFirstLastPara="1" rIns="137150" wrap="square" tIns="685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descr="Eye outline" id="195" name="Google Shape;195;p17"/>
          <p:cNvGrpSpPr/>
          <p:nvPr/>
        </p:nvGrpSpPr>
        <p:grpSpPr>
          <a:xfrm>
            <a:off x="986262" y="6071610"/>
            <a:ext cx="494206" cy="278785"/>
            <a:chOff x="2017451" y="997371"/>
            <a:chExt cx="742944" cy="419100"/>
          </a:xfrm>
        </p:grpSpPr>
        <p:sp>
          <p:nvSpPr>
            <p:cNvPr id="196" name="Google Shape;196;p17"/>
            <p:cNvSpPr/>
            <p:nvPr/>
          </p:nvSpPr>
          <p:spPr>
            <a:xfrm>
              <a:off x="2017451" y="997371"/>
              <a:ext cx="742944" cy="419100"/>
            </a:xfrm>
            <a:custGeom>
              <a:rect b="b" l="l" r="r" t="t"/>
              <a:pathLst>
                <a:path extrusionOk="0" h="419100" w="742944">
                  <a:moveTo>
                    <a:pt x="740576" y="203264"/>
                  </a:moveTo>
                  <a:cubicBezTo>
                    <a:pt x="733280" y="194958"/>
                    <a:pt x="559763" y="0"/>
                    <a:pt x="371473" y="0"/>
                  </a:cubicBezTo>
                  <a:cubicBezTo>
                    <a:pt x="183182" y="0"/>
                    <a:pt x="9665" y="194958"/>
                    <a:pt x="2369" y="203264"/>
                  </a:cubicBezTo>
                  <a:cubicBezTo>
                    <a:pt x="-790" y="206859"/>
                    <a:pt x="-790" y="212241"/>
                    <a:pt x="2369" y="215837"/>
                  </a:cubicBezTo>
                  <a:cubicBezTo>
                    <a:pt x="9665" y="224142"/>
                    <a:pt x="183182" y="419100"/>
                    <a:pt x="371473" y="419100"/>
                  </a:cubicBezTo>
                  <a:cubicBezTo>
                    <a:pt x="559763" y="419100"/>
                    <a:pt x="733280" y="224142"/>
                    <a:pt x="740576" y="215837"/>
                  </a:cubicBezTo>
                  <a:cubicBezTo>
                    <a:pt x="743734" y="212241"/>
                    <a:pt x="743734" y="206859"/>
                    <a:pt x="740576" y="203264"/>
                  </a:cubicBezTo>
                  <a:close/>
                  <a:moveTo>
                    <a:pt x="190498" y="209550"/>
                  </a:moveTo>
                  <a:cubicBezTo>
                    <a:pt x="190498" y="109600"/>
                    <a:pt x="271523" y="28575"/>
                    <a:pt x="371473" y="28575"/>
                  </a:cubicBezTo>
                  <a:cubicBezTo>
                    <a:pt x="471422" y="28575"/>
                    <a:pt x="552448" y="109600"/>
                    <a:pt x="552448" y="209550"/>
                  </a:cubicBezTo>
                  <a:cubicBezTo>
                    <a:pt x="552448" y="309500"/>
                    <a:pt x="471422" y="390525"/>
                    <a:pt x="371473" y="390525"/>
                  </a:cubicBezTo>
                  <a:cubicBezTo>
                    <a:pt x="271569" y="390415"/>
                    <a:pt x="190608" y="309454"/>
                    <a:pt x="190498" y="209550"/>
                  </a:cubicBezTo>
                  <a:close/>
                  <a:moveTo>
                    <a:pt x="22467" y="209550"/>
                  </a:moveTo>
                  <a:cubicBezTo>
                    <a:pt x="47232" y="183261"/>
                    <a:pt x="147978" y="81753"/>
                    <a:pt x="267764" y="38624"/>
                  </a:cubicBezTo>
                  <a:cubicBezTo>
                    <a:pt x="268231" y="38452"/>
                    <a:pt x="268269" y="38529"/>
                    <a:pt x="267841" y="38786"/>
                  </a:cubicBezTo>
                  <a:cubicBezTo>
                    <a:pt x="173530" y="95704"/>
                    <a:pt x="143217" y="218299"/>
                    <a:pt x="200136" y="312610"/>
                  </a:cubicBezTo>
                  <a:cubicBezTo>
                    <a:pt x="216872" y="340341"/>
                    <a:pt x="240109" y="363578"/>
                    <a:pt x="267841" y="380314"/>
                  </a:cubicBezTo>
                  <a:cubicBezTo>
                    <a:pt x="268269" y="380571"/>
                    <a:pt x="268231" y="380648"/>
                    <a:pt x="267764" y="380476"/>
                  </a:cubicBezTo>
                  <a:cubicBezTo>
                    <a:pt x="147978" y="337347"/>
                    <a:pt x="47194" y="235839"/>
                    <a:pt x="22467" y="209550"/>
                  </a:cubicBezTo>
                  <a:close/>
                  <a:moveTo>
                    <a:pt x="475181" y="380476"/>
                  </a:moveTo>
                  <a:cubicBezTo>
                    <a:pt x="474714" y="380648"/>
                    <a:pt x="474676" y="380571"/>
                    <a:pt x="475105" y="380314"/>
                  </a:cubicBezTo>
                  <a:cubicBezTo>
                    <a:pt x="569415" y="323396"/>
                    <a:pt x="599728" y="200801"/>
                    <a:pt x="542809" y="106490"/>
                  </a:cubicBezTo>
                  <a:cubicBezTo>
                    <a:pt x="526073" y="78759"/>
                    <a:pt x="502836" y="55522"/>
                    <a:pt x="475105" y="38786"/>
                  </a:cubicBezTo>
                  <a:cubicBezTo>
                    <a:pt x="474676" y="38529"/>
                    <a:pt x="474714" y="38452"/>
                    <a:pt x="475181" y="38624"/>
                  </a:cubicBezTo>
                  <a:cubicBezTo>
                    <a:pt x="594967" y="81753"/>
                    <a:pt x="695751" y="183261"/>
                    <a:pt x="720478" y="209550"/>
                  </a:cubicBezTo>
                  <a:cubicBezTo>
                    <a:pt x="695751" y="235839"/>
                    <a:pt x="594967" y="337347"/>
                    <a:pt x="475181" y="3804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68550" lIns="137150" spcFirstLastPara="1" rIns="137150" wrap="square" tIns="685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17"/>
            <p:cNvSpPr/>
            <p:nvPr/>
          </p:nvSpPr>
          <p:spPr>
            <a:xfrm>
              <a:off x="2303199" y="1121196"/>
              <a:ext cx="171450" cy="171450"/>
            </a:xfrm>
            <a:custGeom>
              <a:rect b="b" l="l" r="r" t="t"/>
              <a:pathLst>
                <a:path extrusionOk="0" h="171450" w="171450">
                  <a:moveTo>
                    <a:pt x="85725" y="0"/>
                  </a:moveTo>
                  <a:cubicBezTo>
                    <a:pt x="38380" y="0"/>
                    <a:pt x="0" y="38380"/>
                    <a:pt x="0" y="85725"/>
                  </a:cubicBezTo>
                  <a:cubicBezTo>
                    <a:pt x="0" y="133070"/>
                    <a:pt x="38380" y="171450"/>
                    <a:pt x="85725" y="171450"/>
                  </a:cubicBezTo>
                  <a:cubicBezTo>
                    <a:pt x="133070" y="171450"/>
                    <a:pt x="171450" y="133070"/>
                    <a:pt x="171450" y="85725"/>
                  </a:cubicBezTo>
                  <a:cubicBezTo>
                    <a:pt x="171392" y="38404"/>
                    <a:pt x="133046" y="58"/>
                    <a:pt x="85725" y="0"/>
                  </a:cubicBezTo>
                  <a:close/>
                  <a:moveTo>
                    <a:pt x="85725" y="152400"/>
                  </a:moveTo>
                  <a:cubicBezTo>
                    <a:pt x="48901" y="152400"/>
                    <a:pt x="19050" y="122549"/>
                    <a:pt x="19050" y="85725"/>
                  </a:cubicBezTo>
                  <a:cubicBezTo>
                    <a:pt x="19050" y="48901"/>
                    <a:pt x="48901" y="19050"/>
                    <a:pt x="85725" y="19050"/>
                  </a:cubicBezTo>
                  <a:cubicBezTo>
                    <a:pt x="122549" y="19050"/>
                    <a:pt x="152400" y="48901"/>
                    <a:pt x="152400" y="85725"/>
                  </a:cubicBezTo>
                  <a:cubicBezTo>
                    <a:pt x="152358" y="122532"/>
                    <a:pt x="122532" y="152358"/>
                    <a:pt x="85725" y="1524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68550" lIns="137150" spcFirstLastPara="1" rIns="137150" wrap="square" tIns="685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descr="Eye outline" id="198" name="Google Shape;198;p17"/>
          <p:cNvGrpSpPr/>
          <p:nvPr/>
        </p:nvGrpSpPr>
        <p:grpSpPr>
          <a:xfrm>
            <a:off x="9321496" y="8112080"/>
            <a:ext cx="494206" cy="278785"/>
            <a:chOff x="2017451" y="997371"/>
            <a:chExt cx="742944" cy="419100"/>
          </a:xfrm>
        </p:grpSpPr>
        <p:sp>
          <p:nvSpPr>
            <p:cNvPr id="199" name="Google Shape;199;p17"/>
            <p:cNvSpPr/>
            <p:nvPr/>
          </p:nvSpPr>
          <p:spPr>
            <a:xfrm>
              <a:off x="2017451" y="997371"/>
              <a:ext cx="742944" cy="419100"/>
            </a:xfrm>
            <a:custGeom>
              <a:rect b="b" l="l" r="r" t="t"/>
              <a:pathLst>
                <a:path extrusionOk="0" h="419100" w="742944">
                  <a:moveTo>
                    <a:pt x="740576" y="203264"/>
                  </a:moveTo>
                  <a:cubicBezTo>
                    <a:pt x="733280" y="194958"/>
                    <a:pt x="559763" y="0"/>
                    <a:pt x="371473" y="0"/>
                  </a:cubicBezTo>
                  <a:cubicBezTo>
                    <a:pt x="183182" y="0"/>
                    <a:pt x="9665" y="194958"/>
                    <a:pt x="2369" y="203264"/>
                  </a:cubicBezTo>
                  <a:cubicBezTo>
                    <a:pt x="-790" y="206859"/>
                    <a:pt x="-790" y="212241"/>
                    <a:pt x="2369" y="215837"/>
                  </a:cubicBezTo>
                  <a:cubicBezTo>
                    <a:pt x="9665" y="224142"/>
                    <a:pt x="183182" y="419100"/>
                    <a:pt x="371473" y="419100"/>
                  </a:cubicBezTo>
                  <a:cubicBezTo>
                    <a:pt x="559763" y="419100"/>
                    <a:pt x="733280" y="224142"/>
                    <a:pt x="740576" y="215837"/>
                  </a:cubicBezTo>
                  <a:cubicBezTo>
                    <a:pt x="743734" y="212241"/>
                    <a:pt x="743734" y="206859"/>
                    <a:pt x="740576" y="203264"/>
                  </a:cubicBezTo>
                  <a:close/>
                  <a:moveTo>
                    <a:pt x="190498" y="209550"/>
                  </a:moveTo>
                  <a:cubicBezTo>
                    <a:pt x="190498" y="109600"/>
                    <a:pt x="271523" y="28575"/>
                    <a:pt x="371473" y="28575"/>
                  </a:cubicBezTo>
                  <a:cubicBezTo>
                    <a:pt x="471422" y="28575"/>
                    <a:pt x="552448" y="109600"/>
                    <a:pt x="552448" y="209550"/>
                  </a:cubicBezTo>
                  <a:cubicBezTo>
                    <a:pt x="552448" y="309500"/>
                    <a:pt x="471422" y="390525"/>
                    <a:pt x="371473" y="390525"/>
                  </a:cubicBezTo>
                  <a:cubicBezTo>
                    <a:pt x="271569" y="390415"/>
                    <a:pt x="190608" y="309454"/>
                    <a:pt x="190498" y="209550"/>
                  </a:cubicBezTo>
                  <a:close/>
                  <a:moveTo>
                    <a:pt x="22467" y="209550"/>
                  </a:moveTo>
                  <a:cubicBezTo>
                    <a:pt x="47232" y="183261"/>
                    <a:pt x="147978" y="81753"/>
                    <a:pt x="267764" y="38624"/>
                  </a:cubicBezTo>
                  <a:cubicBezTo>
                    <a:pt x="268231" y="38452"/>
                    <a:pt x="268269" y="38529"/>
                    <a:pt x="267841" y="38786"/>
                  </a:cubicBezTo>
                  <a:cubicBezTo>
                    <a:pt x="173530" y="95704"/>
                    <a:pt x="143217" y="218299"/>
                    <a:pt x="200136" y="312610"/>
                  </a:cubicBezTo>
                  <a:cubicBezTo>
                    <a:pt x="216872" y="340341"/>
                    <a:pt x="240109" y="363578"/>
                    <a:pt x="267841" y="380314"/>
                  </a:cubicBezTo>
                  <a:cubicBezTo>
                    <a:pt x="268269" y="380571"/>
                    <a:pt x="268231" y="380648"/>
                    <a:pt x="267764" y="380476"/>
                  </a:cubicBezTo>
                  <a:cubicBezTo>
                    <a:pt x="147978" y="337347"/>
                    <a:pt x="47194" y="235839"/>
                    <a:pt x="22467" y="209550"/>
                  </a:cubicBezTo>
                  <a:close/>
                  <a:moveTo>
                    <a:pt x="475181" y="380476"/>
                  </a:moveTo>
                  <a:cubicBezTo>
                    <a:pt x="474714" y="380648"/>
                    <a:pt x="474676" y="380571"/>
                    <a:pt x="475105" y="380314"/>
                  </a:cubicBezTo>
                  <a:cubicBezTo>
                    <a:pt x="569415" y="323396"/>
                    <a:pt x="599728" y="200801"/>
                    <a:pt x="542809" y="106490"/>
                  </a:cubicBezTo>
                  <a:cubicBezTo>
                    <a:pt x="526073" y="78759"/>
                    <a:pt x="502836" y="55522"/>
                    <a:pt x="475105" y="38786"/>
                  </a:cubicBezTo>
                  <a:cubicBezTo>
                    <a:pt x="474676" y="38529"/>
                    <a:pt x="474714" y="38452"/>
                    <a:pt x="475181" y="38624"/>
                  </a:cubicBezTo>
                  <a:cubicBezTo>
                    <a:pt x="594967" y="81753"/>
                    <a:pt x="695751" y="183261"/>
                    <a:pt x="720478" y="209550"/>
                  </a:cubicBezTo>
                  <a:cubicBezTo>
                    <a:pt x="695751" y="235839"/>
                    <a:pt x="594967" y="337347"/>
                    <a:pt x="475181" y="3804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68550" lIns="137150" spcFirstLastPara="1" rIns="137150" wrap="square" tIns="685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17"/>
            <p:cNvSpPr/>
            <p:nvPr/>
          </p:nvSpPr>
          <p:spPr>
            <a:xfrm>
              <a:off x="2303199" y="1121196"/>
              <a:ext cx="171450" cy="171450"/>
            </a:xfrm>
            <a:custGeom>
              <a:rect b="b" l="l" r="r" t="t"/>
              <a:pathLst>
                <a:path extrusionOk="0" h="171450" w="171450">
                  <a:moveTo>
                    <a:pt x="85725" y="0"/>
                  </a:moveTo>
                  <a:cubicBezTo>
                    <a:pt x="38380" y="0"/>
                    <a:pt x="0" y="38380"/>
                    <a:pt x="0" y="85725"/>
                  </a:cubicBezTo>
                  <a:cubicBezTo>
                    <a:pt x="0" y="133070"/>
                    <a:pt x="38380" y="171450"/>
                    <a:pt x="85725" y="171450"/>
                  </a:cubicBezTo>
                  <a:cubicBezTo>
                    <a:pt x="133070" y="171450"/>
                    <a:pt x="171450" y="133070"/>
                    <a:pt x="171450" y="85725"/>
                  </a:cubicBezTo>
                  <a:cubicBezTo>
                    <a:pt x="171392" y="38404"/>
                    <a:pt x="133046" y="58"/>
                    <a:pt x="85725" y="0"/>
                  </a:cubicBezTo>
                  <a:close/>
                  <a:moveTo>
                    <a:pt x="85725" y="152400"/>
                  </a:moveTo>
                  <a:cubicBezTo>
                    <a:pt x="48901" y="152400"/>
                    <a:pt x="19050" y="122549"/>
                    <a:pt x="19050" y="85725"/>
                  </a:cubicBezTo>
                  <a:cubicBezTo>
                    <a:pt x="19050" y="48901"/>
                    <a:pt x="48901" y="19050"/>
                    <a:pt x="85725" y="19050"/>
                  </a:cubicBezTo>
                  <a:cubicBezTo>
                    <a:pt x="122549" y="19050"/>
                    <a:pt x="152400" y="48901"/>
                    <a:pt x="152400" y="85725"/>
                  </a:cubicBezTo>
                  <a:cubicBezTo>
                    <a:pt x="152358" y="122532"/>
                    <a:pt x="122532" y="152358"/>
                    <a:pt x="85725" y="1524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68550" lIns="137150" spcFirstLastPara="1" rIns="137150" wrap="square" tIns="685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1" name="Google Shape;201;p17"/>
          <p:cNvSpPr/>
          <p:nvPr/>
        </p:nvSpPr>
        <p:spPr>
          <a:xfrm>
            <a:off x="9323852" y="4165963"/>
            <a:ext cx="426901" cy="495748"/>
          </a:xfrm>
          <a:custGeom>
            <a:rect b="b" l="l" r="r" t="t"/>
            <a:pathLst>
              <a:path extrusionOk="0" h="748299" w="644379">
                <a:moveTo>
                  <a:pt x="574847" y="513985"/>
                </a:moveTo>
                <a:cubicBezTo>
                  <a:pt x="606280" y="451120"/>
                  <a:pt x="609137" y="380635"/>
                  <a:pt x="609137" y="318722"/>
                </a:cubicBezTo>
                <a:lnTo>
                  <a:pt x="609137" y="313960"/>
                </a:lnTo>
                <a:cubicBezTo>
                  <a:pt x="609137" y="271097"/>
                  <a:pt x="610090" y="226330"/>
                  <a:pt x="626282" y="210137"/>
                </a:cubicBezTo>
                <a:cubicBezTo>
                  <a:pt x="644380" y="190135"/>
                  <a:pt x="642475" y="160607"/>
                  <a:pt x="622472" y="142510"/>
                </a:cubicBezTo>
                <a:cubicBezTo>
                  <a:pt x="622472" y="142510"/>
                  <a:pt x="622472" y="142510"/>
                  <a:pt x="622472" y="142510"/>
                </a:cubicBezTo>
                <a:cubicBezTo>
                  <a:pt x="612947" y="133937"/>
                  <a:pt x="599612" y="129175"/>
                  <a:pt x="586277" y="130127"/>
                </a:cubicBezTo>
                <a:cubicBezTo>
                  <a:pt x="573895" y="131080"/>
                  <a:pt x="562465" y="136795"/>
                  <a:pt x="554845" y="145367"/>
                </a:cubicBezTo>
                <a:cubicBezTo>
                  <a:pt x="521507" y="180610"/>
                  <a:pt x="498647" y="242522"/>
                  <a:pt x="492932" y="306340"/>
                </a:cubicBezTo>
                <a:cubicBezTo>
                  <a:pt x="492932" y="306340"/>
                  <a:pt x="492932" y="306340"/>
                  <a:pt x="492932" y="306340"/>
                </a:cubicBezTo>
                <a:cubicBezTo>
                  <a:pt x="492932" y="306340"/>
                  <a:pt x="492932" y="306340"/>
                  <a:pt x="492932" y="306340"/>
                </a:cubicBezTo>
                <a:cubicBezTo>
                  <a:pt x="478645" y="292052"/>
                  <a:pt x="465310" y="276812"/>
                  <a:pt x="452927" y="259667"/>
                </a:cubicBezTo>
                <a:lnTo>
                  <a:pt x="445307" y="250142"/>
                </a:lnTo>
                <a:lnTo>
                  <a:pt x="372917" y="33925"/>
                </a:lnTo>
                <a:cubicBezTo>
                  <a:pt x="364345" y="8207"/>
                  <a:pt x="335770" y="-6080"/>
                  <a:pt x="310052" y="2492"/>
                </a:cubicBezTo>
                <a:cubicBezTo>
                  <a:pt x="295765" y="7255"/>
                  <a:pt x="284335" y="17732"/>
                  <a:pt x="279572" y="32020"/>
                </a:cubicBezTo>
                <a:cubicBezTo>
                  <a:pt x="275762" y="43450"/>
                  <a:pt x="274810" y="55832"/>
                  <a:pt x="279572" y="68215"/>
                </a:cubicBezTo>
                <a:lnTo>
                  <a:pt x="330055" y="219662"/>
                </a:lnTo>
                <a:cubicBezTo>
                  <a:pt x="330055" y="219662"/>
                  <a:pt x="330055" y="219662"/>
                  <a:pt x="330055" y="219662"/>
                </a:cubicBezTo>
                <a:cubicBezTo>
                  <a:pt x="330055" y="219662"/>
                  <a:pt x="330055" y="219662"/>
                  <a:pt x="330055" y="219662"/>
                </a:cubicBezTo>
                <a:lnTo>
                  <a:pt x="227185" y="59642"/>
                </a:lnTo>
                <a:cubicBezTo>
                  <a:pt x="221470" y="50117"/>
                  <a:pt x="211945" y="42497"/>
                  <a:pt x="201467" y="37735"/>
                </a:cubicBezTo>
                <a:cubicBezTo>
                  <a:pt x="175750" y="28210"/>
                  <a:pt x="147175" y="41545"/>
                  <a:pt x="137650" y="68215"/>
                </a:cubicBezTo>
                <a:cubicBezTo>
                  <a:pt x="136697" y="72025"/>
                  <a:pt x="135745" y="75835"/>
                  <a:pt x="134792" y="78692"/>
                </a:cubicBezTo>
                <a:cubicBezTo>
                  <a:pt x="133840" y="91075"/>
                  <a:pt x="136697" y="103457"/>
                  <a:pt x="143365" y="112982"/>
                </a:cubicBezTo>
                <a:lnTo>
                  <a:pt x="238615" y="261572"/>
                </a:lnTo>
                <a:cubicBezTo>
                  <a:pt x="238615" y="261572"/>
                  <a:pt x="238615" y="261572"/>
                  <a:pt x="238615" y="261572"/>
                </a:cubicBezTo>
                <a:cubicBezTo>
                  <a:pt x="238615" y="261572"/>
                  <a:pt x="238615" y="261572"/>
                  <a:pt x="238615" y="261572"/>
                </a:cubicBezTo>
                <a:lnTo>
                  <a:pt x="119552" y="153940"/>
                </a:lnTo>
                <a:cubicBezTo>
                  <a:pt x="99550" y="134890"/>
                  <a:pt x="68117" y="135842"/>
                  <a:pt x="49067" y="156797"/>
                </a:cubicBezTo>
                <a:cubicBezTo>
                  <a:pt x="30017" y="177752"/>
                  <a:pt x="30970" y="208232"/>
                  <a:pt x="51925" y="227282"/>
                </a:cubicBezTo>
                <a:cubicBezTo>
                  <a:pt x="51925" y="227282"/>
                  <a:pt x="52877" y="227282"/>
                  <a:pt x="52877" y="228235"/>
                </a:cubicBezTo>
                <a:lnTo>
                  <a:pt x="188132" y="353012"/>
                </a:lnTo>
                <a:cubicBezTo>
                  <a:pt x="188132" y="353012"/>
                  <a:pt x="188132" y="353012"/>
                  <a:pt x="188132" y="353012"/>
                </a:cubicBezTo>
                <a:lnTo>
                  <a:pt x="73832" y="295862"/>
                </a:lnTo>
                <a:cubicBezTo>
                  <a:pt x="63355" y="290147"/>
                  <a:pt x="50020" y="288242"/>
                  <a:pt x="38590" y="291100"/>
                </a:cubicBezTo>
                <a:cubicBezTo>
                  <a:pt x="11920" y="297767"/>
                  <a:pt x="-5225" y="324437"/>
                  <a:pt x="1442" y="351107"/>
                </a:cubicBezTo>
                <a:cubicBezTo>
                  <a:pt x="2395" y="354917"/>
                  <a:pt x="3347" y="357775"/>
                  <a:pt x="5252" y="361585"/>
                </a:cubicBezTo>
                <a:cubicBezTo>
                  <a:pt x="10967" y="372062"/>
                  <a:pt x="19540" y="380635"/>
                  <a:pt x="30017" y="385397"/>
                </a:cubicBezTo>
                <a:lnTo>
                  <a:pt x="169082" y="454930"/>
                </a:lnTo>
                <a:lnTo>
                  <a:pt x="174797" y="464455"/>
                </a:lnTo>
                <a:cubicBezTo>
                  <a:pt x="249092" y="573992"/>
                  <a:pt x="314815" y="628285"/>
                  <a:pt x="370060" y="628285"/>
                </a:cubicBezTo>
                <a:lnTo>
                  <a:pt x="446260" y="748300"/>
                </a:lnTo>
                <a:lnTo>
                  <a:pt x="462452" y="737822"/>
                </a:lnTo>
                <a:lnTo>
                  <a:pt x="383395" y="613045"/>
                </a:lnTo>
                <a:cubicBezTo>
                  <a:pt x="381490" y="610187"/>
                  <a:pt x="377680" y="608282"/>
                  <a:pt x="374822" y="608282"/>
                </a:cubicBezTo>
                <a:cubicBezTo>
                  <a:pt x="341485" y="611140"/>
                  <a:pt x="282430" y="586375"/>
                  <a:pt x="190990" y="453025"/>
                </a:cubicBezTo>
                <a:lnTo>
                  <a:pt x="183370" y="441595"/>
                </a:lnTo>
                <a:cubicBezTo>
                  <a:pt x="182417" y="439690"/>
                  <a:pt x="181465" y="438737"/>
                  <a:pt x="179560" y="437785"/>
                </a:cubicBezTo>
                <a:lnTo>
                  <a:pt x="37637" y="366347"/>
                </a:lnTo>
                <a:cubicBezTo>
                  <a:pt x="31922" y="363490"/>
                  <a:pt x="27160" y="358727"/>
                  <a:pt x="23350" y="353012"/>
                </a:cubicBezTo>
                <a:cubicBezTo>
                  <a:pt x="14777" y="337772"/>
                  <a:pt x="20492" y="318722"/>
                  <a:pt x="35732" y="311102"/>
                </a:cubicBezTo>
                <a:cubicBezTo>
                  <a:pt x="39542" y="309197"/>
                  <a:pt x="42400" y="308245"/>
                  <a:pt x="46210" y="307292"/>
                </a:cubicBezTo>
                <a:cubicBezTo>
                  <a:pt x="52877" y="306340"/>
                  <a:pt x="59545" y="307292"/>
                  <a:pt x="65260" y="311102"/>
                </a:cubicBezTo>
                <a:lnTo>
                  <a:pt x="240520" y="400637"/>
                </a:lnTo>
                <a:cubicBezTo>
                  <a:pt x="245282" y="402542"/>
                  <a:pt x="250997" y="400637"/>
                  <a:pt x="252902" y="396827"/>
                </a:cubicBezTo>
                <a:cubicBezTo>
                  <a:pt x="254807" y="393017"/>
                  <a:pt x="253855" y="388255"/>
                  <a:pt x="250997" y="385397"/>
                </a:cubicBezTo>
                <a:lnTo>
                  <a:pt x="64307" y="213947"/>
                </a:lnTo>
                <a:cubicBezTo>
                  <a:pt x="51925" y="202517"/>
                  <a:pt x="50972" y="182515"/>
                  <a:pt x="62402" y="170132"/>
                </a:cubicBezTo>
                <a:cubicBezTo>
                  <a:pt x="69070" y="162512"/>
                  <a:pt x="79547" y="158702"/>
                  <a:pt x="90025" y="160607"/>
                </a:cubicBezTo>
                <a:cubicBezTo>
                  <a:pt x="96692" y="161560"/>
                  <a:pt x="102407" y="164417"/>
                  <a:pt x="107170" y="169180"/>
                </a:cubicBezTo>
                <a:lnTo>
                  <a:pt x="279572" y="327295"/>
                </a:lnTo>
                <a:cubicBezTo>
                  <a:pt x="283382" y="331105"/>
                  <a:pt x="289097" y="330152"/>
                  <a:pt x="292907" y="326342"/>
                </a:cubicBezTo>
                <a:cubicBezTo>
                  <a:pt x="295765" y="323485"/>
                  <a:pt x="296717" y="318722"/>
                  <a:pt x="293860" y="314912"/>
                </a:cubicBezTo>
                <a:lnTo>
                  <a:pt x="157652" y="101552"/>
                </a:lnTo>
                <a:cubicBezTo>
                  <a:pt x="148127" y="87265"/>
                  <a:pt x="152890" y="68215"/>
                  <a:pt x="167177" y="58690"/>
                </a:cubicBezTo>
                <a:cubicBezTo>
                  <a:pt x="181465" y="49165"/>
                  <a:pt x="200515" y="53927"/>
                  <a:pt x="210040" y="68215"/>
                </a:cubicBezTo>
                <a:lnTo>
                  <a:pt x="355772" y="294910"/>
                </a:lnTo>
                <a:cubicBezTo>
                  <a:pt x="358630" y="299672"/>
                  <a:pt x="364345" y="300625"/>
                  <a:pt x="369107" y="297767"/>
                </a:cubicBezTo>
                <a:cubicBezTo>
                  <a:pt x="372917" y="295862"/>
                  <a:pt x="374822" y="291100"/>
                  <a:pt x="372917" y="286337"/>
                </a:cubicBezTo>
                <a:lnTo>
                  <a:pt x="297670" y="60595"/>
                </a:lnTo>
                <a:cubicBezTo>
                  <a:pt x="295765" y="54880"/>
                  <a:pt x="294812" y="47260"/>
                  <a:pt x="296717" y="41545"/>
                </a:cubicBezTo>
                <a:cubicBezTo>
                  <a:pt x="301480" y="25352"/>
                  <a:pt x="318625" y="15827"/>
                  <a:pt x="334817" y="20590"/>
                </a:cubicBezTo>
                <a:cubicBezTo>
                  <a:pt x="338627" y="21542"/>
                  <a:pt x="342437" y="23447"/>
                  <a:pt x="345295" y="25352"/>
                </a:cubicBezTo>
                <a:cubicBezTo>
                  <a:pt x="350057" y="29162"/>
                  <a:pt x="353867" y="34877"/>
                  <a:pt x="356725" y="41545"/>
                </a:cubicBezTo>
                <a:lnTo>
                  <a:pt x="428162" y="257762"/>
                </a:lnTo>
                <a:lnTo>
                  <a:pt x="430067" y="260620"/>
                </a:lnTo>
                <a:lnTo>
                  <a:pt x="438640" y="271097"/>
                </a:lnTo>
                <a:cubicBezTo>
                  <a:pt x="455785" y="293957"/>
                  <a:pt x="474835" y="314912"/>
                  <a:pt x="495790" y="334915"/>
                </a:cubicBezTo>
                <a:cubicBezTo>
                  <a:pt x="499600" y="338725"/>
                  <a:pt x="505315" y="338725"/>
                  <a:pt x="509125" y="334915"/>
                </a:cubicBezTo>
                <a:cubicBezTo>
                  <a:pt x="511030" y="333010"/>
                  <a:pt x="511982" y="331105"/>
                  <a:pt x="511982" y="328247"/>
                </a:cubicBezTo>
                <a:cubicBezTo>
                  <a:pt x="512935" y="262525"/>
                  <a:pt x="535795" y="193945"/>
                  <a:pt x="569132" y="157750"/>
                </a:cubicBezTo>
                <a:cubicBezTo>
                  <a:pt x="573895" y="152035"/>
                  <a:pt x="580562" y="149177"/>
                  <a:pt x="587230" y="148225"/>
                </a:cubicBezTo>
                <a:cubicBezTo>
                  <a:pt x="595802" y="148225"/>
                  <a:pt x="603422" y="150130"/>
                  <a:pt x="609137" y="155845"/>
                </a:cubicBezTo>
                <a:cubicBezTo>
                  <a:pt x="620567" y="166322"/>
                  <a:pt x="622472" y="184420"/>
                  <a:pt x="611995" y="196802"/>
                </a:cubicBezTo>
                <a:cubicBezTo>
                  <a:pt x="591040" y="218710"/>
                  <a:pt x="590087" y="262525"/>
                  <a:pt x="590087" y="313960"/>
                </a:cubicBezTo>
                <a:lnTo>
                  <a:pt x="590087" y="318722"/>
                </a:lnTo>
                <a:cubicBezTo>
                  <a:pt x="590087" y="379682"/>
                  <a:pt x="587230" y="450167"/>
                  <a:pt x="555797" y="510175"/>
                </a:cubicBezTo>
                <a:cubicBezTo>
                  <a:pt x="553892" y="513032"/>
                  <a:pt x="553892" y="516842"/>
                  <a:pt x="555797" y="519700"/>
                </a:cubicBezTo>
                <a:lnTo>
                  <a:pt x="628187" y="634000"/>
                </a:lnTo>
                <a:lnTo>
                  <a:pt x="644380" y="623522"/>
                </a:lnTo>
                <a:lnTo>
                  <a:pt x="574847" y="513985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68550" lIns="137150" spcFirstLastPara="1" rIns="137150" wrap="square" tIns="685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17"/>
          <p:cNvSpPr/>
          <p:nvPr/>
        </p:nvSpPr>
        <p:spPr>
          <a:xfrm>
            <a:off x="5115341" y="6041391"/>
            <a:ext cx="426901" cy="495748"/>
          </a:xfrm>
          <a:custGeom>
            <a:rect b="b" l="l" r="r" t="t"/>
            <a:pathLst>
              <a:path extrusionOk="0" h="748299" w="644379">
                <a:moveTo>
                  <a:pt x="574847" y="513985"/>
                </a:moveTo>
                <a:cubicBezTo>
                  <a:pt x="606280" y="451120"/>
                  <a:pt x="609137" y="380635"/>
                  <a:pt x="609137" y="318722"/>
                </a:cubicBezTo>
                <a:lnTo>
                  <a:pt x="609137" y="313960"/>
                </a:lnTo>
                <a:cubicBezTo>
                  <a:pt x="609137" y="271097"/>
                  <a:pt x="610090" y="226330"/>
                  <a:pt x="626282" y="210137"/>
                </a:cubicBezTo>
                <a:cubicBezTo>
                  <a:pt x="644380" y="190135"/>
                  <a:pt x="642475" y="160607"/>
                  <a:pt x="622472" y="142510"/>
                </a:cubicBezTo>
                <a:cubicBezTo>
                  <a:pt x="622472" y="142510"/>
                  <a:pt x="622472" y="142510"/>
                  <a:pt x="622472" y="142510"/>
                </a:cubicBezTo>
                <a:cubicBezTo>
                  <a:pt x="612947" y="133937"/>
                  <a:pt x="599612" y="129175"/>
                  <a:pt x="586277" y="130127"/>
                </a:cubicBezTo>
                <a:cubicBezTo>
                  <a:pt x="573895" y="131080"/>
                  <a:pt x="562465" y="136795"/>
                  <a:pt x="554845" y="145367"/>
                </a:cubicBezTo>
                <a:cubicBezTo>
                  <a:pt x="521507" y="180610"/>
                  <a:pt x="498647" y="242522"/>
                  <a:pt x="492932" y="306340"/>
                </a:cubicBezTo>
                <a:cubicBezTo>
                  <a:pt x="492932" y="306340"/>
                  <a:pt x="492932" y="306340"/>
                  <a:pt x="492932" y="306340"/>
                </a:cubicBezTo>
                <a:cubicBezTo>
                  <a:pt x="492932" y="306340"/>
                  <a:pt x="492932" y="306340"/>
                  <a:pt x="492932" y="306340"/>
                </a:cubicBezTo>
                <a:cubicBezTo>
                  <a:pt x="478645" y="292052"/>
                  <a:pt x="465310" y="276812"/>
                  <a:pt x="452927" y="259667"/>
                </a:cubicBezTo>
                <a:lnTo>
                  <a:pt x="445307" y="250142"/>
                </a:lnTo>
                <a:lnTo>
                  <a:pt x="372917" y="33925"/>
                </a:lnTo>
                <a:cubicBezTo>
                  <a:pt x="364345" y="8207"/>
                  <a:pt x="335770" y="-6080"/>
                  <a:pt x="310052" y="2492"/>
                </a:cubicBezTo>
                <a:cubicBezTo>
                  <a:pt x="295765" y="7255"/>
                  <a:pt x="284335" y="17732"/>
                  <a:pt x="279572" y="32020"/>
                </a:cubicBezTo>
                <a:cubicBezTo>
                  <a:pt x="275762" y="43450"/>
                  <a:pt x="274810" y="55832"/>
                  <a:pt x="279572" y="68215"/>
                </a:cubicBezTo>
                <a:lnTo>
                  <a:pt x="330055" y="219662"/>
                </a:lnTo>
                <a:cubicBezTo>
                  <a:pt x="330055" y="219662"/>
                  <a:pt x="330055" y="219662"/>
                  <a:pt x="330055" y="219662"/>
                </a:cubicBezTo>
                <a:cubicBezTo>
                  <a:pt x="330055" y="219662"/>
                  <a:pt x="330055" y="219662"/>
                  <a:pt x="330055" y="219662"/>
                </a:cubicBezTo>
                <a:lnTo>
                  <a:pt x="227185" y="59642"/>
                </a:lnTo>
                <a:cubicBezTo>
                  <a:pt x="221470" y="50117"/>
                  <a:pt x="211945" y="42497"/>
                  <a:pt x="201467" y="37735"/>
                </a:cubicBezTo>
                <a:cubicBezTo>
                  <a:pt x="175750" y="28210"/>
                  <a:pt x="147175" y="41545"/>
                  <a:pt x="137650" y="68215"/>
                </a:cubicBezTo>
                <a:cubicBezTo>
                  <a:pt x="136697" y="72025"/>
                  <a:pt x="135745" y="75835"/>
                  <a:pt x="134792" y="78692"/>
                </a:cubicBezTo>
                <a:cubicBezTo>
                  <a:pt x="133840" y="91075"/>
                  <a:pt x="136697" y="103457"/>
                  <a:pt x="143365" y="112982"/>
                </a:cubicBezTo>
                <a:lnTo>
                  <a:pt x="238615" y="261572"/>
                </a:lnTo>
                <a:cubicBezTo>
                  <a:pt x="238615" y="261572"/>
                  <a:pt x="238615" y="261572"/>
                  <a:pt x="238615" y="261572"/>
                </a:cubicBezTo>
                <a:cubicBezTo>
                  <a:pt x="238615" y="261572"/>
                  <a:pt x="238615" y="261572"/>
                  <a:pt x="238615" y="261572"/>
                </a:cubicBezTo>
                <a:lnTo>
                  <a:pt x="119552" y="153940"/>
                </a:lnTo>
                <a:cubicBezTo>
                  <a:pt x="99550" y="134890"/>
                  <a:pt x="68117" y="135842"/>
                  <a:pt x="49067" y="156797"/>
                </a:cubicBezTo>
                <a:cubicBezTo>
                  <a:pt x="30017" y="177752"/>
                  <a:pt x="30970" y="208232"/>
                  <a:pt x="51925" y="227282"/>
                </a:cubicBezTo>
                <a:cubicBezTo>
                  <a:pt x="51925" y="227282"/>
                  <a:pt x="52877" y="227282"/>
                  <a:pt x="52877" y="228235"/>
                </a:cubicBezTo>
                <a:lnTo>
                  <a:pt x="188132" y="353012"/>
                </a:lnTo>
                <a:cubicBezTo>
                  <a:pt x="188132" y="353012"/>
                  <a:pt x="188132" y="353012"/>
                  <a:pt x="188132" y="353012"/>
                </a:cubicBezTo>
                <a:lnTo>
                  <a:pt x="73832" y="295862"/>
                </a:lnTo>
                <a:cubicBezTo>
                  <a:pt x="63355" y="290147"/>
                  <a:pt x="50020" y="288242"/>
                  <a:pt x="38590" y="291100"/>
                </a:cubicBezTo>
                <a:cubicBezTo>
                  <a:pt x="11920" y="297767"/>
                  <a:pt x="-5225" y="324437"/>
                  <a:pt x="1442" y="351107"/>
                </a:cubicBezTo>
                <a:cubicBezTo>
                  <a:pt x="2395" y="354917"/>
                  <a:pt x="3347" y="357775"/>
                  <a:pt x="5252" y="361585"/>
                </a:cubicBezTo>
                <a:cubicBezTo>
                  <a:pt x="10967" y="372062"/>
                  <a:pt x="19540" y="380635"/>
                  <a:pt x="30017" y="385397"/>
                </a:cubicBezTo>
                <a:lnTo>
                  <a:pt x="169082" y="454930"/>
                </a:lnTo>
                <a:lnTo>
                  <a:pt x="174797" y="464455"/>
                </a:lnTo>
                <a:cubicBezTo>
                  <a:pt x="249092" y="573992"/>
                  <a:pt x="314815" y="628285"/>
                  <a:pt x="370060" y="628285"/>
                </a:cubicBezTo>
                <a:lnTo>
                  <a:pt x="446260" y="748300"/>
                </a:lnTo>
                <a:lnTo>
                  <a:pt x="462452" y="737822"/>
                </a:lnTo>
                <a:lnTo>
                  <a:pt x="383395" y="613045"/>
                </a:lnTo>
                <a:cubicBezTo>
                  <a:pt x="381490" y="610187"/>
                  <a:pt x="377680" y="608282"/>
                  <a:pt x="374822" y="608282"/>
                </a:cubicBezTo>
                <a:cubicBezTo>
                  <a:pt x="341485" y="611140"/>
                  <a:pt x="282430" y="586375"/>
                  <a:pt x="190990" y="453025"/>
                </a:cubicBezTo>
                <a:lnTo>
                  <a:pt x="183370" y="441595"/>
                </a:lnTo>
                <a:cubicBezTo>
                  <a:pt x="182417" y="439690"/>
                  <a:pt x="181465" y="438737"/>
                  <a:pt x="179560" y="437785"/>
                </a:cubicBezTo>
                <a:lnTo>
                  <a:pt x="37637" y="366347"/>
                </a:lnTo>
                <a:cubicBezTo>
                  <a:pt x="31922" y="363490"/>
                  <a:pt x="27160" y="358727"/>
                  <a:pt x="23350" y="353012"/>
                </a:cubicBezTo>
                <a:cubicBezTo>
                  <a:pt x="14777" y="337772"/>
                  <a:pt x="20492" y="318722"/>
                  <a:pt x="35732" y="311102"/>
                </a:cubicBezTo>
                <a:cubicBezTo>
                  <a:pt x="39542" y="309197"/>
                  <a:pt x="42400" y="308245"/>
                  <a:pt x="46210" y="307292"/>
                </a:cubicBezTo>
                <a:cubicBezTo>
                  <a:pt x="52877" y="306340"/>
                  <a:pt x="59545" y="307292"/>
                  <a:pt x="65260" y="311102"/>
                </a:cubicBezTo>
                <a:lnTo>
                  <a:pt x="240520" y="400637"/>
                </a:lnTo>
                <a:cubicBezTo>
                  <a:pt x="245282" y="402542"/>
                  <a:pt x="250997" y="400637"/>
                  <a:pt x="252902" y="396827"/>
                </a:cubicBezTo>
                <a:cubicBezTo>
                  <a:pt x="254807" y="393017"/>
                  <a:pt x="253855" y="388255"/>
                  <a:pt x="250997" y="385397"/>
                </a:cubicBezTo>
                <a:lnTo>
                  <a:pt x="64307" y="213947"/>
                </a:lnTo>
                <a:cubicBezTo>
                  <a:pt x="51925" y="202517"/>
                  <a:pt x="50972" y="182515"/>
                  <a:pt x="62402" y="170132"/>
                </a:cubicBezTo>
                <a:cubicBezTo>
                  <a:pt x="69070" y="162512"/>
                  <a:pt x="79547" y="158702"/>
                  <a:pt x="90025" y="160607"/>
                </a:cubicBezTo>
                <a:cubicBezTo>
                  <a:pt x="96692" y="161560"/>
                  <a:pt x="102407" y="164417"/>
                  <a:pt x="107170" y="169180"/>
                </a:cubicBezTo>
                <a:lnTo>
                  <a:pt x="279572" y="327295"/>
                </a:lnTo>
                <a:cubicBezTo>
                  <a:pt x="283382" y="331105"/>
                  <a:pt x="289097" y="330152"/>
                  <a:pt x="292907" y="326342"/>
                </a:cubicBezTo>
                <a:cubicBezTo>
                  <a:pt x="295765" y="323485"/>
                  <a:pt x="296717" y="318722"/>
                  <a:pt x="293860" y="314912"/>
                </a:cubicBezTo>
                <a:lnTo>
                  <a:pt x="157652" y="101552"/>
                </a:lnTo>
                <a:cubicBezTo>
                  <a:pt x="148127" y="87265"/>
                  <a:pt x="152890" y="68215"/>
                  <a:pt x="167177" y="58690"/>
                </a:cubicBezTo>
                <a:cubicBezTo>
                  <a:pt x="181465" y="49165"/>
                  <a:pt x="200515" y="53927"/>
                  <a:pt x="210040" y="68215"/>
                </a:cubicBezTo>
                <a:lnTo>
                  <a:pt x="355772" y="294910"/>
                </a:lnTo>
                <a:cubicBezTo>
                  <a:pt x="358630" y="299672"/>
                  <a:pt x="364345" y="300625"/>
                  <a:pt x="369107" y="297767"/>
                </a:cubicBezTo>
                <a:cubicBezTo>
                  <a:pt x="372917" y="295862"/>
                  <a:pt x="374822" y="291100"/>
                  <a:pt x="372917" y="286337"/>
                </a:cubicBezTo>
                <a:lnTo>
                  <a:pt x="297670" y="60595"/>
                </a:lnTo>
                <a:cubicBezTo>
                  <a:pt x="295765" y="54880"/>
                  <a:pt x="294812" y="47260"/>
                  <a:pt x="296717" y="41545"/>
                </a:cubicBezTo>
                <a:cubicBezTo>
                  <a:pt x="301480" y="25352"/>
                  <a:pt x="318625" y="15827"/>
                  <a:pt x="334817" y="20590"/>
                </a:cubicBezTo>
                <a:cubicBezTo>
                  <a:pt x="338627" y="21542"/>
                  <a:pt x="342437" y="23447"/>
                  <a:pt x="345295" y="25352"/>
                </a:cubicBezTo>
                <a:cubicBezTo>
                  <a:pt x="350057" y="29162"/>
                  <a:pt x="353867" y="34877"/>
                  <a:pt x="356725" y="41545"/>
                </a:cubicBezTo>
                <a:lnTo>
                  <a:pt x="428162" y="257762"/>
                </a:lnTo>
                <a:lnTo>
                  <a:pt x="430067" y="260620"/>
                </a:lnTo>
                <a:lnTo>
                  <a:pt x="438640" y="271097"/>
                </a:lnTo>
                <a:cubicBezTo>
                  <a:pt x="455785" y="293957"/>
                  <a:pt x="474835" y="314912"/>
                  <a:pt x="495790" y="334915"/>
                </a:cubicBezTo>
                <a:cubicBezTo>
                  <a:pt x="499600" y="338725"/>
                  <a:pt x="505315" y="338725"/>
                  <a:pt x="509125" y="334915"/>
                </a:cubicBezTo>
                <a:cubicBezTo>
                  <a:pt x="511030" y="333010"/>
                  <a:pt x="511982" y="331105"/>
                  <a:pt x="511982" y="328247"/>
                </a:cubicBezTo>
                <a:cubicBezTo>
                  <a:pt x="512935" y="262525"/>
                  <a:pt x="535795" y="193945"/>
                  <a:pt x="569132" y="157750"/>
                </a:cubicBezTo>
                <a:cubicBezTo>
                  <a:pt x="573895" y="152035"/>
                  <a:pt x="580562" y="149177"/>
                  <a:pt x="587230" y="148225"/>
                </a:cubicBezTo>
                <a:cubicBezTo>
                  <a:pt x="595802" y="148225"/>
                  <a:pt x="603422" y="150130"/>
                  <a:pt x="609137" y="155845"/>
                </a:cubicBezTo>
                <a:cubicBezTo>
                  <a:pt x="620567" y="166322"/>
                  <a:pt x="622472" y="184420"/>
                  <a:pt x="611995" y="196802"/>
                </a:cubicBezTo>
                <a:cubicBezTo>
                  <a:pt x="591040" y="218710"/>
                  <a:pt x="590087" y="262525"/>
                  <a:pt x="590087" y="313960"/>
                </a:cubicBezTo>
                <a:lnTo>
                  <a:pt x="590087" y="318722"/>
                </a:lnTo>
                <a:cubicBezTo>
                  <a:pt x="590087" y="379682"/>
                  <a:pt x="587230" y="450167"/>
                  <a:pt x="555797" y="510175"/>
                </a:cubicBezTo>
                <a:cubicBezTo>
                  <a:pt x="553892" y="513032"/>
                  <a:pt x="553892" y="516842"/>
                  <a:pt x="555797" y="519700"/>
                </a:cubicBezTo>
                <a:lnTo>
                  <a:pt x="628187" y="634000"/>
                </a:lnTo>
                <a:lnTo>
                  <a:pt x="644380" y="623522"/>
                </a:lnTo>
                <a:lnTo>
                  <a:pt x="574847" y="513985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68550" lIns="137150" spcFirstLastPara="1" rIns="137150" wrap="square" tIns="685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17"/>
          <p:cNvSpPr/>
          <p:nvPr/>
        </p:nvSpPr>
        <p:spPr>
          <a:xfrm>
            <a:off x="13477104" y="8109542"/>
            <a:ext cx="426901" cy="495748"/>
          </a:xfrm>
          <a:custGeom>
            <a:rect b="b" l="l" r="r" t="t"/>
            <a:pathLst>
              <a:path extrusionOk="0" h="748299" w="644379">
                <a:moveTo>
                  <a:pt x="574847" y="513985"/>
                </a:moveTo>
                <a:cubicBezTo>
                  <a:pt x="606280" y="451120"/>
                  <a:pt x="609137" y="380635"/>
                  <a:pt x="609137" y="318722"/>
                </a:cubicBezTo>
                <a:lnTo>
                  <a:pt x="609137" y="313960"/>
                </a:lnTo>
                <a:cubicBezTo>
                  <a:pt x="609137" y="271097"/>
                  <a:pt x="610090" y="226330"/>
                  <a:pt x="626282" y="210137"/>
                </a:cubicBezTo>
                <a:cubicBezTo>
                  <a:pt x="644380" y="190135"/>
                  <a:pt x="642475" y="160607"/>
                  <a:pt x="622472" y="142510"/>
                </a:cubicBezTo>
                <a:cubicBezTo>
                  <a:pt x="622472" y="142510"/>
                  <a:pt x="622472" y="142510"/>
                  <a:pt x="622472" y="142510"/>
                </a:cubicBezTo>
                <a:cubicBezTo>
                  <a:pt x="612947" y="133937"/>
                  <a:pt x="599612" y="129175"/>
                  <a:pt x="586277" y="130127"/>
                </a:cubicBezTo>
                <a:cubicBezTo>
                  <a:pt x="573895" y="131080"/>
                  <a:pt x="562465" y="136795"/>
                  <a:pt x="554845" y="145367"/>
                </a:cubicBezTo>
                <a:cubicBezTo>
                  <a:pt x="521507" y="180610"/>
                  <a:pt x="498647" y="242522"/>
                  <a:pt x="492932" y="306340"/>
                </a:cubicBezTo>
                <a:cubicBezTo>
                  <a:pt x="492932" y="306340"/>
                  <a:pt x="492932" y="306340"/>
                  <a:pt x="492932" y="306340"/>
                </a:cubicBezTo>
                <a:cubicBezTo>
                  <a:pt x="492932" y="306340"/>
                  <a:pt x="492932" y="306340"/>
                  <a:pt x="492932" y="306340"/>
                </a:cubicBezTo>
                <a:cubicBezTo>
                  <a:pt x="478645" y="292052"/>
                  <a:pt x="465310" y="276812"/>
                  <a:pt x="452927" y="259667"/>
                </a:cubicBezTo>
                <a:lnTo>
                  <a:pt x="445307" y="250142"/>
                </a:lnTo>
                <a:lnTo>
                  <a:pt x="372917" y="33925"/>
                </a:lnTo>
                <a:cubicBezTo>
                  <a:pt x="364345" y="8207"/>
                  <a:pt x="335770" y="-6080"/>
                  <a:pt x="310052" y="2492"/>
                </a:cubicBezTo>
                <a:cubicBezTo>
                  <a:pt x="295765" y="7255"/>
                  <a:pt x="284335" y="17732"/>
                  <a:pt x="279572" y="32020"/>
                </a:cubicBezTo>
                <a:cubicBezTo>
                  <a:pt x="275762" y="43450"/>
                  <a:pt x="274810" y="55832"/>
                  <a:pt x="279572" y="68215"/>
                </a:cubicBezTo>
                <a:lnTo>
                  <a:pt x="330055" y="219662"/>
                </a:lnTo>
                <a:cubicBezTo>
                  <a:pt x="330055" y="219662"/>
                  <a:pt x="330055" y="219662"/>
                  <a:pt x="330055" y="219662"/>
                </a:cubicBezTo>
                <a:cubicBezTo>
                  <a:pt x="330055" y="219662"/>
                  <a:pt x="330055" y="219662"/>
                  <a:pt x="330055" y="219662"/>
                </a:cubicBezTo>
                <a:lnTo>
                  <a:pt x="227185" y="59642"/>
                </a:lnTo>
                <a:cubicBezTo>
                  <a:pt x="221470" y="50117"/>
                  <a:pt x="211945" y="42497"/>
                  <a:pt x="201467" y="37735"/>
                </a:cubicBezTo>
                <a:cubicBezTo>
                  <a:pt x="175750" y="28210"/>
                  <a:pt x="147175" y="41545"/>
                  <a:pt x="137650" y="68215"/>
                </a:cubicBezTo>
                <a:cubicBezTo>
                  <a:pt x="136697" y="72025"/>
                  <a:pt x="135745" y="75835"/>
                  <a:pt x="134792" y="78692"/>
                </a:cubicBezTo>
                <a:cubicBezTo>
                  <a:pt x="133840" y="91075"/>
                  <a:pt x="136697" y="103457"/>
                  <a:pt x="143365" y="112982"/>
                </a:cubicBezTo>
                <a:lnTo>
                  <a:pt x="238615" y="261572"/>
                </a:lnTo>
                <a:cubicBezTo>
                  <a:pt x="238615" y="261572"/>
                  <a:pt x="238615" y="261572"/>
                  <a:pt x="238615" y="261572"/>
                </a:cubicBezTo>
                <a:cubicBezTo>
                  <a:pt x="238615" y="261572"/>
                  <a:pt x="238615" y="261572"/>
                  <a:pt x="238615" y="261572"/>
                </a:cubicBezTo>
                <a:lnTo>
                  <a:pt x="119552" y="153940"/>
                </a:lnTo>
                <a:cubicBezTo>
                  <a:pt x="99550" y="134890"/>
                  <a:pt x="68117" y="135842"/>
                  <a:pt x="49067" y="156797"/>
                </a:cubicBezTo>
                <a:cubicBezTo>
                  <a:pt x="30017" y="177752"/>
                  <a:pt x="30970" y="208232"/>
                  <a:pt x="51925" y="227282"/>
                </a:cubicBezTo>
                <a:cubicBezTo>
                  <a:pt x="51925" y="227282"/>
                  <a:pt x="52877" y="227282"/>
                  <a:pt x="52877" y="228235"/>
                </a:cubicBezTo>
                <a:lnTo>
                  <a:pt x="188132" y="353012"/>
                </a:lnTo>
                <a:cubicBezTo>
                  <a:pt x="188132" y="353012"/>
                  <a:pt x="188132" y="353012"/>
                  <a:pt x="188132" y="353012"/>
                </a:cubicBezTo>
                <a:lnTo>
                  <a:pt x="73832" y="295862"/>
                </a:lnTo>
                <a:cubicBezTo>
                  <a:pt x="63355" y="290147"/>
                  <a:pt x="50020" y="288242"/>
                  <a:pt x="38590" y="291100"/>
                </a:cubicBezTo>
                <a:cubicBezTo>
                  <a:pt x="11920" y="297767"/>
                  <a:pt x="-5225" y="324437"/>
                  <a:pt x="1442" y="351107"/>
                </a:cubicBezTo>
                <a:cubicBezTo>
                  <a:pt x="2395" y="354917"/>
                  <a:pt x="3347" y="357775"/>
                  <a:pt x="5252" y="361585"/>
                </a:cubicBezTo>
                <a:cubicBezTo>
                  <a:pt x="10967" y="372062"/>
                  <a:pt x="19540" y="380635"/>
                  <a:pt x="30017" y="385397"/>
                </a:cubicBezTo>
                <a:lnTo>
                  <a:pt x="169082" y="454930"/>
                </a:lnTo>
                <a:lnTo>
                  <a:pt x="174797" y="464455"/>
                </a:lnTo>
                <a:cubicBezTo>
                  <a:pt x="249092" y="573992"/>
                  <a:pt x="314815" y="628285"/>
                  <a:pt x="370060" y="628285"/>
                </a:cubicBezTo>
                <a:lnTo>
                  <a:pt x="446260" y="748300"/>
                </a:lnTo>
                <a:lnTo>
                  <a:pt x="462452" y="737822"/>
                </a:lnTo>
                <a:lnTo>
                  <a:pt x="383395" y="613045"/>
                </a:lnTo>
                <a:cubicBezTo>
                  <a:pt x="381490" y="610187"/>
                  <a:pt x="377680" y="608282"/>
                  <a:pt x="374822" y="608282"/>
                </a:cubicBezTo>
                <a:cubicBezTo>
                  <a:pt x="341485" y="611140"/>
                  <a:pt x="282430" y="586375"/>
                  <a:pt x="190990" y="453025"/>
                </a:cubicBezTo>
                <a:lnTo>
                  <a:pt x="183370" y="441595"/>
                </a:lnTo>
                <a:cubicBezTo>
                  <a:pt x="182417" y="439690"/>
                  <a:pt x="181465" y="438737"/>
                  <a:pt x="179560" y="437785"/>
                </a:cubicBezTo>
                <a:lnTo>
                  <a:pt x="37637" y="366347"/>
                </a:lnTo>
                <a:cubicBezTo>
                  <a:pt x="31922" y="363490"/>
                  <a:pt x="27160" y="358727"/>
                  <a:pt x="23350" y="353012"/>
                </a:cubicBezTo>
                <a:cubicBezTo>
                  <a:pt x="14777" y="337772"/>
                  <a:pt x="20492" y="318722"/>
                  <a:pt x="35732" y="311102"/>
                </a:cubicBezTo>
                <a:cubicBezTo>
                  <a:pt x="39542" y="309197"/>
                  <a:pt x="42400" y="308245"/>
                  <a:pt x="46210" y="307292"/>
                </a:cubicBezTo>
                <a:cubicBezTo>
                  <a:pt x="52877" y="306340"/>
                  <a:pt x="59545" y="307292"/>
                  <a:pt x="65260" y="311102"/>
                </a:cubicBezTo>
                <a:lnTo>
                  <a:pt x="240520" y="400637"/>
                </a:lnTo>
                <a:cubicBezTo>
                  <a:pt x="245282" y="402542"/>
                  <a:pt x="250997" y="400637"/>
                  <a:pt x="252902" y="396827"/>
                </a:cubicBezTo>
                <a:cubicBezTo>
                  <a:pt x="254807" y="393017"/>
                  <a:pt x="253855" y="388255"/>
                  <a:pt x="250997" y="385397"/>
                </a:cubicBezTo>
                <a:lnTo>
                  <a:pt x="64307" y="213947"/>
                </a:lnTo>
                <a:cubicBezTo>
                  <a:pt x="51925" y="202517"/>
                  <a:pt x="50972" y="182515"/>
                  <a:pt x="62402" y="170132"/>
                </a:cubicBezTo>
                <a:cubicBezTo>
                  <a:pt x="69070" y="162512"/>
                  <a:pt x="79547" y="158702"/>
                  <a:pt x="90025" y="160607"/>
                </a:cubicBezTo>
                <a:cubicBezTo>
                  <a:pt x="96692" y="161560"/>
                  <a:pt x="102407" y="164417"/>
                  <a:pt x="107170" y="169180"/>
                </a:cubicBezTo>
                <a:lnTo>
                  <a:pt x="279572" y="327295"/>
                </a:lnTo>
                <a:cubicBezTo>
                  <a:pt x="283382" y="331105"/>
                  <a:pt x="289097" y="330152"/>
                  <a:pt x="292907" y="326342"/>
                </a:cubicBezTo>
                <a:cubicBezTo>
                  <a:pt x="295765" y="323485"/>
                  <a:pt x="296717" y="318722"/>
                  <a:pt x="293860" y="314912"/>
                </a:cubicBezTo>
                <a:lnTo>
                  <a:pt x="157652" y="101552"/>
                </a:lnTo>
                <a:cubicBezTo>
                  <a:pt x="148127" y="87265"/>
                  <a:pt x="152890" y="68215"/>
                  <a:pt x="167177" y="58690"/>
                </a:cubicBezTo>
                <a:cubicBezTo>
                  <a:pt x="181465" y="49165"/>
                  <a:pt x="200515" y="53927"/>
                  <a:pt x="210040" y="68215"/>
                </a:cubicBezTo>
                <a:lnTo>
                  <a:pt x="355772" y="294910"/>
                </a:lnTo>
                <a:cubicBezTo>
                  <a:pt x="358630" y="299672"/>
                  <a:pt x="364345" y="300625"/>
                  <a:pt x="369107" y="297767"/>
                </a:cubicBezTo>
                <a:cubicBezTo>
                  <a:pt x="372917" y="295862"/>
                  <a:pt x="374822" y="291100"/>
                  <a:pt x="372917" y="286337"/>
                </a:cubicBezTo>
                <a:lnTo>
                  <a:pt x="297670" y="60595"/>
                </a:lnTo>
                <a:cubicBezTo>
                  <a:pt x="295765" y="54880"/>
                  <a:pt x="294812" y="47260"/>
                  <a:pt x="296717" y="41545"/>
                </a:cubicBezTo>
                <a:cubicBezTo>
                  <a:pt x="301480" y="25352"/>
                  <a:pt x="318625" y="15827"/>
                  <a:pt x="334817" y="20590"/>
                </a:cubicBezTo>
                <a:cubicBezTo>
                  <a:pt x="338627" y="21542"/>
                  <a:pt x="342437" y="23447"/>
                  <a:pt x="345295" y="25352"/>
                </a:cubicBezTo>
                <a:cubicBezTo>
                  <a:pt x="350057" y="29162"/>
                  <a:pt x="353867" y="34877"/>
                  <a:pt x="356725" y="41545"/>
                </a:cubicBezTo>
                <a:lnTo>
                  <a:pt x="428162" y="257762"/>
                </a:lnTo>
                <a:lnTo>
                  <a:pt x="430067" y="260620"/>
                </a:lnTo>
                <a:lnTo>
                  <a:pt x="438640" y="271097"/>
                </a:lnTo>
                <a:cubicBezTo>
                  <a:pt x="455785" y="293957"/>
                  <a:pt x="474835" y="314912"/>
                  <a:pt x="495790" y="334915"/>
                </a:cubicBezTo>
                <a:cubicBezTo>
                  <a:pt x="499600" y="338725"/>
                  <a:pt x="505315" y="338725"/>
                  <a:pt x="509125" y="334915"/>
                </a:cubicBezTo>
                <a:cubicBezTo>
                  <a:pt x="511030" y="333010"/>
                  <a:pt x="511982" y="331105"/>
                  <a:pt x="511982" y="328247"/>
                </a:cubicBezTo>
                <a:cubicBezTo>
                  <a:pt x="512935" y="262525"/>
                  <a:pt x="535795" y="193945"/>
                  <a:pt x="569132" y="157750"/>
                </a:cubicBezTo>
                <a:cubicBezTo>
                  <a:pt x="573895" y="152035"/>
                  <a:pt x="580562" y="149177"/>
                  <a:pt x="587230" y="148225"/>
                </a:cubicBezTo>
                <a:cubicBezTo>
                  <a:pt x="595802" y="148225"/>
                  <a:pt x="603422" y="150130"/>
                  <a:pt x="609137" y="155845"/>
                </a:cubicBezTo>
                <a:cubicBezTo>
                  <a:pt x="620567" y="166322"/>
                  <a:pt x="622472" y="184420"/>
                  <a:pt x="611995" y="196802"/>
                </a:cubicBezTo>
                <a:cubicBezTo>
                  <a:pt x="591040" y="218710"/>
                  <a:pt x="590087" y="262525"/>
                  <a:pt x="590087" y="313960"/>
                </a:cubicBezTo>
                <a:lnTo>
                  <a:pt x="590087" y="318722"/>
                </a:lnTo>
                <a:cubicBezTo>
                  <a:pt x="590087" y="379682"/>
                  <a:pt x="587230" y="450167"/>
                  <a:pt x="555797" y="510175"/>
                </a:cubicBezTo>
                <a:cubicBezTo>
                  <a:pt x="553892" y="513032"/>
                  <a:pt x="553892" y="516842"/>
                  <a:pt x="555797" y="519700"/>
                </a:cubicBezTo>
                <a:lnTo>
                  <a:pt x="628187" y="634000"/>
                </a:lnTo>
                <a:lnTo>
                  <a:pt x="644380" y="623522"/>
                </a:lnTo>
                <a:lnTo>
                  <a:pt x="574847" y="513985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68550" lIns="137150" spcFirstLastPara="1" rIns="137150" wrap="square" tIns="685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17"/>
          <p:cNvSpPr/>
          <p:nvPr/>
        </p:nvSpPr>
        <p:spPr>
          <a:xfrm>
            <a:off x="980393" y="8104710"/>
            <a:ext cx="504750" cy="505390"/>
          </a:xfrm>
          <a:custGeom>
            <a:rect b="b" l="l" r="r" t="t"/>
            <a:pathLst>
              <a:path extrusionOk="0" h="762853" w="761887">
                <a:moveTo>
                  <a:pt x="750770" y="78406"/>
                </a:moveTo>
                <a:lnTo>
                  <a:pt x="683781" y="11179"/>
                </a:lnTo>
                <a:cubicBezTo>
                  <a:pt x="668913" y="-3711"/>
                  <a:pt x="644789" y="-3729"/>
                  <a:pt x="629900" y="11139"/>
                </a:cubicBezTo>
                <a:cubicBezTo>
                  <a:pt x="629886" y="11153"/>
                  <a:pt x="629873" y="11166"/>
                  <a:pt x="629860" y="11179"/>
                </a:cubicBezTo>
                <a:lnTo>
                  <a:pt x="57407" y="583632"/>
                </a:lnTo>
                <a:lnTo>
                  <a:pt x="0" y="762854"/>
                </a:lnTo>
                <a:lnTo>
                  <a:pt x="178632" y="704809"/>
                </a:lnTo>
                <a:lnTo>
                  <a:pt x="178632" y="704809"/>
                </a:lnTo>
                <a:lnTo>
                  <a:pt x="750741" y="132232"/>
                </a:lnTo>
                <a:cubicBezTo>
                  <a:pt x="765591" y="117368"/>
                  <a:pt x="765604" y="93287"/>
                  <a:pt x="750770" y="78406"/>
                </a:cubicBezTo>
                <a:close/>
                <a:moveTo>
                  <a:pt x="562547" y="105381"/>
                </a:moveTo>
                <a:lnTo>
                  <a:pt x="656625" y="199469"/>
                </a:lnTo>
                <a:lnTo>
                  <a:pt x="636289" y="219824"/>
                </a:lnTo>
                <a:lnTo>
                  <a:pt x="542192" y="125727"/>
                </a:lnTo>
                <a:close/>
                <a:moveTo>
                  <a:pt x="167811" y="688302"/>
                </a:moveTo>
                <a:lnTo>
                  <a:pt x="61846" y="722725"/>
                </a:lnTo>
                <a:lnTo>
                  <a:pt x="39891" y="700760"/>
                </a:lnTo>
                <a:lnTo>
                  <a:pt x="73952" y="594385"/>
                </a:lnTo>
                <a:cubicBezTo>
                  <a:pt x="93240" y="579221"/>
                  <a:pt x="127063" y="585889"/>
                  <a:pt x="151705" y="610521"/>
                </a:cubicBezTo>
                <a:cubicBezTo>
                  <a:pt x="176346" y="635152"/>
                  <a:pt x="183013" y="669023"/>
                  <a:pt x="167811" y="688302"/>
                </a:cubicBezTo>
                <a:close/>
                <a:moveTo>
                  <a:pt x="165164" y="597052"/>
                </a:moveTo>
                <a:cubicBezTo>
                  <a:pt x="148136" y="579301"/>
                  <a:pt x="124961" y="568736"/>
                  <a:pt x="100394" y="567525"/>
                </a:cubicBezTo>
                <a:lnTo>
                  <a:pt x="528723" y="139195"/>
                </a:lnTo>
                <a:lnTo>
                  <a:pt x="622821" y="233264"/>
                </a:lnTo>
                <a:lnTo>
                  <a:pt x="194739" y="661746"/>
                </a:lnTo>
                <a:cubicBezTo>
                  <a:pt x="193488" y="637200"/>
                  <a:pt x="182909" y="614058"/>
                  <a:pt x="165164" y="597052"/>
                </a:cubicBezTo>
                <a:close/>
                <a:moveTo>
                  <a:pt x="737264" y="118764"/>
                </a:moveTo>
                <a:lnTo>
                  <a:pt x="670093" y="185991"/>
                </a:lnTo>
                <a:lnTo>
                  <a:pt x="576015" y="91913"/>
                </a:lnTo>
                <a:lnTo>
                  <a:pt x="643319" y="24600"/>
                </a:lnTo>
                <a:cubicBezTo>
                  <a:pt x="650751" y="17153"/>
                  <a:pt x="662813" y="17142"/>
                  <a:pt x="670259" y="24575"/>
                </a:cubicBezTo>
                <a:cubicBezTo>
                  <a:pt x="670268" y="24584"/>
                  <a:pt x="670275" y="24591"/>
                  <a:pt x="670284" y="24600"/>
                </a:cubicBezTo>
                <a:lnTo>
                  <a:pt x="737283" y="91827"/>
                </a:lnTo>
                <a:cubicBezTo>
                  <a:pt x="744714" y="99272"/>
                  <a:pt x="744705" y="111331"/>
                  <a:pt x="737264" y="11876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68550" lIns="137150" spcFirstLastPara="1" rIns="137150" wrap="square" tIns="685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17"/>
          <p:cNvSpPr/>
          <p:nvPr/>
        </p:nvSpPr>
        <p:spPr>
          <a:xfrm>
            <a:off x="5150620" y="4264006"/>
            <a:ext cx="504750" cy="505390"/>
          </a:xfrm>
          <a:custGeom>
            <a:rect b="b" l="l" r="r" t="t"/>
            <a:pathLst>
              <a:path extrusionOk="0" h="762853" w="761887">
                <a:moveTo>
                  <a:pt x="750770" y="78406"/>
                </a:moveTo>
                <a:lnTo>
                  <a:pt x="683781" y="11179"/>
                </a:lnTo>
                <a:cubicBezTo>
                  <a:pt x="668913" y="-3711"/>
                  <a:pt x="644789" y="-3729"/>
                  <a:pt x="629900" y="11139"/>
                </a:cubicBezTo>
                <a:cubicBezTo>
                  <a:pt x="629886" y="11153"/>
                  <a:pt x="629873" y="11166"/>
                  <a:pt x="629860" y="11179"/>
                </a:cubicBezTo>
                <a:lnTo>
                  <a:pt x="57407" y="583632"/>
                </a:lnTo>
                <a:lnTo>
                  <a:pt x="0" y="762854"/>
                </a:lnTo>
                <a:lnTo>
                  <a:pt x="178632" y="704809"/>
                </a:lnTo>
                <a:lnTo>
                  <a:pt x="178632" y="704809"/>
                </a:lnTo>
                <a:lnTo>
                  <a:pt x="750741" y="132232"/>
                </a:lnTo>
                <a:cubicBezTo>
                  <a:pt x="765591" y="117368"/>
                  <a:pt x="765604" y="93287"/>
                  <a:pt x="750770" y="78406"/>
                </a:cubicBezTo>
                <a:close/>
                <a:moveTo>
                  <a:pt x="562547" y="105381"/>
                </a:moveTo>
                <a:lnTo>
                  <a:pt x="656625" y="199469"/>
                </a:lnTo>
                <a:lnTo>
                  <a:pt x="636289" y="219824"/>
                </a:lnTo>
                <a:lnTo>
                  <a:pt x="542192" y="125727"/>
                </a:lnTo>
                <a:close/>
                <a:moveTo>
                  <a:pt x="167811" y="688302"/>
                </a:moveTo>
                <a:lnTo>
                  <a:pt x="61846" y="722725"/>
                </a:lnTo>
                <a:lnTo>
                  <a:pt x="39891" y="700760"/>
                </a:lnTo>
                <a:lnTo>
                  <a:pt x="73952" y="594385"/>
                </a:lnTo>
                <a:cubicBezTo>
                  <a:pt x="93240" y="579221"/>
                  <a:pt x="127063" y="585889"/>
                  <a:pt x="151705" y="610521"/>
                </a:cubicBezTo>
                <a:cubicBezTo>
                  <a:pt x="176346" y="635152"/>
                  <a:pt x="183013" y="669023"/>
                  <a:pt x="167811" y="688302"/>
                </a:cubicBezTo>
                <a:close/>
                <a:moveTo>
                  <a:pt x="165164" y="597052"/>
                </a:moveTo>
                <a:cubicBezTo>
                  <a:pt x="148136" y="579301"/>
                  <a:pt x="124961" y="568736"/>
                  <a:pt x="100394" y="567525"/>
                </a:cubicBezTo>
                <a:lnTo>
                  <a:pt x="528723" y="139195"/>
                </a:lnTo>
                <a:lnTo>
                  <a:pt x="622821" y="233264"/>
                </a:lnTo>
                <a:lnTo>
                  <a:pt x="194739" y="661746"/>
                </a:lnTo>
                <a:cubicBezTo>
                  <a:pt x="193488" y="637200"/>
                  <a:pt x="182909" y="614058"/>
                  <a:pt x="165164" y="597052"/>
                </a:cubicBezTo>
                <a:close/>
                <a:moveTo>
                  <a:pt x="737264" y="118764"/>
                </a:moveTo>
                <a:lnTo>
                  <a:pt x="670093" y="185991"/>
                </a:lnTo>
                <a:lnTo>
                  <a:pt x="576015" y="91913"/>
                </a:lnTo>
                <a:lnTo>
                  <a:pt x="643319" y="24600"/>
                </a:lnTo>
                <a:cubicBezTo>
                  <a:pt x="650751" y="17153"/>
                  <a:pt x="662813" y="17142"/>
                  <a:pt x="670259" y="24575"/>
                </a:cubicBezTo>
                <a:cubicBezTo>
                  <a:pt x="670268" y="24584"/>
                  <a:pt x="670275" y="24591"/>
                  <a:pt x="670284" y="24600"/>
                </a:cubicBezTo>
                <a:lnTo>
                  <a:pt x="737283" y="91827"/>
                </a:lnTo>
                <a:cubicBezTo>
                  <a:pt x="744714" y="99272"/>
                  <a:pt x="744705" y="111331"/>
                  <a:pt x="737264" y="11876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68550" lIns="137150" spcFirstLastPara="1" rIns="137150" wrap="square" tIns="685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17"/>
          <p:cNvSpPr/>
          <p:nvPr/>
        </p:nvSpPr>
        <p:spPr>
          <a:xfrm>
            <a:off x="9320858" y="6184422"/>
            <a:ext cx="504750" cy="505390"/>
          </a:xfrm>
          <a:custGeom>
            <a:rect b="b" l="l" r="r" t="t"/>
            <a:pathLst>
              <a:path extrusionOk="0" h="762853" w="761887">
                <a:moveTo>
                  <a:pt x="750770" y="78406"/>
                </a:moveTo>
                <a:lnTo>
                  <a:pt x="683781" y="11179"/>
                </a:lnTo>
                <a:cubicBezTo>
                  <a:pt x="668913" y="-3711"/>
                  <a:pt x="644789" y="-3729"/>
                  <a:pt x="629900" y="11139"/>
                </a:cubicBezTo>
                <a:cubicBezTo>
                  <a:pt x="629886" y="11153"/>
                  <a:pt x="629873" y="11166"/>
                  <a:pt x="629860" y="11179"/>
                </a:cubicBezTo>
                <a:lnTo>
                  <a:pt x="57407" y="583632"/>
                </a:lnTo>
                <a:lnTo>
                  <a:pt x="0" y="762854"/>
                </a:lnTo>
                <a:lnTo>
                  <a:pt x="178632" y="704809"/>
                </a:lnTo>
                <a:lnTo>
                  <a:pt x="178632" y="704809"/>
                </a:lnTo>
                <a:lnTo>
                  <a:pt x="750741" y="132232"/>
                </a:lnTo>
                <a:cubicBezTo>
                  <a:pt x="765591" y="117368"/>
                  <a:pt x="765604" y="93287"/>
                  <a:pt x="750770" y="78406"/>
                </a:cubicBezTo>
                <a:close/>
                <a:moveTo>
                  <a:pt x="562547" y="105381"/>
                </a:moveTo>
                <a:lnTo>
                  <a:pt x="656625" y="199469"/>
                </a:lnTo>
                <a:lnTo>
                  <a:pt x="636289" y="219824"/>
                </a:lnTo>
                <a:lnTo>
                  <a:pt x="542192" y="125727"/>
                </a:lnTo>
                <a:close/>
                <a:moveTo>
                  <a:pt x="167811" y="688302"/>
                </a:moveTo>
                <a:lnTo>
                  <a:pt x="61846" y="722725"/>
                </a:lnTo>
                <a:lnTo>
                  <a:pt x="39891" y="700760"/>
                </a:lnTo>
                <a:lnTo>
                  <a:pt x="73952" y="594385"/>
                </a:lnTo>
                <a:cubicBezTo>
                  <a:pt x="93240" y="579221"/>
                  <a:pt x="127063" y="585889"/>
                  <a:pt x="151705" y="610521"/>
                </a:cubicBezTo>
                <a:cubicBezTo>
                  <a:pt x="176346" y="635152"/>
                  <a:pt x="183013" y="669023"/>
                  <a:pt x="167811" y="688302"/>
                </a:cubicBezTo>
                <a:close/>
                <a:moveTo>
                  <a:pt x="165164" y="597052"/>
                </a:moveTo>
                <a:cubicBezTo>
                  <a:pt x="148136" y="579301"/>
                  <a:pt x="124961" y="568736"/>
                  <a:pt x="100394" y="567525"/>
                </a:cubicBezTo>
                <a:lnTo>
                  <a:pt x="528723" y="139195"/>
                </a:lnTo>
                <a:lnTo>
                  <a:pt x="622821" y="233264"/>
                </a:lnTo>
                <a:lnTo>
                  <a:pt x="194739" y="661746"/>
                </a:lnTo>
                <a:cubicBezTo>
                  <a:pt x="193488" y="637200"/>
                  <a:pt x="182909" y="614058"/>
                  <a:pt x="165164" y="597052"/>
                </a:cubicBezTo>
                <a:close/>
                <a:moveTo>
                  <a:pt x="737264" y="118764"/>
                </a:moveTo>
                <a:lnTo>
                  <a:pt x="670093" y="185991"/>
                </a:lnTo>
                <a:lnTo>
                  <a:pt x="576015" y="91913"/>
                </a:lnTo>
                <a:lnTo>
                  <a:pt x="643319" y="24600"/>
                </a:lnTo>
                <a:cubicBezTo>
                  <a:pt x="650751" y="17153"/>
                  <a:pt x="662813" y="17142"/>
                  <a:pt x="670259" y="24575"/>
                </a:cubicBezTo>
                <a:cubicBezTo>
                  <a:pt x="670268" y="24584"/>
                  <a:pt x="670275" y="24591"/>
                  <a:pt x="670284" y="24600"/>
                </a:cubicBezTo>
                <a:lnTo>
                  <a:pt x="737283" y="91827"/>
                </a:lnTo>
                <a:cubicBezTo>
                  <a:pt x="744714" y="99272"/>
                  <a:pt x="744705" y="111331"/>
                  <a:pt x="737264" y="11876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68550" lIns="137150" spcFirstLastPara="1" rIns="137150" wrap="square" tIns="685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17"/>
          <p:cNvSpPr/>
          <p:nvPr/>
        </p:nvSpPr>
        <p:spPr>
          <a:xfrm>
            <a:off x="13491062" y="2343671"/>
            <a:ext cx="504750" cy="505390"/>
          </a:xfrm>
          <a:custGeom>
            <a:rect b="b" l="l" r="r" t="t"/>
            <a:pathLst>
              <a:path extrusionOk="0" h="762853" w="761887">
                <a:moveTo>
                  <a:pt x="750770" y="78406"/>
                </a:moveTo>
                <a:lnTo>
                  <a:pt x="683781" y="11179"/>
                </a:lnTo>
                <a:cubicBezTo>
                  <a:pt x="668913" y="-3711"/>
                  <a:pt x="644789" y="-3729"/>
                  <a:pt x="629900" y="11139"/>
                </a:cubicBezTo>
                <a:cubicBezTo>
                  <a:pt x="629886" y="11153"/>
                  <a:pt x="629873" y="11166"/>
                  <a:pt x="629860" y="11179"/>
                </a:cubicBezTo>
                <a:lnTo>
                  <a:pt x="57407" y="583632"/>
                </a:lnTo>
                <a:lnTo>
                  <a:pt x="0" y="762854"/>
                </a:lnTo>
                <a:lnTo>
                  <a:pt x="178632" y="704809"/>
                </a:lnTo>
                <a:lnTo>
                  <a:pt x="178632" y="704809"/>
                </a:lnTo>
                <a:lnTo>
                  <a:pt x="750741" y="132232"/>
                </a:lnTo>
                <a:cubicBezTo>
                  <a:pt x="765591" y="117368"/>
                  <a:pt x="765604" y="93287"/>
                  <a:pt x="750770" y="78406"/>
                </a:cubicBezTo>
                <a:close/>
                <a:moveTo>
                  <a:pt x="562547" y="105381"/>
                </a:moveTo>
                <a:lnTo>
                  <a:pt x="656625" y="199469"/>
                </a:lnTo>
                <a:lnTo>
                  <a:pt x="636289" y="219824"/>
                </a:lnTo>
                <a:lnTo>
                  <a:pt x="542192" y="125727"/>
                </a:lnTo>
                <a:close/>
                <a:moveTo>
                  <a:pt x="167811" y="688302"/>
                </a:moveTo>
                <a:lnTo>
                  <a:pt x="61846" y="722725"/>
                </a:lnTo>
                <a:lnTo>
                  <a:pt x="39891" y="700760"/>
                </a:lnTo>
                <a:lnTo>
                  <a:pt x="73952" y="594385"/>
                </a:lnTo>
                <a:cubicBezTo>
                  <a:pt x="93240" y="579221"/>
                  <a:pt x="127063" y="585889"/>
                  <a:pt x="151705" y="610521"/>
                </a:cubicBezTo>
                <a:cubicBezTo>
                  <a:pt x="176346" y="635152"/>
                  <a:pt x="183013" y="669023"/>
                  <a:pt x="167811" y="688302"/>
                </a:cubicBezTo>
                <a:close/>
                <a:moveTo>
                  <a:pt x="165164" y="597052"/>
                </a:moveTo>
                <a:cubicBezTo>
                  <a:pt x="148136" y="579301"/>
                  <a:pt x="124961" y="568736"/>
                  <a:pt x="100394" y="567525"/>
                </a:cubicBezTo>
                <a:lnTo>
                  <a:pt x="528723" y="139195"/>
                </a:lnTo>
                <a:lnTo>
                  <a:pt x="622821" y="233264"/>
                </a:lnTo>
                <a:lnTo>
                  <a:pt x="194739" y="661746"/>
                </a:lnTo>
                <a:cubicBezTo>
                  <a:pt x="193488" y="637200"/>
                  <a:pt x="182909" y="614058"/>
                  <a:pt x="165164" y="597052"/>
                </a:cubicBezTo>
                <a:close/>
                <a:moveTo>
                  <a:pt x="737264" y="118764"/>
                </a:moveTo>
                <a:lnTo>
                  <a:pt x="670093" y="185991"/>
                </a:lnTo>
                <a:lnTo>
                  <a:pt x="576015" y="91913"/>
                </a:lnTo>
                <a:lnTo>
                  <a:pt x="643319" y="24600"/>
                </a:lnTo>
                <a:cubicBezTo>
                  <a:pt x="650751" y="17153"/>
                  <a:pt x="662813" y="17142"/>
                  <a:pt x="670259" y="24575"/>
                </a:cubicBezTo>
                <a:cubicBezTo>
                  <a:pt x="670268" y="24584"/>
                  <a:pt x="670275" y="24591"/>
                  <a:pt x="670284" y="24600"/>
                </a:cubicBezTo>
                <a:lnTo>
                  <a:pt x="737283" y="91827"/>
                </a:lnTo>
                <a:cubicBezTo>
                  <a:pt x="744714" y="99272"/>
                  <a:pt x="744705" y="111331"/>
                  <a:pt x="737264" y="11876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68550" lIns="137150" spcFirstLastPara="1" rIns="137150" wrap="square" tIns="685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7 Free writting">
  <p:cSld name="CUSTOM_21_1_1"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8"/>
          <p:cNvSpPr/>
          <p:nvPr/>
        </p:nvSpPr>
        <p:spPr>
          <a:xfrm>
            <a:off x="770250" y="2100650"/>
            <a:ext cx="16747500" cy="7368600"/>
          </a:xfrm>
          <a:prstGeom prst="roundRect">
            <a:avLst>
              <a:gd fmla="val 3944" name="adj"/>
            </a:avLst>
          </a:prstGeom>
          <a:solidFill>
            <a:schemeClr val="lt1"/>
          </a:solidFill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8 Bracket Challenge">
  <p:cSld name="CUSTOM_22"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1" name="Google Shape;211;p19"/>
          <p:cNvCxnSpPr/>
          <p:nvPr/>
        </p:nvCxnSpPr>
        <p:spPr>
          <a:xfrm>
            <a:off x="9095750" y="4133850"/>
            <a:ext cx="0" cy="28005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12" name="Google Shape;212;p19"/>
          <p:cNvGrpSpPr/>
          <p:nvPr/>
        </p:nvGrpSpPr>
        <p:grpSpPr>
          <a:xfrm>
            <a:off x="762000" y="1885950"/>
            <a:ext cx="8358645" cy="7381563"/>
            <a:chOff x="838200" y="1885950"/>
            <a:chExt cx="8358645" cy="7381563"/>
          </a:xfrm>
        </p:grpSpPr>
        <p:sp>
          <p:nvSpPr>
            <p:cNvPr id="213" name="Google Shape;213;p19"/>
            <p:cNvSpPr/>
            <p:nvPr/>
          </p:nvSpPr>
          <p:spPr>
            <a:xfrm>
              <a:off x="838200" y="1885950"/>
              <a:ext cx="2038350" cy="857250"/>
            </a:xfrm>
            <a:custGeom>
              <a:rect b="b" l="l" r="r" t="t"/>
              <a:pathLst>
                <a:path extrusionOk="0" h="34290" w="81534">
                  <a:moveTo>
                    <a:pt x="0" y="0"/>
                  </a:moveTo>
                  <a:lnTo>
                    <a:pt x="81534" y="0"/>
                  </a:lnTo>
                  <a:lnTo>
                    <a:pt x="81534" y="34290"/>
                  </a:lnTo>
                  <a:lnTo>
                    <a:pt x="0" y="34290"/>
                  </a:lnTo>
                </a:path>
              </a:pathLst>
            </a:custGeom>
            <a:noFill/>
            <a:ln cap="flat" cmpd="sng" w="3810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214" name="Google Shape;214;p19"/>
            <p:cNvSpPr/>
            <p:nvPr/>
          </p:nvSpPr>
          <p:spPr>
            <a:xfrm>
              <a:off x="838200" y="4083025"/>
              <a:ext cx="2038350" cy="857250"/>
            </a:xfrm>
            <a:custGeom>
              <a:rect b="b" l="l" r="r" t="t"/>
              <a:pathLst>
                <a:path extrusionOk="0" h="34290" w="81534">
                  <a:moveTo>
                    <a:pt x="0" y="0"/>
                  </a:moveTo>
                  <a:lnTo>
                    <a:pt x="81534" y="0"/>
                  </a:lnTo>
                  <a:lnTo>
                    <a:pt x="81534" y="34290"/>
                  </a:lnTo>
                  <a:lnTo>
                    <a:pt x="0" y="34290"/>
                  </a:lnTo>
                </a:path>
              </a:pathLst>
            </a:custGeom>
            <a:noFill/>
            <a:ln cap="flat" cmpd="sng" w="3810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215" name="Google Shape;215;p19"/>
            <p:cNvSpPr/>
            <p:nvPr/>
          </p:nvSpPr>
          <p:spPr>
            <a:xfrm>
              <a:off x="838200" y="6246638"/>
              <a:ext cx="2038350" cy="857250"/>
            </a:xfrm>
            <a:custGeom>
              <a:rect b="b" l="l" r="r" t="t"/>
              <a:pathLst>
                <a:path extrusionOk="0" h="34290" w="81534">
                  <a:moveTo>
                    <a:pt x="0" y="0"/>
                  </a:moveTo>
                  <a:lnTo>
                    <a:pt x="81534" y="0"/>
                  </a:lnTo>
                  <a:lnTo>
                    <a:pt x="81534" y="34290"/>
                  </a:lnTo>
                  <a:lnTo>
                    <a:pt x="0" y="34290"/>
                  </a:lnTo>
                </a:path>
              </a:pathLst>
            </a:custGeom>
            <a:noFill/>
            <a:ln cap="flat" cmpd="sng" w="3810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216" name="Google Shape;216;p19"/>
            <p:cNvSpPr/>
            <p:nvPr/>
          </p:nvSpPr>
          <p:spPr>
            <a:xfrm>
              <a:off x="838200" y="8410263"/>
              <a:ext cx="2038350" cy="857250"/>
            </a:xfrm>
            <a:custGeom>
              <a:rect b="b" l="l" r="r" t="t"/>
              <a:pathLst>
                <a:path extrusionOk="0" h="34290" w="81534">
                  <a:moveTo>
                    <a:pt x="0" y="0"/>
                  </a:moveTo>
                  <a:lnTo>
                    <a:pt x="81534" y="0"/>
                  </a:lnTo>
                  <a:lnTo>
                    <a:pt x="81534" y="34290"/>
                  </a:lnTo>
                  <a:lnTo>
                    <a:pt x="0" y="34290"/>
                  </a:lnTo>
                </a:path>
              </a:pathLst>
            </a:custGeom>
            <a:noFill/>
            <a:ln cap="flat" cmpd="sng" w="3810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217" name="Google Shape;217;p19"/>
            <p:cNvSpPr/>
            <p:nvPr/>
          </p:nvSpPr>
          <p:spPr>
            <a:xfrm>
              <a:off x="2876550" y="2345650"/>
              <a:ext cx="2311897" cy="2070945"/>
            </a:xfrm>
            <a:custGeom>
              <a:rect b="b" l="l" r="r" t="t"/>
              <a:pathLst>
                <a:path extrusionOk="0" h="34290" w="81534">
                  <a:moveTo>
                    <a:pt x="0" y="0"/>
                  </a:moveTo>
                  <a:lnTo>
                    <a:pt x="81534" y="0"/>
                  </a:lnTo>
                  <a:lnTo>
                    <a:pt x="81534" y="34290"/>
                  </a:lnTo>
                  <a:lnTo>
                    <a:pt x="0" y="34290"/>
                  </a:lnTo>
                </a:path>
              </a:pathLst>
            </a:custGeom>
            <a:noFill/>
            <a:ln cap="flat" cmpd="sng" w="3810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218" name="Google Shape;218;p19"/>
            <p:cNvSpPr/>
            <p:nvPr/>
          </p:nvSpPr>
          <p:spPr>
            <a:xfrm>
              <a:off x="2870500" y="6579600"/>
              <a:ext cx="2311897" cy="2189588"/>
            </a:xfrm>
            <a:custGeom>
              <a:rect b="b" l="l" r="r" t="t"/>
              <a:pathLst>
                <a:path extrusionOk="0" h="34290" w="81534">
                  <a:moveTo>
                    <a:pt x="0" y="0"/>
                  </a:moveTo>
                  <a:lnTo>
                    <a:pt x="81534" y="0"/>
                  </a:lnTo>
                  <a:lnTo>
                    <a:pt x="81534" y="34290"/>
                  </a:lnTo>
                  <a:lnTo>
                    <a:pt x="0" y="34290"/>
                  </a:lnTo>
                </a:path>
              </a:pathLst>
            </a:custGeom>
            <a:noFill/>
            <a:ln cap="flat" cmpd="sng" w="3810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219" name="Google Shape;219;p19"/>
            <p:cNvSpPr/>
            <p:nvPr/>
          </p:nvSpPr>
          <p:spPr>
            <a:xfrm>
              <a:off x="5170150" y="3476175"/>
              <a:ext cx="2311897" cy="4162892"/>
            </a:xfrm>
            <a:custGeom>
              <a:rect b="b" l="l" r="r" t="t"/>
              <a:pathLst>
                <a:path extrusionOk="0" h="34290" w="81534">
                  <a:moveTo>
                    <a:pt x="0" y="0"/>
                  </a:moveTo>
                  <a:lnTo>
                    <a:pt x="81534" y="0"/>
                  </a:lnTo>
                  <a:lnTo>
                    <a:pt x="81534" y="34290"/>
                  </a:lnTo>
                  <a:lnTo>
                    <a:pt x="0" y="34290"/>
                  </a:lnTo>
                </a:path>
              </a:pathLst>
            </a:custGeom>
            <a:noFill/>
            <a:ln cap="flat" cmpd="sng" w="3810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cxnSp>
          <p:nvCxnSpPr>
            <p:cNvPr id="220" name="Google Shape;220;p19"/>
            <p:cNvCxnSpPr/>
            <p:nvPr/>
          </p:nvCxnSpPr>
          <p:spPr>
            <a:xfrm>
              <a:off x="7482045" y="4139325"/>
              <a:ext cx="1714800" cy="0"/>
            </a:xfrm>
            <a:prstGeom prst="straightConnector1">
              <a:avLst/>
            </a:prstGeom>
            <a:solidFill>
              <a:srgbClr val="EEEEEE"/>
            </a:solidFill>
            <a:ln cap="flat" cmpd="sng" w="3810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21" name="Google Shape;221;p19"/>
          <p:cNvGrpSpPr/>
          <p:nvPr/>
        </p:nvGrpSpPr>
        <p:grpSpPr>
          <a:xfrm flipH="1">
            <a:off x="9101637" y="1885950"/>
            <a:ext cx="8453145" cy="7381563"/>
            <a:chOff x="838200" y="1885950"/>
            <a:chExt cx="8453145" cy="7381563"/>
          </a:xfrm>
        </p:grpSpPr>
        <p:sp>
          <p:nvSpPr>
            <p:cNvPr id="222" name="Google Shape;222;p19"/>
            <p:cNvSpPr/>
            <p:nvPr/>
          </p:nvSpPr>
          <p:spPr>
            <a:xfrm>
              <a:off x="838200" y="1885950"/>
              <a:ext cx="2038350" cy="857250"/>
            </a:xfrm>
            <a:custGeom>
              <a:rect b="b" l="l" r="r" t="t"/>
              <a:pathLst>
                <a:path extrusionOk="0" h="34290" w="81534">
                  <a:moveTo>
                    <a:pt x="0" y="0"/>
                  </a:moveTo>
                  <a:lnTo>
                    <a:pt x="81534" y="0"/>
                  </a:lnTo>
                  <a:lnTo>
                    <a:pt x="81534" y="34290"/>
                  </a:lnTo>
                  <a:lnTo>
                    <a:pt x="0" y="34290"/>
                  </a:lnTo>
                </a:path>
              </a:pathLst>
            </a:custGeom>
            <a:noFill/>
            <a:ln cap="flat" cmpd="sng" w="3810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223" name="Google Shape;223;p19"/>
            <p:cNvSpPr/>
            <p:nvPr/>
          </p:nvSpPr>
          <p:spPr>
            <a:xfrm>
              <a:off x="838200" y="4083025"/>
              <a:ext cx="2038350" cy="857250"/>
            </a:xfrm>
            <a:custGeom>
              <a:rect b="b" l="l" r="r" t="t"/>
              <a:pathLst>
                <a:path extrusionOk="0" h="34290" w="81534">
                  <a:moveTo>
                    <a:pt x="0" y="0"/>
                  </a:moveTo>
                  <a:lnTo>
                    <a:pt x="81534" y="0"/>
                  </a:lnTo>
                  <a:lnTo>
                    <a:pt x="81534" y="34290"/>
                  </a:lnTo>
                  <a:lnTo>
                    <a:pt x="0" y="34290"/>
                  </a:lnTo>
                </a:path>
              </a:pathLst>
            </a:custGeom>
            <a:noFill/>
            <a:ln cap="flat" cmpd="sng" w="3810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224" name="Google Shape;224;p19"/>
            <p:cNvSpPr/>
            <p:nvPr/>
          </p:nvSpPr>
          <p:spPr>
            <a:xfrm>
              <a:off x="838200" y="6246638"/>
              <a:ext cx="2038350" cy="857250"/>
            </a:xfrm>
            <a:custGeom>
              <a:rect b="b" l="l" r="r" t="t"/>
              <a:pathLst>
                <a:path extrusionOk="0" h="34290" w="81534">
                  <a:moveTo>
                    <a:pt x="0" y="0"/>
                  </a:moveTo>
                  <a:lnTo>
                    <a:pt x="81534" y="0"/>
                  </a:lnTo>
                  <a:lnTo>
                    <a:pt x="81534" y="34290"/>
                  </a:lnTo>
                  <a:lnTo>
                    <a:pt x="0" y="34290"/>
                  </a:lnTo>
                </a:path>
              </a:pathLst>
            </a:custGeom>
            <a:noFill/>
            <a:ln cap="flat" cmpd="sng" w="3810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225" name="Google Shape;225;p19"/>
            <p:cNvSpPr/>
            <p:nvPr/>
          </p:nvSpPr>
          <p:spPr>
            <a:xfrm>
              <a:off x="838200" y="8410263"/>
              <a:ext cx="2038350" cy="857250"/>
            </a:xfrm>
            <a:custGeom>
              <a:rect b="b" l="l" r="r" t="t"/>
              <a:pathLst>
                <a:path extrusionOk="0" h="34290" w="81534">
                  <a:moveTo>
                    <a:pt x="0" y="0"/>
                  </a:moveTo>
                  <a:lnTo>
                    <a:pt x="81534" y="0"/>
                  </a:lnTo>
                  <a:lnTo>
                    <a:pt x="81534" y="34290"/>
                  </a:lnTo>
                  <a:lnTo>
                    <a:pt x="0" y="34290"/>
                  </a:lnTo>
                </a:path>
              </a:pathLst>
            </a:custGeom>
            <a:noFill/>
            <a:ln cap="flat" cmpd="sng" w="3810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226" name="Google Shape;226;p19"/>
            <p:cNvSpPr/>
            <p:nvPr/>
          </p:nvSpPr>
          <p:spPr>
            <a:xfrm>
              <a:off x="2876550" y="2345650"/>
              <a:ext cx="2311897" cy="2070945"/>
            </a:xfrm>
            <a:custGeom>
              <a:rect b="b" l="l" r="r" t="t"/>
              <a:pathLst>
                <a:path extrusionOk="0" h="34290" w="81534">
                  <a:moveTo>
                    <a:pt x="0" y="0"/>
                  </a:moveTo>
                  <a:lnTo>
                    <a:pt x="81534" y="0"/>
                  </a:lnTo>
                  <a:lnTo>
                    <a:pt x="81534" y="34290"/>
                  </a:lnTo>
                  <a:lnTo>
                    <a:pt x="0" y="34290"/>
                  </a:lnTo>
                </a:path>
              </a:pathLst>
            </a:custGeom>
            <a:noFill/>
            <a:ln cap="flat" cmpd="sng" w="3810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227" name="Google Shape;227;p19"/>
            <p:cNvSpPr/>
            <p:nvPr/>
          </p:nvSpPr>
          <p:spPr>
            <a:xfrm>
              <a:off x="2870500" y="6579600"/>
              <a:ext cx="2311897" cy="2189588"/>
            </a:xfrm>
            <a:custGeom>
              <a:rect b="b" l="l" r="r" t="t"/>
              <a:pathLst>
                <a:path extrusionOk="0" h="34290" w="81534">
                  <a:moveTo>
                    <a:pt x="0" y="0"/>
                  </a:moveTo>
                  <a:lnTo>
                    <a:pt x="81534" y="0"/>
                  </a:lnTo>
                  <a:lnTo>
                    <a:pt x="81534" y="34290"/>
                  </a:lnTo>
                  <a:lnTo>
                    <a:pt x="0" y="34290"/>
                  </a:lnTo>
                </a:path>
              </a:pathLst>
            </a:custGeom>
            <a:noFill/>
            <a:ln cap="flat" cmpd="sng" w="3810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228" name="Google Shape;228;p19"/>
            <p:cNvSpPr/>
            <p:nvPr/>
          </p:nvSpPr>
          <p:spPr>
            <a:xfrm>
              <a:off x="5170150" y="3476175"/>
              <a:ext cx="2311897" cy="4162892"/>
            </a:xfrm>
            <a:custGeom>
              <a:rect b="b" l="l" r="r" t="t"/>
              <a:pathLst>
                <a:path extrusionOk="0" h="34290" w="81534">
                  <a:moveTo>
                    <a:pt x="0" y="0"/>
                  </a:moveTo>
                  <a:lnTo>
                    <a:pt x="81534" y="0"/>
                  </a:lnTo>
                  <a:lnTo>
                    <a:pt x="81534" y="34290"/>
                  </a:lnTo>
                  <a:lnTo>
                    <a:pt x="0" y="34290"/>
                  </a:lnTo>
                </a:path>
              </a:pathLst>
            </a:custGeom>
            <a:noFill/>
            <a:ln cap="flat" cmpd="sng" w="3810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cxnSp>
          <p:nvCxnSpPr>
            <p:cNvPr id="229" name="Google Shape;229;p19"/>
            <p:cNvCxnSpPr/>
            <p:nvPr/>
          </p:nvCxnSpPr>
          <p:spPr>
            <a:xfrm>
              <a:off x="7482045" y="6958725"/>
              <a:ext cx="1809300" cy="0"/>
            </a:xfrm>
            <a:prstGeom prst="straightConnector1">
              <a:avLst/>
            </a:prstGeom>
            <a:solidFill>
              <a:srgbClr val="EEEEEE"/>
            </a:solidFill>
            <a:ln cap="flat" cmpd="sng" w="3810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30" name="Google Shape;230;p19"/>
          <p:cNvGrpSpPr/>
          <p:nvPr/>
        </p:nvGrpSpPr>
        <p:grpSpPr>
          <a:xfrm>
            <a:off x="635226" y="1476238"/>
            <a:ext cx="17017400" cy="8069400"/>
            <a:chOff x="635226" y="1476238"/>
            <a:chExt cx="17017400" cy="8069400"/>
          </a:xfrm>
        </p:grpSpPr>
        <p:sp>
          <p:nvSpPr>
            <p:cNvPr id="231" name="Google Shape;231;p19"/>
            <p:cNvSpPr/>
            <p:nvPr/>
          </p:nvSpPr>
          <p:spPr>
            <a:xfrm>
              <a:off x="7703313" y="5002888"/>
              <a:ext cx="2881200" cy="10401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381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3000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endParaRPr>
            </a:p>
          </p:txBody>
        </p:sp>
        <p:sp>
          <p:nvSpPr>
            <p:cNvPr id="232" name="Google Shape;232;p19"/>
            <p:cNvSpPr/>
            <p:nvPr/>
          </p:nvSpPr>
          <p:spPr>
            <a:xfrm>
              <a:off x="635226" y="1476238"/>
              <a:ext cx="1909800" cy="6879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381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endParaRPr>
            </a:p>
          </p:txBody>
        </p:sp>
        <p:sp>
          <p:nvSpPr>
            <p:cNvPr id="233" name="Google Shape;233;p19"/>
            <p:cNvSpPr/>
            <p:nvPr/>
          </p:nvSpPr>
          <p:spPr>
            <a:xfrm>
              <a:off x="635226" y="2354113"/>
              <a:ext cx="1909800" cy="6879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381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3000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endParaRPr>
            </a:p>
          </p:txBody>
        </p:sp>
        <p:sp>
          <p:nvSpPr>
            <p:cNvPr id="234" name="Google Shape;234;p19"/>
            <p:cNvSpPr/>
            <p:nvPr/>
          </p:nvSpPr>
          <p:spPr>
            <a:xfrm>
              <a:off x="635226" y="3652497"/>
              <a:ext cx="1909800" cy="6879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381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3000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endParaRPr>
            </a:p>
          </p:txBody>
        </p:sp>
        <p:sp>
          <p:nvSpPr>
            <p:cNvPr id="235" name="Google Shape;235;p19"/>
            <p:cNvSpPr/>
            <p:nvPr/>
          </p:nvSpPr>
          <p:spPr>
            <a:xfrm>
              <a:off x="635226" y="4505100"/>
              <a:ext cx="1909800" cy="6879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381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3000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endParaRPr>
            </a:p>
          </p:txBody>
        </p:sp>
        <p:sp>
          <p:nvSpPr>
            <p:cNvPr id="236" name="Google Shape;236;p19"/>
            <p:cNvSpPr/>
            <p:nvPr/>
          </p:nvSpPr>
          <p:spPr>
            <a:xfrm>
              <a:off x="635226" y="6706726"/>
              <a:ext cx="1909800" cy="6879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381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3000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endParaRPr>
            </a:p>
          </p:txBody>
        </p:sp>
        <p:sp>
          <p:nvSpPr>
            <p:cNvPr id="237" name="Google Shape;237;p19"/>
            <p:cNvSpPr/>
            <p:nvPr/>
          </p:nvSpPr>
          <p:spPr>
            <a:xfrm>
              <a:off x="635226" y="5828850"/>
              <a:ext cx="1909800" cy="6879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381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endParaRPr>
            </a:p>
          </p:txBody>
        </p:sp>
        <p:sp>
          <p:nvSpPr>
            <p:cNvPr id="238" name="Google Shape;238;p19"/>
            <p:cNvSpPr/>
            <p:nvPr/>
          </p:nvSpPr>
          <p:spPr>
            <a:xfrm>
              <a:off x="635226" y="8857713"/>
              <a:ext cx="1909800" cy="6879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381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endParaRPr>
            </a:p>
          </p:txBody>
        </p:sp>
        <p:sp>
          <p:nvSpPr>
            <p:cNvPr id="239" name="Google Shape;239;p19"/>
            <p:cNvSpPr/>
            <p:nvPr/>
          </p:nvSpPr>
          <p:spPr>
            <a:xfrm>
              <a:off x="635226" y="8005109"/>
              <a:ext cx="1909800" cy="6879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381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3000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endParaRPr>
            </a:p>
          </p:txBody>
        </p:sp>
        <p:sp>
          <p:nvSpPr>
            <p:cNvPr id="240" name="Google Shape;240;p19"/>
            <p:cNvSpPr/>
            <p:nvPr/>
          </p:nvSpPr>
          <p:spPr>
            <a:xfrm>
              <a:off x="15742826" y="1476263"/>
              <a:ext cx="1909800" cy="6879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381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endParaRPr>
            </a:p>
          </p:txBody>
        </p:sp>
        <p:sp>
          <p:nvSpPr>
            <p:cNvPr id="241" name="Google Shape;241;p19"/>
            <p:cNvSpPr/>
            <p:nvPr/>
          </p:nvSpPr>
          <p:spPr>
            <a:xfrm>
              <a:off x="15742826" y="2354138"/>
              <a:ext cx="1909800" cy="6879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381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3000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endParaRPr>
            </a:p>
          </p:txBody>
        </p:sp>
        <p:sp>
          <p:nvSpPr>
            <p:cNvPr id="242" name="Google Shape;242;p19"/>
            <p:cNvSpPr/>
            <p:nvPr/>
          </p:nvSpPr>
          <p:spPr>
            <a:xfrm>
              <a:off x="15742826" y="3652522"/>
              <a:ext cx="1909800" cy="6879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381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3000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endParaRPr>
            </a:p>
          </p:txBody>
        </p:sp>
        <p:sp>
          <p:nvSpPr>
            <p:cNvPr id="243" name="Google Shape;243;p19"/>
            <p:cNvSpPr/>
            <p:nvPr/>
          </p:nvSpPr>
          <p:spPr>
            <a:xfrm>
              <a:off x="15742826" y="4505125"/>
              <a:ext cx="1909800" cy="6879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381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3000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endParaRPr>
            </a:p>
          </p:txBody>
        </p:sp>
        <p:sp>
          <p:nvSpPr>
            <p:cNvPr id="244" name="Google Shape;244;p19"/>
            <p:cNvSpPr/>
            <p:nvPr/>
          </p:nvSpPr>
          <p:spPr>
            <a:xfrm>
              <a:off x="15742826" y="6706751"/>
              <a:ext cx="1909800" cy="6879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381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3000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endParaRPr>
            </a:p>
          </p:txBody>
        </p:sp>
        <p:sp>
          <p:nvSpPr>
            <p:cNvPr id="245" name="Google Shape;245;p19"/>
            <p:cNvSpPr/>
            <p:nvPr/>
          </p:nvSpPr>
          <p:spPr>
            <a:xfrm>
              <a:off x="15742826" y="5828875"/>
              <a:ext cx="1909800" cy="6879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381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endParaRPr>
            </a:p>
          </p:txBody>
        </p:sp>
        <p:sp>
          <p:nvSpPr>
            <p:cNvPr id="246" name="Google Shape;246;p19"/>
            <p:cNvSpPr/>
            <p:nvPr/>
          </p:nvSpPr>
          <p:spPr>
            <a:xfrm>
              <a:off x="15742826" y="8857738"/>
              <a:ext cx="1909800" cy="6879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381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endParaRPr>
            </a:p>
          </p:txBody>
        </p:sp>
        <p:sp>
          <p:nvSpPr>
            <p:cNvPr id="247" name="Google Shape;247;p19"/>
            <p:cNvSpPr/>
            <p:nvPr/>
          </p:nvSpPr>
          <p:spPr>
            <a:xfrm>
              <a:off x="15742826" y="8005134"/>
              <a:ext cx="1909800" cy="6879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381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3000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endParaRPr>
            </a:p>
          </p:txBody>
        </p:sp>
        <p:sp>
          <p:nvSpPr>
            <p:cNvPr id="248" name="Google Shape;248;p19"/>
            <p:cNvSpPr/>
            <p:nvPr/>
          </p:nvSpPr>
          <p:spPr>
            <a:xfrm>
              <a:off x="2997426" y="1990588"/>
              <a:ext cx="1909800" cy="6879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381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endParaRPr>
            </a:p>
          </p:txBody>
        </p:sp>
        <p:sp>
          <p:nvSpPr>
            <p:cNvPr id="249" name="Google Shape;249;p19"/>
            <p:cNvSpPr/>
            <p:nvPr/>
          </p:nvSpPr>
          <p:spPr>
            <a:xfrm>
              <a:off x="2997426" y="4028938"/>
              <a:ext cx="1909800" cy="6879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381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endParaRPr>
            </a:p>
          </p:txBody>
        </p:sp>
        <p:sp>
          <p:nvSpPr>
            <p:cNvPr id="250" name="Google Shape;250;p19"/>
            <p:cNvSpPr/>
            <p:nvPr/>
          </p:nvSpPr>
          <p:spPr>
            <a:xfrm>
              <a:off x="2997426" y="6314938"/>
              <a:ext cx="1909800" cy="6879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381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endParaRPr>
            </a:p>
          </p:txBody>
        </p:sp>
        <p:sp>
          <p:nvSpPr>
            <p:cNvPr id="251" name="Google Shape;251;p19"/>
            <p:cNvSpPr/>
            <p:nvPr/>
          </p:nvSpPr>
          <p:spPr>
            <a:xfrm>
              <a:off x="2997426" y="8353288"/>
              <a:ext cx="1909800" cy="6879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381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endParaRPr>
            </a:p>
          </p:txBody>
        </p:sp>
        <p:sp>
          <p:nvSpPr>
            <p:cNvPr id="252" name="Google Shape;252;p19"/>
            <p:cNvSpPr/>
            <p:nvPr/>
          </p:nvSpPr>
          <p:spPr>
            <a:xfrm>
              <a:off x="13417776" y="1985650"/>
              <a:ext cx="1909800" cy="6879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381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endParaRPr>
            </a:p>
          </p:txBody>
        </p:sp>
        <p:sp>
          <p:nvSpPr>
            <p:cNvPr id="253" name="Google Shape;253;p19"/>
            <p:cNvSpPr/>
            <p:nvPr/>
          </p:nvSpPr>
          <p:spPr>
            <a:xfrm>
              <a:off x="13417776" y="4024000"/>
              <a:ext cx="1909800" cy="6879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381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endParaRPr>
            </a:p>
          </p:txBody>
        </p:sp>
        <p:sp>
          <p:nvSpPr>
            <p:cNvPr id="254" name="Google Shape;254;p19"/>
            <p:cNvSpPr/>
            <p:nvPr/>
          </p:nvSpPr>
          <p:spPr>
            <a:xfrm>
              <a:off x="13417776" y="6310000"/>
              <a:ext cx="1909800" cy="6879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381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endParaRPr>
            </a:p>
          </p:txBody>
        </p:sp>
        <p:sp>
          <p:nvSpPr>
            <p:cNvPr id="255" name="Google Shape;255;p19"/>
            <p:cNvSpPr/>
            <p:nvPr/>
          </p:nvSpPr>
          <p:spPr>
            <a:xfrm>
              <a:off x="13417776" y="8348350"/>
              <a:ext cx="1909800" cy="6879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381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endParaRPr>
            </a:p>
          </p:txBody>
        </p:sp>
        <p:sp>
          <p:nvSpPr>
            <p:cNvPr id="256" name="Google Shape;256;p19"/>
            <p:cNvSpPr/>
            <p:nvPr/>
          </p:nvSpPr>
          <p:spPr>
            <a:xfrm>
              <a:off x="5340576" y="3152638"/>
              <a:ext cx="1909800" cy="6879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381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endParaRPr>
            </a:p>
          </p:txBody>
        </p:sp>
        <p:sp>
          <p:nvSpPr>
            <p:cNvPr id="257" name="Google Shape;257;p19"/>
            <p:cNvSpPr/>
            <p:nvPr/>
          </p:nvSpPr>
          <p:spPr>
            <a:xfrm>
              <a:off x="5340576" y="7229338"/>
              <a:ext cx="1909800" cy="6879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381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endParaRPr>
            </a:p>
          </p:txBody>
        </p:sp>
        <p:sp>
          <p:nvSpPr>
            <p:cNvPr id="258" name="Google Shape;258;p19"/>
            <p:cNvSpPr/>
            <p:nvPr/>
          </p:nvSpPr>
          <p:spPr>
            <a:xfrm>
              <a:off x="11122451" y="3128638"/>
              <a:ext cx="1909800" cy="6879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381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endParaRPr>
            </a:p>
          </p:txBody>
        </p:sp>
        <p:sp>
          <p:nvSpPr>
            <p:cNvPr id="259" name="Google Shape;259;p19"/>
            <p:cNvSpPr/>
            <p:nvPr/>
          </p:nvSpPr>
          <p:spPr>
            <a:xfrm>
              <a:off x="11122451" y="7205338"/>
              <a:ext cx="1909800" cy="6879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381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endParaRPr>
            </a:p>
          </p:txBody>
        </p:sp>
        <p:sp>
          <p:nvSpPr>
            <p:cNvPr id="260" name="Google Shape;260;p19"/>
            <p:cNvSpPr/>
            <p:nvPr/>
          </p:nvSpPr>
          <p:spPr>
            <a:xfrm>
              <a:off x="8189013" y="3816538"/>
              <a:ext cx="1909800" cy="6879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381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endParaRPr>
            </a:p>
          </p:txBody>
        </p:sp>
        <p:sp>
          <p:nvSpPr>
            <p:cNvPr id="261" name="Google Shape;261;p19"/>
            <p:cNvSpPr/>
            <p:nvPr/>
          </p:nvSpPr>
          <p:spPr>
            <a:xfrm>
              <a:off x="8189013" y="6541438"/>
              <a:ext cx="1909800" cy="6879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381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endParaRPr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0 DO NOT REMOVE · SlidesMania">
  <p:cSld name="CUSTOM_20"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3" name="Google Shape;263;p20"/>
          <p:cNvGrpSpPr/>
          <p:nvPr/>
        </p:nvGrpSpPr>
        <p:grpSpPr>
          <a:xfrm>
            <a:off x="0" y="0"/>
            <a:ext cx="18288000" cy="10287000"/>
            <a:chOff x="0" y="0"/>
            <a:chExt cx="12192000" cy="6858000"/>
          </a:xfrm>
        </p:grpSpPr>
        <p:sp>
          <p:nvSpPr>
            <p:cNvPr id="264" name="Google Shape;264;p2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20"/>
            <p:cNvSpPr txBox="1"/>
            <p:nvPr/>
          </p:nvSpPr>
          <p:spPr>
            <a:xfrm>
              <a:off x="463500" y="2858061"/>
              <a:ext cx="8956500" cy="244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8550" lIns="137150" spcFirstLastPara="1" rIns="137150" wrap="square" tIns="685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54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Free </a:t>
              </a:r>
              <a:r>
                <a:rPr lang="en" sz="54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themes and templates for </a:t>
              </a:r>
              <a:r>
                <a:rPr b="1" lang="en" sz="54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Google Slides</a:t>
              </a:r>
              <a:r>
                <a:rPr lang="en" sz="54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 or </a:t>
              </a:r>
              <a:r>
                <a:rPr b="1" lang="en" sz="54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PowerPoint</a:t>
              </a:r>
              <a:endParaRPr b="1" sz="54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54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54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4500">
                  <a:solidFill>
                    <a:srgbClr val="FFCB25"/>
                  </a:solidFill>
                  <a:latin typeface="Poppins"/>
                  <a:ea typeface="Poppins"/>
                  <a:cs typeface="Poppins"/>
                  <a:sym typeface="Poppins"/>
                </a:rPr>
                <a:t>NOT to be sold as is or modified!</a:t>
              </a:r>
              <a:endParaRPr b="1" sz="4500">
                <a:solidFill>
                  <a:srgbClr val="FFCB25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41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Read </a:t>
              </a:r>
              <a:r>
                <a:rPr lang="en" sz="4100" u="sng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  <a:hlinkClick r:id="rId2">
                    <a:extLst>
                      <a:ext uri="{A12FA001-AC4F-418D-AE19-62706E023703}">
                        <ahyp:hlinkClr val="tx"/>
                      </a:ext>
                    </a:extLst>
                  </a:hlinkClick>
                </a:rPr>
                <a:t>FAQ</a:t>
              </a:r>
              <a:r>
                <a:rPr b="1" lang="en" sz="6600">
                  <a:solidFill>
                    <a:srgbClr val="FFCB25"/>
                  </a:solidFill>
                  <a:latin typeface="Poppins"/>
                  <a:ea typeface="Poppins"/>
                  <a:cs typeface="Poppins"/>
                  <a:sym typeface="Poppins"/>
                </a:rPr>
                <a:t> </a:t>
              </a:r>
              <a:r>
                <a:rPr lang="en" sz="41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on slidesmania.com</a:t>
              </a:r>
              <a:endParaRPr sz="41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Do not remove the slidesmania.com text on the sides.</a:t>
              </a:r>
              <a:endParaRPr sz="30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cxnSp>
          <p:nvCxnSpPr>
            <p:cNvPr id="266" name="Google Shape;266;p20"/>
            <p:cNvCxnSpPr/>
            <p:nvPr/>
          </p:nvCxnSpPr>
          <p:spPr>
            <a:xfrm>
              <a:off x="10423367" y="5688858"/>
              <a:ext cx="1495200" cy="12900"/>
            </a:xfrm>
            <a:prstGeom prst="straightConnector1">
              <a:avLst/>
            </a:prstGeom>
            <a:noFill/>
            <a:ln cap="flat" cmpd="sng" w="38100">
              <a:solidFill>
                <a:srgbClr val="FFCB2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pic>
          <p:nvPicPr>
            <p:cNvPr id="267" name="Google Shape;267;p20">
              <a:hlinkClick r:id="rId3"/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8982558" y="5912306"/>
              <a:ext cx="713232" cy="63786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8" name="Google Shape;268;p20">
              <a:hlinkClick r:id="rId5"/>
            </p:cNvPr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9764428" y="5916798"/>
              <a:ext cx="708660" cy="62887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9" name="Google Shape;269;p20">
              <a:hlinkClick r:id="rId7"/>
            </p:cNvPr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10541715" y="5905569"/>
              <a:ext cx="612648" cy="62438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0" name="Google Shape;270;p20">
              <a:hlinkClick r:id="rId9"/>
            </p:cNvPr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11219049" y="5916799"/>
              <a:ext cx="699516" cy="60192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1" name="Google Shape;271;p20"/>
            <p:cNvSpPr txBox="1"/>
            <p:nvPr/>
          </p:nvSpPr>
          <p:spPr>
            <a:xfrm>
              <a:off x="7072500" y="4813375"/>
              <a:ext cx="4915500" cy="100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37150" lIns="137150" spcFirstLastPara="1" rIns="137150" wrap="square" tIns="137150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3600">
                  <a:solidFill>
                    <a:srgbClr val="252525"/>
                  </a:solidFill>
                  <a:latin typeface="Homemade Apple"/>
                  <a:ea typeface="Homemade Apple"/>
                  <a:cs typeface="Homemade Apple"/>
                  <a:sym typeface="Homemade Apple"/>
                </a:rPr>
                <a:t>Sharing is caring!</a:t>
              </a:r>
              <a:endParaRPr b="1" sz="3600">
                <a:solidFill>
                  <a:srgbClr val="252525"/>
                </a:solidFill>
                <a:latin typeface="Homemade Apple"/>
                <a:ea typeface="Homemade Apple"/>
                <a:cs typeface="Homemade Apple"/>
                <a:sym typeface="Homemade Apple"/>
              </a:endParaRPr>
            </a:p>
          </p:txBody>
        </p:sp>
      </p:grpSp>
      <p:pic>
        <p:nvPicPr>
          <p:cNvPr id="272" name="Google Shape;272;p20"/>
          <p:cNvPicPr preferRelativeResize="0"/>
          <p:nvPr/>
        </p:nvPicPr>
        <p:blipFill rotWithShape="1">
          <a:blip r:embed="rId11">
            <a:alphaModFix/>
          </a:blip>
          <a:srcRect b="20906" l="0" r="0" t="16256"/>
          <a:stretch/>
        </p:blipFill>
        <p:spPr>
          <a:xfrm>
            <a:off x="187613" y="740587"/>
            <a:ext cx="12359700" cy="31066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2 This bundle includes">
  <p:cSld name="CUSTOM_21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770250" y="1279250"/>
            <a:ext cx="16747500" cy="8190000"/>
          </a:xfrm>
          <a:prstGeom prst="roundRect">
            <a:avLst>
              <a:gd fmla="val 3944" name="adj"/>
            </a:avLst>
          </a:prstGeom>
          <a:solidFill>
            <a:schemeClr val="lt1"/>
          </a:solidFill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3"/>
          <p:cNvSpPr txBox="1"/>
          <p:nvPr/>
        </p:nvSpPr>
        <p:spPr>
          <a:xfrm>
            <a:off x="2323225" y="817725"/>
            <a:ext cx="13740900" cy="969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137150" lIns="137150" spcFirstLastPara="1" rIns="137150" wrap="square" tIns="13715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solidFill>
                  <a:schemeClr val="accent5"/>
                </a:solidFill>
                <a:latin typeface="Comfortaa"/>
                <a:ea typeface="Comfortaa"/>
                <a:cs typeface="Comfortaa"/>
                <a:sym typeface="Comfortaa"/>
              </a:rPr>
              <a:t>This bundle includes the following layouts:</a:t>
            </a:r>
            <a:endParaRPr b="1" sz="4500">
              <a:solidFill>
                <a:schemeClr val="accent5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6" name="Google Shape;16;p3"/>
          <p:cNvSpPr txBox="1"/>
          <p:nvPr/>
        </p:nvSpPr>
        <p:spPr>
          <a:xfrm>
            <a:off x="1297113" y="2068483"/>
            <a:ext cx="14764200" cy="5264400"/>
          </a:xfrm>
          <a:prstGeom prst="rect">
            <a:avLst/>
          </a:prstGeom>
          <a:noFill/>
          <a:ln>
            <a:noFill/>
          </a:ln>
        </p:spPr>
        <p:txBody>
          <a:bodyPr anchorCtr="0" anchor="t" bIns="137150" lIns="137150" spcFirstLastPara="1" rIns="137150" wrap="square" tIns="137150">
            <a:noAutofit/>
          </a:bodyPr>
          <a:lstStyle/>
          <a:p>
            <a:pPr indent="-533400" lvl="0" marL="685800" rtl="0" algn="l">
              <a:spcBef>
                <a:spcPts val="0"/>
              </a:spcBef>
              <a:spcAft>
                <a:spcPts val="0"/>
              </a:spcAft>
              <a:buSzPts val="3000"/>
              <a:buFont typeface="Questrial"/>
              <a:buChar char="✎"/>
            </a:pPr>
            <a:r>
              <a:rPr lang="en" sz="3000">
                <a:latin typeface="Questrial"/>
                <a:ea typeface="Questrial"/>
                <a:cs typeface="Questrial"/>
                <a:sym typeface="Questrial"/>
              </a:rPr>
              <a:t>Frayer model</a:t>
            </a:r>
            <a:endParaRPr sz="3000">
              <a:latin typeface="Questrial"/>
              <a:ea typeface="Questrial"/>
              <a:cs typeface="Questrial"/>
              <a:sym typeface="Questrial"/>
            </a:endParaRPr>
          </a:p>
          <a:p>
            <a:pPr indent="-533400" lvl="0" marL="685800" rtl="0" algn="l">
              <a:spcBef>
                <a:spcPts val="0"/>
              </a:spcBef>
              <a:spcAft>
                <a:spcPts val="0"/>
              </a:spcAft>
              <a:buSzPts val="3000"/>
              <a:buFont typeface="Questrial"/>
              <a:buChar char="✎"/>
            </a:pPr>
            <a:r>
              <a:rPr lang="en" sz="3000">
                <a:latin typeface="Questrial"/>
                <a:ea typeface="Questrial"/>
                <a:cs typeface="Questrial"/>
                <a:sym typeface="Questrial"/>
              </a:rPr>
              <a:t>Weekly planner</a:t>
            </a:r>
            <a:endParaRPr sz="3000">
              <a:latin typeface="Questrial"/>
              <a:ea typeface="Questrial"/>
              <a:cs typeface="Questrial"/>
              <a:sym typeface="Questrial"/>
            </a:endParaRPr>
          </a:p>
          <a:p>
            <a:pPr indent="-533400" lvl="0" marL="685800" rtl="0" algn="l">
              <a:spcBef>
                <a:spcPts val="0"/>
              </a:spcBef>
              <a:spcAft>
                <a:spcPts val="0"/>
              </a:spcAft>
              <a:buSzPts val="3000"/>
              <a:buFont typeface="Questrial"/>
              <a:buChar char="✎"/>
            </a:pPr>
            <a:r>
              <a:rPr lang="en" sz="3000">
                <a:latin typeface="Questrial"/>
                <a:ea typeface="Questrial"/>
                <a:cs typeface="Questrial"/>
                <a:sym typeface="Questrial"/>
              </a:rPr>
              <a:t>Station rotation</a:t>
            </a:r>
            <a:endParaRPr sz="3000">
              <a:latin typeface="Questrial"/>
              <a:ea typeface="Questrial"/>
              <a:cs typeface="Questrial"/>
              <a:sym typeface="Questrial"/>
            </a:endParaRPr>
          </a:p>
          <a:p>
            <a:pPr indent="-533400" lvl="0" marL="685800" rtl="0" algn="l">
              <a:spcBef>
                <a:spcPts val="0"/>
              </a:spcBef>
              <a:spcAft>
                <a:spcPts val="0"/>
              </a:spcAft>
              <a:buSzPts val="3000"/>
              <a:buFont typeface="Questrial"/>
              <a:buChar char="✎"/>
            </a:pPr>
            <a:r>
              <a:rPr lang="en" sz="3000">
                <a:latin typeface="Questrial"/>
                <a:ea typeface="Questrial"/>
                <a:cs typeface="Questrial"/>
                <a:sym typeface="Questrial"/>
              </a:rPr>
              <a:t>Choice board</a:t>
            </a:r>
            <a:endParaRPr sz="3000">
              <a:latin typeface="Questrial"/>
              <a:ea typeface="Questrial"/>
              <a:cs typeface="Questrial"/>
              <a:sym typeface="Questrial"/>
            </a:endParaRPr>
          </a:p>
          <a:p>
            <a:pPr indent="-533400" lvl="0" marL="685800" rtl="0" algn="l">
              <a:spcBef>
                <a:spcPts val="0"/>
              </a:spcBef>
              <a:spcAft>
                <a:spcPts val="0"/>
              </a:spcAft>
              <a:buSzPts val="3000"/>
              <a:buFont typeface="Questrial"/>
              <a:buChar char="✎"/>
            </a:pPr>
            <a:r>
              <a:rPr lang="en" sz="3000">
                <a:latin typeface="Questrial"/>
                <a:ea typeface="Questrial"/>
                <a:cs typeface="Questrial"/>
                <a:sym typeface="Questrial"/>
              </a:rPr>
              <a:t>Bingo</a:t>
            </a:r>
            <a:endParaRPr sz="3000">
              <a:latin typeface="Questrial"/>
              <a:ea typeface="Questrial"/>
              <a:cs typeface="Questrial"/>
              <a:sym typeface="Questrial"/>
            </a:endParaRPr>
          </a:p>
          <a:p>
            <a:pPr indent="-533400" lvl="0" marL="685800" rtl="0" algn="l">
              <a:spcBef>
                <a:spcPts val="0"/>
              </a:spcBef>
              <a:spcAft>
                <a:spcPts val="0"/>
              </a:spcAft>
              <a:buSzPts val="3000"/>
              <a:buFont typeface="Questrial"/>
              <a:buChar char="✎"/>
            </a:pPr>
            <a:r>
              <a:rPr lang="en" sz="3000">
                <a:latin typeface="Questrial"/>
                <a:ea typeface="Questrial"/>
                <a:cs typeface="Questrial"/>
                <a:sym typeface="Questrial"/>
              </a:rPr>
              <a:t>One, two, three and four blocks for analysis, comparisons and free writing</a:t>
            </a:r>
            <a:endParaRPr sz="3000">
              <a:latin typeface="Questrial"/>
              <a:ea typeface="Questrial"/>
              <a:cs typeface="Questrial"/>
              <a:sym typeface="Questrial"/>
            </a:endParaRPr>
          </a:p>
          <a:p>
            <a:pPr indent="-533400" lvl="0" marL="685800" rtl="0" algn="l">
              <a:spcBef>
                <a:spcPts val="0"/>
              </a:spcBef>
              <a:spcAft>
                <a:spcPts val="0"/>
              </a:spcAft>
              <a:buSzPts val="3000"/>
              <a:buFont typeface="Questrial"/>
              <a:buChar char="✎"/>
            </a:pPr>
            <a:r>
              <a:rPr lang="en" sz="3000">
                <a:latin typeface="Questrial"/>
                <a:ea typeface="Questrial"/>
                <a:cs typeface="Questrial"/>
                <a:sym typeface="Questrial"/>
              </a:rPr>
              <a:t>Class debate</a:t>
            </a:r>
            <a:endParaRPr sz="3000">
              <a:latin typeface="Questrial"/>
              <a:ea typeface="Questrial"/>
              <a:cs typeface="Questrial"/>
              <a:sym typeface="Questrial"/>
            </a:endParaRPr>
          </a:p>
          <a:p>
            <a:pPr indent="-533400" lvl="0" marL="685800" rtl="0" algn="l">
              <a:spcBef>
                <a:spcPts val="0"/>
              </a:spcBef>
              <a:spcAft>
                <a:spcPts val="0"/>
              </a:spcAft>
              <a:buSzPts val="3000"/>
              <a:buFont typeface="Questrial"/>
              <a:buChar char="✎"/>
            </a:pPr>
            <a:r>
              <a:rPr lang="en" sz="3000">
                <a:latin typeface="Questrial"/>
                <a:ea typeface="Questrial"/>
                <a:cs typeface="Questrial"/>
                <a:sym typeface="Questrial"/>
              </a:rPr>
              <a:t>Parts of a story</a:t>
            </a:r>
            <a:endParaRPr sz="3000">
              <a:latin typeface="Questrial"/>
              <a:ea typeface="Questrial"/>
              <a:cs typeface="Questrial"/>
              <a:sym typeface="Questrial"/>
            </a:endParaRPr>
          </a:p>
          <a:p>
            <a:pPr indent="-533400" lvl="0" marL="685800" rtl="0" algn="l">
              <a:spcBef>
                <a:spcPts val="0"/>
              </a:spcBef>
              <a:spcAft>
                <a:spcPts val="0"/>
              </a:spcAft>
              <a:buSzPts val="3000"/>
              <a:buFont typeface="Questrial"/>
              <a:buChar char="✎"/>
            </a:pPr>
            <a:r>
              <a:rPr lang="en" sz="3000">
                <a:latin typeface="Questrial"/>
                <a:ea typeface="Questrial"/>
                <a:cs typeface="Questrial"/>
                <a:sym typeface="Questrial"/>
              </a:rPr>
              <a:t>Collecting evidence</a:t>
            </a:r>
            <a:endParaRPr sz="3000">
              <a:latin typeface="Questrial"/>
              <a:ea typeface="Questrial"/>
              <a:cs typeface="Questrial"/>
              <a:sym typeface="Questrial"/>
            </a:endParaRPr>
          </a:p>
          <a:p>
            <a:pPr indent="-533400" lvl="0" marL="685800" rtl="0" algn="l">
              <a:spcBef>
                <a:spcPts val="0"/>
              </a:spcBef>
              <a:spcAft>
                <a:spcPts val="0"/>
              </a:spcAft>
              <a:buSzPts val="3000"/>
              <a:buFont typeface="Questrial"/>
              <a:buChar char="✎"/>
            </a:pPr>
            <a:r>
              <a:rPr lang="en" sz="3000">
                <a:latin typeface="Questrial"/>
                <a:ea typeface="Questrial"/>
                <a:cs typeface="Questrial"/>
                <a:sym typeface="Questrial"/>
              </a:rPr>
              <a:t>Cause and effect / Causes and consequences</a:t>
            </a:r>
            <a:endParaRPr sz="3000">
              <a:latin typeface="Questrial"/>
              <a:ea typeface="Questrial"/>
              <a:cs typeface="Questrial"/>
              <a:sym typeface="Questrial"/>
            </a:endParaRPr>
          </a:p>
          <a:p>
            <a:pPr indent="-533400" lvl="0" marL="685800" rtl="0" algn="l">
              <a:spcBef>
                <a:spcPts val="0"/>
              </a:spcBef>
              <a:spcAft>
                <a:spcPts val="0"/>
              </a:spcAft>
              <a:buSzPts val="3000"/>
              <a:buFont typeface="Questrial"/>
              <a:buChar char="✎"/>
            </a:pPr>
            <a:r>
              <a:rPr lang="en" sz="3000">
                <a:latin typeface="Questrial"/>
                <a:ea typeface="Questrial"/>
                <a:cs typeface="Questrial"/>
                <a:sym typeface="Questrial"/>
              </a:rPr>
              <a:t>Brain maps</a:t>
            </a:r>
            <a:endParaRPr sz="3000">
              <a:latin typeface="Questrial"/>
              <a:ea typeface="Questrial"/>
              <a:cs typeface="Questrial"/>
              <a:sym typeface="Questrial"/>
            </a:endParaRPr>
          </a:p>
          <a:p>
            <a:pPr indent="-533400" lvl="0" marL="685800" rtl="0" algn="l">
              <a:spcBef>
                <a:spcPts val="0"/>
              </a:spcBef>
              <a:spcAft>
                <a:spcPts val="0"/>
              </a:spcAft>
              <a:buSzPts val="3000"/>
              <a:buFont typeface="Questrial"/>
              <a:buChar char="✎"/>
            </a:pPr>
            <a:r>
              <a:rPr lang="en" sz="3000">
                <a:latin typeface="Questrial"/>
                <a:ea typeface="Questrial"/>
                <a:cs typeface="Questrial"/>
                <a:sym typeface="Questrial"/>
              </a:rPr>
              <a:t>Bracket Challenge</a:t>
            </a:r>
            <a:endParaRPr sz="3000"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7" name="Google Shape;17;p3"/>
          <p:cNvSpPr txBox="1"/>
          <p:nvPr/>
        </p:nvSpPr>
        <p:spPr>
          <a:xfrm>
            <a:off x="2859699" y="8372175"/>
            <a:ext cx="14413200" cy="10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137150" lIns="137150" spcFirstLastPara="1" rIns="137150" wrap="square" tIns="1371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Questrial"/>
                <a:ea typeface="Questrial"/>
                <a:cs typeface="Questrial"/>
                <a:sym typeface="Questrial"/>
              </a:rPr>
              <a:t>*Use them in PowerPoint or Google Slides. Or customize them, save them as JPEG and use them in Google Jamboard or Microsoft Whiteboard. - Or print them out if you prefer. - </a:t>
            </a:r>
            <a:endParaRPr sz="1800"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3 Hierarchy diagram 01">
  <p:cSld name="CUSTOM_21_2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Google Shape;19;p4"/>
          <p:cNvCxnSpPr/>
          <p:nvPr/>
        </p:nvCxnSpPr>
        <p:spPr>
          <a:xfrm rot="10800000">
            <a:off x="15389681" y="4533330"/>
            <a:ext cx="0" cy="1982100"/>
          </a:xfrm>
          <a:prstGeom prst="straightConnector1">
            <a:avLst/>
          </a:prstGeom>
          <a:noFill/>
          <a:ln cap="rnd" cmpd="sng" w="2857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" name="Google Shape;20;p4"/>
          <p:cNvCxnSpPr/>
          <p:nvPr/>
        </p:nvCxnSpPr>
        <p:spPr>
          <a:xfrm rot="10800000">
            <a:off x="2898430" y="4559228"/>
            <a:ext cx="0" cy="1982100"/>
          </a:xfrm>
          <a:prstGeom prst="straightConnector1">
            <a:avLst/>
          </a:prstGeom>
          <a:noFill/>
          <a:ln cap="rnd" cmpd="sng" w="2857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" name="Google Shape;21;p4"/>
          <p:cNvCxnSpPr/>
          <p:nvPr/>
        </p:nvCxnSpPr>
        <p:spPr>
          <a:xfrm rot="10800000">
            <a:off x="7059863" y="4559228"/>
            <a:ext cx="0" cy="1982100"/>
          </a:xfrm>
          <a:prstGeom prst="straightConnector1">
            <a:avLst/>
          </a:prstGeom>
          <a:noFill/>
          <a:ln cap="rnd" cmpd="sng" w="2857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" name="Google Shape;22;p4"/>
          <p:cNvCxnSpPr/>
          <p:nvPr/>
        </p:nvCxnSpPr>
        <p:spPr>
          <a:xfrm rot="10800000">
            <a:off x="11228248" y="4559228"/>
            <a:ext cx="0" cy="1982100"/>
          </a:xfrm>
          <a:prstGeom prst="straightConnector1">
            <a:avLst/>
          </a:prstGeom>
          <a:noFill/>
          <a:ln cap="rnd" cmpd="sng" w="2857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3" name="Google Shape;23;p4"/>
          <p:cNvGrpSpPr/>
          <p:nvPr/>
        </p:nvGrpSpPr>
        <p:grpSpPr>
          <a:xfrm>
            <a:off x="981529" y="4862421"/>
            <a:ext cx="16324645" cy="930112"/>
            <a:chOff x="167963" y="3475675"/>
            <a:chExt cx="11856086" cy="646450"/>
          </a:xfrm>
        </p:grpSpPr>
        <p:sp>
          <p:nvSpPr>
            <p:cNvPr id="24" name="Google Shape;24;p4"/>
            <p:cNvSpPr/>
            <p:nvPr/>
          </p:nvSpPr>
          <p:spPr>
            <a:xfrm>
              <a:off x="167963" y="3493625"/>
              <a:ext cx="2784300" cy="62850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3800">
                <a:latin typeface="Shadows Into Light Two"/>
                <a:ea typeface="Shadows Into Light Two"/>
                <a:cs typeface="Shadows Into Light Two"/>
                <a:sym typeface="Shadows Into Light Two"/>
              </a:endParaRPr>
            </a:p>
          </p:txBody>
        </p:sp>
        <p:sp>
          <p:nvSpPr>
            <p:cNvPr id="25" name="Google Shape;25;p4"/>
            <p:cNvSpPr/>
            <p:nvPr/>
          </p:nvSpPr>
          <p:spPr>
            <a:xfrm>
              <a:off x="3191899" y="3475675"/>
              <a:ext cx="2784300" cy="62850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3800">
                <a:latin typeface="Shadows Into Light Two"/>
                <a:ea typeface="Shadows Into Light Two"/>
                <a:cs typeface="Shadows Into Light Two"/>
                <a:sym typeface="Shadows Into Light Two"/>
              </a:endParaRPr>
            </a:p>
          </p:txBody>
        </p:sp>
        <p:sp>
          <p:nvSpPr>
            <p:cNvPr id="26" name="Google Shape;26;p4"/>
            <p:cNvSpPr/>
            <p:nvPr/>
          </p:nvSpPr>
          <p:spPr>
            <a:xfrm>
              <a:off x="6215813" y="3493625"/>
              <a:ext cx="2784300" cy="62850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3800">
                <a:latin typeface="Shadows Into Light Two"/>
                <a:ea typeface="Shadows Into Light Two"/>
                <a:cs typeface="Shadows Into Light Two"/>
                <a:sym typeface="Shadows Into Light Two"/>
              </a:endParaRPr>
            </a:p>
          </p:txBody>
        </p:sp>
        <p:sp>
          <p:nvSpPr>
            <p:cNvPr id="27" name="Google Shape;27;p4"/>
            <p:cNvSpPr/>
            <p:nvPr/>
          </p:nvSpPr>
          <p:spPr>
            <a:xfrm>
              <a:off x="9239749" y="3475675"/>
              <a:ext cx="2784300" cy="62850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3800">
                <a:latin typeface="Shadows Into Light Two"/>
                <a:ea typeface="Shadows Into Light Two"/>
                <a:cs typeface="Shadows Into Light Two"/>
                <a:sym typeface="Shadows Into Light Two"/>
              </a:endParaRPr>
            </a:p>
          </p:txBody>
        </p:sp>
      </p:grpSp>
      <p:sp>
        <p:nvSpPr>
          <p:cNvPr id="28" name="Google Shape;28;p4"/>
          <p:cNvSpPr/>
          <p:nvPr/>
        </p:nvSpPr>
        <p:spPr>
          <a:xfrm>
            <a:off x="989150" y="6323053"/>
            <a:ext cx="3833700" cy="3193800"/>
          </a:xfrm>
          <a:prstGeom prst="roundRect">
            <a:avLst>
              <a:gd fmla="val 11819" name="adj"/>
            </a:avLst>
          </a:prstGeom>
          <a:solidFill>
            <a:schemeClr val="lt2"/>
          </a:solidFill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latin typeface="Questrial"/>
              <a:ea typeface="Questrial"/>
              <a:cs typeface="Questrial"/>
              <a:sym typeface="Questrial"/>
            </a:endParaRPr>
          </a:p>
        </p:txBody>
      </p:sp>
      <p:cxnSp>
        <p:nvCxnSpPr>
          <p:cNvPr id="29" name="Google Shape;29;p4"/>
          <p:cNvCxnSpPr/>
          <p:nvPr/>
        </p:nvCxnSpPr>
        <p:spPr>
          <a:xfrm flipH="1">
            <a:off x="9134714" y="2832674"/>
            <a:ext cx="21000" cy="1699800"/>
          </a:xfrm>
          <a:prstGeom prst="straightConnector1">
            <a:avLst/>
          </a:prstGeom>
          <a:noFill/>
          <a:ln cap="rnd" cmpd="sng" w="2857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" name="Google Shape;30;p4"/>
          <p:cNvSpPr/>
          <p:nvPr/>
        </p:nvSpPr>
        <p:spPr>
          <a:xfrm>
            <a:off x="3249587" y="3230459"/>
            <a:ext cx="11804100" cy="904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800">
              <a:latin typeface="Shadows Into Light Two"/>
              <a:ea typeface="Shadows Into Light Two"/>
              <a:cs typeface="Shadows Into Light Two"/>
              <a:sym typeface="Shadows Into Light Two"/>
            </a:endParaRPr>
          </a:p>
        </p:txBody>
      </p:sp>
      <p:cxnSp>
        <p:nvCxnSpPr>
          <p:cNvPr id="31" name="Google Shape;31;p4"/>
          <p:cNvCxnSpPr/>
          <p:nvPr/>
        </p:nvCxnSpPr>
        <p:spPr>
          <a:xfrm flipH="1" rot="10800000">
            <a:off x="2898430" y="4533156"/>
            <a:ext cx="12491400" cy="26100"/>
          </a:xfrm>
          <a:prstGeom prst="straightConnector1">
            <a:avLst/>
          </a:prstGeom>
          <a:noFill/>
          <a:ln cap="rnd" cmpd="sng" w="2857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" name="Google Shape;32;p4"/>
          <p:cNvSpPr/>
          <p:nvPr/>
        </p:nvSpPr>
        <p:spPr>
          <a:xfrm>
            <a:off x="4282035" y="1927800"/>
            <a:ext cx="9739200" cy="9042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3" name="Google Shape;33;p4"/>
          <p:cNvSpPr/>
          <p:nvPr/>
        </p:nvSpPr>
        <p:spPr>
          <a:xfrm>
            <a:off x="5146488" y="6323053"/>
            <a:ext cx="3833700" cy="3193800"/>
          </a:xfrm>
          <a:prstGeom prst="roundRect">
            <a:avLst>
              <a:gd fmla="val 11819" name="adj"/>
            </a:avLst>
          </a:prstGeom>
          <a:solidFill>
            <a:schemeClr val="lt2"/>
          </a:solidFill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4" name="Google Shape;34;p4"/>
          <p:cNvSpPr/>
          <p:nvPr/>
        </p:nvSpPr>
        <p:spPr>
          <a:xfrm>
            <a:off x="9303850" y="6323053"/>
            <a:ext cx="3833700" cy="3193800"/>
          </a:xfrm>
          <a:prstGeom prst="roundRect">
            <a:avLst>
              <a:gd fmla="val 11819" name="adj"/>
            </a:avLst>
          </a:prstGeom>
          <a:solidFill>
            <a:schemeClr val="lt2"/>
          </a:solidFill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5" name="Google Shape;35;p4"/>
          <p:cNvSpPr/>
          <p:nvPr/>
        </p:nvSpPr>
        <p:spPr>
          <a:xfrm>
            <a:off x="13461188" y="6323053"/>
            <a:ext cx="3833700" cy="3193800"/>
          </a:xfrm>
          <a:prstGeom prst="roundRect">
            <a:avLst>
              <a:gd fmla="val 11819" name="adj"/>
            </a:avLst>
          </a:prstGeom>
          <a:solidFill>
            <a:schemeClr val="lt2"/>
          </a:solidFill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4 Hierarchy diagram 02">
  <p:cSld name="CUSTOM_21_2_1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Google Shape;37;p5"/>
          <p:cNvCxnSpPr/>
          <p:nvPr/>
        </p:nvCxnSpPr>
        <p:spPr>
          <a:xfrm rot="10800000">
            <a:off x="3124500" y="3498872"/>
            <a:ext cx="0" cy="5490900"/>
          </a:xfrm>
          <a:prstGeom prst="straightConnector1">
            <a:avLst/>
          </a:prstGeom>
          <a:noFill/>
          <a:ln cap="rnd" cmpd="sng" w="2857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" name="Google Shape;38;p5"/>
          <p:cNvCxnSpPr/>
          <p:nvPr/>
        </p:nvCxnSpPr>
        <p:spPr>
          <a:xfrm rot="10800000">
            <a:off x="15183038" y="3498872"/>
            <a:ext cx="0" cy="5490900"/>
          </a:xfrm>
          <a:prstGeom prst="straightConnector1">
            <a:avLst/>
          </a:prstGeom>
          <a:noFill/>
          <a:ln cap="rnd" cmpd="sng" w="2857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" name="Google Shape;39;p5"/>
          <p:cNvCxnSpPr>
            <a:endCxn id="40" idx="0"/>
          </p:cNvCxnSpPr>
          <p:nvPr/>
        </p:nvCxnSpPr>
        <p:spPr>
          <a:xfrm>
            <a:off x="9164513" y="3013129"/>
            <a:ext cx="0" cy="5734500"/>
          </a:xfrm>
          <a:prstGeom prst="straightConnector1">
            <a:avLst/>
          </a:prstGeom>
          <a:noFill/>
          <a:ln cap="rnd" cmpd="sng" w="2857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" name="Google Shape;41;p5"/>
          <p:cNvCxnSpPr/>
          <p:nvPr/>
        </p:nvCxnSpPr>
        <p:spPr>
          <a:xfrm>
            <a:off x="3145650" y="3498938"/>
            <a:ext cx="12027600" cy="0"/>
          </a:xfrm>
          <a:prstGeom prst="straightConnector1">
            <a:avLst/>
          </a:prstGeom>
          <a:noFill/>
          <a:ln cap="rnd" cmpd="sng" w="2857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" name="Google Shape;42;p5"/>
          <p:cNvSpPr/>
          <p:nvPr/>
        </p:nvSpPr>
        <p:spPr>
          <a:xfrm>
            <a:off x="6481613" y="3844656"/>
            <a:ext cx="5365800" cy="10005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43" name="Google Shape;43;p5"/>
          <p:cNvSpPr/>
          <p:nvPr/>
        </p:nvSpPr>
        <p:spPr>
          <a:xfrm>
            <a:off x="12309189" y="3841613"/>
            <a:ext cx="5365800" cy="10005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44" name="Google Shape;44;p5"/>
          <p:cNvSpPr/>
          <p:nvPr/>
        </p:nvSpPr>
        <p:spPr>
          <a:xfrm>
            <a:off x="654037" y="3844656"/>
            <a:ext cx="5365800" cy="10005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45" name="Google Shape;45;p5"/>
          <p:cNvSpPr/>
          <p:nvPr/>
        </p:nvSpPr>
        <p:spPr>
          <a:xfrm>
            <a:off x="6481613" y="5070399"/>
            <a:ext cx="5365800" cy="10005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46" name="Google Shape;46;p5"/>
          <p:cNvSpPr/>
          <p:nvPr/>
        </p:nvSpPr>
        <p:spPr>
          <a:xfrm>
            <a:off x="12309189" y="5067356"/>
            <a:ext cx="5365800" cy="10005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47" name="Google Shape;47;p5"/>
          <p:cNvSpPr/>
          <p:nvPr/>
        </p:nvSpPr>
        <p:spPr>
          <a:xfrm>
            <a:off x="654037" y="5070399"/>
            <a:ext cx="5365800" cy="10005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48" name="Google Shape;48;p5"/>
          <p:cNvSpPr/>
          <p:nvPr/>
        </p:nvSpPr>
        <p:spPr>
          <a:xfrm>
            <a:off x="6481613" y="6296143"/>
            <a:ext cx="5365800" cy="10005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49" name="Google Shape;49;p5"/>
          <p:cNvSpPr/>
          <p:nvPr/>
        </p:nvSpPr>
        <p:spPr>
          <a:xfrm>
            <a:off x="12309189" y="6293099"/>
            <a:ext cx="5365800" cy="10005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50" name="Google Shape;50;p5"/>
          <p:cNvSpPr/>
          <p:nvPr/>
        </p:nvSpPr>
        <p:spPr>
          <a:xfrm>
            <a:off x="654037" y="6296143"/>
            <a:ext cx="5365800" cy="10005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51" name="Google Shape;51;p5"/>
          <p:cNvSpPr/>
          <p:nvPr/>
        </p:nvSpPr>
        <p:spPr>
          <a:xfrm>
            <a:off x="6481613" y="7521886"/>
            <a:ext cx="5365800" cy="10005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52" name="Google Shape;52;p5"/>
          <p:cNvSpPr/>
          <p:nvPr/>
        </p:nvSpPr>
        <p:spPr>
          <a:xfrm>
            <a:off x="12309189" y="7518842"/>
            <a:ext cx="5365800" cy="10005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53" name="Google Shape;53;p5"/>
          <p:cNvSpPr/>
          <p:nvPr/>
        </p:nvSpPr>
        <p:spPr>
          <a:xfrm>
            <a:off x="654037" y="7521886"/>
            <a:ext cx="5365800" cy="10005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40" name="Google Shape;40;p5"/>
          <p:cNvSpPr/>
          <p:nvPr/>
        </p:nvSpPr>
        <p:spPr>
          <a:xfrm>
            <a:off x="6481613" y="8747629"/>
            <a:ext cx="5365800" cy="10005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54" name="Google Shape;54;p5"/>
          <p:cNvSpPr/>
          <p:nvPr/>
        </p:nvSpPr>
        <p:spPr>
          <a:xfrm>
            <a:off x="12309189" y="8744586"/>
            <a:ext cx="5365800" cy="10005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55" name="Google Shape;55;p5"/>
          <p:cNvSpPr/>
          <p:nvPr/>
        </p:nvSpPr>
        <p:spPr>
          <a:xfrm>
            <a:off x="654037" y="8747629"/>
            <a:ext cx="5365800" cy="10005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56" name="Google Shape;56;p5"/>
          <p:cNvSpPr/>
          <p:nvPr/>
        </p:nvSpPr>
        <p:spPr>
          <a:xfrm>
            <a:off x="2466600" y="2198775"/>
            <a:ext cx="13354800" cy="10005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5 Bingo">
  <p:cSld name="CUSTOM_21_2_1_1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6"/>
          <p:cNvSpPr/>
          <p:nvPr/>
        </p:nvSpPr>
        <p:spPr>
          <a:xfrm>
            <a:off x="818950" y="4508605"/>
            <a:ext cx="2594700" cy="2373822"/>
          </a:xfrm>
          <a:prstGeom prst="roundRect">
            <a:avLst>
              <a:gd fmla="val 9673" name="adj"/>
            </a:avLst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6"/>
          <p:cNvSpPr/>
          <p:nvPr/>
        </p:nvSpPr>
        <p:spPr>
          <a:xfrm>
            <a:off x="818950" y="7096105"/>
            <a:ext cx="2594700" cy="2373822"/>
          </a:xfrm>
          <a:prstGeom prst="roundRect">
            <a:avLst>
              <a:gd fmla="val 9673" name="adj"/>
            </a:avLst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6"/>
          <p:cNvSpPr/>
          <p:nvPr/>
        </p:nvSpPr>
        <p:spPr>
          <a:xfrm>
            <a:off x="3630050" y="4508605"/>
            <a:ext cx="2594700" cy="2373822"/>
          </a:xfrm>
          <a:prstGeom prst="roundRect">
            <a:avLst>
              <a:gd fmla="val 9673" name="adj"/>
            </a:avLst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6"/>
          <p:cNvSpPr/>
          <p:nvPr/>
        </p:nvSpPr>
        <p:spPr>
          <a:xfrm>
            <a:off x="3630050" y="7096105"/>
            <a:ext cx="2594700" cy="2373822"/>
          </a:xfrm>
          <a:prstGeom prst="roundRect">
            <a:avLst>
              <a:gd fmla="val 9673" name="adj"/>
            </a:avLst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6"/>
          <p:cNvSpPr/>
          <p:nvPr/>
        </p:nvSpPr>
        <p:spPr>
          <a:xfrm>
            <a:off x="6441150" y="4508605"/>
            <a:ext cx="2594700" cy="2373822"/>
          </a:xfrm>
          <a:prstGeom prst="roundRect">
            <a:avLst>
              <a:gd fmla="val 9673" name="adj"/>
            </a:avLst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6"/>
          <p:cNvSpPr/>
          <p:nvPr/>
        </p:nvSpPr>
        <p:spPr>
          <a:xfrm>
            <a:off x="6441150" y="7096105"/>
            <a:ext cx="2594700" cy="2373822"/>
          </a:xfrm>
          <a:prstGeom prst="roundRect">
            <a:avLst>
              <a:gd fmla="val 9673" name="adj"/>
            </a:avLst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6"/>
          <p:cNvSpPr/>
          <p:nvPr/>
        </p:nvSpPr>
        <p:spPr>
          <a:xfrm>
            <a:off x="9252250" y="4508605"/>
            <a:ext cx="2594700" cy="2373822"/>
          </a:xfrm>
          <a:prstGeom prst="roundRect">
            <a:avLst>
              <a:gd fmla="val 9673" name="adj"/>
            </a:avLst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6"/>
          <p:cNvSpPr/>
          <p:nvPr/>
        </p:nvSpPr>
        <p:spPr>
          <a:xfrm>
            <a:off x="9252250" y="7096105"/>
            <a:ext cx="2594700" cy="2373822"/>
          </a:xfrm>
          <a:prstGeom prst="roundRect">
            <a:avLst>
              <a:gd fmla="val 9673" name="adj"/>
            </a:avLst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12063350" y="4508605"/>
            <a:ext cx="2594700" cy="2373822"/>
          </a:xfrm>
          <a:prstGeom prst="roundRect">
            <a:avLst>
              <a:gd fmla="val 9673" name="adj"/>
            </a:avLst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12063350" y="7096105"/>
            <a:ext cx="2594700" cy="2373822"/>
          </a:xfrm>
          <a:prstGeom prst="roundRect">
            <a:avLst>
              <a:gd fmla="val 9673" name="adj"/>
            </a:avLst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/>
          <p:nvPr/>
        </p:nvSpPr>
        <p:spPr>
          <a:xfrm>
            <a:off x="14874450" y="4508605"/>
            <a:ext cx="2594700" cy="2373822"/>
          </a:xfrm>
          <a:prstGeom prst="roundRect">
            <a:avLst>
              <a:gd fmla="val 9673" name="adj"/>
            </a:avLst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6"/>
          <p:cNvSpPr/>
          <p:nvPr/>
        </p:nvSpPr>
        <p:spPr>
          <a:xfrm>
            <a:off x="14874450" y="7096105"/>
            <a:ext cx="2594700" cy="2373822"/>
          </a:xfrm>
          <a:prstGeom prst="roundRect">
            <a:avLst>
              <a:gd fmla="val 9673" name="adj"/>
            </a:avLst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6"/>
          <p:cNvSpPr/>
          <p:nvPr/>
        </p:nvSpPr>
        <p:spPr>
          <a:xfrm>
            <a:off x="14874450" y="1921105"/>
            <a:ext cx="2594700" cy="2373822"/>
          </a:xfrm>
          <a:prstGeom prst="roundRect">
            <a:avLst>
              <a:gd fmla="val 9673" name="adj"/>
            </a:avLst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6"/>
          <p:cNvSpPr/>
          <p:nvPr/>
        </p:nvSpPr>
        <p:spPr>
          <a:xfrm>
            <a:off x="12063350" y="1921105"/>
            <a:ext cx="2594700" cy="2373822"/>
          </a:xfrm>
          <a:prstGeom prst="roundRect">
            <a:avLst>
              <a:gd fmla="val 9673" name="adj"/>
            </a:avLst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6"/>
          <p:cNvSpPr/>
          <p:nvPr/>
        </p:nvSpPr>
        <p:spPr>
          <a:xfrm>
            <a:off x="9252250" y="1921105"/>
            <a:ext cx="2594700" cy="2373822"/>
          </a:xfrm>
          <a:prstGeom prst="roundRect">
            <a:avLst>
              <a:gd fmla="val 9673" name="adj"/>
            </a:avLst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6"/>
          <p:cNvSpPr/>
          <p:nvPr/>
        </p:nvSpPr>
        <p:spPr>
          <a:xfrm>
            <a:off x="6441150" y="1921105"/>
            <a:ext cx="2594700" cy="2373822"/>
          </a:xfrm>
          <a:prstGeom prst="roundRect">
            <a:avLst>
              <a:gd fmla="val 9673" name="adj"/>
            </a:avLst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6"/>
          <p:cNvSpPr/>
          <p:nvPr/>
        </p:nvSpPr>
        <p:spPr>
          <a:xfrm>
            <a:off x="3630050" y="1921105"/>
            <a:ext cx="2594700" cy="2373822"/>
          </a:xfrm>
          <a:prstGeom prst="roundRect">
            <a:avLst>
              <a:gd fmla="val 9673" name="adj"/>
            </a:avLst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6"/>
          <p:cNvSpPr/>
          <p:nvPr/>
        </p:nvSpPr>
        <p:spPr>
          <a:xfrm>
            <a:off x="818950" y="1921105"/>
            <a:ext cx="2594700" cy="2373900"/>
          </a:xfrm>
          <a:prstGeom prst="roundRect">
            <a:avLst>
              <a:gd fmla="val 9673" name="adj"/>
            </a:avLst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6 Cause and Effect">
  <p:cSld name="CUSTOM_21_2_1_1_1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7"/>
          <p:cNvSpPr/>
          <p:nvPr/>
        </p:nvSpPr>
        <p:spPr>
          <a:xfrm>
            <a:off x="742050" y="2360550"/>
            <a:ext cx="6133500" cy="7305300"/>
          </a:xfrm>
          <a:prstGeom prst="roundRect">
            <a:avLst>
              <a:gd fmla="val 6942" name="adj"/>
            </a:avLst>
          </a:prstGeom>
          <a:solidFill>
            <a:schemeClr val="lt2"/>
          </a:solidFill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78" name="Google Shape;78;p7"/>
          <p:cNvSpPr/>
          <p:nvPr/>
        </p:nvSpPr>
        <p:spPr>
          <a:xfrm>
            <a:off x="7631850" y="2360550"/>
            <a:ext cx="9854700" cy="1828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79" name="Google Shape;79;p7"/>
          <p:cNvSpPr/>
          <p:nvPr/>
        </p:nvSpPr>
        <p:spPr>
          <a:xfrm>
            <a:off x="7631850" y="5098804"/>
            <a:ext cx="9854700" cy="1828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80" name="Google Shape;80;p7"/>
          <p:cNvSpPr/>
          <p:nvPr/>
        </p:nvSpPr>
        <p:spPr>
          <a:xfrm>
            <a:off x="7631850" y="7837059"/>
            <a:ext cx="9854700" cy="1828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81" name="Google Shape;81;p7"/>
          <p:cNvSpPr/>
          <p:nvPr/>
        </p:nvSpPr>
        <p:spPr>
          <a:xfrm>
            <a:off x="7113600" y="3162800"/>
            <a:ext cx="280200" cy="59796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rnd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7 Collecting Evidence">
  <p:cSld name="CUSTOM_21_2_1_1_1_1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8"/>
          <p:cNvSpPr/>
          <p:nvPr/>
        </p:nvSpPr>
        <p:spPr>
          <a:xfrm flipH="1">
            <a:off x="11353050" y="2360550"/>
            <a:ext cx="6133500" cy="7305300"/>
          </a:xfrm>
          <a:prstGeom prst="roundRect">
            <a:avLst>
              <a:gd fmla="val 6942" name="adj"/>
            </a:avLst>
          </a:prstGeom>
          <a:solidFill>
            <a:schemeClr val="lt2"/>
          </a:solidFill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84" name="Google Shape;84;p8"/>
          <p:cNvSpPr/>
          <p:nvPr/>
        </p:nvSpPr>
        <p:spPr>
          <a:xfrm flipH="1">
            <a:off x="742050" y="2360550"/>
            <a:ext cx="9854700" cy="1828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85" name="Google Shape;85;p8"/>
          <p:cNvSpPr/>
          <p:nvPr/>
        </p:nvSpPr>
        <p:spPr>
          <a:xfrm flipH="1">
            <a:off x="742050" y="5098804"/>
            <a:ext cx="9854700" cy="1828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86" name="Google Shape;86;p8"/>
          <p:cNvSpPr/>
          <p:nvPr/>
        </p:nvSpPr>
        <p:spPr>
          <a:xfrm flipH="1">
            <a:off x="742050" y="7837059"/>
            <a:ext cx="9854700" cy="1828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87" name="Google Shape;87;p8"/>
          <p:cNvSpPr/>
          <p:nvPr/>
        </p:nvSpPr>
        <p:spPr>
          <a:xfrm flipH="1">
            <a:off x="10834800" y="3162800"/>
            <a:ext cx="280200" cy="59796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rnd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8 Parts of a story">
  <p:cSld name="CUSTOM_21_2_1_1_1_1_1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9"/>
          <p:cNvSpPr/>
          <p:nvPr/>
        </p:nvSpPr>
        <p:spPr>
          <a:xfrm>
            <a:off x="931800" y="2310851"/>
            <a:ext cx="16424400" cy="1928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90" name="Google Shape;90;p9"/>
          <p:cNvSpPr/>
          <p:nvPr/>
        </p:nvSpPr>
        <p:spPr>
          <a:xfrm>
            <a:off x="931800" y="4974318"/>
            <a:ext cx="16424400" cy="1928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91" name="Google Shape;91;p9"/>
          <p:cNvSpPr/>
          <p:nvPr/>
        </p:nvSpPr>
        <p:spPr>
          <a:xfrm>
            <a:off x="931800" y="7637784"/>
            <a:ext cx="16424400" cy="1928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9 Frayer Model">
  <p:cSld name="CUSTOM_21_2_1_1_1_1_1_1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0"/>
          <p:cNvSpPr/>
          <p:nvPr/>
        </p:nvSpPr>
        <p:spPr>
          <a:xfrm>
            <a:off x="782763" y="2131125"/>
            <a:ext cx="8195100" cy="3462600"/>
          </a:xfrm>
          <a:prstGeom prst="roundRect">
            <a:avLst>
              <a:gd fmla="val 8031" name="adj"/>
            </a:avLst>
          </a:prstGeom>
          <a:solidFill>
            <a:schemeClr val="lt2"/>
          </a:solidFill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94" name="Google Shape;94;p10"/>
          <p:cNvSpPr/>
          <p:nvPr/>
        </p:nvSpPr>
        <p:spPr>
          <a:xfrm>
            <a:off x="782763" y="6054055"/>
            <a:ext cx="8195100" cy="3462600"/>
          </a:xfrm>
          <a:prstGeom prst="roundRect">
            <a:avLst>
              <a:gd fmla="val 8031" name="adj"/>
            </a:avLst>
          </a:prstGeom>
          <a:solidFill>
            <a:schemeClr val="lt2"/>
          </a:solidFill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95" name="Google Shape;95;p10"/>
          <p:cNvSpPr/>
          <p:nvPr/>
        </p:nvSpPr>
        <p:spPr>
          <a:xfrm>
            <a:off x="9310133" y="2131125"/>
            <a:ext cx="8195100" cy="3462600"/>
          </a:xfrm>
          <a:prstGeom prst="roundRect">
            <a:avLst>
              <a:gd fmla="val 8031" name="adj"/>
            </a:avLst>
          </a:prstGeom>
          <a:solidFill>
            <a:schemeClr val="lt2"/>
          </a:solidFill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96" name="Google Shape;96;p10"/>
          <p:cNvSpPr/>
          <p:nvPr/>
        </p:nvSpPr>
        <p:spPr>
          <a:xfrm>
            <a:off x="9310133" y="6054055"/>
            <a:ext cx="8195100" cy="3462600"/>
          </a:xfrm>
          <a:prstGeom prst="roundRect">
            <a:avLst>
              <a:gd fmla="val 8031" name="adj"/>
            </a:avLst>
          </a:prstGeom>
          <a:solidFill>
            <a:schemeClr val="lt2"/>
          </a:solidFill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97" name="Google Shape;97;p10"/>
          <p:cNvSpPr txBox="1"/>
          <p:nvPr/>
        </p:nvSpPr>
        <p:spPr>
          <a:xfrm>
            <a:off x="1392375" y="1782250"/>
            <a:ext cx="2285100" cy="738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137150" lIns="137150" spcFirstLastPara="1" rIns="137150" wrap="square" tIns="13715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accent5"/>
                </a:solidFill>
                <a:latin typeface="Comfortaa"/>
                <a:ea typeface="Comfortaa"/>
                <a:cs typeface="Comfortaa"/>
                <a:sym typeface="Comfortaa"/>
              </a:rPr>
              <a:t>d</a:t>
            </a:r>
            <a:r>
              <a:rPr b="1" lang="en" sz="3000">
                <a:solidFill>
                  <a:schemeClr val="accent5"/>
                </a:solidFill>
                <a:latin typeface="Comfortaa"/>
                <a:ea typeface="Comfortaa"/>
                <a:cs typeface="Comfortaa"/>
                <a:sym typeface="Comfortaa"/>
              </a:rPr>
              <a:t>efinition</a:t>
            </a:r>
            <a:endParaRPr b="1" sz="3000">
              <a:solidFill>
                <a:schemeClr val="accent5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98" name="Google Shape;98;p10"/>
          <p:cNvSpPr txBox="1"/>
          <p:nvPr/>
        </p:nvSpPr>
        <p:spPr>
          <a:xfrm>
            <a:off x="13492376" y="1782250"/>
            <a:ext cx="3403200" cy="738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137150" lIns="137150" spcFirstLastPara="1" rIns="137150" wrap="square" tIns="13715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accent5"/>
                </a:solidFill>
                <a:latin typeface="Comfortaa"/>
                <a:ea typeface="Comfortaa"/>
                <a:cs typeface="Comfortaa"/>
                <a:sym typeface="Comfortaa"/>
              </a:rPr>
              <a:t>c</a:t>
            </a:r>
            <a:r>
              <a:rPr b="1" lang="en" sz="3000">
                <a:solidFill>
                  <a:schemeClr val="accent5"/>
                </a:solidFill>
                <a:latin typeface="Comfortaa"/>
                <a:ea typeface="Comfortaa"/>
                <a:cs typeface="Comfortaa"/>
                <a:sym typeface="Comfortaa"/>
              </a:rPr>
              <a:t>haracteristics</a:t>
            </a:r>
            <a:endParaRPr b="1" sz="3000">
              <a:solidFill>
                <a:schemeClr val="accent5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99" name="Google Shape;99;p10"/>
          <p:cNvSpPr txBox="1"/>
          <p:nvPr/>
        </p:nvSpPr>
        <p:spPr>
          <a:xfrm>
            <a:off x="1392375" y="5668450"/>
            <a:ext cx="2174100" cy="738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137150" lIns="137150" spcFirstLastPara="1" rIns="137150" wrap="square" tIns="13715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accent5"/>
                </a:solidFill>
                <a:latin typeface="Comfortaa"/>
                <a:ea typeface="Comfortaa"/>
                <a:cs typeface="Comfortaa"/>
                <a:sym typeface="Comfortaa"/>
              </a:rPr>
              <a:t>examples</a:t>
            </a:r>
            <a:endParaRPr b="1" sz="3000">
              <a:solidFill>
                <a:schemeClr val="accent5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00" name="Google Shape;100;p10"/>
          <p:cNvSpPr txBox="1"/>
          <p:nvPr/>
        </p:nvSpPr>
        <p:spPr>
          <a:xfrm>
            <a:off x="13826968" y="5668450"/>
            <a:ext cx="3068700" cy="738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137150" lIns="137150" spcFirstLastPara="1" rIns="137150" wrap="square" tIns="13715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accent5"/>
                </a:solidFill>
                <a:latin typeface="Comfortaa"/>
                <a:ea typeface="Comfortaa"/>
                <a:cs typeface="Comfortaa"/>
                <a:sym typeface="Comfortaa"/>
              </a:rPr>
              <a:t>non-examples</a:t>
            </a:r>
            <a:endParaRPr b="1" sz="3000">
              <a:solidFill>
                <a:schemeClr val="accent5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theme" Target="../theme/theme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 rot="2700000">
            <a:off x="-524539" y="-4984733"/>
            <a:ext cx="19295528" cy="20183016"/>
          </a:xfrm>
          <a:custGeom>
            <a:rect b="b" l="l" r="r" t="t"/>
            <a:pathLst>
              <a:path extrusionOk="0" h="20171799" w="19284804">
                <a:moveTo>
                  <a:pt x="18688411" y="6171208"/>
                </a:moveTo>
                <a:lnTo>
                  <a:pt x="19284804" y="6767601"/>
                </a:lnTo>
                <a:lnTo>
                  <a:pt x="19284804" y="7780415"/>
                </a:lnTo>
                <a:lnTo>
                  <a:pt x="18688411" y="8376807"/>
                </a:lnTo>
                <a:close/>
                <a:moveTo>
                  <a:pt x="15573677" y="3056473"/>
                </a:moveTo>
                <a:lnTo>
                  <a:pt x="16170071" y="3652868"/>
                </a:lnTo>
                <a:lnTo>
                  <a:pt x="16170071" y="10895147"/>
                </a:lnTo>
                <a:lnTo>
                  <a:pt x="15573676" y="11491542"/>
                </a:lnTo>
                <a:close/>
                <a:moveTo>
                  <a:pt x="12458939" y="58264"/>
                </a:moveTo>
                <a:lnTo>
                  <a:pt x="12517204" y="0"/>
                </a:lnTo>
                <a:lnTo>
                  <a:pt x="13055335" y="538132"/>
                </a:lnTo>
                <a:lnTo>
                  <a:pt x="13055335" y="14009883"/>
                </a:lnTo>
                <a:lnTo>
                  <a:pt x="12458941" y="14606277"/>
                </a:lnTo>
                <a:close/>
                <a:moveTo>
                  <a:pt x="9344205" y="3172998"/>
                </a:moveTo>
                <a:lnTo>
                  <a:pt x="9940599" y="2576605"/>
                </a:lnTo>
                <a:lnTo>
                  <a:pt x="9940599" y="17124619"/>
                </a:lnTo>
                <a:lnTo>
                  <a:pt x="9344206" y="17721012"/>
                </a:lnTo>
                <a:close/>
                <a:moveTo>
                  <a:pt x="6229471" y="6287733"/>
                </a:moveTo>
                <a:lnTo>
                  <a:pt x="6825865" y="5691339"/>
                </a:lnTo>
                <a:lnTo>
                  <a:pt x="6825865" y="20171799"/>
                </a:lnTo>
                <a:lnTo>
                  <a:pt x="6229472" y="19575405"/>
                </a:lnTo>
                <a:close/>
                <a:moveTo>
                  <a:pt x="3114736" y="9402468"/>
                </a:moveTo>
                <a:lnTo>
                  <a:pt x="3711130" y="8806074"/>
                </a:lnTo>
                <a:lnTo>
                  <a:pt x="3711131" y="17057064"/>
                </a:lnTo>
                <a:lnTo>
                  <a:pt x="3114736" y="16460670"/>
                </a:lnTo>
                <a:close/>
                <a:moveTo>
                  <a:pt x="0" y="12517204"/>
                </a:moveTo>
                <a:lnTo>
                  <a:pt x="596395" y="11920809"/>
                </a:lnTo>
                <a:lnTo>
                  <a:pt x="596395" y="13942328"/>
                </a:lnTo>
                <a:lnTo>
                  <a:pt x="0" y="13345934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;p1"/>
          <p:cNvSpPr/>
          <p:nvPr/>
        </p:nvSpPr>
        <p:spPr>
          <a:xfrm rot="2700000">
            <a:off x="452135" y="-4461028"/>
            <a:ext cx="16179061" cy="18827982"/>
          </a:xfrm>
          <a:custGeom>
            <a:rect b="b" l="l" r="r" t="t"/>
            <a:pathLst>
              <a:path extrusionOk="0" h="18817518" w="16170069">
                <a:moveTo>
                  <a:pt x="15573675" y="3114735"/>
                </a:moveTo>
                <a:lnTo>
                  <a:pt x="16170069" y="3711130"/>
                </a:lnTo>
                <a:lnTo>
                  <a:pt x="16170069" y="8876919"/>
                </a:lnTo>
                <a:lnTo>
                  <a:pt x="15573674" y="9473314"/>
                </a:lnTo>
                <a:close/>
                <a:moveTo>
                  <a:pt x="12458940" y="0"/>
                </a:moveTo>
                <a:lnTo>
                  <a:pt x="13055333" y="596394"/>
                </a:lnTo>
                <a:lnTo>
                  <a:pt x="13055334" y="11991655"/>
                </a:lnTo>
                <a:lnTo>
                  <a:pt x="12458939" y="12588049"/>
                </a:lnTo>
                <a:close/>
                <a:moveTo>
                  <a:pt x="9344205" y="1154769"/>
                </a:moveTo>
                <a:lnTo>
                  <a:pt x="9940598" y="558375"/>
                </a:lnTo>
                <a:lnTo>
                  <a:pt x="9940599" y="15106390"/>
                </a:lnTo>
                <a:lnTo>
                  <a:pt x="9344204" y="15702784"/>
                </a:lnTo>
                <a:close/>
                <a:moveTo>
                  <a:pt x="6229470" y="4269504"/>
                </a:moveTo>
                <a:lnTo>
                  <a:pt x="6825864" y="3673110"/>
                </a:lnTo>
                <a:lnTo>
                  <a:pt x="6825864" y="18221124"/>
                </a:lnTo>
                <a:lnTo>
                  <a:pt x="6229470" y="18817518"/>
                </a:lnTo>
                <a:close/>
                <a:moveTo>
                  <a:pt x="3114735" y="7384239"/>
                </a:moveTo>
                <a:lnTo>
                  <a:pt x="3711129" y="6787845"/>
                </a:lnTo>
                <a:lnTo>
                  <a:pt x="3711128" y="17115326"/>
                </a:lnTo>
                <a:lnTo>
                  <a:pt x="3114735" y="16518933"/>
                </a:lnTo>
                <a:close/>
                <a:moveTo>
                  <a:pt x="0" y="10498974"/>
                </a:moveTo>
                <a:lnTo>
                  <a:pt x="596393" y="9902580"/>
                </a:lnTo>
                <a:lnTo>
                  <a:pt x="596393" y="14000591"/>
                </a:lnTo>
                <a:lnTo>
                  <a:pt x="0" y="134041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8;p1"/>
          <p:cNvSpPr/>
          <p:nvPr/>
        </p:nvSpPr>
        <p:spPr>
          <a:xfrm rot="2700000">
            <a:off x="1590719" y="-4039223"/>
            <a:ext cx="16179060" cy="18643802"/>
          </a:xfrm>
          <a:custGeom>
            <a:rect b="b" l="l" r="r" t="t"/>
            <a:pathLst>
              <a:path extrusionOk="0" h="18633440" w="16170068">
                <a:moveTo>
                  <a:pt x="15573674" y="4632848"/>
                </a:moveTo>
                <a:lnTo>
                  <a:pt x="16170068" y="5229241"/>
                </a:lnTo>
                <a:lnTo>
                  <a:pt x="16170068" y="8318544"/>
                </a:lnTo>
                <a:lnTo>
                  <a:pt x="15573674" y="8914939"/>
                </a:lnTo>
                <a:close/>
                <a:moveTo>
                  <a:pt x="12458940" y="1518113"/>
                </a:moveTo>
                <a:lnTo>
                  <a:pt x="13055333" y="2114507"/>
                </a:lnTo>
                <a:lnTo>
                  <a:pt x="13055333" y="11433279"/>
                </a:lnTo>
                <a:lnTo>
                  <a:pt x="12458940" y="12029672"/>
                </a:lnTo>
                <a:close/>
                <a:moveTo>
                  <a:pt x="9344205" y="596393"/>
                </a:moveTo>
                <a:lnTo>
                  <a:pt x="9940598" y="0"/>
                </a:lnTo>
                <a:lnTo>
                  <a:pt x="9940599" y="14548014"/>
                </a:lnTo>
                <a:lnTo>
                  <a:pt x="9344204" y="15144408"/>
                </a:lnTo>
                <a:close/>
                <a:moveTo>
                  <a:pt x="6229469" y="3711129"/>
                </a:moveTo>
                <a:lnTo>
                  <a:pt x="6825864" y="3114734"/>
                </a:lnTo>
                <a:lnTo>
                  <a:pt x="6825863" y="17662749"/>
                </a:lnTo>
                <a:lnTo>
                  <a:pt x="6229469" y="18259143"/>
                </a:lnTo>
                <a:close/>
                <a:moveTo>
                  <a:pt x="3114736" y="6825862"/>
                </a:moveTo>
                <a:lnTo>
                  <a:pt x="3711129" y="6229469"/>
                </a:lnTo>
                <a:lnTo>
                  <a:pt x="3711130" y="18633440"/>
                </a:lnTo>
                <a:lnTo>
                  <a:pt x="3114736" y="18037046"/>
                </a:lnTo>
                <a:close/>
                <a:moveTo>
                  <a:pt x="0" y="9940598"/>
                </a:moveTo>
                <a:lnTo>
                  <a:pt x="596393" y="9344205"/>
                </a:lnTo>
                <a:lnTo>
                  <a:pt x="596393" y="15518704"/>
                </a:lnTo>
                <a:lnTo>
                  <a:pt x="0" y="1492231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9;p1"/>
          <p:cNvSpPr/>
          <p:nvPr/>
        </p:nvSpPr>
        <p:spPr>
          <a:xfrm>
            <a:off x="397200" y="377250"/>
            <a:ext cx="17493600" cy="9532500"/>
          </a:xfrm>
          <a:prstGeom prst="roundRect">
            <a:avLst>
              <a:gd fmla="val 4451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16944916" y="9326434"/>
            <a:ext cx="1097700" cy="78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lvl="0" algn="r">
              <a:buNone/>
              <a:defRPr sz="2000">
                <a:solidFill>
                  <a:schemeClr val="dk2"/>
                </a:solidFill>
              </a:defRPr>
            </a:lvl1pPr>
            <a:lvl2pPr lvl="1" algn="r">
              <a:buNone/>
              <a:defRPr sz="2000">
                <a:solidFill>
                  <a:schemeClr val="dk2"/>
                </a:solidFill>
              </a:defRPr>
            </a:lvl2pPr>
            <a:lvl3pPr lvl="2" algn="r">
              <a:buNone/>
              <a:defRPr sz="2000">
                <a:solidFill>
                  <a:schemeClr val="dk2"/>
                </a:solidFill>
              </a:defRPr>
            </a:lvl3pPr>
            <a:lvl4pPr lvl="3" algn="r">
              <a:buNone/>
              <a:defRPr sz="2000">
                <a:solidFill>
                  <a:schemeClr val="dk2"/>
                </a:solidFill>
              </a:defRPr>
            </a:lvl4pPr>
            <a:lvl5pPr lvl="4" algn="r">
              <a:buNone/>
              <a:defRPr sz="2000">
                <a:solidFill>
                  <a:schemeClr val="dk2"/>
                </a:solidFill>
              </a:defRPr>
            </a:lvl5pPr>
            <a:lvl6pPr lvl="5" algn="r">
              <a:buNone/>
              <a:defRPr sz="2000">
                <a:solidFill>
                  <a:schemeClr val="dk2"/>
                </a:solidFill>
              </a:defRPr>
            </a:lvl6pPr>
            <a:lvl7pPr lvl="6" algn="r">
              <a:buNone/>
              <a:defRPr sz="2000">
                <a:solidFill>
                  <a:schemeClr val="dk2"/>
                </a:solidFill>
              </a:defRPr>
            </a:lvl7pPr>
            <a:lvl8pPr lvl="7" algn="r">
              <a:buNone/>
              <a:defRPr sz="2000">
                <a:solidFill>
                  <a:schemeClr val="dk2"/>
                </a:solidFill>
              </a:defRPr>
            </a:lvl8pPr>
            <a:lvl9pPr lvl="8" algn="r">
              <a:buNone/>
              <a:defRPr sz="2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" name="Google Shape;11;p1"/>
          <p:cNvSpPr txBox="1"/>
          <p:nvPr/>
        </p:nvSpPr>
        <p:spPr>
          <a:xfrm rot="5400000">
            <a:off x="-1052950" y="8820800"/>
            <a:ext cx="3333300" cy="5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137150" lIns="137150" spcFirstLastPara="1" rIns="137150" wrap="square" tIns="13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slidesmania.com</a:t>
            </a:r>
            <a:endParaRPr sz="21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1"/>
          <p:cNvSpPr/>
          <p:nvPr/>
        </p:nvSpPr>
        <p:spPr>
          <a:xfrm>
            <a:off x="1670425" y="4637188"/>
            <a:ext cx="14950200" cy="3422700"/>
          </a:xfrm>
          <a:prstGeom prst="roundRect">
            <a:avLst>
              <a:gd fmla="val 6748" name="adj"/>
            </a:avLst>
          </a:prstGeom>
          <a:solidFill>
            <a:schemeClr val="lt1"/>
          </a:solidFill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21"/>
          <p:cNvSpPr txBox="1"/>
          <p:nvPr/>
        </p:nvSpPr>
        <p:spPr>
          <a:xfrm>
            <a:off x="970200" y="5862138"/>
            <a:ext cx="16347600" cy="96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137150" lIns="137150" spcFirstLastPara="1" rIns="137150" wrap="square" tIns="13715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>
                <a:solidFill>
                  <a:schemeClr val="lt2"/>
                </a:solidFill>
                <a:latin typeface="Comfortaa"/>
                <a:ea typeface="Comfortaa"/>
                <a:cs typeface="Comfortaa"/>
                <a:sym typeface="Comfortaa"/>
              </a:rPr>
              <a:t>Templates for Education | Bundle 03</a:t>
            </a:r>
            <a:endParaRPr sz="4500">
              <a:solidFill>
                <a:schemeClr val="lt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79" name="Google Shape;279;p21"/>
          <p:cNvSpPr txBox="1"/>
          <p:nvPr/>
        </p:nvSpPr>
        <p:spPr>
          <a:xfrm>
            <a:off x="4160713" y="3551013"/>
            <a:ext cx="9969600" cy="2124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137150" lIns="137150" spcFirstLastPara="1" rIns="137150" wrap="square" tIns="13715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slidesmania</a:t>
            </a:r>
            <a:endParaRPr b="1" sz="12000"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80" name="Google Shape;280;p21"/>
          <p:cNvSpPr txBox="1"/>
          <p:nvPr/>
        </p:nvSpPr>
        <p:spPr>
          <a:xfrm>
            <a:off x="1670413" y="2227113"/>
            <a:ext cx="14950200" cy="16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400">
                <a:solidFill>
                  <a:schemeClr val="accent5"/>
                </a:solidFill>
                <a:latin typeface="DM Sans"/>
                <a:ea typeface="DM Sans"/>
                <a:cs typeface="DM Sans"/>
                <a:sym typeface="DM Sans"/>
              </a:rPr>
              <a:t>SCHOOL BUNDLE</a:t>
            </a:r>
            <a:endParaRPr b="1" sz="13400">
              <a:solidFill>
                <a:schemeClr val="accent5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30"/>
          <p:cNvSpPr txBox="1"/>
          <p:nvPr/>
        </p:nvSpPr>
        <p:spPr>
          <a:xfrm>
            <a:off x="1032013" y="645675"/>
            <a:ext cx="16224000" cy="128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  <a:latin typeface="DM Sans"/>
                <a:ea typeface="DM Sans"/>
                <a:cs typeface="DM Sans"/>
                <a:sym typeface="DM Sans"/>
              </a:rPr>
              <a:t>THIS IS THE TITLE</a:t>
            </a:r>
            <a:endParaRPr b="1" sz="6000">
              <a:solidFill>
                <a:schemeClr val="accent5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47" name="Google Shape;447;p30"/>
          <p:cNvSpPr txBox="1"/>
          <p:nvPr/>
        </p:nvSpPr>
        <p:spPr>
          <a:xfrm>
            <a:off x="288975" y="2208575"/>
            <a:ext cx="87723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137150" lIns="137150" spcFirstLastPara="1" rIns="137150" wrap="square" tIns="13715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3800">
                <a:solidFill>
                  <a:schemeClr val="lt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Title One</a:t>
            </a:r>
            <a:endParaRPr i="1" sz="3800">
              <a:solidFill>
                <a:schemeClr val="lt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448" name="Google Shape;448;p30"/>
          <p:cNvSpPr txBox="1"/>
          <p:nvPr/>
        </p:nvSpPr>
        <p:spPr>
          <a:xfrm>
            <a:off x="9404874" y="2209250"/>
            <a:ext cx="84675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137150" lIns="137150" spcFirstLastPara="1" rIns="137150" wrap="square" tIns="13715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3800">
                <a:solidFill>
                  <a:schemeClr val="lt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Title Two</a:t>
            </a:r>
            <a:endParaRPr i="1" sz="3800">
              <a:solidFill>
                <a:schemeClr val="lt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449" name="Google Shape;449;p30"/>
          <p:cNvSpPr txBox="1"/>
          <p:nvPr/>
        </p:nvSpPr>
        <p:spPr>
          <a:xfrm>
            <a:off x="288975" y="6193175"/>
            <a:ext cx="87723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137150" lIns="137150" spcFirstLastPara="1" rIns="137150" wrap="square" tIns="13715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3800">
                <a:solidFill>
                  <a:schemeClr val="lt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Title Three</a:t>
            </a:r>
            <a:endParaRPr i="1" sz="3800">
              <a:solidFill>
                <a:schemeClr val="lt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450" name="Google Shape;450;p30"/>
          <p:cNvSpPr txBox="1"/>
          <p:nvPr/>
        </p:nvSpPr>
        <p:spPr>
          <a:xfrm>
            <a:off x="9485818" y="6193175"/>
            <a:ext cx="83058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137150" lIns="137150" spcFirstLastPara="1" rIns="137150" wrap="square" tIns="13715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3800">
                <a:solidFill>
                  <a:schemeClr val="lt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Title Four</a:t>
            </a:r>
            <a:endParaRPr i="1" sz="3800">
              <a:solidFill>
                <a:schemeClr val="lt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451" name="Google Shape;451;p30"/>
          <p:cNvSpPr txBox="1"/>
          <p:nvPr/>
        </p:nvSpPr>
        <p:spPr>
          <a:xfrm>
            <a:off x="870050" y="2208575"/>
            <a:ext cx="8073600" cy="344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latin typeface="Questrial"/>
                <a:ea typeface="Questrial"/>
                <a:cs typeface="Questrial"/>
                <a:sym typeface="Questrial"/>
              </a:rPr>
              <a:t>Type something here.</a:t>
            </a:r>
            <a:endParaRPr sz="2700"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452" name="Google Shape;452;p30"/>
          <p:cNvSpPr txBox="1"/>
          <p:nvPr/>
        </p:nvSpPr>
        <p:spPr>
          <a:xfrm>
            <a:off x="9409474" y="2227665"/>
            <a:ext cx="8073600" cy="344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latin typeface="Questrial"/>
                <a:ea typeface="Questrial"/>
                <a:cs typeface="Questrial"/>
                <a:sym typeface="Questrial"/>
              </a:rPr>
              <a:t>Type something here.</a:t>
            </a:r>
            <a:endParaRPr sz="2700"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453" name="Google Shape;453;p30"/>
          <p:cNvSpPr txBox="1"/>
          <p:nvPr/>
        </p:nvSpPr>
        <p:spPr>
          <a:xfrm>
            <a:off x="870050" y="6073152"/>
            <a:ext cx="8073600" cy="34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latin typeface="Questrial"/>
                <a:ea typeface="Questrial"/>
                <a:cs typeface="Questrial"/>
                <a:sym typeface="Questrial"/>
              </a:rPr>
              <a:t>Type </a:t>
            </a:r>
            <a:r>
              <a:rPr lang="en" sz="2700">
                <a:latin typeface="Questrial"/>
                <a:ea typeface="Questrial"/>
                <a:cs typeface="Questrial"/>
                <a:sym typeface="Questrial"/>
              </a:rPr>
              <a:t>something here.</a:t>
            </a:r>
            <a:endParaRPr sz="2700"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454" name="Google Shape;454;p30"/>
          <p:cNvSpPr txBox="1"/>
          <p:nvPr/>
        </p:nvSpPr>
        <p:spPr>
          <a:xfrm>
            <a:off x="9409474" y="6092136"/>
            <a:ext cx="8073600" cy="34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latin typeface="Questrial"/>
                <a:ea typeface="Questrial"/>
                <a:cs typeface="Questrial"/>
                <a:sym typeface="Questrial"/>
              </a:rPr>
              <a:t>Type something here.</a:t>
            </a:r>
            <a:endParaRPr sz="2700"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455" name="Google Shape;455;p30"/>
          <p:cNvSpPr txBox="1"/>
          <p:nvPr/>
        </p:nvSpPr>
        <p:spPr>
          <a:xfrm>
            <a:off x="1392375" y="1782250"/>
            <a:ext cx="1956600" cy="738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137150" lIns="137150" spcFirstLastPara="1" rIns="137150" wrap="square" tIns="13715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rPr>
              <a:t>t</a:t>
            </a:r>
            <a:r>
              <a:rPr b="1" lang="en" sz="3000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rPr>
              <a:t>itle one</a:t>
            </a:r>
            <a:endParaRPr b="1" sz="3000">
              <a:solidFill>
                <a:schemeClr val="accen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456" name="Google Shape;456;p30"/>
          <p:cNvSpPr txBox="1"/>
          <p:nvPr/>
        </p:nvSpPr>
        <p:spPr>
          <a:xfrm>
            <a:off x="14877692" y="1782250"/>
            <a:ext cx="2018100" cy="738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137150" lIns="137150" spcFirstLastPara="1" rIns="137150" wrap="square" tIns="13715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rPr>
              <a:t>t</a:t>
            </a:r>
            <a:r>
              <a:rPr b="1" lang="en" sz="3000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rPr>
              <a:t>itle two</a:t>
            </a:r>
            <a:endParaRPr b="1" sz="3000">
              <a:solidFill>
                <a:schemeClr val="accen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457" name="Google Shape;457;p30"/>
          <p:cNvSpPr txBox="1"/>
          <p:nvPr/>
        </p:nvSpPr>
        <p:spPr>
          <a:xfrm>
            <a:off x="1392375" y="5668450"/>
            <a:ext cx="2199300" cy="738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137150" lIns="137150" spcFirstLastPara="1" rIns="137150" wrap="square" tIns="13715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rPr>
              <a:t>title three</a:t>
            </a:r>
            <a:endParaRPr b="1" sz="3000">
              <a:solidFill>
                <a:schemeClr val="accen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458" name="Google Shape;458;p30"/>
          <p:cNvSpPr txBox="1"/>
          <p:nvPr/>
        </p:nvSpPr>
        <p:spPr>
          <a:xfrm>
            <a:off x="14696500" y="5668450"/>
            <a:ext cx="2199300" cy="738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137150" lIns="137150" spcFirstLastPara="1" rIns="137150" wrap="square" tIns="13715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rPr>
              <a:t>t</a:t>
            </a:r>
            <a:r>
              <a:rPr b="1" lang="en" sz="3000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rPr>
              <a:t>itle four</a:t>
            </a:r>
            <a:endParaRPr b="1" sz="3000">
              <a:solidFill>
                <a:schemeClr val="accen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grpSp>
        <p:nvGrpSpPr>
          <p:cNvPr id="459" name="Google Shape;459;p30"/>
          <p:cNvGrpSpPr/>
          <p:nvPr/>
        </p:nvGrpSpPr>
        <p:grpSpPr>
          <a:xfrm>
            <a:off x="801013" y="1053225"/>
            <a:ext cx="16685975" cy="474600"/>
            <a:chOff x="846275" y="1053225"/>
            <a:chExt cx="16685975" cy="474600"/>
          </a:xfrm>
        </p:grpSpPr>
        <p:sp>
          <p:nvSpPr>
            <p:cNvPr id="460" name="Google Shape;460;p30"/>
            <p:cNvSpPr/>
            <p:nvPr/>
          </p:nvSpPr>
          <p:spPr>
            <a:xfrm>
              <a:off x="846275" y="1053225"/>
              <a:ext cx="3282000" cy="47460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30"/>
            <p:cNvSpPr/>
            <p:nvPr/>
          </p:nvSpPr>
          <p:spPr>
            <a:xfrm>
              <a:off x="14250250" y="1053225"/>
              <a:ext cx="3282000" cy="47460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6" name="Google Shape;466;p31"/>
          <p:cNvGrpSpPr/>
          <p:nvPr/>
        </p:nvGrpSpPr>
        <p:grpSpPr>
          <a:xfrm>
            <a:off x="801013" y="1053225"/>
            <a:ext cx="16685975" cy="474600"/>
            <a:chOff x="846275" y="1053225"/>
            <a:chExt cx="16685975" cy="474600"/>
          </a:xfrm>
        </p:grpSpPr>
        <p:sp>
          <p:nvSpPr>
            <p:cNvPr id="467" name="Google Shape;467;p31"/>
            <p:cNvSpPr/>
            <p:nvPr/>
          </p:nvSpPr>
          <p:spPr>
            <a:xfrm>
              <a:off x="846275" y="1053225"/>
              <a:ext cx="3282000" cy="47460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31"/>
            <p:cNvSpPr/>
            <p:nvPr/>
          </p:nvSpPr>
          <p:spPr>
            <a:xfrm>
              <a:off x="14250250" y="1053225"/>
              <a:ext cx="3282000" cy="47460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9" name="Google Shape;469;p31"/>
          <p:cNvSpPr txBox="1"/>
          <p:nvPr/>
        </p:nvSpPr>
        <p:spPr>
          <a:xfrm>
            <a:off x="852850" y="2680350"/>
            <a:ext cx="5277300" cy="668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37150" lIns="137150" spcFirstLastPara="1" rIns="137150" wrap="square" tIns="13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Questrial"/>
                <a:ea typeface="Questrial"/>
                <a:cs typeface="Questrial"/>
                <a:sym typeface="Questrial"/>
              </a:rPr>
              <a:t>Type something here.</a:t>
            </a:r>
            <a:endParaRPr sz="2400"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470" name="Google Shape;470;p31"/>
          <p:cNvSpPr txBox="1"/>
          <p:nvPr/>
        </p:nvSpPr>
        <p:spPr>
          <a:xfrm>
            <a:off x="6524701" y="2680350"/>
            <a:ext cx="5230500" cy="668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37150" lIns="137150" spcFirstLastPara="1" rIns="137150" wrap="square" tIns="13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Questrial"/>
                <a:ea typeface="Questrial"/>
                <a:cs typeface="Questrial"/>
                <a:sym typeface="Questrial"/>
              </a:rPr>
              <a:t>Type something here.</a:t>
            </a:r>
            <a:endParaRPr sz="2400"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471" name="Google Shape;471;p31"/>
          <p:cNvSpPr txBox="1"/>
          <p:nvPr/>
        </p:nvSpPr>
        <p:spPr>
          <a:xfrm>
            <a:off x="12137700" y="2680350"/>
            <a:ext cx="5359500" cy="668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37150" lIns="137150" spcFirstLastPara="1" rIns="137150" wrap="square" tIns="13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Questrial"/>
                <a:ea typeface="Questrial"/>
                <a:cs typeface="Questrial"/>
                <a:sym typeface="Questrial"/>
              </a:rPr>
              <a:t>Type something here.</a:t>
            </a:r>
            <a:endParaRPr sz="2400"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472" name="Google Shape;472;p31"/>
          <p:cNvSpPr txBox="1"/>
          <p:nvPr/>
        </p:nvSpPr>
        <p:spPr>
          <a:xfrm flipH="1">
            <a:off x="1660750" y="1941450"/>
            <a:ext cx="3661500" cy="738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137150" lIns="137150" spcFirstLastPara="1" rIns="137150" wrap="square" tIns="13715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accent5"/>
                </a:solidFill>
                <a:latin typeface="Comfortaa"/>
                <a:ea typeface="Comfortaa"/>
                <a:cs typeface="Comfortaa"/>
                <a:sym typeface="Comfortaa"/>
              </a:rPr>
              <a:t>what do I know?</a:t>
            </a:r>
            <a:endParaRPr b="1" sz="3000">
              <a:solidFill>
                <a:schemeClr val="accent5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473" name="Google Shape;473;p31"/>
          <p:cNvSpPr txBox="1"/>
          <p:nvPr/>
        </p:nvSpPr>
        <p:spPr>
          <a:xfrm flipH="1">
            <a:off x="7186175" y="1941450"/>
            <a:ext cx="3963300" cy="738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137150" lIns="137150" spcFirstLastPara="1" rIns="137150" wrap="square" tIns="13715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accent5"/>
                </a:solidFill>
                <a:latin typeface="Comfortaa"/>
                <a:ea typeface="Comfortaa"/>
                <a:cs typeface="Comfortaa"/>
                <a:sym typeface="Comfortaa"/>
              </a:rPr>
              <a:t>what do I wonder?</a:t>
            </a:r>
            <a:endParaRPr b="1" sz="3000">
              <a:solidFill>
                <a:schemeClr val="accent5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474" name="Google Shape;474;p31"/>
          <p:cNvSpPr txBox="1"/>
          <p:nvPr/>
        </p:nvSpPr>
        <p:spPr>
          <a:xfrm flipH="1">
            <a:off x="12611525" y="1941450"/>
            <a:ext cx="4489500" cy="738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137150" lIns="137150" spcFirstLastPara="1" rIns="137150" wrap="square" tIns="13715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accent5"/>
                </a:solidFill>
                <a:latin typeface="Comfortaa"/>
                <a:ea typeface="Comfortaa"/>
                <a:cs typeface="Comfortaa"/>
                <a:sym typeface="Comfortaa"/>
              </a:rPr>
              <a:t>what have I learned?</a:t>
            </a:r>
            <a:endParaRPr b="1" sz="3000">
              <a:solidFill>
                <a:schemeClr val="accent5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475" name="Google Shape;475;p31"/>
          <p:cNvSpPr txBox="1"/>
          <p:nvPr/>
        </p:nvSpPr>
        <p:spPr>
          <a:xfrm>
            <a:off x="1011425" y="679275"/>
            <a:ext cx="16224000" cy="128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  <a:latin typeface="DM Sans"/>
                <a:ea typeface="DM Sans"/>
                <a:cs typeface="DM Sans"/>
                <a:sym typeface="DM Sans"/>
              </a:rPr>
              <a:t>THIS IS THE TITLE</a:t>
            </a:r>
            <a:endParaRPr b="1" sz="6000">
              <a:solidFill>
                <a:schemeClr val="accent5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32"/>
          <p:cNvSpPr txBox="1"/>
          <p:nvPr/>
        </p:nvSpPr>
        <p:spPr>
          <a:xfrm>
            <a:off x="887575" y="2680350"/>
            <a:ext cx="8007000" cy="6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137150" lIns="137150" spcFirstLastPara="1" rIns="137150" wrap="square" tIns="13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Questrial"/>
                <a:ea typeface="Questrial"/>
                <a:cs typeface="Questrial"/>
                <a:sym typeface="Questrial"/>
              </a:rPr>
              <a:t>Type something here.</a:t>
            </a:r>
            <a:endParaRPr sz="2400"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481" name="Google Shape;481;p32"/>
          <p:cNvSpPr txBox="1"/>
          <p:nvPr/>
        </p:nvSpPr>
        <p:spPr>
          <a:xfrm>
            <a:off x="1011425" y="679275"/>
            <a:ext cx="16224000" cy="128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  <a:latin typeface="DM Sans"/>
                <a:ea typeface="DM Sans"/>
                <a:cs typeface="DM Sans"/>
                <a:sym typeface="DM Sans"/>
              </a:rPr>
              <a:t>THIS IS THE TITLE</a:t>
            </a:r>
            <a:endParaRPr b="1" sz="6000">
              <a:solidFill>
                <a:schemeClr val="accent5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82" name="Google Shape;482;p32"/>
          <p:cNvSpPr txBox="1"/>
          <p:nvPr/>
        </p:nvSpPr>
        <p:spPr>
          <a:xfrm flipH="1">
            <a:off x="2346500" y="1968975"/>
            <a:ext cx="4923900" cy="738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137150" lIns="137150" spcFirstLastPara="1" rIns="137150" wrap="square" tIns="13715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accent5"/>
                </a:solidFill>
                <a:latin typeface="Comfortaa"/>
                <a:ea typeface="Comfortaa"/>
                <a:cs typeface="Comfortaa"/>
                <a:sym typeface="Comfortaa"/>
              </a:rPr>
              <a:t>type something here</a:t>
            </a:r>
            <a:endParaRPr b="1" sz="3000">
              <a:solidFill>
                <a:schemeClr val="accent5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483" name="Google Shape;483;p32"/>
          <p:cNvSpPr txBox="1"/>
          <p:nvPr/>
        </p:nvSpPr>
        <p:spPr>
          <a:xfrm>
            <a:off x="9414025" y="2680350"/>
            <a:ext cx="8007000" cy="6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137150" lIns="137150" spcFirstLastPara="1" rIns="137150" wrap="square" tIns="13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Questrial"/>
                <a:ea typeface="Questrial"/>
                <a:cs typeface="Questrial"/>
                <a:sym typeface="Questrial"/>
              </a:rPr>
              <a:t>Type something here.</a:t>
            </a:r>
            <a:endParaRPr sz="2400"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484" name="Google Shape;484;p32"/>
          <p:cNvSpPr txBox="1"/>
          <p:nvPr/>
        </p:nvSpPr>
        <p:spPr>
          <a:xfrm flipH="1">
            <a:off x="10949275" y="1968975"/>
            <a:ext cx="4923900" cy="738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137150" lIns="137150" spcFirstLastPara="1" rIns="137150" wrap="square" tIns="13715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accent5"/>
                </a:solidFill>
                <a:latin typeface="Comfortaa"/>
                <a:ea typeface="Comfortaa"/>
                <a:cs typeface="Comfortaa"/>
                <a:sym typeface="Comfortaa"/>
              </a:rPr>
              <a:t>type something here</a:t>
            </a:r>
            <a:endParaRPr b="1" sz="3000">
              <a:solidFill>
                <a:schemeClr val="accent5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grpSp>
        <p:nvGrpSpPr>
          <p:cNvPr id="485" name="Google Shape;485;p32"/>
          <p:cNvGrpSpPr/>
          <p:nvPr/>
        </p:nvGrpSpPr>
        <p:grpSpPr>
          <a:xfrm>
            <a:off x="801013" y="1053225"/>
            <a:ext cx="16685975" cy="474600"/>
            <a:chOff x="846275" y="1053225"/>
            <a:chExt cx="16685975" cy="474600"/>
          </a:xfrm>
        </p:grpSpPr>
        <p:sp>
          <p:nvSpPr>
            <p:cNvPr id="486" name="Google Shape;486;p32"/>
            <p:cNvSpPr/>
            <p:nvPr/>
          </p:nvSpPr>
          <p:spPr>
            <a:xfrm>
              <a:off x="846275" y="1053225"/>
              <a:ext cx="3282000" cy="47460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32"/>
            <p:cNvSpPr/>
            <p:nvPr/>
          </p:nvSpPr>
          <p:spPr>
            <a:xfrm>
              <a:off x="14250250" y="1053225"/>
              <a:ext cx="3282000" cy="47460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33"/>
          <p:cNvSpPr txBox="1"/>
          <p:nvPr/>
        </p:nvSpPr>
        <p:spPr>
          <a:xfrm>
            <a:off x="1011425" y="2393675"/>
            <a:ext cx="16289700" cy="6858300"/>
          </a:xfrm>
          <a:prstGeom prst="rect">
            <a:avLst/>
          </a:prstGeom>
          <a:noFill/>
          <a:ln>
            <a:noFill/>
          </a:ln>
        </p:spPr>
        <p:txBody>
          <a:bodyPr anchorCtr="0" anchor="t" bIns="137150" lIns="137150" spcFirstLastPara="1" rIns="137150" wrap="square" tIns="13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Questrial"/>
                <a:ea typeface="Questrial"/>
                <a:cs typeface="Questrial"/>
                <a:sym typeface="Questrial"/>
              </a:rPr>
              <a:t>Type something here.</a:t>
            </a:r>
            <a:endParaRPr sz="2400"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493" name="Google Shape;493;p33"/>
          <p:cNvSpPr txBox="1"/>
          <p:nvPr/>
        </p:nvSpPr>
        <p:spPr>
          <a:xfrm>
            <a:off x="1011425" y="679275"/>
            <a:ext cx="16224000" cy="128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  <a:latin typeface="DM Sans"/>
                <a:ea typeface="DM Sans"/>
                <a:cs typeface="DM Sans"/>
                <a:sym typeface="DM Sans"/>
              </a:rPr>
              <a:t>FREE WRITING</a:t>
            </a:r>
            <a:endParaRPr b="1" sz="6000">
              <a:solidFill>
                <a:schemeClr val="accent5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94" name="Google Shape;494;p33"/>
          <p:cNvSpPr txBox="1"/>
          <p:nvPr/>
        </p:nvSpPr>
        <p:spPr>
          <a:xfrm flipH="1">
            <a:off x="1503100" y="1664175"/>
            <a:ext cx="1750500" cy="815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137150" lIns="137150" spcFirstLastPara="1" rIns="137150" wrap="square" tIns="13715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rPr>
              <a:t>name:</a:t>
            </a:r>
            <a:endParaRPr b="1" sz="3500">
              <a:solidFill>
                <a:schemeClr val="accen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grpSp>
        <p:nvGrpSpPr>
          <p:cNvPr id="495" name="Google Shape;495;p33"/>
          <p:cNvGrpSpPr/>
          <p:nvPr/>
        </p:nvGrpSpPr>
        <p:grpSpPr>
          <a:xfrm>
            <a:off x="801013" y="1053225"/>
            <a:ext cx="16685975" cy="474600"/>
            <a:chOff x="846275" y="1053225"/>
            <a:chExt cx="16685975" cy="474600"/>
          </a:xfrm>
        </p:grpSpPr>
        <p:sp>
          <p:nvSpPr>
            <p:cNvPr id="496" name="Google Shape;496;p33"/>
            <p:cNvSpPr/>
            <p:nvPr/>
          </p:nvSpPr>
          <p:spPr>
            <a:xfrm>
              <a:off x="846275" y="1053225"/>
              <a:ext cx="3282000" cy="47460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33"/>
            <p:cNvSpPr/>
            <p:nvPr/>
          </p:nvSpPr>
          <p:spPr>
            <a:xfrm>
              <a:off x="14250250" y="1053225"/>
              <a:ext cx="3282000" cy="47460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2" name="Google Shape;502;p34"/>
          <p:cNvGrpSpPr/>
          <p:nvPr/>
        </p:nvGrpSpPr>
        <p:grpSpPr>
          <a:xfrm>
            <a:off x="801013" y="1053225"/>
            <a:ext cx="16685975" cy="474600"/>
            <a:chOff x="846275" y="1053225"/>
            <a:chExt cx="16685975" cy="474600"/>
          </a:xfrm>
        </p:grpSpPr>
        <p:sp>
          <p:nvSpPr>
            <p:cNvPr id="503" name="Google Shape;503;p34"/>
            <p:cNvSpPr/>
            <p:nvPr/>
          </p:nvSpPr>
          <p:spPr>
            <a:xfrm>
              <a:off x="846275" y="1053225"/>
              <a:ext cx="3282000" cy="47460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34"/>
            <p:cNvSpPr/>
            <p:nvPr/>
          </p:nvSpPr>
          <p:spPr>
            <a:xfrm>
              <a:off x="14250250" y="1053225"/>
              <a:ext cx="3282000" cy="47460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05" name="Google Shape;505;p34"/>
          <p:cNvSpPr txBox="1"/>
          <p:nvPr/>
        </p:nvSpPr>
        <p:spPr>
          <a:xfrm>
            <a:off x="14510125" y="2786550"/>
            <a:ext cx="2976600" cy="509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Questrial"/>
                <a:ea typeface="Questrial"/>
                <a:cs typeface="Questrial"/>
                <a:sym typeface="Questrial"/>
              </a:rPr>
              <a:t>Type something here.</a:t>
            </a:r>
            <a:endParaRPr sz="2100"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506" name="Google Shape;506;p34"/>
          <p:cNvSpPr txBox="1"/>
          <p:nvPr/>
        </p:nvSpPr>
        <p:spPr>
          <a:xfrm>
            <a:off x="784350" y="8359650"/>
            <a:ext cx="16698600" cy="11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37150" lIns="137150" spcFirstLastPara="1" rIns="137150" wrap="square" tIns="13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Questrial"/>
                <a:ea typeface="Questrial"/>
                <a:cs typeface="Questrial"/>
                <a:sym typeface="Questrial"/>
              </a:rPr>
              <a:t>Type something here.</a:t>
            </a:r>
            <a:endParaRPr sz="2100"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507" name="Google Shape;507;p34"/>
          <p:cNvSpPr txBox="1"/>
          <p:nvPr/>
        </p:nvSpPr>
        <p:spPr>
          <a:xfrm>
            <a:off x="1011425" y="679275"/>
            <a:ext cx="16224000" cy="128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  <a:latin typeface="DM Sans"/>
                <a:ea typeface="DM Sans"/>
                <a:cs typeface="DM Sans"/>
                <a:sym typeface="DM Sans"/>
              </a:rPr>
              <a:t>WEEKLY PLANNER</a:t>
            </a:r>
            <a:endParaRPr b="1" sz="6000">
              <a:solidFill>
                <a:schemeClr val="accent5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508" name="Google Shape;508;p34"/>
          <p:cNvSpPr txBox="1"/>
          <p:nvPr/>
        </p:nvSpPr>
        <p:spPr>
          <a:xfrm flipH="1">
            <a:off x="1343150" y="1968975"/>
            <a:ext cx="1995900" cy="738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137150" lIns="137150" spcFirstLastPara="1" rIns="137150" wrap="square" tIns="13715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accent5"/>
                </a:solidFill>
                <a:latin typeface="Comfortaa"/>
                <a:ea typeface="Comfortaa"/>
                <a:cs typeface="Comfortaa"/>
                <a:sym typeface="Comfortaa"/>
              </a:rPr>
              <a:t>monday</a:t>
            </a:r>
            <a:endParaRPr b="1" sz="3000">
              <a:solidFill>
                <a:schemeClr val="accent5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509" name="Google Shape;509;p34"/>
          <p:cNvSpPr txBox="1"/>
          <p:nvPr/>
        </p:nvSpPr>
        <p:spPr>
          <a:xfrm flipH="1">
            <a:off x="7874550" y="1968975"/>
            <a:ext cx="2538900" cy="738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137150" lIns="137150" spcFirstLastPara="1" rIns="137150" wrap="square" tIns="13715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accent5"/>
                </a:solidFill>
                <a:latin typeface="Comfortaa"/>
                <a:ea typeface="Comfortaa"/>
                <a:cs typeface="Comfortaa"/>
                <a:sym typeface="Comfortaa"/>
              </a:rPr>
              <a:t>wednesday</a:t>
            </a:r>
            <a:endParaRPr b="1" sz="3000">
              <a:solidFill>
                <a:schemeClr val="accent5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510" name="Google Shape;510;p34"/>
          <p:cNvSpPr txBox="1"/>
          <p:nvPr/>
        </p:nvSpPr>
        <p:spPr>
          <a:xfrm flipH="1">
            <a:off x="11481875" y="2047650"/>
            <a:ext cx="2094000" cy="738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137150" lIns="137150" spcFirstLastPara="1" rIns="137150" wrap="square" tIns="13715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accent5"/>
                </a:solidFill>
                <a:latin typeface="Comfortaa"/>
                <a:ea typeface="Comfortaa"/>
                <a:cs typeface="Comfortaa"/>
                <a:sym typeface="Comfortaa"/>
              </a:rPr>
              <a:t>thursday</a:t>
            </a:r>
            <a:endParaRPr b="1" sz="3000">
              <a:solidFill>
                <a:schemeClr val="accent5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511" name="Google Shape;511;p34"/>
          <p:cNvSpPr txBox="1"/>
          <p:nvPr/>
        </p:nvSpPr>
        <p:spPr>
          <a:xfrm flipH="1">
            <a:off x="15079025" y="2047650"/>
            <a:ext cx="1775400" cy="738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137150" lIns="137150" spcFirstLastPara="1" rIns="137150" wrap="square" tIns="13715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accent5"/>
                </a:solidFill>
                <a:latin typeface="Comfortaa"/>
                <a:ea typeface="Comfortaa"/>
                <a:cs typeface="Comfortaa"/>
                <a:sym typeface="Comfortaa"/>
              </a:rPr>
              <a:t>friday</a:t>
            </a:r>
            <a:endParaRPr b="1" sz="3000">
              <a:solidFill>
                <a:schemeClr val="accent5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512" name="Google Shape;512;p34"/>
          <p:cNvSpPr txBox="1"/>
          <p:nvPr/>
        </p:nvSpPr>
        <p:spPr>
          <a:xfrm flipH="1">
            <a:off x="4734025" y="2008313"/>
            <a:ext cx="1995900" cy="738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137150" lIns="137150" spcFirstLastPara="1" rIns="137150" wrap="square" tIns="13715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accent5"/>
                </a:solidFill>
                <a:latin typeface="Comfortaa"/>
                <a:ea typeface="Comfortaa"/>
                <a:cs typeface="Comfortaa"/>
                <a:sym typeface="Comfortaa"/>
              </a:rPr>
              <a:t>tuesday</a:t>
            </a:r>
            <a:endParaRPr b="1" sz="3000">
              <a:solidFill>
                <a:schemeClr val="accent5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513" name="Google Shape;513;p34"/>
          <p:cNvSpPr txBox="1"/>
          <p:nvPr/>
        </p:nvSpPr>
        <p:spPr>
          <a:xfrm>
            <a:off x="11078681" y="2786550"/>
            <a:ext cx="2976600" cy="509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Questrial"/>
                <a:ea typeface="Questrial"/>
                <a:cs typeface="Questrial"/>
                <a:sym typeface="Questrial"/>
              </a:rPr>
              <a:t>Type something here.</a:t>
            </a:r>
            <a:endParaRPr sz="2100"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514" name="Google Shape;514;p34"/>
          <p:cNvSpPr txBox="1"/>
          <p:nvPr/>
        </p:nvSpPr>
        <p:spPr>
          <a:xfrm>
            <a:off x="7647238" y="2786550"/>
            <a:ext cx="2976600" cy="509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Questrial"/>
                <a:ea typeface="Questrial"/>
                <a:cs typeface="Questrial"/>
                <a:sym typeface="Questrial"/>
              </a:rPr>
              <a:t>Type something here.</a:t>
            </a:r>
            <a:endParaRPr sz="2100"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515" name="Google Shape;515;p34"/>
          <p:cNvSpPr txBox="1"/>
          <p:nvPr/>
        </p:nvSpPr>
        <p:spPr>
          <a:xfrm>
            <a:off x="784350" y="2786550"/>
            <a:ext cx="2976600" cy="509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Questrial"/>
                <a:ea typeface="Questrial"/>
                <a:cs typeface="Questrial"/>
                <a:sym typeface="Questrial"/>
              </a:rPr>
              <a:t>Type something here.</a:t>
            </a:r>
            <a:endParaRPr sz="2100"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516" name="Google Shape;516;p34"/>
          <p:cNvSpPr txBox="1"/>
          <p:nvPr/>
        </p:nvSpPr>
        <p:spPr>
          <a:xfrm>
            <a:off x="4215794" y="2786550"/>
            <a:ext cx="2976600" cy="509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Questrial"/>
                <a:ea typeface="Questrial"/>
                <a:cs typeface="Questrial"/>
                <a:sym typeface="Questrial"/>
              </a:rPr>
              <a:t>Type something here.</a:t>
            </a:r>
            <a:endParaRPr sz="2100"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1" name="Google Shape;521;p35"/>
          <p:cNvGrpSpPr/>
          <p:nvPr/>
        </p:nvGrpSpPr>
        <p:grpSpPr>
          <a:xfrm>
            <a:off x="801013" y="1053225"/>
            <a:ext cx="16685975" cy="474600"/>
            <a:chOff x="846275" y="1053225"/>
            <a:chExt cx="16685975" cy="474600"/>
          </a:xfrm>
        </p:grpSpPr>
        <p:sp>
          <p:nvSpPr>
            <p:cNvPr id="522" name="Google Shape;522;p35"/>
            <p:cNvSpPr/>
            <p:nvPr/>
          </p:nvSpPr>
          <p:spPr>
            <a:xfrm>
              <a:off x="846275" y="1053225"/>
              <a:ext cx="3282000" cy="47460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35"/>
            <p:cNvSpPr/>
            <p:nvPr/>
          </p:nvSpPr>
          <p:spPr>
            <a:xfrm>
              <a:off x="14250250" y="1053225"/>
              <a:ext cx="3282000" cy="47460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4" name="Google Shape;524;p35"/>
          <p:cNvSpPr txBox="1"/>
          <p:nvPr/>
        </p:nvSpPr>
        <p:spPr>
          <a:xfrm>
            <a:off x="12150040" y="7157515"/>
            <a:ext cx="2496300" cy="233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Questrial"/>
                <a:ea typeface="Questrial"/>
                <a:cs typeface="Questrial"/>
                <a:sym typeface="Questrial"/>
              </a:rPr>
              <a:t>Type something here.</a:t>
            </a:r>
            <a:endParaRPr sz="2100"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525" name="Google Shape;525;p35"/>
          <p:cNvSpPr txBox="1"/>
          <p:nvPr/>
        </p:nvSpPr>
        <p:spPr>
          <a:xfrm>
            <a:off x="12150040" y="4542437"/>
            <a:ext cx="2496300" cy="233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Questrial"/>
                <a:ea typeface="Questrial"/>
                <a:cs typeface="Questrial"/>
                <a:sym typeface="Questrial"/>
              </a:rPr>
              <a:t>Type something here.</a:t>
            </a:r>
            <a:endParaRPr sz="2100"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526" name="Google Shape;526;p35"/>
          <p:cNvSpPr txBox="1"/>
          <p:nvPr/>
        </p:nvSpPr>
        <p:spPr>
          <a:xfrm>
            <a:off x="12150040" y="1927359"/>
            <a:ext cx="2496300" cy="233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Questrial"/>
                <a:ea typeface="Questrial"/>
                <a:cs typeface="Questrial"/>
                <a:sym typeface="Questrial"/>
              </a:rPr>
              <a:t>Type something here.</a:t>
            </a:r>
            <a:endParaRPr sz="2100"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527" name="Google Shape;527;p35"/>
          <p:cNvSpPr txBox="1"/>
          <p:nvPr/>
        </p:nvSpPr>
        <p:spPr>
          <a:xfrm>
            <a:off x="14969175" y="7183949"/>
            <a:ext cx="2496300" cy="233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Questrial"/>
                <a:ea typeface="Questrial"/>
                <a:cs typeface="Questrial"/>
                <a:sym typeface="Questrial"/>
              </a:rPr>
              <a:t>Type something here.</a:t>
            </a:r>
            <a:endParaRPr sz="2100"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528" name="Google Shape;528;p35"/>
          <p:cNvSpPr txBox="1"/>
          <p:nvPr/>
        </p:nvSpPr>
        <p:spPr>
          <a:xfrm>
            <a:off x="14969175" y="4568871"/>
            <a:ext cx="2496300" cy="233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Questrial"/>
                <a:ea typeface="Questrial"/>
                <a:cs typeface="Questrial"/>
                <a:sym typeface="Questrial"/>
              </a:rPr>
              <a:t>Type something here.</a:t>
            </a:r>
            <a:endParaRPr sz="2100"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529" name="Google Shape;529;p35"/>
          <p:cNvSpPr txBox="1"/>
          <p:nvPr/>
        </p:nvSpPr>
        <p:spPr>
          <a:xfrm>
            <a:off x="14969175" y="1953793"/>
            <a:ext cx="2496300" cy="233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Questrial"/>
                <a:ea typeface="Questrial"/>
                <a:cs typeface="Questrial"/>
                <a:sym typeface="Questrial"/>
              </a:rPr>
              <a:t>Type something here.</a:t>
            </a:r>
            <a:endParaRPr sz="2100"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530" name="Google Shape;530;p35"/>
          <p:cNvSpPr txBox="1"/>
          <p:nvPr/>
        </p:nvSpPr>
        <p:spPr>
          <a:xfrm>
            <a:off x="6500145" y="7131081"/>
            <a:ext cx="2496300" cy="233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Questrial"/>
                <a:ea typeface="Questrial"/>
                <a:cs typeface="Questrial"/>
                <a:sym typeface="Questrial"/>
              </a:rPr>
              <a:t>Type something here.</a:t>
            </a:r>
            <a:endParaRPr sz="2100"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531" name="Google Shape;531;p35"/>
          <p:cNvSpPr txBox="1"/>
          <p:nvPr/>
        </p:nvSpPr>
        <p:spPr>
          <a:xfrm>
            <a:off x="6500145" y="4516003"/>
            <a:ext cx="2496300" cy="233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Questrial"/>
                <a:ea typeface="Questrial"/>
                <a:cs typeface="Questrial"/>
                <a:sym typeface="Questrial"/>
              </a:rPr>
              <a:t>Type something here.</a:t>
            </a:r>
            <a:endParaRPr sz="2100"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532" name="Google Shape;532;p35"/>
          <p:cNvSpPr txBox="1"/>
          <p:nvPr/>
        </p:nvSpPr>
        <p:spPr>
          <a:xfrm>
            <a:off x="6500145" y="1900925"/>
            <a:ext cx="2496300" cy="233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Questrial"/>
                <a:ea typeface="Questrial"/>
                <a:cs typeface="Questrial"/>
                <a:sym typeface="Questrial"/>
              </a:rPr>
              <a:t>Type something here.</a:t>
            </a:r>
            <a:endParaRPr sz="2100"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533" name="Google Shape;533;p35"/>
          <p:cNvSpPr txBox="1"/>
          <p:nvPr/>
        </p:nvSpPr>
        <p:spPr>
          <a:xfrm>
            <a:off x="9319280" y="7157515"/>
            <a:ext cx="2496300" cy="233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Questrial"/>
                <a:ea typeface="Questrial"/>
                <a:cs typeface="Questrial"/>
                <a:sym typeface="Questrial"/>
              </a:rPr>
              <a:t>Type something here.</a:t>
            </a:r>
            <a:endParaRPr sz="2100"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534" name="Google Shape;534;p35"/>
          <p:cNvSpPr txBox="1"/>
          <p:nvPr/>
        </p:nvSpPr>
        <p:spPr>
          <a:xfrm>
            <a:off x="9319280" y="4542437"/>
            <a:ext cx="2496300" cy="233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Questrial"/>
                <a:ea typeface="Questrial"/>
                <a:cs typeface="Questrial"/>
                <a:sym typeface="Questrial"/>
              </a:rPr>
              <a:t>Type something here.</a:t>
            </a:r>
            <a:endParaRPr sz="2100"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535" name="Google Shape;535;p35"/>
          <p:cNvSpPr txBox="1"/>
          <p:nvPr/>
        </p:nvSpPr>
        <p:spPr>
          <a:xfrm>
            <a:off x="9319280" y="1927359"/>
            <a:ext cx="2496300" cy="233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Questrial"/>
                <a:ea typeface="Questrial"/>
                <a:cs typeface="Questrial"/>
                <a:sym typeface="Questrial"/>
              </a:rPr>
              <a:t>Type something here.</a:t>
            </a:r>
            <a:endParaRPr sz="2100"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536" name="Google Shape;536;p35"/>
          <p:cNvSpPr txBox="1"/>
          <p:nvPr/>
        </p:nvSpPr>
        <p:spPr>
          <a:xfrm>
            <a:off x="868250" y="7144298"/>
            <a:ext cx="2496300" cy="233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Questrial"/>
                <a:ea typeface="Questrial"/>
                <a:cs typeface="Questrial"/>
                <a:sym typeface="Questrial"/>
              </a:rPr>
              <a:t>Type something here.</a:t>
            </a:r>
            <a:endParaRPr sz="2100"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537" name="Google Shape;537;p35"/>
          <p:cNvSpPr txBox="1"/>
          <p:nvPr/>
        </p:nvSpPr>
        <p:spPr>
          <a:xfrm>
            <a:off x="868250" y="4529220"/>
            <a:ext cx="2496300" cy="233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Questrial"/>
                <a:ea typeface="Questrial"/>
                <a:cs typeface="Questrial"/>
                <a:sym typeface="Questrial"/>
              </a:rPr>
              <a:t>Type something here.</a:t>
            </a:r>
            <a:endParaRPr sz="2100"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538" name="Google Shape;538;p35"/>
          <p:cNvSpPr txBox="1"/>
          <p:nvPr/>
        </p:nvSpPr>
        <p:spPr>
          <a:xfrm>
            <a:off x="868250" y="1914142"/>
            <a:ext cx="2496300" cy="233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Questrial"/>
                <a:ea typeface="Questrial"/>
                <a:cs typeface="Questrial"/>
                <a:sym typeface="Questrial"/>
              </a:rPr>
              <a:t>Type something here.</a:t>
            </a:r>
            <a:endParaRPr sz="2100"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539" name="Google Shape;539;p35"/>
          <p:cNvSpPr txBox="1"/>
          <p:nvPr/>
        </p:nvSpPr>
        <p:spPr>
          <a:xfrm>
            <a:off x="3687385" y="7170732"/>
            <a:ext cx="2496300" cy="233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Questrial"/>
                <a:ea typeface="Questrial"/>
                <a:cs typeface="Questrial"/>
                <a:sym typeface="Questrial"/>
              </a:rPr>
              <a:t>Type something here.</a:t>
            </a:r>
            <a:endParaRPr sz="2100"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540" name="Google Shape;540;p35"/>
          <p:cNvSpPr txBox="1"/>
          <p:nvPr/>
        </p:nvSpPr>
        <p:spPr>
          <a:xfrm>
            <a:off x="3687385" y="4555654"/>
            <a:ext cx="2496300" cy="233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Questrial"/>
                <a:ea typeface="Questrial"/>
                <a:cs typeface="Questrial"/>
                <a:sym typeface="Questrial"/>
              </a:rPr>
              <a:t>Type something here.</a:t>
            </a:r>
            <a:endParaRPr sz="2100"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541" name="Google Shape;541;p35"/>
          <p:cNvSpPr txBox="1"/>
          <p:nvPr/>
        </p:nvSpPr>
        <p:spPr>
          <a:xfrm>
            <a:off x="3687385" y="1940576"/>
            <a:ext cx="2496300" cy="233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Questrial"/>
                <a:ea typeface="Questrial"/>
                <a:cs typeface="Questrial"/>
                <a:sym typeface="Questrial"/>
              </a:rPr>
              <a:t>Type something here.</a:t>
            </a:r>
            <a:endParaRPr sz="2100"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542" name="Google Shape;542;p35"/>
          <p:cNvSpPr txBox="1"/>
          <p:nvPr/>
        </p:nvSpPr>
        <p:spPr>
          <a:xfrm>
            <a:off x="1011425" y="679275"/>
            <a:ext cx="16224000" cy="128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  <a:latin typeface="DM Sans"/>
                <a:ea typeface="DM Sans"/>
                <a:cs typeface="DM Sans"/>
                <a:sym typeface="DM Sans"/>
              </a:rPr>
              <a:t>BINGO!</a:t>
            </a:r>
            <a:endParaRPr b="1" sz="6000">
              <a:solidFill>
                <a:schemeClr val="accent5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grpSp>
        <p:nvGrpSpPr>
          <p:cNvPr id="543" name="Google Shape;543;p35"/>
          <p:cNvGrpSpPr/>
          <p:nvPr/>
        </p:nvGrpSpPr>
        <p:grpSpPr>
          <a:xfrm>
            <a:off x="818950" y="1921105"/>
            <a:ext cx="2594700" cy="2373822"/>
            <a:chOff x="818950" y="1922172"/>
            <a:chExt cx="2594700" cy="2579400"/>
          </a:xfrm>
        </p:grpSpPr>
        <p:sp>
          <p:nvSpPr>
            <p:cNvPr id="544" name="Google Shape;544;p35"/>
            <p:cNvSpPr/>
            <p:nvPr/>
          </p:nvSpPr>
          <p:spPr>
            <a:xfrm>
              <a:off x="818950" y="1922172"/>
              <a:ext cx="2594700" cy="2579400"/>
            </a:xfrm>
            <a:prstGeom prst="roundRect">
              <a:avLst>
                <a:gd fmla="val 16667" name="adj"/>
              </a:avLst>
            </a:prstGeom>
            <a:solidFill>
              <a:schemeClr val="accent5"/>
            </a:solidFill>
            <a:ln cap="flat" cmpd="sng" w="190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latin typeface="Questrial"/>
                <a:ea typeface="Questrial"/>
                <a:cs typeface="Questrial"/>
                <a:sym typeface="Questrial"/>
              </a:endParaRPr>
            </a:p>
          </p:txBody>
        </p:sp>
        <p:sp>
          <p:nvSpPr>
            <p:cNvPr id="545" name="Google Shape;545;p35"/>
            <p:cNvSpPr/>
            <p:nvPr/>
          </p:nvSpPr>
          <p:spPr>
            <a:xfrm>
              <a:off x="818950" y="1922172"/>
              <a:ext cx="2594700" cy="2579400"/>
            </a:xfrm>
            <a:prstGeom prst="roundRect">
              <a:avLst>
                <a:gd fmla="val 9673" name="adj"/>
              </a:avLst>
            </a:prstGeom>
            <a:solidFill>
              <a:schemeClr val="accent5"/>
            </a:solidFill>
            <a:ln cap="flat" cmpd="sng" w="190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6" name="Google Shape;546;p35"/>
          <p:cNvGrpSpPr/>
          <p:nvPr/>
        </p:nvGrpSpPr>
        <p:grpSpPr>
          <a:xfrm>
            <a:off x="6454125" y="4494893"/>
            <a:ext cx="2594700" cy="2373822"/>
            <a:chOff x="818950" y="1922172"/>
            <a:chExt cx="2594700" cy="2579400"/>
          </a:xfrm>
        </p:grpSpPr>
        <p:sp>
          <p:nvSpPr>
            <p:cNvPr id="547" name="Google Shape;547;p35"/>
            <p:cNvSpPr/>
            <p:nvPr/>
          </p:nvSpPr>
          <p:spPr>
            <a:xfrm>
              <a:off x="818950" y="1922172"/>
              <a:ext cx="2594700" cy="2579400"/>
            </a:xfrm>
            <a:prstGeom prst="roundRect">
              <a:avLst>
                <a:gd fmla="val 16667" name="adj"/>
              </a:avLst>
            </a:prstGeom>
            <a:solidFill>
              <a:schemeClr val="accent5"/>
            </a:solidFill>
            <a:ln cap="flat" cmpd="sng" w="190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latin typeface="Questrial"/>
                <a:ea typeface="Questrial"/>
                <a:cs typeface="Questrial"/>
                <a:sym typeface="Questrial"/>
              </a:endParaRPr>
            </a:p>
          </p:txBody>
        </p:sp>
        <p:sp>
          <p:nvSpPr>
            <p:cNvPr id="548" name="Google Shape;548;p35"/>
            <p:cNvSpPr/>
            <p:nvPr/>
          </p:nvSpPr>
          <p:spPr>
            <a:xfrm>
              <a:off x="818950" y="1922172"/>
              <a:ext cx="2594700" cy="2579400"/>
            </a:xfrm>
            <a:prstGeom prst="roundRect">
              <a:avLst>
                <a:gd fmla="val 9673" name="adj"/>
              </a:avLst>
            </a:prstGeom>
            <a:solidFill>
              <a:schemeClr val="accent5"/>
            </a:solidFill>
            <a:ln cap="flat" cmpd="sng" w="190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9" name="Google Shape;549;p35"/>
          <p:cNvGrpSpPr/>
          <p:nvPr/>
        </p:nvGrpSpPr>
        <p:grpSpPr>
          <a:xfrm>
            <a:off x="9275900" y="7109955"/>
            <a:ext cx="2594700" cy="2373822"/>
            <a:chOff x="818950" y="1922172"/>
            <a:chExt cx="2594700" cy="2579400"/>
          </a:xfrm>
        </p:grpSpPr>
        <p:sp>
          <p:nvSpPr>
            <p:cNvPr id="550" name="Google Shape;550;p35"/>
            <p:cNvSpPr/>
            <p:nvPr/>
          </p:nvSpPr>
          <p:spPr>
            <a:xfrm>
              <a:off x="818950" y="1922172"/>
              <a:ext cx="2594700" cy="2579400"/>
            </a:xfrm>
            <a:prstGeom prst="roundRect">
              <a:avLst>
                <a:gd fmla="val 16667" name="adj"/>
              </a:avLst>
            </a:prstGeom>
            <a:solidFill>
              <a:schemeClr val="accent5"/>
            </a:solidFill>
            <a:ln cap="flat" cmpd="sng" w="190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latin typeface="Questrial"/>
                <a:ea typeface="Questrial"/>
                <a:cs typeface="Questrial"/>
                <a:sym typeface="Questrial"/>
              </a:endParaRPr>
            </a:p>
          </p:txBody>
        </p:sp>
        <p:sp>
          <p:nvSpPr>
            <p:cNvPr id="551" name="Google Shape;551;p35"/>
            <p:cNvSpPr/>
            <p:nvPr/>
          </p:nvSpPr>
          <p:spPr>
            <a:xfrm>
              <a:off x="818950" y="1922172"/>
              <a:ext cx="2594700" cy="2579400"/>
            </a:xfrm>
            <a:prstGeom prst="roundRect">
              <a:avLst>
                <a:gd fmla="val 9673" name="adj"/>
              </a:avLst>
            </a:prstGeom>
            <a:solidFill>
              <a:schemeClr val="accent5"/>
            </a:solidFill>
            <a:ln cap="flat" cmpd="sng" w="190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6" name="Google Shape;556;p36"/>
          <p:cNvGrpSpPr/>
          <p:nvPr/>
        </p:nvGrpSpPr>
        <p:grpSpPr>
          <a:xfrm>
            <a:off x="801013" y="1053225"/>
            <a:ext cx="16685975" cy="474600"/>
            <a:chOff x="846275" y="1053225"/>
            <a:chExt cx="16685975" cy="474600"/>
          </a:xfrm>
        </p:grpSpPr>
        <p:sp>
          <p:nvSpPr>
            <p:cNvPr id="557" name="Google Shape;557;p36"/>
            <p:cNvSpPr/>
            <p:nvPr/>
          </p:nvSpPr>
          <p:spPr>
            <a:xfrm>
              <a:off x="846275" y="1053225"/>
              <a:ext cx="3282000" cy="47460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36"/>
            <p:cNvSpPr/>
            <p:nvPr/>
          </p:nvSpPr>
          <p:spPr>
            <a:xfrm>
              <a:off x="14250250" y="1053225"/>
              <a:ext cx="3282000" cy="47460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59" name="Google Shape;559;p36"/>
          <p:cNvSpPr/>
          <p:nvPr/>
        </p:nvSpPr>
        <p:spPr>
          <a:xfrm>
            <a:off x="4210775" y="3164450"/>
            <a:ext cx="3210900" cy="148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Type something here.</a:t>
            </a:r>
            <a:endParaRPr sz="21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560" name="Google Shape;560;p36"/>
          <p:cNvSpPr/>
          <p:nvPr/>
        </p:nvSpPr>
        <p:spPr>
          <a:xfrm>
            <a:off x="4210775" y="4790064"/>
            <a:ext cx="3210900" cy="148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Type something here.</a:t>
            </a:r>
            <a:endParaRPr sz="21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561" name="Google Shape;561;p36"/>
          <p:cNvSpPr/>
          <p:nvPr/>
        </p:nvSpPr>
        <p:spPr>
          <a:xfrm>
            <a:off x="4210775" y="6415678"/>
            <a:ext cx="3210900" cy="148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Type something here.</a:t>
            </a:r>
            <a:endParaRPr sz="21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562" name="Google Shape;562;p36"/>
          <p:cNvSpPr/>
          <p:nvPr/>
        </p:nvSpPr>
        <p:spPr>
          <a:xfrm>
            <a:off x="4210775" y="8041367"/>
            <a:ext cx="3210900" cy="148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Type something here.</a:t>
            </a:r>
            <a:endParaRPr sz="21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563" name="Google Shape;563;p36"/>
          <p:cNvSpPr/>
          <p:nvPr/>
        </p:nvSpPr>
        <p:spPr>
          <a:xfrm>
            <a:off x="7565891" y="3164450"/>
            <a:ext cx="3210900" cy="148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Type something here.</a:t>
            </a:r>
            <a:endParaRPr sz="21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564" name="Google Shape;564;p36"/>
          <p:cNvSpPr/>
          <p:nvPr/>
        </p:nvSpPr>
        <p:spPr>
          <a:xfrm>
            <a:off x="7565891" y="4790064"/>
            <a:ext cx="3210900" cy="148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Type something here.</a:t>
            </a:r>
            <a:endParaRPr sz="21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565" name="Google Shape;565;p36"/>
          <p:cNvSpPr/>
          <p:nvPr/>
        </p:nvSpPr>
        <p:spPr>
          <a:xfrm>
            <a:off x="7565891" y="6415678"/>
            <a:ext cx="3210900" cy="148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Type something here.</a:t>
            </a:r>
            <a:endParaRPr sz="21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566" name="Google Shape;566;p36"/>
          <p:cNvSpPr/>
          <p:nvPr/>
        </p:nvSpPr>
        <p:spPr>
          <a:xfrm>
            <a:off x="7565891" y="8041367"/>
            <a:ext cx="3210900" cy="148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Type something here.</a:t>
            </a:r>
            <a:endParaRPr sz="21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567" name="Google Shape;567;p36"/>
          <p:cNvSpPr/>
          <p:nvPr/>
        </p:nvSpPr>
        <p:spPr>
          <a:xfrm>
            <a:off x="10921007" y="3164450"/>
            <a:ext cx="3210900" cy="148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Type something here.</a:t>
            </a:r>
            <a:endParaRPr sz="21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568" name="Google Shape;568;p36"/>
          <p:cNvSpPr/>
          <p:nvPr/>
        </p:nvSpPr>
        <p:spPr>
          <a:xfrm>
            <a:off x="10921007" y="4790064"/>
            <a:ext cx="3210900" cy="148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Type something here.</a:t>
            </a:r>
            <a:endParaRPr sz="21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569" name="Google Shape;569;p36"/>
          <p:cNvSpPr/>
          <p:nvPr/>
        </p:nvSpPr>
        <p:spPr>
          <a:xfrm>
            <a:off x="10921007" y="6415678"/>
            <a:ext cx="3210900" cy="148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Type something here.</a:t>
            </a:r>
            <a:endParaRPr sz="21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570" name="Google Shape;570;p36"/>
          <p:cNvSpPr/>
          <p:nvPr/>
        </p:nvSpPr>
        <p:spPr>
          <a:xfrm>
            <a:off x="10921007" y="8041367"/>
            <a:ext cx="3210900" cy="148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Type something here.</a:t>
            </a:r>
            <a:endParaRPr sz="21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571" name="Google Shape;571;p36"/>
          <p:cNvSpPr/>
          <p:nvPr/>
        </p:nvSpPr>
        <p:spPr>
          <a:xfrm>
            <a:off x="14276123" y="3164450"/>
            <a:ext cx="3210900" cy="148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Type something here.</a:t>
            </a:r>
            <a:endParaRPr sz="21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572" name="Google Shape;572;p36"/>
          <p:cNvSpPr/>
          <p:nvPr/>
        </p:nvSpPr>
        <p:spPr>
          <a:xfrm>
            <a:off x="14276123" y="4790064"/>
            <a:ext cx="3210900" cy="148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Type something here.</a:t>
            </a:r>
            <a:endParaRPr sz="21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573" name="Google Shape;573;p36"/>
          <p:cNvSpPr/>
          <p:nvPr/>
        </p:nvSpPr>
        <p:spPr>
          <a:xfrm>
            <a:off x="14276123" y="6415678"/>
            <a:ext cx="3210900" cy="148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Type something here.</a:t>
            </a:r>
            <a:endParaRPr sz="21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574" name="Google Shape;574;p36"/>
          <p:cNvSpPr/>
          <p:nvPr/>
        </p:nvSpPr>
        <p:spPr>
          <a:xfrm>
            <a:off x="14276123" y="8041367"/>
            <a:ext cx="3210900" cy="148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Type something here.</a:t>
            </a:r>
            <a:endParaRPr sz="21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575" name="Google Shape;575;p36"/>
          <p:cNvSpPr txBox="1"/>
          <p:nvPr/>
        </p:nvSpPr>
        <p:spPr>
          <a:xfrm>
            <a:off x="1011425" y="679275"/>
            <a:ext cx="16224000" cy="128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  <a:latin typeface="DM Sans"/>
                <a:ea typeface="DM Sans"/>
                <a:cs typeface="DM Sans"/>
                <a:sym typeface="DM Sans"/>
              </a:rPr>
              <a:t>STATION ROTATION</a:t>
            </a:r>
            <a:endParaRPr b="1" sz="6000">
              <a:solidFill>
                <a:schemeClr val="accent5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0" name="Google Shape;580;p37"/>
          <p:cNvGrpSpPr/>
          <p:nvPr/>
        </p:nvGrpSpPr>
        <p:grpSpPr>
          <a:xfrm>
            <a:off x="801013" y="1053225"/>
            <a:ext cx="16685975" cy="474600"/>
            <a:chOff x="846275" y="1053225"/>
            <a:chExt cx="16685975" cy="474600"/>
          </a:xfrm>
        </p:grpSpPr>
        <p:sp>
          <p:nvSpPr>
            <p:cNvPr id="581" name="Google Shape;581;p37"/>
            <p:cNvSpPr/>
            <p:nvPr/>
          </p:nvSpPr>
          <p:spPr>
            <a:xfrm>
              <a:off x="846275" y="1053225"/>
              <a:ext cx="3282000" cy="47460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37"/>
            <p:cNvSpPr/>
            <p:nvPr/>
          </p:nvSpPr>
          <p:spPr>
            <a:xfrm>
              <a:off x="14250250" y="1053225"/>
              <a:ext cx="3282000" cy="47460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83" name="Google Shape;583;p37"/>
          <p:cNvSpPr/>
          <p:nvPr/>
        </p:nvSpPr>
        <p:spPr>
          <a:xfrm>
            <a:off x="887586" y="2043450"/>
            <a:ext cx="3988500" cy="17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Add a kinesthetic activity</a:t>
            </a:r>
            <a:endParaRPr sz="21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584" name="Google Shape;584;p37"/>
          <p:cNvSpPr/>
          <p:nvPr/>
        </p:nvSpPr>
        <p:spPr>
          <a:xfrm>
            <a:off x="5055479" y="2043450"/>
            <a:ext cx="3988500" cy="17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Add a visual activity</a:t>
            </a:r>
            <a:endParaRPr sz="21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585" name="Google Shape;585;p37"/>
          <p:cNvSpPr/>
          <p:nvPr/>
        </p:nvSpPr>
        <p:spPr>
          <a:xfrm>
            <a:off x="9223372" y="2043450"/>
            <a:ext cx="3988500" cy="17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rPr>
              <a:t>Add an auditory activity</a:t>
            </a:r>
            <a:endParaRPr sz="2100">
              <a:solidFill>
                <a:schemeClr val="lt2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586" name="Google Shape;586;p37"/>
          <p:cNvSpPr/>
          <p:nvPr/>
        </p:nvSpPr>
        <p:spPr>
          <a:xfrm>
            <a:off x="13391266" y="2043450"/>
            <a:ext cx="3988500" cy="17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Add a read / write activity</a:t>
            </a:r>
            <a:endParaRPr sz="21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587" name="Google Shape;587;p37"/>
          <p:cNvSpPr/>
          <p:nvPr/>
        </p:nvSpPr>
        <p:spPr>
          <a:xfrm>
            <a:off x="9223376" y="3975084"/>
            <a:ext cx="3988500" cy="17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Add a kinesthetic activity</a:t>
            </a:r>
            <a:endParaRPr sz="21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588" name="Google Shape;588;p37"/>
          <p:cNvSpPr/>
          <p:nvPr/>
        </p:nvSpPr>
        <p:spPr>
          <a:xfrm>
            <a:off x="5055455" y="5906767"/>
            <a:ext cx="3988500" cy="17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Add a kinesthetic activity</a:t>
            </a:r>
            <a:endParaRPr sz="21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589" name="Google Shape;589;p37"/>
          <p:cNvSpPr/>
          <p:nvPr/>
        </p:nvSpPr>
        <p:spPr>
          <a:xfrm>
            <a:off x="13391228" y="7838385"/>
            <a:ext cx="3988500" cy="17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Add a kinesthetic activity</a:t>
            </a:r>
            <a:endParaRPr sz="21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590" name="Google Shape;590;p37"/>
          <p:cNvSpPr/>
          <p:nvPr/>
        </p:nvSpPr>
        <p:spPr>
          <a:xfrm>
            <a:off x="887575" y="5906751"/>
            <a:ext cx="3988500" cy="17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Add a visual activity</a:t>
            </a:r>
            <a:endParaRPr sz="21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591" name="Google Shape;591;p37"/>
          <p:cNvSpPr/>
          <p:nvPr/>
        </p:nvSpPr>
        <p:spPr>
          <a:xfrm>
            <a:off x="13391252" y="3975068"/>
            <a:ext cx="3988500" cy="17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Add a visual activity</a:t>
            </a:r>
            <a:endParaRPr sz="21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592" name="Google Shape;592;p37"/>
          <p:cNvSpPr/>
          <p:nvPr/>
        </p:nvSpPr>
        <p:spPr>
          <a:xfrm>
            <a:off x="9223383" y="7838369"/>
            <a:ext cx="3988500" cy="17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Add a visual activity</a:t>
            </a:r>
            <a:endParaRPr sz="21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593" name="Google Shape;593;p37"/>
          <p:cNvSpPr/>
          <p:nvPr/>
        </p:nvSpPr>
        <p:spPr>
          <a:xfrm>
            <a:off x="887599" y="3975100"/>
            <a:ext cx="3988500" cy="17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rPr>
              <a:t>Add an auditory activity</a:t>
            </a:r>
            <a:endParaRPr sz="2100">
              <a:solidFill>
                <a:schemeClr val="lt2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594" name="Google Shape;594;p37"/>
          <p:cNvSpPr/>
          <p:nvPr/>
        </p:nvSpPr>
        <p:spPr>
          <a:xfrm>
            <a:off x="13391276" y="5906719"/>
            <a:ext cx="3988500" cy="17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rPr>
              <a:t>Add an auditory activity</a:t>
            </a:r>
            <a:endParaRPr sz="2100">
              <a:solidFill>
                <a:schemeClr val="lt2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595" name="Google Shape;595;p37"/>
          <p:cNvSpPr/>
          <p:nvPr/>
        </p:nvSpPr>
        <p:spPr>
          <a:xfrm>
            <a:off x="5055573" y="7838369"/>
            <a:ext cx="3988500" cy="17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rPr>
              <a:t>Add an auditory activity</a:t>
            </a:r>
            <a:endParaRPr sz="2100">
              <a:solidFill>
                <a:schemeClr val="lt2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596" name="Google Shape;596;p37"/>
          <p:cNvSpPr/>
          <p:nvPr/>
        </p:nvSpPr>
        <p:spPr>
          <a:xfrm>
            <a:off x="5055493" y="3975100"/>
            <a:ext cx="3988500" cy="17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Add a read / write activity</a:t>
            </a:r>
            <a:endParaRPr sz="21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597" name="Google Shape;597;p37"/>
          <p:cNvSpPr/>
          <p:nvPr/>
        </p:nvSpPr>
        <p:spPr>
          <a:xfrm>
            <a:off x="9223362" y="5906719"/>
            <a:ext cx="3988500" cy="17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Add a read / write activity</a:t>
            </a:r>
            <a:endParaRPr sz="21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598" name="Google Shape;598;p37"/>
          <p:cNvSpPr/>
          <p:nvPr/>
        </p:nvSpPr>
        <p:spPr>
          <a:xfrm>
            <a:off x="887729" y="7838401"/>
            <a:ext cx="3988500" cy="17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Add a read / write activity</a:t>
            </a:r>
            <a:endParaRPr sz="21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599" name="Google Shape;599;p37"/>
          <p:cNvSpPr txBox="1"/>
          <p:nvPr/>
        </p:nvSpPr>
        <p:spPr>
          <a:xfrm>
            <a:off x="1011425" y="679275"/>
            <a:ext cx="16224000" cy="128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  <a:latin typeface="DM Sans"/>
                <a:ea typeface="DM Sans"/>
                <a:cs typeface="DM Sans"/>
                <a:sym typeface="DM Sans"/>
              </a:rPr>
              <a:t>CHOICE BOARD</a:t>
            </a:r>
            <a:endParaRPr b="1" sz="6000">
              <a:solidFill>
                <a:schemeClr val="accent5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38"/>
          <p:cNvSpPr txBox="1"/>
          <p:nvPr/>
        </p:nvSpPr>
        <p:spPr>
          <a:xfrm>
            <a:off x="1011425" y="679275"/>
            <a:ext cx="16224000" cy="128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  <a:latin typeface="DM Sans"/>
                <a:ea typeface="DM Sans"/>
                <a:cs typeface="DM Sans"/>
                <a:sym typeface="DM Sans"/>
              </a:rPr>
              <a:t>BRACKET CHALLENGE</a:t>
            </a:r>
            <a:endParaRPr b="1" sz="6000">
              <a:solidFill>
                <a:schemeClr val="accent5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605" name="Google Shape;605;p38"/>
          <p:cNvSpPr/>
          <p:nvPr/>
        </p:nvSpPr>
        <p:spPr>
          <a:xfrm>
            <a:off x="635226" y="1476238"/>
            <a:ext cx="1909800" cy="6879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rPr>
              <a:t>Something A</a:t>
            </a:r>
            <a:endParaRPr sz="2000">
              <a:solidFill>
                <a:schemeClr val="lt2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606" name="Google Shape;606;p38"/>
          <p:cNvSpPr/>
          <p:nvPr/>
        </p:nvSpPr>
        <p:spPr>
          <a:xfrm>
            <a:off x="635226" y="2354113"/>
            <a:ext cx="1909800" cy="6879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rPr>
              <a:t>Something B</a:t>
            </a:r>
            <a:endParaRPr sz="2000">
              <a:solidFill>
                <a:schemeClr val="lt2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607" name="Google Shape;607;p38"/>
          <p:cNvSpPr/>
          <p:nvPr/>
        </p:nvSpPr>
        <p:spPr>
          <a:xfrm>
            <a:off x="635226" y="3652497"/>
            <a:ext cx="1909800" cy="6879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rPr>
              <a:t>Something C</a:t>
            </a:r>
            <a:endParaRPr sz="2000">
              <a:solidFill>
                <a:schemeClr val="lt2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608" name="Google Shape;608;p38"/>
          <p:cNvSpPr/>
          <p:nvPr/>
        </p:nvSpPr>
        <p:spPr>
          <a:xfrm>
            <a:off x="635226" y="4505100"/>
            <a:ext cx="1909800" cy="6879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rPr>
              <a:t>Something D</a:t>
            </a:r>
            <a:endParaRPr sz="2000">
              <a:solidFill>
                <a:schemeClr val="lt2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609" name="Google Shape;609;p38"/>
          <p:cNvSpPr/>
          <p:nvPr/>
        </p:nvSpPr>
        <p:spPr>
          <a:xfrm>
            <a:off x="635226" y="6706726"/>
            <a:ext cx="1909800" cy="6879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rPr>
              <a:t>Something F</a:t>
            </a:r>
            <a:endParaRPr sz="2000">
              <a:solidFill>
                <a:schemeClr val="lt2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610" name="Google Shape;610;p38"/>
          <p:cNvSpPr/>
          <p:nvPr/>
        </p:nvSpPr>
        <p:spPr>
          <a:xfrm>
            <a:off x="635226" y="5828850"/>
            <a:ext cx="1909800" cy="6879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rPr>
              <a:t>Something E</a:t>
            </a:r>
            <a:endParaRPr sz="2000">
              <a:solidFill>
                <a:schemeClr val="lt2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611" name="Google Shape;611;p38"/>
          <p:cNvSpPr/>
          <p:nvPr/>
        </p:nvSpPr>
        <p:spPr>
          <a:xfrm>
            <a:off x="635226" y="8857713"/>
            <a:ext cx="1909800" cy="6879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rPr>
              <a:t>Something H</a:t>
            </a:r>
            <a:endParaRPr sz="2000">
              <a:solidFill>
                <a:schemeClr val="lt2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612" name="Google Shape;612;p38"/>
          <p:cNvSpPr/>
          <p:nvPr/>
        </p:nvSpPr>
        <p:spPr>
          <a:xfrm>
            <a:off x="635226" y="8005109"/>
            <a:ext cx="1909800" cy="6879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rPr>
              <a:t>Something G</a:t>
            </a:r>
            <a:endParaRPr sz="2000">
              <a:solidFill>
                <a:schemeClr val="lt2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613" name="Google Shape;613;p38"/>
          <p:cNvSpPr/>
          <p:nvPr/>
        </p:nvSpPr>
        <p:spPr>
          <a:xfrm flipH="1">
            <a:off x="15768645" y="8857713"/>
            <a:ext cx="1909800" cy="6879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rPr>
              <a:t>Something P</a:t>
            </a:r>
            <a:endParaRPr sz="2000">
              <a:solidFill>
                <a:schemeClr val="lt2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614" name="Google Shape;614;p38"/>
          <p:cNvSpPr/>
          <p:nvPr/>
        </p:nvSpPr>
        <p:spPr>
          <a:xfrm flipH="1">
            <a:off x="15768645" y="8030487"/>
            <a:ext cx="1909800" cy="6879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rPr>
              <a:t>Something O</a:t>
            </a:r>
            <a:endParaRPr sz="2000">
              <a:solidFill>
                <a:schemeClr val="lt2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615" name="Google Shape;615;p38"/>
          <p:cNvSpPr/>
          <p:nvPr/>
        </p:nvSpPr>
        <p:spPr>
          <a:xfrm flipH="1">
            <a:off x="15768645" y="6681453"/>
            <a:ext cx="1909800" cy="6879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rPr>
              <a:t>Something N</a:t>
            </a:r>
            <a:endParaRPr sz="2000">
              <a:solidFill>
                <a:schemeClr val="lt2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616" name="Google Shape;616;p38"/>
          <p:cNvSpPr/>
          <p:nvPr/>
        </p:nvSpPr>
        <p:spPr>
          <a:xfrm flipH="1">
            <a:off x="15768645" y="5828850"/>
            <a:ext cx="1909800" cy="6879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rPr>
              <a:t>Something M</a:t>
            </a:r>
            <a:endParaRPr sz="2000">
              <a:solidFill>
                <a:schemeClr val="lt2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617" name="Google Shape;617;p38"/>
          <p:cNvSpPr/>
          <p:nvPr/>
        </p:nvSpPr>
        <p:spPr>
          <a:xfrm flipH="1">
            <a:off x="15768645" y="3627224"/>
            <a:ext cx="1909800" cy="6879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rPr>
              <a:t>Something H</a:t>
            </a:r>
            <a:endParaRPr sz="2000">
              <a:solidFill>
                <a:schemeClr val="lt2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618" name="Google Shape;618;p38"/>
          <p:cNvSpPr/>
          <p:nvPr/>
        </p:nvSpPr>
        <p:spPr>
          <a:xfrm flipH="1">
            <a:off x="15768645" y="4505100"/>
            <a:ext cx="1909800" cy="6879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rPr>
              <a:t>Something  L</a:t>
            </a:r>
            <a:endParaRPr sz="2000">
              <a:solidFill>
                <a:schemeClr val="lt2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619" name="Google Shape;619;p38"/>
          <p:cNvSpPr/>
          <p:nvPr/>
        </p:nvSpPr>
        <p:spPr>
          <a:xfrm flipH="1">
            <a:off x="15768645" y="1476238"/>
            <a:ext cx="1909800" cy="6879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rPr>
              <a:t>Something   I</a:t>
            </a:r>
            <a:endParaRPr sz="2000">
              <a:solidFill>
                <a:schemeClr val="lt2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620" name="Google Shape;620;p38"/>
          <p:cNvSpPr/>
          <p:nvPr/>
        </p:nvSpPr>
        <p:spPr>
          <a:xfrm flipH="1">
            <a:off x="15768645" y="2328841"/>
            <a:ext cx="1909800" cy="6879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rPr>
              <a:t>Something  J</a:t>
            </a:r>
            <a:endParaRPr sz="2000">
              <a:solidFill>
                <a:schemeClr val="lt2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621" name="Google Shape;621;p38"/>
          <p:cNvSpPr/>
          <p:nvPr/>
        </p:nvSpPr>
        <p:spPr>
          <a:xfrm>
            <a:off x="2997426" y="2009638"/>
            <a:ext cx="1909800" cy="6879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rPr>
              <a:t>Something A</a:t>
            </a:r>
            <a:endParaRPr sz="2000">
              <a:solidFill>
                <a:schemeClr val="lt2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622" name="Google Shape;622;p38"/>
          <p:cNvSpPr/>
          <p:nvPr/>
        </p:nvSpPr>
        <p:spPr>
          <a:xfrm flipH="1">
            <a:off x="13444545" y="4022450"/>
            <a:ext cx="1909800" cy="6879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rPr>
              <a:t>Something  L</a:t>
            </a:r>
            <a:endParaRPr sz="2000">
              <a:solidFill>
                <a:schemeClr val="lt2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623" name="Google Shape;623;p38"/>
          <p:cNvSpPr txBox="1"/>
          <p:nvPr/>
        </p:nvSpPr>
        <p:spPr>
          <a:xfrm>
            <a:off x="7309325" y="2277925"/>
            <a:ext cx="3777000" cy="8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37150" lIns="137150" spcFirstLastPara="1" rIns="137150" wrap="square" tIns="13715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latin typeface="Comfortaa"/>
                <a:ea typeface="Comfortaa"/>
                <a:cs typeface="Comfortaa"/>
                <a:sym typeface="Comfortaa"/>
              </a:rPr>
              <a:t>Final Round!</a:t>
            </a:r>
            <a:endParaRPr b="1" sz="40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624" name="Google Shape;624;p38"/>
          <p:cNvSpPr/>
          <p:nvPr/>
        </p:nvSpPr>
        <p:spPr>
          <a:xfrm flipH="1">
            <a:off x="13444545" y="6307878"/>
            <a:ext cx="1909800" cy="6879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rPr>
              <a:t>Something N</a:t>
            </a:r>
            <a:endParaRPr sz="2000">
              <a:solidFill>
                <a:schemeClr val="lt2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3"/>
          <p:cNvSpPr txBox="1"/>
          <p:nvPr/>
        </p:nvSpPr>
        <p:spPr>
          <a:xfrm>
            <a:off x="1011425" y="526875"/>
            <a:ext cx="16224000" cy="128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  <a:latin typeface="DM Sans"/>
                <a:ea typeface="DM Sans"/>
                <a:cs typeface="DM Sans"/>
                <a:sym typeface="DM Sans"/>
              </a:rPr>
              <a:t>THIS IS THE TITLE</a:t>
            </a:r>
            <a:endParaRPr b="1" sz="6000">
              <a:solidFill>
                <a:schemeClr val="accent5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90" name="Google Shape;290;p23"/>
          <p:cNvSpPr txBox="1"/>
          <p:nvPr/>
        </p:nvSpPr>
        <p:spPr>
          <a:xfrm>
            <a:off x="4334625" y="1983425"/>
            <a:ext cx="9618900" cy="8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37150" lIns="137150" spcFirstLastPara="1" rIns="137150" wrap="square" tIns="13715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lt2"/>
                </a:solidFill>
                <a:latin typeface="Comfortaa"/>
                <a:ea typeface="Comfortaa"/>
                <a:cs typeface="Comfortaa"/>
                <a:sym typeface="Comfortaa"/>
              </a:rPr>
              <a:t>Level I Title</a:t>
            </a:r>
            <a:endParaRPr b="1" sz="3500">
              <a:solidFill>
                <a:schemeClr val="lt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91" name="Google Shape;291;p23"/>
          <p:cNvSpPr txBox="1"/>
          <p:nvPr/>
        </p:nvSpPr>
        <p:spPr>
          <a:xfrm>
            <a:off x="1011425" y="4932650"/>
            <a:ext cx="3750300" cy="8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37150" lIns="137150" spcFirstLastPara="1" rIns="137150" wrap="square" tIns="13715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lt2"/>
                </a:solidFill>
                <a:latin typeface="Comfortaa"/>
                <a:ea typeface="Comfortaa"/>
                <a:cs typeface="Comfortaa"/>
                <a:sym typeface="Comfortaa"/>
              </a:rPr>
              <a:t>Level II Title</a:t>
            </a:r>
            <a:endParaRPr b="1" sz="3500">
              <a:solidFill>
                <a:schemeClr val="lt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92" name="Google Shape;292;p23"/>
          <p:cNvSpPr txBox="1"/>
          <p:nvPr/>
        </p:nvSpPr>
        <p:spPr>
          <a:xfrm>
            <a:off x="5185809" y="4932650"/>
            <a:ext cx="3750300" cy="8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37150" lIns="137150" spcFirstLastPara="1" rIns="137150" wrap="square" tIns="13715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lt2"/>
                </a:solidFill>
                <a:latin typeface="Comfortaa"/>
                <a:ea typeface="Comfortaa"/>
                <a:cs typeface="Comfortaa"/>
                <a:sym typeface="Comfortaa"/>
              </a:rPr>
              <a:t>Level II Title</a:t>
            </a:r>
            <a:endParaRPr b="1" sz="3500">
              <a:solidFill>
                <a:schemeClr val="lt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93" name="Google Shape;293;p23"/>
          <p:cNvSpPr txBox="1"/>
          <p:nvPr/>
        </p:nvSpPr>
        <p:spPr>
          <a:xfrm>
            <a:off x="9310712" y="4932650"/>
            <a:ext cx="3750300" cy="8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37150" lIns="137150" spcFirstLastPara="1" rIns="137150" wrap="square" tIns="13715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lt2"/>
                </a:solidFill>
                <a:latin typeface="Comfortaa"/>
                <a:ea typeface="Comfortaa"/>
                <a:cs typeface="Comfortaa"/>
                <a:sym typeface="Comfortaa"/>
              </a:rPr>
              <a:t>Level II Title</a:t>
            </a:r>
            <a:endParaRPr b="1" sz="3500">
              <a:solidFill>
                <a:schemeClr val="lt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94" name="Google Shape;294;p23"/>
          <p:cNvSpPr txBox="1"/>
          <p:nvPr/>
        </p:nvSpPr>
        <p:spPr>
          <a:xfrm>
            <a:off x="13485095" y="4932650"/>
            <a:ext cx="3750300" cy="8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37150" lIns="137150" spcFirstLastPara="1" rIns="137150" wrap="square" tIns="13715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lt2"/>
                </a:solidFill>
                <a:latin typeface="Comfortaa"/>
                <a:ea typeface="Comfortaa"/>
                <a:cs typeface="Comfortaa"/>
                <a:sym typeface="Comfortaa"/>
              </a:rPr>
              <a:t>Level II Title</a:t>
            </a:r>
            <a:endParaRPr b="1" sz="3500">
              <a:solidFill>
                <a:schemeClr val="lt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95" name="Google Shape;295;p23"/>
          <p:cNvSpPr txBox="1"/>
          <p:nvPr/>
        </p:nvSpPr>
        <p:spPr>
          <a:xfrm>
            <a:off x="3302575" y="3222075"/>
            <a:ext cx="11703600" cy="88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chemeClr val="accent5"/>
                </a:solidFill>
                <a:latin typeface="Questrial"/>
                <a:ea typeface="Questrial"/>
                <a:cs typeface="Questrial"/>
                <a:sym typeface="Questrial"/>
              </a:rPr>
              <a:t>Type something here.</a:t>
            </a:r>
            <a:endParaRPr b="1" sz="2700">
              <a:solidFill>
                <a:schemeClr val="accent5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96" name="Google Shape;296;p23"/>
          <p:cNvSpPr txBox="1"/>
          <p:nvPr/>
        </p:nvSpPr>
        <p:spPr>
          <a:xfrm>
            <a:off x="1011425" y="6455850"/>
            <a:ext cx="3766800" cy="297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Questrial"/>
                <a:ea typeface="Questrial"/>
                <a:cs typeface="Questrial"/>
                <a:sym typeface="Questrial"/>
              </a:rPr>
              <a:t>Type something here.</a:t>
            </a:r>
            <a:endParaRPr sz="2400"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97" name="Google Shape;297;p23"/>
          <p:cNvSpPr txBox="1"/>
          <p:nvPr/>
        </p:nvSpPr>
        <p:spPr>
          <a:xfrm>
            <a:off x="5163825" y="6455850"/>
            <a:ext cx="3766800" cy="297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Questrial"/>
                <a:ea typeface="Questrial"/>
                <a:cs typeface="Questrial"/>
                <a:sym typeface="Questrial"/>
              </a:rPr>
              <a:t>Type something here.</a:t>
            </a:r>
            <a:endParaRPr sz="2400"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98" name="Google Shape;298;p23"/>
          <p:cNvSpPr txBox="1"/>
          <p:nvPr/>
        </p:nvSpPr>
        <p:spPr>
          <a:xfrm>
            <a:off x="9316226" y="6455850"/>
            <a:ext cx="3766800" cy="297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Questrial"/>
                <a:ea typeface="Questrial"/>
                <a:cs typeface="Questrial"/>
                <a:sym typeface="Questrial"/>
              </a:rPr>
              <a:t>Type something here.</a:t>
            </a:r>
            <a:endParaRPr sz="2400"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99" name="Google Shape;299;p23"/>
          <p:cNvSpPr txBox="1"/>
          <p:nvPr/>
        </p:nvSpPr>
        <p:spPr>
          <a:xfrm>
            <a:off x="13468626" y="6455850"/>
            <a:ext cx="3766800" cy="297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Questrial"/>
                <a:ea typeface="Questrial"/>
                <a:cs typeface="Questrial"/>
                <a:sym typeface="Questrial"/>
              </a:rPr>
              <a:t>Type something here.</a:t>
            </a:r>
            <a:endParaRPr sz="2400"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4"/>
          <p:cNvSpPr txBox="1"/>
          <p:nvPr/>
        </p:nvSpPr>
        <p:spPr>
          <a:xfrm>
            <a:off x="2876694" y="2250113"/>
            <a:ext cx="12465900" cy="8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37150" lIns="137150" spcFirstLastPara="1" rIns="137150" wrap="square" tIns="13715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lt2"/>
                </a:solidFill>
                <a:latin typeface="Comfortaa"/>
                <a:ea typeface="Comfortaa"/>
                <a:cs typeface="Comfortaa"/>
                <a:sym typeface="Comfortaa"/>
              </a:rPr>
              <a:t>Type something here.</a:t>
            </a:r>
            <a:endParaRPr b="1" sz="3500">
              <a:solidFill>
                <a:schemeClr val="lt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305" name="Google Shape;305;p24"/>
          <p:cNvSpPr txBox="1"/>
          <p:nvPr/>
        </p:nvSpPr>
        <p:spPr>
          <a:xfrm>
            <a:off x="666863" y="3839025"/>
            <a:ext cx="5325300" cy="92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Questrial"/>
                <a:ea typeface="Questrial"/>
                <a:cs typeface="Questrial"/>
                <a:sym typeface="Questrial"/>
              </a:rPr>
              <a:t>Type something here.</a:t>
            </a:r>
            <a:endParaRPr sz="2000"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06" name="Google Shape;306;p24"/>
          <p:cNvSpPr txBox="1"/>
          <p:nvPr/>
        </p:nvSpPr>
        <p:spPr>
          <a:xfrm>
            <a:off x="666863" y="5084466"/>
            <a:ext cx="5325300" cy="92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Questrial"/>
                <a:ea typeface="Questrial"/>
                <a:cs typeface="Questrial"/>
                <a:sym typeface="Questrial"/>
              </a:rPr>
              <a:t>Type something here.</a:t>
            </a:r>
            <a:endParaRPr sz="2000"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07" name="Google Shape;307;p24"/>
          <p:cNvSpPr txBox="1"/>
          <p:nvPr/>
        </p:nvSpPr>
        <p:spPr>
          <a:xfrm>
            <a:off x="666863" y="6329907"/>
            <a:ext cx="5325300" cy="92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Type something here.</a:t>
            </a:r>
            <a:endParaRPr sz="20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08" name="Google Shape;308;p24"/>
          <p:cNvSpPr txBox="1"/>
          <p:nvPr/>
        </p:nvSpPr>
        <p:spPr>
          <a:xfrm>
            <a:off x="666863" y="7575348"/>
            <a:ext cx="5325300" cy="92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Questrial"/>
                <a:ea typeface="Questrial"/>
                <a:cs typeface="Questrial"/>
                <a:sym typeface="Questrial"/>
              </a:rPr>
              <a:t>Type something here.</a:t>
            </a:r>
            <a:endParaRPr sz="2000"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09" name="Google Shape;309;p24"/>
          <p:cNvSpPr txBox="1"/>
          <p:nvPr/>
        </p:nvSpPr>
        <p:spPr>
          <a:xfrm>
            <a:off x="666863" y="8820789"/>
            <a:ext cx="5325300" cy="92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Questrial"/>
                <a:ea typeface="Questrial"/>
                <a:cs typeface="Questrial"/>
                <a:sym typeface="Questrial"/>
              </a:rPr>
              <a:t>Type something here.</a:t>
            </a:r>
            <a:endParaRPr sz="2000"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10" name="Google Shape;310;p24"/>
          <p:cNvSpPr txBox="1"/>
          <p:nvPr/>
        </p:nvSpPr>
        <p:spPr>
          <a:xfrm>
            <a:off x="6464775" y="3915225"/>
            <a:ext cx="5325300" cy="90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Questrial"/>
                <a:ea typeface="Questrial"/>
                <a:cs typeface="Questrial"/>
                <a:sym typeface="Questrial"/>
              </a:rPr>
              <a:t>Type something here.</a:t>
            </a:r>
            <a:endParaRPr sz="2000"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11" name="Google Shape;311;p24"/>
          <p:cNvSpPr txBox="1"/>
          <p:nvPr/>
        </p:nvSpPr>
        <p:spPr>
          <a:xfrm>
            <a:off x="6464775" y="5138934"/>
            <a:ext cx="5325300" cy="90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Questrial"/>
                <a:ea typeface="Questrial"/>
                <a:cs typeface="Questrial"/>
                <a:sym typeface="Questrial"/>
              </a:rPr>
              <a:t>Type something here.</a:t>
            </a:r>
            <a:endParaRPr sz="2000"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12" name="Google Shape;312;p24"/>
          <p:cNvSpPr txBox="1"/>
          <p:nvPr/>
        </p:nvSpPr>
        <p:spPr>
          <a:xfrm>
            <a:off x="6464775" y="6362643"/>
            <a:ext cx="5325300" cy="90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Type something here.</a:t>
            </a:r>
            <a:endParaRPr sz="20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13" name="Google Shape;313;p24"/>
          <p:cNvSpPr txBox="1"/>
          <p:nvPr/>
        </p:nvSpPr>
        <p:spPr>
          <a:xfrm>
            <a:off x="6464775" y="7586352"/>
            <a:ext cx="5325300" cy="90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Questrial"/>
                <a:ea typeface="Questrial"/>
                <a:cs typeface="Questrial"/>
                <a:sym typeface="Questrial"/>
              </a:rPr>
              <a:t>Type something here.</a:t>
            </a:r>
            <a:endParaRPr sz="2000"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14" name="Google Shape;314;p24"/>
          <p:cNvSpPr txBox="1"/>
          <p:nvPr/>
        </p:nvSpPr>
        <p:spPr>
          <a:xfrm>
            <a:off x="6464775" y="8810061"/>
            <a:ext cx="5325300" cy="90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Questrial"/>
                <a:ea typeface="Questrial"/>
                <a:cs typeface="Questrial"/>
                <a:sym typeface="Questrial"/>
              </a:rPr>
              <a:t>Type something here.</a:t>
            </a:r>
            <a:endParaRPr sz="2000"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15" name="Google Shape;315;p24"/>
          <p:cNvSpPr txBox="1"/>
          <p:nvPr/>
        </p:nvSpPr>
        <p:spPr>
          <a:xfrm>
            <a:off x="12343350" y="3915225"/>
            <a:ext cx="5325300" cy="90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Questrial"/>
                <a:ea typeface="Questrial"/>
                <a:cs typeface="Questrial"/>
                <a:sym typeface="Questrial"/>
              </a:rPr>
              <a:t>Type something here.</a:t>
            </a:r>
            <a:endParaRPr sz="2000"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16" name="Google Shape;316;p24"/>
          <p:cNvSpPr txBox="1"/>
          <p:nvPr/>
        </p:nvSpPr>
        <p:spPr>
          <a:xfrm>
            <a:off x="12343350" y="5138895"/>
            <a:ext cx="5325300" cy="90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Questrial"/>
                <a:ea typeface="Questrial"/>
                <a:cs typeface="Questrial"/>
                <a:sym typeface="Questrial"/>
              </a:rPr>
              <a:t>Type something here.</a:t>
            </a:r>
            <a:endParaRPr sz="2000"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17" name="Google Shape;317;p24"/>
          <p:cNvSpPr txBox="1"/>
          <p:nvPr/>
        </p:nvSpPr>
        <p:spPr>
          <a:xfrm>
            <a:off x="12343350" y="6362564"/>
            <a:ext cx="5325300" cy="90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Type something here.</a:t>
            </a:r>
            <a:endParaRPr sz="20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18" name="Google Shape;318;p24"/>
          <p:cNvSpPr txBox="1"/>
          <p:nvPr/>
        </p:nvSpPr>
        <p:spPr>
          <a:xfrm>
            <a:off x="12343350" y="7586234"/>
            <a:ext cx="5325300" cy="90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Questrial"/>
                <a:ea typeface="Questrial"/>
                <a:cs typeface="Questrial"/>
                <a:sym typeface="Questrial"/>
              </a:rPr>
              <a:t>Type something here.</a:t>
            </a:r>
            <a:endParaRPr sz="2000"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19" name="Google Shape;319;p24"/>
          <p:cNvSpPr txBox="1"/>
          <p:nvPr/>
        </p:nvSpPr>
        <p:spPr>
          <a:xfrm>
            <a:off x="12343350" y="8809903"/>
            <a:ext cx="5325300" cy="90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Questrial"/>
                <a:ea typeface="Questrial"/>
                <a:cs typeface="Questrial"/>
                <a:sym typeface="Questrial"/>
              </a:rPr>
              <a:t>Type something here.</a:t>
            </a:r>
            <a:endParaRPr sz="2000"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20" name="Google Shape;320;p24"/>
          <p:cNvSpPr txBox="1"/>
          <p:nvPr/>
        </p:nvSpPr>
        <p:spPr>
          <a:xfrm>
            <a:off x="1011425" y="679275"/>
            <a:ext cx="16224000" cy="128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  <a:latin typeface="DM Sans"/>
                <a:ea typeface="DM Sans"/>
                <a:cs typeface="DM Sans"/>
                <a:sym typeface="DM Sans"/>
              </a:rPr>
              <a:t>THIS IS THE TITLE</a:t>
            </a:r>
            <a:endParaRPr b="1" sz="6000">
              <a:solidFill>
                <a:schemeClr val="accent5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5" name="Google Shape;325;p25"/>
          <p:cNvGrpSpPr/>
          <p:nvPr/>
        </p:nvGrpSpPr>
        <p:grpSpPr>
          <a:xfrm>
            <a:off x="801013" y="1053225"/>
            <a:ext cx="16685975" cy="474600"/>
            <a:chOff x="846275" y="1053225"/>
            <a:chExt cx="16685975" cy="474600"/>
          </a:xfrm>
        </p:grpSpPr>
        <p:sp>
          <p:nvSpPr>
            <p:cNvPr id="326" name="Google Shape;326;p25"/>
            <p:cNvSpPr/>
            <p:nvPr/>
          </p:nvSpPr>
          <p:spPr>
            <a:xfrm>
              <a:off x="846275" y="1053225"/>
              <a:ext cx="3282000" cy="47460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25"/>
            <p:cNvSpPr/>
            <p:nvPr/>
          </p:nvSpPr>
          <p:spPr>
            <a:xfrm>
              <a:off x="14250250" y="1053225"/>
              <a:ext cx="3282000" cy="47460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8" name="Google Shape;328;p25"/>
          <p:cNvSpPr txBox="1"/>
          <p:nvPr/>
        </p:nvSpPr>
        <p:spPr>
          <a:xfrm>
            <a:off x="2431062" y="1988700"/>
            <a:ext cx="2807100" cy="815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137150" lIns="137150" spcFirstLastPara="1" rIns="137150" wrap="square" tIns="1371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rPr>
              <a:t>cause</a:t>
            </a:r>
            <a:endParaRPr b="1" sz="3500">
              <a:solidFill>
                <a:schemeClr val="accen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329" name="Google Shape;329;p25"/>
          <p:cNvSpPr txBox="1"/>
          <p:nvPr/>
        </p:nvSpPr>
        <p:spPr>
          <a:xfrm>
            <a:off x="846275" y="2728675"/>
            <a:ext cx="5924100" cy="685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latin typeface="Questrial"/>
                <a:ea typeface="Questrial"/>
                <a:cs typeface="Questrial"/>
                <a:sym typeface="Questrial"/>
              </a:rPr>
              <a:t>Type something here.</a:t>
            </a:r>
            <a:endParaRPr sz="2700"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30" name="Google Shape;330;p25"/>
          <p:cNvSpPr txBox="1"/>
          <p:nvPr/>
        </p:nvSpPr>
        <p:spPr>
          <a:xfrm>
            <a:off x="7781700" y="2728675"/>
            <a:ext cx="9660000" cy="137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latin typeface="Questrial"/>
                <a:ea typeface="Questrial"/>
                <a:cs typeface="Questrial"/>
                <a:sym typeface="Questrial"/>
              </a:rPr>
              <a:t>Type something here.</a:t>
            </a:r>
            <a:endParaRPr sz="2700"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31" name="Google Shape;331;p25"/>
          <p:cNvSpPr txBox="1"/>
          <p:nvPr/>
        </p:nvSpPr>
        <p:spPr>
          <a:xfrm>
            <a:off x="11249437" y="1988700"/>
            <a:ext cx="2672100" cy="815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137150" lIns="137150" spcFirstLastPara="1" rIns="137150" wrap="square" tIns="13715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rPr>
              <a:t>effect #1</a:t>
            </a:r>
            <a:endParaRPr b="1" sz="3500">
              <a:solidFill>
                <a:schemeClr val="accen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332" name="Google Shape;332;p25"/>
          <p:cNvSpPr txBox="1"/>
          <p:nvPr/>
        </p:nvSpPr>
        <p:spPr>
          <a:xfrm>
            <a:off x="11249437" y="4735950"/>
            <a:ext cx="2672100" cy="815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137150" lIns="137150" spcFirstLastPara="1" rIns="137150" wrap="square" tIns="13715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rPr>
              <a:t>effect #2</a:t>
            </a:r>
            <a:endParaRPr b="1" sz="3500">
              <a:solidFill>
                <a:schemeClr val="accen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333" name="Google Shape;333;p25"/>
          <p:cNvSpPr txBox="1"/>
          <p:nvPr/>
        </p:nvSpPr>
        <p:spPr>
          <a:xfrm>
            <a:off x="11249437" y="7483200"/>
            <a:ext cx="2672100" cy="815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137150" lIns="137150" spcFirstLastPara="1" rIns="137150" wrap="square" tIns="13715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rPr>
              <a:t>effect #3</a:t>
            </a:r>
            <a:endParaRPr b="1" sz="3500">
              <a:solidFill>
                <a:schemeClr val="accen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334" name="Google Shape;334;p25"/>
          <p:cNvSpPr txBox="1"/>
          <p:nvPr/>
        </p:nvSpPr>
        <p:spPr>
          <a:xfrm>
            <a:off x="7729200" y="5474850"/>
            <a:ext cx="9660000" cy="137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latin typeface="Questrial"/>
                <a:ea typeface="Questrial"/>
                <a:cs typeface="Questrial"/>
                <a:sym typeface="Questrial"/>
              </a:rPr>
              <a:t>Type something here.</a:t>
            </a:r>
            <a:endParaRPr sz="2700"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35" name="Google Shape;335;p25"/>
          <p:cNvSpPr txBox="1"/>
          <p:nvPr/>
        </p:nvSpPr>
        <p:spPr>
          <a:xfrm>
            <a:off x="7781700" y="8221025"/>
            <a:ext cx="9660000" cy="137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latin typeface="Questrial"/>
                <a:ea typeface="Questrial"/>
                <a:cs typeface="Questrial"/>
                <a:sym typeface="Questrial"/>
              </a:rPr>
              <a:t>Type something here.</a:t>
            </a:r>
            <a:endParaRPr sz="2700"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36" name="Google Shape;336;p25"/>
          <p:cNvSpPr txBox="1"/>
          <p:nvPr/>
        </p:nvSpPr>
        <p:spPr>
          <a:xfrm>
            <a:off x="1011425" y="679275"/>
            <a:ext cx="16224000" cy="128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  <a:latin typeface="DM Sans"/>
                <a:ea typeface="DM Sans"/>
                <a:cs typeface="DM Sans"/>
                <a:sym typeface="DM Sans"/>
              </a:rPr>
              <a:t>CAUSE AND EFFECT</a:t>
            </a:r>
            <a:endParaRPr b="1" sz="6000">
              <a:solidFill>
                <a:schemeClr val="accent5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6"/>
          <p:cNvSpPr txBox="1"/>
          <p:nvPr/>
        </p:nvSpPr>
        <p:spPr>
          <a:xfrm flipH="1">
            <a:off x="12905850" y="1912975"/>
            <a:ext cx="3003300" cy="815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137150" lIns="137150" spcFirstLastPara="1" rIns="137150" wrap="square" tIns="1371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accent5"/>
                </a:solidFill>
                <a:latin typeface="Comfortaa"/>
                <a:ea typeface="Comfortaa"/>
                <a:cs typeface="Comfortaa"/>
                <a:sym typeface="Comfortaa"/>
              </a:rPr>
              <a:t>conclusion</a:t>
            </a:r>
            <a:endParaRPr b="1" sz="3500">
              <a:solidFill>
                <a:schemeClr val="accent5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342" name="Google Shape;342;p26"/>
          <p:cNvSpPr txBox="1"/>
          <p:nvPr/>
        </p:nvSpPr>
        <p:spPr>
          <a:xfrm flipH="1">
            <a:off x="11373300" y="2728675"/>
            <a:ext cx="6068400" cy="685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latin typeface="Questrial"/>
                <a:ea typeface="Questrial"/>
                <a:cs typeface="Questrial"/>
                <a:sym typeface="Questrial"/>
              </a:rPr>
              <a:t>Type something here.</a:t>
            </a:r>
            <a:endParaRPr sz="2700"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43" name="Google Shape;343;p26"/>
          <p:cNvSpPr txBox="1"/>
          <p:nvPr/>
        </p:nvSpPr>
        <p:spPr>
          <a:xfrm flipH="1">
            <a:off x="846275" y="2728675"/>
            <a:ext cx="9660000" cy="137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latin typeface="Questrial"/>
                <a:ea typeface="Questrial"/>
                <a:cs typeface="Questrial"/>
                <a:sym typeface="Questrial"/>
              </a:rPr>
              <a:t>Type something here.</a:t>
            </a:r>
            <a:endParaRPr sz="2700"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44" name="Google Shape;344;p26"/>
          <p:cNvSpPr txBox="1"/>
          <p:nvPr/>
        </p:nvSpPr>
        <p:spPr>
          <a:xfrm flipH="1">
            <a:off x="898775" y="5474850"/>
            <a:ext cx="9660000" cy="137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latin typeface="Questrial"/>
                <a:ea typeface="Questrial"/>
                <a:cs typeface="Questrial"/>
                <a:sym typeface="Questrial"/>
              </a:rPr>
              <a:t>Type something here.</a:t>
            </a:r>
            <a:endParaRPr sz="2700"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45" name="Google Shape;345;p26"/>
          <p:cNvSpPr txBox="1"/>
          <p:nvPr/>
        </p:nvSpPr>
        <p:spPr>
          <a:xfrm flipH="1">
            <a:off x="846275" y="8221025"/>
            <a:ext cx="9660000" cy="137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latin typeface="Questrial"/>
                <a:ea typeface="Questrial"/>
                <a:cs typeface="Questrial"/>
                <a:sym typeface="Questrial"/>
              </a:rPr>
              <a:t>Type something here.</a:t>
            </a:r>
            <a:endParaRPr sz="2700"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46" name="Google Shape;346;p26"/>
          <p:cNvSpPr txBox="1"/>
          <p:nvPr/>
        </p:nvSpPr>
        <p:spPr>
          <a:xfrm flipH="1">
            <a:off x="4057488" y="2027338"/>
            <a:ext cx="3223800" cy="815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137150" lIns="137150" spcFirstLastPara="1" rIns="137150" wrap="square" tIns="13715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accent5"/>
                </a:solidFill>
                <a:latin typeface="Comfortaa"/>
                <a:ea typeface="Comfortaa"/>
                <a:cs typeface="Comfortaa"/>
                <a:sym typeface="Comfortaa"/>
              </a:rPr>
              <a:t>evidence #1</a:t>
            </a:r>
            <a:endParaRPr b="1" sz="3500">
              <a:solidFill>
                <a:schemeClr val="accent5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347" name="Google Shape;347;p26"/>
          <p:cNvSpPr txBox="1"/>
          <p:nvPr/>
        </p:nvSpPr>
        <p:spPr>
          <a:xfrm flipH="1">
            <a:off x="4057488" y="4665813"/>
            <a:ext cx="3223800" cy="815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137150" lIns="137150" spcFirstLastPara="1" rIns="137150" wrap="square" tIns="13715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accent5"/>
                </a:solidFill>
                <a:latin typeface="Comfortaa"/>
                <a:ea typeface="Comfortaa"/>
                <a:cs typeface="Comfortaa"/>
                <a:sym typeface="Comfortaa"/>
              </a:rPr>
              <a:t>evidence #2</a:t>
            </a:r>
            <a:endParaRPr b="1" sz="3500">
              <a:solidFill>
                <a:schemeClr val="accent5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348" name="Google Shape;348;p26"/>
          <p:cNvSpPr txBox="1"/>
          <p:nvPr/>
        </p:nvSpPr>
        <p:spPr>
          <a:xfrm flipH="1">
            <a:off x="4057488" y="7443963"/>
            <a:ext cx="3223800" cy="815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137150" lIns="137150" spcFirstLastPara="1" rIns="137150" wrap="square" tIns="13715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accent5"/>
                </a:solidFill>
                <a:latin typeface="Comfortaa"/>
                <a:ea typeface="Comfortaa"/>
                <a:cs typeface="Comfortaa"/>
                <a:sym typeface="Comfortaa"/>
              </a:rPr>
              <a:t>evidence #3</a:t>
            </a:r>
            <a:endParaRPr b="1" sz="3500">
              <a:solidFill>
                <a:schemeClr val="accent5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grpSp>
        <p:nvGrpSpPr>
          <p:cNvPr id="349" name="Google Shape;349;p26"/>
          <p:cNvGrpSpPr/>
          <p:nvPr/>
        </p:nvGrpSpPr>
        <p:grpSpPr>
          <a:xfrm>
            <a:off x="801013" y="1053225"/>
            <a:ext cx="16685975" cy="474600"/>
            <a:chOff x="846275" y="1053225"/>
            <a:chExt cx="16685975" cy="474600"/>
          </a:xfrm>
        </p:grpSpPr>
        <p:sp>
          <p:nvSpPr>
            <p:cNvPr id="350" name="Google Shape;350;p26"/>
            <p:cNvSpPr/>
            <p:nvPr/>
          </p:nvSpPr>
          <p:spPr>
            <a:xfrm>
              <a:off x="846275" y="1053225"/>
              <a:ext cx="3282000" cy="47460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26"/>
            <p:cNvSpPr/>
            <p:nvPr/>
          </p:nvSpPr>
          <p:spPr>
            <a:xfrm>
              <a:off x="14250250" y="1053225"/>
              <a:ext cx="3282000" cy="47460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2" name="Google Shape;352;p26"/>
          <p:cNvSpPr txBox="1"/>
          <p:nvPr/>
        </p:nvSpPr>
        <p:spPr>
          <a:xfrm>
            <a:off x="1011425" y="679275"/>
            <a:ext cx="16224000" cy="128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  <a:latin typeface="DM Sans"/>
                <a:ea typeface="DM Sans"/>
                <a:cs typeface="DM Sans"/>
                <a:sym typeface="DM Sans"/>
              </a:rPr>
              <a:t>COLLECT EVIDENCE</a:t>
            </a:r>
            <a:endParaRPr b="1" sz="6000">
              <a:solidFill>
                <a:schemeClr val="accent5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27"/>
          <p:cNvSpPr txBox="1"/>
          <p:nvPr/>
        </p:nvSpPr>
        <p:spPr>
          <a:xfrm flipH="1">
            <a:off x="1079825" y="2399676"/>
            <a:ext cx="16141200" cy="189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latin typeface="Questrial"/>
                <a:ea typeface="Questrial"/>
                <a:cs typeface="Questrial"/>
                <a:sym typeface="Questrial"/>
              </a:rPr>
              <a:t>Type something here.</a:t>
            </a:r>
            <a:endParaRPr sz="2700"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58" name="Google Shape;358;p27"/>
          <p:cNvSpPr txBox="1"/>
          <p:nvPr/>
        </p:nvSpPr>
        <p:spPr>
          <a:xfrm flipH="1">
            <a:off x="1630339" y="1898975"/>
            <a:ext cx="1795800" cy="815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137150" lIns="137150" spcFirstLastPara="1" rIns="137150" wrap="square" tIns="13715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accent5"/>
                </a:solidFill>
                <a:latin typeface="Comfortaa"/>
                <a:ea typeface="Comfortaa"/>
                <a:cs typeface="Comfortaa"/>
                <a:sym typeface="Comfortaa"/>
              </a:rPr>
              <a:t>first</a:t>
            </a:r>
            <a:endParaRPr b="1" sz="3500">
              <a:solidFill>
                <a:schemeClr val="accent5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359" name="Google Shape;359;p27"/>
          <p:cNvSpPr txBox="1"/>
          <p:nvPr/>
        </p:nvSpPr>
        <p:spPr>
          <a:xfrm flipH="1">
            <a:off x="1630631" y="4564200"/>
            <a:ext cx="1795800" cy="815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137150" lIns="137150" spcFirstLastPara="1" rIns="137150" wrap="square" tIns="13715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accent5"/>
                </a:solidFill>
                <a:latin typeface="Comfortaa"/>
                <a:ea typeface="Comfortaa"/>
                <a:cs typeface="Comfortaa"/>
                <a:sym typeface="Comfortaa"/>
              </a:rPr>
              <a:t>next</a:t>
            </a:r>
            <a:endParaRPr b="1" sz="3500">
              <a:solidFill>
                <a:schemeClr val="accent5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360" name="Google Shape;360;p27"/>
          <p:cNvSpPr txBox="1"/>
          <p:nvPr/>
        </p:nvSpPr>
        <p:spPr>
          <a:xfrm flipH="1">
            <a:off x="1630631" y="7229426"/>
            <a:ext cx="1795800" cy="815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137150" lIns="137150" spcFirstLastPara="1" rIns="137150" wrap="square" tIns="13715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accent5"/>
                </a:solidFill>
                <a:latin typeface="Comfortaa"/>
                <a:ea typeface="Comfortaa"/>
                <a:cs typeface="Comfortaa"/>
                <a:sym typeface="Comfortaa"/>
              </a:rPr>
              <a:t>last</a:t>
            </a:r>
            <a:endParaRPr b="1" sz="3500">
              <a:solidFill>
                <a:schemeClr val="accent5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361" name="Google Shape;361;p27"/>
          <p:cNvSpPr txBox="1"/>
          <p:nvPr/>
        </p:nvSpPr>
        <p:spPr>
          <a:xfrm flipH="1">
            <a:off x="1118675" y="5044801"/>
            <a:ext cx="16141200" cy="189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latin typeface="Questrial"/>
                <a:ea typeface="Questrial"/>
                <a:cs typeface="Questrial"/>
                <a:sym typeface="Questrial"/>
              </a:rPr>
              <a:t>Type something here.</a:t>
            </a:r>
            <a:endParaRPr sz="2700"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62" name="Google Shape;362;p27"/>
          <p:cNvSpPr txBox="1"/>
          <p:nvPr/>
        </p:nvSpPr>
        <p:spPr>
          <a:xfrm flipH="1">
            <a:off x="1118675" y="7689951"/>
            <a:ext cx="16141200" cy="189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latin typeface="Questrial"/>
                <a:ea typeface="Questrial"/>
                <a:cs typeface="Questrial"/>
                <a:sym typeface="Questrial"/>
              </a:rPr>
              <a:t>Type something here.</a:t>
            </a:r>
            <a:endParaRPr sz="2700">
              <a:latin typeface="Questrial"/>
              <a:ea typeface="Questrial"/>
              <a:cs typeface="Questrial"/>
              <a:sym typeface="Questrial"/>
            </a:endParaRPr>
          </a:p>
        </p:txBody>
      </p:sp>
      <p:grpSp>
        <p:nvGrpSpPr>
          <p:cNvPr id="363" name="Google Shape;363;p27"/>
          <p:cNvGrpSpPr/>
          <p:nvPr/>
        </p:nvGrpSpPr>
        <p:grpSpPr>
          <a:xfrm>
            <a:off x="801013" y="1053225"/>
            <a:ext cx="16685975" cy="474600"/>
            <a:chOff x="846275" y="1053225"/>
            <a:chExt cx="16685975" cy="474600"/>
          </a:xfrm>
        </p:grpSpPr>
        <p:sp>
          <p:nvSpPr>
            <p:cNvPr id="364" name="Google Shape;364;p27"/>
            <p:cNvSpPr/>
            <p:nvPr/>
          </p:nvSpPr>
          <p:spPr>
            <a:xfrm>
              <a:off x="846275" y="1053225"/>
              <a:ext cx="3282000" cy="47460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27"/>
            <p:cNvSpPr/>
            <p:nvPr/>
          </p:nvSpPr>
          <p:spPr>
            <a:xfrm>
              <a:off x="14250250" y="1053225"/>
              <a:ext cx="3282000" cy="47460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6" name="Google Shape;366;p27"/>
          <p:cNvSpPr txBox="1"/>
          <p:nvPr/>
        </p:nvSpPr>
        <p:spPr>
          <a:xfrm>
            <a:off x="1011425" y="679275"/>
            <a:ext cx="16224000" cy="128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  <a:latin typeface="DM Sans"/>
                <a:ea typeface="DM Sans"/>
                <a:cs typeface="DM Sans"/>
                <a:sym typeface="DM Sans"/>
              </a:rPr>
              <a:t>RETELLING A STORY</a:t>
            </a:r>
            <a:endParaRPr b="1" sz="6000">
              <a:solidFill>
                <a:schemeClr val="accent5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1" name="Google Shape;371;p28"/>
          <p:cNvGrpSpPr/>
          <p:nvPr/>
        </p:nvGrpSpPr>
        <p:grpSpPr>
          <a:xfrm>
            <a:off x="801013" y="1053225"/>
            <a:ext cx="16685975" cy="474600"/>
            <a:chOff x="846275" y="1053225"/>
            <a:chExt cx="16685975" cy="474600"/>
          </a:xfrm>
        </p:grpSpPr>
        <p:sp>
          <p:nvSpPr>
            <p:cNvPr id="372" name="Google Shape;372;p28"/>
            <p:cNvSpPr/>
            <p:nvPr/>
          </p:nvSpPr>
          <p:spPr>
            <a:xfrm>
              <a:off x="846275" y="1053225"/>
              <a:ext cx="3282000" cy="47460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28"/>
            <p:cNvSpPr/>
            <p:nvPr/>
          </p:nvSpPr>
          <p:spPr>
            <a:xfrm>
              <a:off x="14250250" y="1053225"/>
              <a:ext cx="3282000" cy="47460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4" name="Google Shape;374;p28"/>
          <p:cNvSpPr/>
          <p:nvPr/>
        </p:nvSpPr>
        <p:spPr>
          <a:xfrm>
            <a:off x="6841050" y="4525000"/>
            <a:ext cx="4605900" cy="2568600"/>
          </a:xfrm>
          <a:prstGeom prst="roundRect">
            <a:avLst>
              <a:gd fmla="val 10333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0">
                <a:solidFill>
                  <a:schemeClr val="lt2"/>
                </a:solidFill>
                <a:latin typeface="Comfortaa"/>
                <a:ea typeface="Comfortaa"/>
                <a:cs typeface="Comfortaa"/>
                <a:sym typeface="Comfortaa"/>
              </a:rPr>
              <a:t>Word</a:t>
            </a:r>
            <a:endParaRPr sz="9000">
              <a:solidFill>
                <a:schemeClr val="lt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375" name="Google Shape;375;p28"/>
          <p:cNvSpPr txBox="1"/>
          <p:nvPr/>
        </p:nvSpPr>
        <p:spPr>
          <a:xfrm>
            <a:off x="986325" y="2353100"/>
            <a:ext cx="6919200" cy="31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137150" lIns="137150" spcFirstLastPara="1" rIns="137150" wrap="square" tIns="13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Questrial"/>
                <a:ea typeface="Questrial"/>
                <a:cs typeface="Questrial"/>
                <a:sym typeface="Questrial"/>
              </a:rPr>
              <a:t>Type something here.</a:t>
            </a:r>
            <a:endParaRPr sz="2400"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76" name="Google Shape;376;p28"/>
          <p:cNvSpPr txBox="1"/>
          <p:nvPr/>
        </p:nvSpPr>
        <p:spPr>
          <a:xfrm>
            <a:off x="986325" y="6201875"/>
            <a:ext cx="6919200" cy="31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137150" lIns="137150" spcFirstLastPara="1" rIns="137150" wrap="square" tIns="13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Questrial"/>
                <a:ea typeface="Questrial"/>
                <a:cs typeface="Questrial"/>
                <a:sym typeface="Questrial"/>
              </a:rPr>
              <a:t>Type something here.</a:t>
            </a:r>
            <a:endParaRPr sz="2400"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77" name="Google Shape;377;p28"/>
          <p:cNvSpPr txBox="1"/>
          <p:nvPr/>
        </p:nvSpPr>
        <p:spPr>
          <a:xfrm>
            <a:off x="10448250" y="2353100"/>
            <a:ext cx="6919200" cy="31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137150" lIns="137150" spcFirstLastPara="1" rIns="137150" wrap="square" tIns="1371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Questrial"/>
                <a:ea typeface="Questrial"/>
                <a:cs typeface="Questrial"/>
                <a:sym typeface="Questrial"/>
              </a:rPr>
              <a:t>Type something here.</a:t>
            </a:r>
            <a:endParaRPr sz="2400"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78" name="Google Shape;378;p28"/>
          <p:cNvSpPr txBox="1"/>
          <p:nvPr/>
        </p:nvSpPr>
        <p:spPr>
          <a:xfrm>
            <a:off x="10448250" y="6284500"/>
            <a:ext cx="6919200" cy="31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137150" lIns="137150" spcFirstLastPara="1" rIns="137150" wrap="square" tIns="1371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Questrial"/>
                <a:ea typeface="Questrial"/>
                <a:cs typeface="Questrial"/>
                <a:sym typeface="Questrial"/>
              </a:rPr>
              <a:t>Type something here.</a:t>
            </a:r>
            <a:endParaRPr sz="2400"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79" name="Google Shape;379;p28"/>
          <p:cNvSpPr txBox="1"/>
          <p:nvPr/>
        </p:nvSpPr>
        <p:spPr>
          <a:xfrm>
            <a:off x="1011425" y="679275"/>
            <a:ext cx="16224000" cy="128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  <a:latin typeface="DM Sans"/>
                <a:ea typeface="DM Sans"/>
                <a:cs typeface="DM Sans"/>
                <a:sym typeface="DM Sans"/>
              </a:rPr>
              <a:t>FRAYER MODEL</a:t>
            </a:r>
            <a:endParaRPr b="1" sz="6000">
              <a:solidFill>
                <a:schemeClr val="accent5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4" name="Google Shape;384;p29"/>
          <p:cNvGrpSpPr/>
          <p:nvPr/>
        </p:nvGrpSpPr>
        <p:grpSpPr>
          <a:xfrm>
            <a:off x="801013" y="1053225"/>
            <a:ext cx="16685975" cy="474600"/>
            <a:chOff x="846275" y="1053225"/>
            <a:chExt cx="16685975" cy="474600"/>
          </a:xfrm>
        </p:grpSpPr>
        <p:sp>
          <p:nvSpPr>
            <p:cNvPr id="385" name="Google Shape;385;p29"/>
            <p:cNvSpPr/>
            <p:nvPr/>
          </p:nvSpPr>
          <p:spPr>
            <a:xfrm>
              <a:off x="846275" y="1053225"/>
              <a:ext cx="3282000" cy="47460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29"/>
            <p:cNvSpPr/>
            <p:nvPr/>
          </p:nvSpPr>
          <p:spPr>
            <a:xfrm>
              <a:off x="14250250" y="1053225"/>
              <a:ext cx="3282000" cy="47460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7" name="Google Shape;387;p29"/>
          <p:cNvSpPr/>
          <p:nvPr/>
        </p:nvSpPr>
        <p:spPr>
          <a:xfrm>
            <a:off x="2951663" y="3158100"/>
            <a:ext cx="1475700" cy="1475700"/>
          </a:xfrm>
          <a:prstGeom prst="foldedCorner">
            <a:avLst>
              <a:gd fmla="val 16667" name="adj"/>
            </a:avLst>
          </a:prstGeom>
          <a:solidFill>
            <a:schemeClr val="accent1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rPr>
              <a:t>Name</a:t>
            </a:r>
            <a:endParaRPr b="1" sz="2100">
              <a:solidFill>
                <a:schemeClr val="lt2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88" name="Google Shape;388;p29"/>
          <p:cNvSpPr/>
          <p:nvPr/>
        </p:nvSpPr>
        <p:spPr>
          <a:xfrm>
            <a:off x="2541075" y="7184644"/>
            <a:ext cx="1475700" cy="1475700"/>
          </a:xfrm>
          <a:prstGeom prst="foldedCorner">
            <a:avLst>
              <a:gd fmla="val 16667" name="adj"/>
            </a:avLst>
          </a:prstGeom>
          <a:solidFill>
            <a:schemeClr val="accent1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rPr>
              <a:t>Name</a:t>
            </a:r>
            <a:endParaRPr b="1" sz="2100">
              <a:solidFill>
                <a:schemeClr val="lt2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89" name="Google Shape;389;p29"/>
          <p:cNvSpPr/>
          <p:nvPr/>
        </p:nvSpPr>
        <p:spPr>
          <a:xfrm>
            <a:off x="4766188" y="3667788"/>
            <a:ext cx="1475700" cy="1475700"/>
          </a:xfrm>
          <a:prstGeom prst="foldedCorner">
            <a:avLst>
              <a:gd fmla="val 16667" name="adj"/>
            </a:avLst>
          </a:prstGeom>
          <a:solidFill>
            <a:schemeClr val="accent1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rPr>
              <a:t>Name</a:t>
            </a:r>
            <a:endParaRPr b="1" sz="2100">
              <a:solidFill>
                <a:schemeClr val="lt2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90" name="Google Shape;390;p29"/>
          <p:cNvSpPr/>
          <p:nvPr/>
        </p:nvSpPr>
        <p:spPr>
          <a:xfrm>
            <a:off x="4206425" y="7739556"/>
            <a:ext cx="1475700" cy="1475700"/>
          </a:xfrm>
          <a:prstGeom prst="foldedCorner">
            <a:avLst>
              <a:gd fmla="val 16667" name="adj"/>
            </a:avLst>
          </a:prstGeom>
          <a:solidFill>
            <a:schemeClr val="accent1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rPr>
              <a:t>Name</a:t>
            </a:r>
            <a:endParaRPr b="1" sz="2100">
              <a:solidFill>
                <a:schemeClr val="lt2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91" name="Google Shape;391;p29"/>
          <p:cNvSpPr/>
          <p:nvPr/>
        </p:nvSpPr>
        <p:spPr>
          <a:xfrm>
            <a:off x="14935088" y="3625725"/>
            <a:ext cx="1475700" cy="1475700"/>
          </a:xfrm>
          <a:prstGeom prst="foldedCorner">
            <a:avLst>
              <a:gd fmla="val 16667" name="adj"/>
            </a:avLst>
          </a:prstGeom>
          <a:solidFill>
            <a:schemeClr val="accent1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rPr>
              <a:t>Name</a:t>
            </a:r>
            <a:endParaRPr b="1" sz="2100">
              <a:solidFill>
                <a:schemeClr val="lt2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92" name="Google Shape;392;p29"/>
          <p:cNvSpPr/>
          <p:nvPr/>
        </p:nvSpPr>
        <p:spPr>
          <a:xfrm>
            <a:off x="12501663" y="7184656"/>
            <a:ext cx="1475700" cy="1475700"/>
          </a:xfrm>
          <a:prstGeom prst="foldedCorner">
            <a:avLst>
              <a:gd fmla="val 16667" name="adj"/>
            </a:avLst>
          </a:prstGeom>
          <a:solidFill>
            <a:schemeClr val="accent1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rPr>
              <a:t>Name</a:t>
            </a:r>
            <a:endParaRPr b="1" sz="2100">
              <a:solidFill>
                <a:schemeClr val="lt2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93" name="Google Shape;393;p29"/>
          <p:cNvSpPr/>
          <p:nvPr/>
        </p:nvSpPr>
        <p:spPr>
          <a:xfrm>
            <a:off x="0" y="10630088"/>
            <a:ext cx="1475700" cy="1475700"/>
          </a:xfrm>
          <a:prstGeom prst="foldedCorner">
            <a:avLst>
              <a:gd fmla="val 16667" name="adj"/>
            </a:avLst>
          </a:prstGeom>
          <a:solidFill>
            <a:schemeClr val="accent1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chemeClr val="lt2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94" name="Google Shape;394;p29"/>
          <p:cNvSpPr/>
          <p:nvPr/>
        </p:nvSpPr>
        <p:spPr>
          <a:xfrm>
            <a:off x="0" y="10630088"/>
            <a:ext cx="1475700" cy="1475700"/>
          </a:xfrm>
          <a:prstGeom prst="foldedCorner">
            <a:avLst>
              <a:gd fmla="val 16667" name="adj"/>
            </a:avLst>
          </a:prstGeom>
          <a:solidFill>
            <a:schemeClr val="accent1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chemeClr val="lt2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95" name="Google Shape;395;p29"/>
          <p:cNvSpPr/>
          <p:nvPr/>
        </p:nvSpPr>
        <p:spPr>
          <a:xfrm>
            <a:off x="0" y="10630088"/>
            <a:ext cx="1475700" cy="1475700"/>
          </a:xfrm>
          <a:prstGeom prst="foldedCorner">
            <a:avLst>
              <a:gd fmla="val 16667" name="adj"/>
            </a:avLst>
          </a:prstGeom>
          <a:solidFill>
            <a:schemeClr val="accent1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chemeClr val="lt2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96" name="Google Shape;396;p29"/>
          <p:cNvSpPr/>
          <p:nvPr/>
        </p:nvSpPr>
        <p:spPr>
          <a:xfrm>
            <a:off x="0" y="10630088"/>
            <a:ext cx="1475700" cy="1475700"/>
          </a:xfrm>
          <a:prstGeom prst="foldedCorner">
            <a:avLst>
              <a:gd fmla="val 16667" name="adj"/>
            </a:avLst>
          </a:prstGeom>
          <a:solidFill>
            <a:schemeClr val="accent1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chemeClr val="lt2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97" name="Google Shape;397;p29"/>
          <p:cNvSpPr/>
          <p:nvPr/>
        </p:nvSpPr>
        <p:spPr>
          <a:xfrm>
            <a:off x="0" y="10630088"/>
            <a:ext cx="1475700" cy="1475700"/>
          </a:xfrm>
          <a:prstGeom prst="foldedCorner">
            <a:avLst>
              <a:gd fmla="val 16667" name="adj"/>
            </a:avLst>
          </a:prstGeom>
          <a:solidFill>
            <a:schemeClr val="accent1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chemeClr val="lt2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98" name="Google Shape;398;p29"/>
          <p:cNvSpPr/>
          <p:nvPr/>
        </p:nvSpPr>
        <p:spPr>
          <a:xfrm>
            <a:off x="0" y="10630088"/>
            <a:ext cx="1475700" cy="1475700"/>
          </a:xfrm>
          <a:prstGeom prst="foldedCorner">
            <a:avLst>
              <a:gd fmla="val 16667" name="adj"/>
            </a:avLst>
          </a:prstGeom>
          <a:solidFill>
            <a:schemeClr val="accent1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chemeClr val="lt2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99" name="Google Shape;399;p29"/>
          <p:cNvSpPr/>
          <p:nvPr/>
        </p:nvSpPr>
        <p:spPr>
          <a:xfrm>
            <a:off x="0" y="10630088"/>
            <a:ext cx="1475700" cy="1475700"/>
          </a:xfrm>
          <a:prstGeom prst="foldedCorner">
            <a:avLst>
              <a:gd fmla="val 16667" name="adj"/>
            </a:avLst>
          </a:prstGeom>
          <a:solidFill>
            <a:schemeClr val="accent1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chemeClr val="lt2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400" name="Google Shape;400;p29"/>
          <p:cNvSpPr/>
          <p:nvPr/>
        </p:nvSpPr>
        <p:spPr>
          <a:xfrm>
            <a:off x="0" y="10630088"/>
            <a:ext cx="1475700" cy="1475700"/>
          </a:xfrm>
          <a:prstGeom prst="foldedCorner">
            <a:avLst>
              <a:gd fmla="val 16667" name="adj"/>
            </a:avLst>
          </a:prstGeom>
          <a:solidFill>
            <a:schemeClr val="accent1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chemeClr val="lt2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401" name="Google Shape;401;p29"/>
          <p:cNvSpPr/>
          <p:nvPr/>
        </p:nvSpPr>
        <p:spPr>
          <a:xfrm>
            <a:off x="0" y="10630088"/>
            <a:ext cx="1475700" cy="1475700"/>
          </a:xfrm>
          <a:prstGeom prst="foldedCorner">
            <a:avLst>
              <a:gd fmla="val 16667" name="adj"/>
            </a:avLst>
          </a:prstGeom>
          <a:solidFill>
            <a:schemeClr val="accent1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chemeClr val="lt2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402" name="Google Shape;402;p29"/>
          <p:cNvSpPr/>
          <p:nvPr/>
        </p:nvSpPr>
        <p:spPr>
          <a:xfrm>
            <a:off x="0" y="10630088"/>
            <a:ext cx="1475700" cy="1475700"/>
          </a:xfrm>
          <a:prstGeom prst="foldedCorner">
            <a:avLst>
              <a:gd fmla="val 16667" name="adj"/>
            </a:avLst>
          </a:prstGeom>
          <a:solidFill>
            <a:schemeClr val="accent1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chemeClr val="lt2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403" name="Google Shape;403;p29"/>
          <p:cNvSpPr/>
          <p:nvPr/>
        </p:nvSpPr>
        <p:spPr>
          <a:xfrm>
            <a:off x="0" y="10630088"/>
            <a:ext cx="1475700" cy="1475700"/>
          </a:xfrm>
          <a:prstGeom prst="foldedCorner">
            <a:avLst>
              <a:gd fmla="val 16667" name="adj"/>
            </a:avLst>
          </a:prstGeom>
          <a:solidFill>
            <a:schemeClr val="accent1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chemeClr val="lt2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404" name="Google Shape;404;p29"/>
          <p:cNvSpPr/>
          <p:nvPr/>
        </p:nvSpPr>
        <p:spPr>
          <a:xfrm>
            <a:off x="0" y="10630088"/>
            <a:ext cx="1475700" cy="1475700"/>
          </a:xfrm>
          <a:prstGeom prst="foldedCorner">
            <a:avLst>
              <a:gd fmla="val 16667" name="adj"/>
            </a:avLst>
          </a:prstGeom>
          <a:solidFill>
            <a:schemeClr val="accent1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chemeClr val="lt2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405" name="Google Shape;405;p29"/>
          <p:cNvSpPr/>
          <p:nvPr/>
        </p:nvSpPr>
        <p:spPr>
          <a:xfrm>
            <a:off x="0" y="10630088"/>
            <a:ext cx="1475700" cy="1475700"/>
          </a:xfrm>
          <a:prstGeom prst="foldedCorner">
            <a:avLst>
              <a:gd fmla="val 16667" name="adj"/>
            </a:avLst>
          </a:prstGeom>
          <a:solidFill>
            <a:schemeClr val="accent1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chemeClr val="lt2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406" name="Google Shape;406;p29"/>
          <p:cNvSpPr/>
          <p:nvPr/>
        </p:nvSpPr>
        <p:spPr>
          <a:xfrm>
            <a:off x="0" y="10630088"/>
            <a:ext cx="1475700" cy="1475700"/>
          </a:xfrm>
          <a:prstGeom prst="foldedCorner">
            <a:avLst>
              <a:gd fmla="val 16667" name="adj"/>
            </a:avLst>
          </a:prstGeom>
          <a:solidFill>
            <a:schemeClr val="accent1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chemeClr val="lt2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407" name="Google Shape;407;p29"/>
          <p:cNvSpPr/>
          <p:nvPr/>
        </p:nvSpPr>
        <p:spPr>
          <a:xfrm>
            <a:off x="0" y="10630088"/>
            <a:ext cx="1475700" cy="1475700"/>
          </a:xfrm>
          <a:prstGeom prst="foldedCorner">
            <a:avLst>
              <a:gd fmla="val 16667" name="adj"/>
            </a:avLst>
          </a:prstGeom>
          <a:solidFill>
            <a:schemeClr val="accent1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chemeClr val="lt2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408" name="Google Shape;408;p29"/>
          <p:cNvSpPr/>
          <p:nvPr/>
        </p:nvSpPr>
        <p:spPr>
          <a:xfrm>
            <a:off x="0" y="10630088"/>
            <a:ext cx="1475700" cy="1475700"/>
          </a:xfrm>
          <a:prstGeom prst="foldedCorner">
            <a:avLst>
              <a:gd fmla="val 16667" name="adj"/>
            </a:avLst>
          </a:prstGeom>
          <a:solidFill>
            <a:schemeClr val="accent1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chemeClr val="lt2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409" name="Google Shape;409;p29"/>
          <p:cNvSpPr/>
          <p:nvPr/>
        </p:nvSpPr>
        <p:spPr>
          <a:xfrm>
            <a:off x="0" y="10630088"/>
            <a:ext cx="1475700" cy="1475700"/>
          </a:xfrm>
          <a:prstGeom prst="foldedCorner">
            <a:avLst>
              <a:gd fmla="val 16667" name="adj"/>
            </a:avLst>
          </a:prstGeom>
          <a:solidFill>
            <a:schemeClr val="accent1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chemeClr val="lt2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410" name="Google Shape;410;p29"/>
          <p:cNvSpPr/>
          <p:nvPr/>
        </p:nvSpPr>
        <p:spPr>
          <a:xfrm>
            <a:off x="0" y="10630088"/>
            <a:ext cx="1475700" cy="1475700"/>
          </a:xfrm>
          <a:prstGeom prst="foldedCorner">
            <a:avLst>
              <a:gd fmla="val 16667" name="adj"/>
            </a:avLst>
          </a:prstGeom>
          <a:solidFill>
            <a:schemeClr val="accent1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chemeClr val="lt2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411" name="Google Shape;411;p29"/>
          <p:cNvSpPr/>
          <p:nvPr/>
        </p:nvSpPr>
        <p:spPr>
          <a:xfrm>
            <a:off x="0" y="10630088"/>
            <a:ext cx="1475700" cy="1475700"/>
          </a:xfrm>
          <a:prstGeom prst="foldedCorner">
            <a:avLst>
              <a:gd fmla="val 16667" name="adj"/>
            </a:avLst>
          </a:prstGeom>
          <a:solidFill>
            <a:schemeClr val="accent1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chemeClr val="lt2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412" name="Google Shape;412;p29"/>
          <p:cNvSpPr/>
          <p:nvPr/>
        </p:nvSpPr>
        <p:spPr>
          <a:xfrm>
            <a:off x="0" y="10630088"/>
            <a:ext cx="1475700" cy="1475700"/>
          </a:xfrm>
          <a:prstGeom prst="foldedCorner">
            <a:avLst>
              <a:gd fmla="val 16667" name="adj"/>
            </a:avLst>
          </a:prstGeom>
          <a:solidFill>
            <a:schemeClr val="accent1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chemeClr val="lt2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413" name="Google Shape;413;p29"/>
          <p:cNvSpPr/>
          <p:nvPr/>
        </p:nvSpPr>
        <p:spPr>
          <a:xfrm>
            <a:off x="0" y="10630088"/>
            <a:ext cx="1475700" cy="1475700"/>
          </a:xfrm>
          <a:prstGeom prst="foldedCorner">
            <a:avLst>
              <a:gd fmla="val 16667" name="adj"/>
            </a:avLst>
          </a:prstGeom>
          <a:solidFill>
            <a:schemeClr val="accent1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chemeClr val="lt2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414" name="Google Shape;414;p29"/>
          <p:cNvSpPr/>
          <p:nvPr/>
        </p:nvSpPr>
        <p:spPr>
          <a:xfrm>
            <a:off x="0" y="10630088"/>
            <a:ext cx="1475700" cy="1475700"/>
          </a:xfrm>
          <a:prstGeom prst="foldedCorner">
            <a:avLst>
              <a:gd fmla="val 16667" name="adj"/>
            </a:avLst>
          </a:prstGeom>
          <a:solidFill>
            <a:schemeClr val="accent1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chemeClr val="lt2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415" name="Google Shape;415;p29"/>
          <p:cNvSpPr/>
          <p:nvPr/>
        </p:nvSpPr>
        <p:spPr>
          <a:xfrm>
            <a:off x="0" y="10630088"/>
            <a:ext cx="1475700" cy="1475700"/>
          </a:xfrm>
          <a:prstGeom prst="foldedCorner">
            <a:avLst>
              <a:gd fmla="val 16667" name="adj"/>
            </a:avLst>
          </a:prstGeom>
          <a:solidFill>
            <a:schemeClr val="accent1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chemeClr val="lt2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416" name="Google Shape;416;p29"/>
          <p:cNvSpPr/>
          <p:nvPr/>
        </p:nvSpPr>
        <p:spPr>
          <a:xfrm>
            <a:off x="0" y="10630088"/>
            <a:ext cx="1475700" cy="1475700"/>
          </a:xfrm>
          <a:prstGeom prst="foldedCorner">
            <a:avLst>
              <a:gd fmla="val 16667" name="adj"/>
            </a:avLst>
          </a:prstGeom>
          <a:solidFill>
            <a:schemeClr val="accent1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chemeClr val="lt2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417" name="Google Shape;417;p29"/>
          <p:cNvSpPr/>
          <p:nvPr/>
        </p:nvSpPr>
        <p:spPr>
          <a:xfrm>
            <a:off x="0" y="10630088"/>
            <a:ext cx="1475700" cy="1475700"/>
          </a:xfrm>
          <a:prstGeom prst="foldedCorner">
            <a:avLst>
              <a:gd fmla="val 16667" name="adj"/>
            </a:avLst>
          </a:prstGeom>
          <a:solidFill>
            <a:schemeClr val="accent1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chemeClr val="lt2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418" name="Google Shape;418;p29"/>
          <p:cNvSpPr/>
          <p:nvPr/>
        </p:nvSpPr>
        <p:spPr>
          <a:xfrm>
            <a:off x="0" y="10630088"/>
            <a:ext cx="1475700" cy="1475700"/>
          </a:xfrm>
          <a:prstGeom prst="foldedCorner">
            <a:avLst>
              <a:gd fmla="val 16667" name="adj"/>
            </a:avLst>
          </a:prstGeom>
          <a:solidFill>
            <a:schemeClr val="accent1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chemeClr val="lt2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419" name="Google Shape;419;p29"/>
          <p:cNvSpPr/>
          <p:nvPr/>
        </p:nvSpPr>
        <p:spPr>
          <a:xfrm>
            <a:off x="0" y="10630088"/>
            <a:ext cx="1475700" cy="1475700"/>
          </a:xfrm>
          <a:prstGeom prst="foldedCorner">
            <a:avLst>
              <a:gd fmla="val 16667" name="adj"/>
            </a:avLst>
          </a:prstGeom>
          <a:solidFill>
            <a:schemeClr val="accent1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chemeClr val="lt2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420" name="Google Shape;420;p29"/>
          <p:cNvSpPr/>
          <p:nvPr/>
        </p:nvSpPr>
        <p:spPr>
          <a:xfrm>
            <a:off x="0" y="10630088"/>
            <a:ext cx="1475700" cy="1475700"/>
          </a:xfrm>
          <a:prstGeom prst="foldedCorner">
            <a:avLst>
              <a:gd fmla="val 16667" name="adj"/>
            </a:avLst>
          </a:prstGeom>
          <a:solidFill>
            <a:schemeClr val="accent1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chemeClr val="lt2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421" name="Google Shape;421;p29"/>
          <p:cNvSpPr/>
          <p:nvPr/>
        </p:nvSpPr>
        <p:spPr>
          <a:xfrm>
            <a:off x="0" y="10630088"/>
            <a:ext cx="1475700" cy="1475700"/>
          </a:xfrm>
          <a:prstGeom prst="foldedCorner">
            <a:avLst>
              <a:gd fmla="val 16667" name="adj"/>
            </a:avLst>
          </a:prstGeom>
          <a:solidFill>
            <a:schemeClr val="accent1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chemeClr val="lt2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422" name="Google Shape;422;p29"/>
          <p:cNvSpPr/>
          <p:nvPr/>
        </p:nvSpPr>
        <p:spPr>
          <a:xfrm>
            <a:off x="0" y="10630088"/>
            <a:ext cx="1475700" cy="1475700"/>
          </a:xfrm>
          <a:prstGeom prst="foldedCorner">
            <a:avLst>
              <a:gd fmla="val 16667" name="adj"/>
            </a:avLst>
          </a:prstGeom>
          <a:solidFill>
            <a:schemeClr val="accent1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chemeClr val="lt2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423" name="Google Shape;423;p29"/>
          <p:cNvSpPr/>
          <p:nvPr/>
        </p:nvSpPr>
        <p:spPr>
          <a:xfrm>
            <a:off x="0" y="10630088"/>
            <a:ext cx="1475700" cy="1475700"/>
          </a:xfrm>
          <a:prstGeom prst="foldedCorner">
            <a:avLst>
              <a:gd fmla="val 16667" name="adj"/>
            </a:avLst>
          </a:prstGeom>
          <a:solidFill>
            <a:schemeClr val="accent1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chemeClr val="lt2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424" name="Google Shape;424;p29"/>
          <p:cNvSpPr/>
          <p:nvPr/>
        </p:nvSpPr>
        <p:spPr>
          <a:xfrm>
            <a:off x="0" y="10630088"/>
            <a:ext cx="1475700" cy="1475700"/>
          </a:xfrm>
          <a:prstGeom prst="foldedCorner">
            <a:avLst>
              <a:gd fmla="val 16667" name="adj"/>
            </a:avLst>
          </a:prstGeom>
          <a:solidFill>
            <a:schemeClr val="accent1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chemeClr val="lt2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425" name="Google Shape;425;p29"/>
          <p:cNvSpPr/>
          <p:nvPr/>
        </p:nvSpPr>
        <p:spPr>
          <a:xfrm>
            <a:off x="0" y="10630088"/>
            <a:ext cx="1475700" cy="1475700"/>
          </a:xfrm>
          <a:prstGeom prst="foldedCorner">
            <a:avLst>
              <a:gd fmla="val 16667" name="adj"/>
            </a:avLst>
          </a:prstGeom>
          <a:solidFill>
            <a:schemeClr val="accent1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chemeClr val="lt2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426" name="Google Shape;426;p29"/>
          <p:cNvSpPr/>
          <p:nvPr/>
        </p:nvSpPr>
        <p:spPr>
          <a:xfrm>
            <a:off x="0" y="10630088"/>
            <a:ext cx="1475700" cy="1475700"/>
          </a:xfrm>
          <a:prstGeom prst="foldedCorner">
            <a:avLst>
              <a:gd fmla="val 16667" name="adj"/>
            </a:avLst>
          </a:prstGeom>
          <a:solidFill>
            <a:schemeClr val="accent1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chemeClr val="lt2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427" name="Google Shape;427;p29"/>
          <p:cNvSpPr/>
          <p:nvPr/>
        </p:nvSpPr>
        <p:spPr>
          <a:xfrm>
            <a:off x="0" y="10630088"/>
            <a:ext cx="1475700" cy="1475700"/>
          </a:xfrm>
          <a:prstGeom prst="foldedCorner">
            <a:avLst>
              <a:gd fmla="val 16667" name="adj"/>
            </a:avLst>
          </a:prstGeom>
          <a:solidFill>
            <a:schemeClr val="accent1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chemeClr val="lt2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428" name="Google Shape;428;p29"/>
          <p:cNvSpPr/>
          <p:nvPr/>
        </p:nvSpPr>
        <p:spPr>
          <a:xfrm>
            <a:off x="0" y="10630088"/>
            <a:ext cx="1475700" cy="1475700"/>
          </a:xfrm>
          <a:prstGeom prst="foldedCorner">
            <a:avLst>
              <a:gd fmla="val 16667" name="adj"/>
            </a:avLst>
          </a:prstGeom>
          <a:solidFill>
            <a:schemeClr val="accent1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chemeClr val="lt2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429" name="Google Shape;429;p29"/>
          <p:cNvSpPr/>
          <p:nvPr/>
        </p:nvSpPr>
        <p:spPr>
          <a:xfrm>
            <a:off x="0" y="10630088"/>
            <a:ext cx="1475700" cy="1475700"/>
          </a:xfrm>
          <a:prstGeom prst="foldedCorner">
            <a:avLst>
              <a:gd fmla="val 16667" name="adj"/>
            </a:avLst>
          </a:prstGeom>
          <a:solidFill>
            <a:schemeClr val="accent1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chemeClr val="lt2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430" name="Google Shape;430;p29"/>
          <p:cNvSpPr/>
          <p:nvPr/>
        </p:nvSpPr>
        <p:spPr>
          <a:xfrm>
            <a:off x="0" y="10630088"/>
            <a:ext cx="1475700" cy="1475700"/>
          </a:xfrm>
          <a:prstGeom prst="foldedCorner">
            <a:avLst>
              <a:gd fmla="val 16667" name="adj"/>
            </a:avLst>
          </a:prstGeom>
          <a:solidFill>
            <a:schemeClr val="accent1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chemeClr val="lt2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431" name="Google Shape;431;p29"/>
          <p:cNvSpPr/>
          <p:nvPr/>
        </p:nvSpPr>
        <p:spPr>
          <a:xfrm>
            <a:off x="0" y="10630088"/>
            <a:ext cx="1475700" cy="1475700"/>
          </a:xfrm>
          <a:prstGeom prst="foldedCorner">
            <a:avLst>
              <a:gd fmla="val 16667" name="adj"/>
            </a:avLst>
          </a:prstGeom>
          <a:solidFill>
            <a:schemeClr val="accent1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chemeClr val="lt2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432" name="Google Shape;432;p29"/>
          <p:cNvSpPr/>
          <p:nvPr/>
        </p:nvSpPr>
        <p:spPr>
          <a:xfrm>
            <a:off x="0" y="10630088"/>
            <a:ext cx="1475700" cy="1475700"/>
          </a:xfrm>
          <a:prstGeom prst="foldedCorner">
            <a:avLst>
              <a:gd fmla="val 16667" name="adj"/>
            </a:avLst>
          </a:prstGeom>
          <a:solidFill>
            <a:schemeClr val="accent1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chemeClr val="lt2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433" name="Google Shape;433;p29"/>
          <p:cNvSpPr/>
          <p:nvPr/>
        </p:nvSpPr>
        <p:spPr>
          <a:xfrm>
            <a:off x="0" y="10630088"/>
            <a:ext cx="1475700" cy="1475700"/>
          </a:xfrm>
          <a:prstGeom prst="foldedCorner">
            <a:avLst>
              <a:gd fmla="val 16667" name="adj"/>
            </a:avLst>
          </a:prstGeom>
          <a:solidFill>
            <a:schemeClr val="accent1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chemeClr val="lt2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434" name="Google Shape;434;p29"/>
          <p:cNvSpPr/>
          <p:nvPr/>
        </p:nvSpPr>
        <p:spPr>
          <a:xfrm>
            <a:off x="0" y="10630088"/>
            <a:ext cx="1475700" cy="1475700"/>
          </a:xfrm>
          <a:prstGeom prst="foldedCorner">
            <a:avLst>
              <a:gd fmla="val 16667" name="adj"/>
            </a:avLst>
          </a:prstGeom>
          <a:solidFill>
            <a:schemeClr val="accent1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chemeClr val="lt2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435" name="Google Shape;435;p29"/>
          <p:cNvSpPr/>
          <p:nvPr/>
        </p:nvSpPr>
        <p:spPr>
          <a:xfrm>
            <a:off x="0" y="10630088"/>
            <a:ext cx="1475700" cy="1475700"/>
          </a:xfrm>
          <a:prstGeom prst="foldedCorner">
            <a:avLst>
              <a:gd fmla="val 16667" name="adj"/>
            </a:avLst>
          </a:prstGeom>
          <a:solidFill>
            <a:schemeClr val="accent1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chemeClr val="lt2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436" name="Google Shape;436;p29"/>
          <p:cNvSpPr/>
          <p:nvPr/>
        </p:nvSpPr>
        <p:spPr>
          <a:xfrm>
            <a:off x="0" y="10630088"/>
            <a:ext cx="1475700" cy="1475700"/>
          </a:xfrm>
          <a:prstGeom prst="foldedCorner">
            <a:avLst>
              <a:gd fmla="val 16667" name="adj"/>
            </a:avLst>
          </a:prstGeom>
          <a:solidFill>
            <a:schemeClr val="accent1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chemeClr val="lt2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437" name="Google Shape;437;p29"/>
          <p:cNvSpPr/>
          <p:nvPr/>
        </p:nvSpPr>
        <p:spPr>
          <a:xfrm>
            <a:off x="0" y="10630088"/>
            <a:ext cx="1475700" cy="1475700"/>
          </a:xfrm>
          <a:prstGeom prst="foldedCorner">
            <a:avLst>
              <a:gd fmla="val 16667" name="adj"/>
            </a:avLst>
          </a:prstGeom>
          <a:solidFill>
            <a:schemeClr val="accent1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chemeClr val="lt2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438" name="Google Shape;438;p29"/>
          <p:cNvSpPr/>
          <p:nvPr/>
        </p:nvSpPr>
        <p:spPr>
          <a:xfrm>
            <a:off x="0" y="10630088"/>
            <a:ext cx="1475700" cy="1475700"/>
          </a:xfrm>
          <a:prstGeom prst="foldedCorner">
            <a:avLst>
              <a:gd fmla="val 16667" name="adj"/>
            </a:avLst>
          </a:prstGeom>
          <a:solidFill>
            <a:schemeClr val="accent1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chemeClr val="lt2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439" name="Google Shape;439;p29"/>
          <p:cNvSpPr/>
          <p:nvPr/>
        </p:nvSpPr>
        <p:spPr>
          <a:xfrm>
            <a:off x="1834163" y="10630088"/>
            <a:ext cx="16453800" cy="1475700"/>
          </a:xfrm>
          <a:prstGeom prst="roundRect">
            <a:avLst>
              <a:gd fmla="val 0" name="adj"/>
            </a:avLst>
          </a:prstGeom>
          <a:solidFill>
            <a:schemeClr val="lt2"/>
          </a:solidFill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latin typeface="Comfortaa"/>
                <a:ea typeface="Comfortaa"/>
                <a:cs typeface="Comfortaa"/>
                <a:sym typeface="Comfortaa"/>
              </a:rPr>
              <a:t>Grab a post it, type your name and place it on the board.</a:t>
            </a:r>
            <a:endParaRPr sz="35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440" name="Google Shape;440;p29"/>
          <p:cNvSpPr/>
          <p:nvPr/>
        </p:nvSpPr>
        <p:spPr>
          <a:xfrm>
            <a:off x="6841050" y="4525000"/>
            <a:ext cx="4605900" cy="2568600"/>
          </a:xfrm>
          <a:prstGeom prst="roundRect">
            <a:avLst>
              <a:gd fmla="val 10333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lt2"/>
                </a:solidFill>
                <a:latin typeface="Comfortaa"/>
                <a:ea typeface="Comfortaa"/>
                <a:cs typeface="Comfortaa"/>
                <a:sym typeface="Comfortaa"/>
              </a:rPr>
              <a:t>Type a statement here</a:t>
            </a:r>
            <a:endParaRPr sz="4800">
              <a:solidFill>
                <a:schemeClr val="lt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441" name="Google Shape;441;p29"/>
          <p:cNvSpPr txBox="1"/>
          <p:nvPr/>
        </p:nvSpPr>
        <p:spPr>
          <a:xfrm>
            <a:off x="1011425" y="679275"/>
            <a:ext cx="16224000" cy="128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  <a:latin typeface="DM Sans"/>
                <a:ea typeface="DM Sans"/>
                <a:cs typeface="DM Sans"/>
                <a:sym typeface="DM Sans"/>
              </a:rPr>
              <a:t>CLASS DEBATE</a:t>
            </a:r>
            <a:endParaRPr b="1" sz="6000">
              <a:solidFill>
                <a:schemeClr val="accent5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idesMania">
  <a:themeElements>
    <a:clrScheme name="Simple Light">
      <a:dk1>
        <a:srgbClr val="000000"/>
      </a:dk1>
      <a:lt1>
        <a:srgbClr val="F5F5F5"/>
      </a:lt1>
      <a:dk2>
        <a:srgbClr val="434343"/>
      </a:dk2>
      <a:lt2>
        <a:srgbClr val="F3F3F3"/>
      </a:lt2>
      <a:accent1>
        <a:srgbClr val="72968F"/>
      </a:accent1>
      <a:accent2>
        <a:srgbClr val="575C0F"/>
      </a:accent2>
      <a:accent3>
        <a:srgbClr val="A9CBCF"/>
      </a:accent3>
      <a:accent4>
        <a:srgbClr val="E6B873"/>
      </a:accent4>
      <a:accent5>
        <a:srgbClr val="274060"/>
      </a:accent5>
      <a:accent6>
        <a:srgbClr val="A9CBC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