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Shadows Into Light Two"/>
      <p:regular r:id="rId31"/>
    </p:embeddedFont>
    <p:embeddedFont>
      <p:font typeface="Pompiere"/>
      <p:regular r:id="rId32"/>
    </p:embeddedFont>
    <p:embeddedFont>
      <p:font typeface="Homemade Apple"/>
      <p:regular r:id="rId33"/>
    </p:embeddedFon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05F3C8-5A22-44F6-AC4B-D87FC65CF60B}">
  <a:tblStyle styleId="{5405F3C8-5A22-44F6-AC4B-D87FC65CF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hadowsIntoLightTw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4.xml"/><Relationship Id="rId32" Type="http://schemas.openxmlformats.org/officeDocument/2006/relationships/font" Target="fonts/Pompier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Questrial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fd6f18662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fd6f18662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fd6f18662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Google Shape;3273;gfd6f18662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2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d6f18662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d6f18662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fd6f18662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fd6f18662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fd6f18662e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fd6f18662e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86b4f6fd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86b4f6fd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fd6f18662e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fd6f18662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fd6f18662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fd6f18662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fd6f18662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fd6f18662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gfd6f18662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1" name="Google Shape;3451;gfd6f18662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101fc123353_59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101fc123353_59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fd6f18662e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fd6f18662e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a0744a8d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0" name="Google Shape;3500;ga0744a8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111c087bdce_2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111c087bdce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fd6f18662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fd6f18662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fd6f18662e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fd6f18662e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fd6f18662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fd6f18662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fd6f18662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3" name="Google Shape;3233;gfd6f18662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fd6f18662e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fd6f18662e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fd6f18662e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fd6f18662e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1552322">
            <a:off x="16540639" y="1061526"/>
            <a:ext cx="777769" cy="1303822"/>
            <a:chOff x="5875210" y="3579589"/>
            <a:chExt cx="504443" cy="84562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875210" y="3579589"/>
              <a:ext cx="504443" cy="845629"/>
              <a:chOff x="5875210" y="3579589"/>
              <a:chExt cx="504443" cy="845629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5889498" y="3593782"/>
                  <a:ext cx="475868" cy="817149"/>
                </a:xfrm>
                <a:custGeom>
                  <a:rect b="b" l="l" r="r" t="t"/>
                  <a:pathLst>
                    <a:path extrusionOk="0" h="817149" w="475868">
                      <a:moveTo>
                        <a:pt x="422910" y="817150"/>
                      </a:moveTo>
                      <a:lnTo>
                        <a:pt x="52959" y="817150"/>
                      </a:lnTo>
                      <a:cubicBezTo>
                        <a:pt x="23813" y="817150"/>
                        <a:pt x="0" y="793337"/>
                        <a:pt x="0" y="764191"/>
                      </a:cubicBezTo>
                      <a:lnTo>
                        <a:pt x="0" y="52959"/>
                      </a:lnTo>
                      <a:cubicBezTo>
                        <a:pt x="0" y="23813"/>
                        <a:pt x="23813" y="0"/>
                        <a:pt x="52959" y="0"/>
                      </a:cubicBezTo>
                      <a:lnTo>
                        <a:pt x="422910" y="0"/>
                      </a:lnTo>
                      <a:cubicBezTo>
                        <a:pt x="452056" y="0"/>
                        <a:pt x="475869" y="23813"/>
                        <a:pt x="475869" y="52959"/>
                      </a:cubicBezTo>
                      <a:lnTo>
                        <a:pt x="475869" y="764191"/>
                      </a:lnTo>
                      <a:cubicBezTo>
                        <a:pt x="475774" y="793337"/>
                        <a:pt x="451961" y="817150"/>
                        <a:pt x="422910" y="8171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5875210" y="3579589"/>
                  <a:ext cx="504443" cy="845629"/>
                </a:xfrm>
                <a:custGeom>
                  <a:rect b="b" l="l" r="r" t="t"/>
                  <a:pathLst>
                    <a:path extrusionOk="0" h="845629" w="504443">
                      <a:moveTo>
                        <a:pt x="437197" y="845630"/>
                      </a:moveTo>
                      <a:lnTo>
                        <a:pt x="67246" y="845630"/>
                      </a:lnTo>
                      <a:cubicBezTo>
                        <a:pt x="30194" y="845630"/>
                        <a:pt x="0" y="815435"/>
                        <a:pt x="0" y="778478"/>
                      </a:cubicBezTo>
                      <a:lnTo>
                        <a:pt x="0" y="67246"/>
                      </a:lnTo>
                      <a:cubicBezTo>
                        <a:pt x="0" y="30194"/>
                        <a:pt x="30194" y="0"/>
                        <a:pt x="67246" y="0"/>
                      </a:cubicBezTo>
                      <a:lnTo>
                        <a:pt x="437197" y="0"/>
                      </a:lnTo>
                      <a:cubicBezTo>
                        <a:pt x="474250" y="0"/>
                        <a:pt x="504444" y="30194"/>
                        <a:pt x="504444" y="67246"/>
                      </a:cubicBezTo>
                      <a:lnTo>
                        <a:pt x="504444" y="778478"/>
                      </a:lnTo>
                      <a:cubicBezTo>
                        <a:pt x="504349" y="815435"/>
                        <a:pt x="474250" y="845630"/>
                        <a:pt x="437197" y="845630"/>
                      </a:cubicBezTo>
                      <a:close/>
                      <a:moveTo>
                        <a:pt x="67246" y="28480"/>
                      </a:moveTo>
                      <a:cubicBezTo>
                        <a:pt x="45911" y="28480"/>
                        <a:pt x="28575" y="45815"/>
                        <a:pt x="28575" y="67151"/>
                      </a:cubicBezTo>
                      <a:lnTo>
                        <a:pt x="28575" y="778383"/>
                      </a:lnTo>
                      <a:cubicBezTo>
                        <a:pt x="28575" y="799719"/>
                        <a:pt x="45911" y="816959"/>
                        <a:pt x="67246" y="816959"/>
                      </a:cubicBezTo>
                      <a:lnTo>
                        <a:pt x="437197" y="816959"/>
                      </a:lnTo>
                      <a:cubicBezTo>
                        <a:pt x="458533" y="816959"/>
                        <a:pt x="475869" y="799624"/>
                        <a:pt x="475869" y="778383"/>
                      </a:cubicBezTo>
                      <a:lnTo>
                        <a:pt x="475869" y="67151"/>
                      </a:lnTo>
                      <a:cubicBezTo>
                        <a:pt x="475869" y="45815"/>
                        <a:pt x="458533" y="28480"/>
                        <a:pt x="437197" y="28480"/>
                      </a:cubicBezTo>
                      <a:lnTo>
                        <a:pt x="67246" y="28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5875210" y="3776090"/>
                <a:ext cx="504348" cy="442245"/>
                <a:chOff x="5875210" y="3776090"/>
                <a:chExt cx="504348" cy="442245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5889498" y="3790378"/>
                  <a:ext cx="475773" cy="413670"/>
                </a:xfrm>
                <a:custGeom>
                  <a:rect b="b" l="l" r="r" t="t"/>
                  <a:pathLst>
                    <a:path extrusionOk="0" h="413670" w="475773">
                      <a:moveTo>
                        <a:pt x="0" y="0"/>
                      </a:moveTo>
                      <a:lnTo>
                        <a:pt x="475774" y="0"/>
                      </a:lnTo>
                      <a:lnTo>
                        <a:pt x="475774" y="413671"/>
                      </a:lnTo>
                      <a:lnTo>
                        <a:pt x="0" y="413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75210" y="3776090"/>
                  <a:ext cx="504348" cy="442245"/>
                </a:xfrm>
                <a:custGeom>
                  <a:rect b="b" l="l" r="r" t="t"/>
                  <a:pathLst>
                    <a:path extrusionOk="0" h="442245" w="504348">
                      <a:moveTo>
                        <a:pt x="490061" y="442246"/>
                      </a:moveTo>
                      <a:lnTo>
                        <a:pt x="14288" y="442246"/>
                      </a:lnTo>
                      <a:cubicBezTo>
                        <a:pt x="6382" y="442246"/>
                        <a:pt x="0" y="435864"/>
                        <a:pt x="0" y="42795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90061" y="0"/>
                      </a:lnTo>
                      <a:cubicBezTo>
                        <a:pt x="497967" y="0"/>
                        <a:pt x="504349" y="6382"/>
                        <a:pt x="504349" y="14288"/>
                      </a:cubicBezTo>
                      <a:lnTo>
                        <a:pt x="504349" y="427958"/>
                      </a:lnTo>
                      <a:cubicBezTo>
                        <a:pt x="504349" y="435864"/>
                        <a:pt x="497967" y="442246"/>
                        <a:pt x="490061" y="442246"/>
                      </a:cubicBezTo>
                      <a:close/>
                      <a:moveTo>
                        <a:pt x="28575" y="413671"/>
                      </a:moveTo>
                      <a:lnTo>
                        <a:pt x="475774" y="413671"/>
                      </a:lnTo>
                      <a:lnTo>
                        <a:pt x="475774" y="28575"/>
                      </a:lnTo>
                      <a:lnTo>
                        <a:pt x="28575" y="28575"/>
                      </a:lnTo>
                      <a:lnTo>
                        <a:pt x="28575" y="413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" name="Google Shape;19;p2"/>
            <p:cNvSpPr/>
            <p:nvPr/>
          </p:nvSpPr>
          <p:spPr>
            <a:xfrm>
              <a:off x="5889498" y="3593782"/>
              <a:ext cx="195738" cy="817149"/>
            </a:xfrm>
            <a:custGeom>
              <a:rect b="b" l="l" r="r" t="t"/>
              <a:pathLst>
                <a:path extrusionOk="0" h="817149" w="195738">
                  <a:moveTo>
                    <a:pt x="195739" y="817150"/>
                  </a:moveTo>
                  <a:lnTo>
                    <a:pt x="52864" y="817150"/>
                  </a:lnTo>
                  <a:cubicBezTo>
                    <a:pt x="23813" y="817150"/>
                    <a:pt x="0" y="793337"/>
                    <a:pt x="0" y="764191"/>
                  </a:cubicBezTo>
                  <a:lnTo>
                    <a:pt x="0" y="52959"/>
                  </a:lnTo>
                  <a:cubicBezTo>
                    <a:pt x="0" y="23813"/>
                    <a:pt x="23813" y="0"/>
                    <a:pt x="52864" y="0"/>
                  </a:cubicBezTo>
                  <a:lnTo>
                    <a:pt x="195739" y="0"/>
                  </a:lnTo>
                  <a:cubicBezTo>
                    <a:pt x="166688" y="0"/>
                    <a:pt x="142875" y="23813"/>
                    <a:pt x="142875" y="52959"/>
                  </a:cubicBezTo>
                  <a:lnTo>
                    <a:pt x="142875" y="764191"/>
                  </a:lnTo>
                  <a:cubicBezTo>
                    <a:pt x="142875" y="793337"/>
                    <a:pt x="166688" y="817150"/>
                    <a:pt x="195739" y="81715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1773853">
            <a:off x="1427935" y="4129659"/>
            <a:ext cx="743609" cy="1330509"/>
            <a:chOff x="7289577" y="3651979"/>
            <a:chExt cx="482250" cy="86287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rect b="b" l="l" r="r" t="t"/>
                  <a:pathLst>
                    <a:path extrusionOk="0" h="102393" w="453675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rect b="b" l="l" r="r" t="t"/>
                  <a:pathLst>
                    <a:path extrusionOk="0" h="130968" w="48225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rect b="b" l="l" r="r" t="t"/>
                  <a:pathLst>
                    <a:path extrusionOk="0" h="102393" w="395192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rect b="b" l="l" r="r" t="t"/>
                  <a:pathLst>
                    <a:path extrusionOk="0" h="130968" w="423767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rect b="b" l="l" r="r" t="t"/>
                  <a:pathLst>
                    <a:path extrusionOk="0" h="307371" w="424433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rect b="b" l="l" r="r" t="t"/>
                  <a:pathLst>
                    <a:path extrusionOk="0" h="336041" w="453092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31;p2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rect b="b" l="l" r="r" t="t"/>
                  <a:pathLst>
                    <a:path extrusionOk="0" h="322040" w="130397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rect b="b" l="l" r="r" t="t"/>
                  <a:pathLst>
                    <a:path extrusionOk="0" h="350615" w="159069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Google Shape;34;p2"/>
            <p:cNvSpPr/>
            <p:nvPr/>
          </p:nvSpPr>
          <p:spPr>
            <a:xfrm>
              <a:off x="7310437" y="3666267"/>
              <a:ext cx="183356" cy="512254"/>
            </a:xfrm>
            <a:custGeom>
              <a:rect b="b" l="l" r="r" t="t"/>
              <a:pathLst>
                <a:path extrusionOk="0" h="512254" w="183356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56646" y="4178521"/>
              <a:ext cx="96583" cy="322040"/>
            </a:xfrm>
            <a:custGeom>
              <a:rect b="b" l="l" r="r" t="t"/>
              <a:pathLst>
                <a:path extrusionOk="0" h="322040" w="96583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 flipH="1" rot="10800000">
            <a:off x="2625970" y="1808513"/>
            <a:ext cx="13036048" cy="6669972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2"/>
          <p:cNvGrpSpPr/>
          <p:nvPr/>
        </p:nvGrpSpPr>
        <p:grpSpPr>
          <a:xfrm rot="8502245">
            <a:off x="1543643" y="5895190"/>
            <a:ext cx="1657853" cy="1653015"/>
            <a:chOff x="8171157" y="5416867"/>
            <a:chExt cx="1032469" cy="1029366"/>
          </a:xfrm>
        </p:grpSpPr>
        <p:grpSp>
          <p:nvGrpSpPr>
            <p:cNvPr id="38" name="Google Shape;38;p2"/>
            <p:cNvGrpSpPr/>
            <p:nvPr/>
          </p:nvGrpSpPr>
          <p:grpSpPr>
            <a:xfrm>
              <a:off x="8171157" y="5416867"/>
              <a:ext cx="705666" cy="1029366"/>
              <a:chOff x="8171157" y="5416867"/>
              <a:chExt cx="705666" cy="1029366"/>
            </a:xfrm>
          </p:grpSpPr>
          <p:grpSp>
            <p:nvGrpSpPr>
              <p:cNvPr id="39" name="Google Shape;39;p2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185308" y="5431154"/>
                  <a:ext cx="677037" cy="1000696"/>
                </a:xfrm>
                <a:custGeom>
                  <a:rect b="b" l="l" r="r" t="t"/>
                  <a:pathLst>
                    <a:path extrusionOk="0" h="1000696" w="677037">
                      <a:moveTo>
                        <a:pt x="197930" y="292512"/>
                      </a:moveTo>
                      <a:lnTo>
                        <a:pt x="677037" y="1000697"/>
                      </a:lnTo>
                      <a:lnTo>
                        <a:pt x="677037" y="0"/>
                      </a:lnTo>
                      <a:lnTo>
                        <a:pt x="0" y="0"/>
                      </a:lnTo>
                      <a:lnTo>
                        <a:pt x="91440" y="135160"/>
                      </a:lnTo>
                      <a:moveTo>
                        <a:pt x="134398" y="198501"/>
                      </a:moveTo>
                      <a:lnTo>
                        <a:pt x="198025" y="292512"/>
                      </a:lnTo>
                      <a:moveTo>
                        <a:pt x="509874" y="447389"/>
                      </a:moveTo>
                      <a:lnTo>
                        <a:pt x="326041" y="175546"/>
                      </a:lnTo>
                      <a:lnTo>
                        <a:pt x="509874" y="175546"/>
                      </a:lnTo>
                      <a:lnTo>
                        <a:pt x="509874" y="447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71157" y="5416867"/>
                  <a:ext cx="705666" cy="1029366"/>
                </a:xfrm>
                <a:custGeom>
                  <a:rect b="b" l="l" r="r" t="t"/>
                  <a:pathLst>
                    <a:path extrusionOk="0" h="1029366" w="705666">
                      <a:moveTo>
                        <a:pt x="691189" y="1029367"/>
                      </a:moveTo>
                      <a:cubicBezTo>
                        <a:pt x="686521" y="1029367"/>
                        <a:pt x="682044" y="1027081"/>
                        <a:pt x="679378" y="1023080"/>
                      </a:cubicBezTo>
                      <a:lnTo>
                        <a:pt x="200270" y="314896"/>
                      </a:lnTo>
                      <a:cubicBezTo>
                        <a:pt x="200270" y="314896"/>
                        <a:pt x="200270" y="314896"/>
                        <a:pt x="200270" y="314896"/>
                      </a:cubicBezTo>
                      <a:lnTo>
                        <a:pt x="136738" y="220885"/>
                      </a:lnTo>
                      <a:cubicBezTo>
                        <a:pt x="132357" y="214313"/>
                        <a:pt x="134071" y="205454"/>
                        <a:pt x="140548" y="201073"/>
                      </a:cubicBezTo>
                      <a:cubicBezTo>
                        <a:pt x="147025" y="196691"/>
                        <a:pt x="155979" y="198311"/>
                        <a:pt x="160360" y="204883"/>
                      </a:cubicBezTo>
                      <a:lnTo>
                        <a:pt x="223892" y="298895"/>
                      </a:lnTo>
                      <a:lnTo>
                        <a:pt x="223892" y="298895"/>
                      </a:lnTo>
                      <a:lnTo>
                        <a:pt x="676901" y="968502"/>
                      </a:lnTo>
                      <a:lnTo>
                        <a:pt x="676901" y="28575"/>
                      </a:lnTo>
                      <a:lnTo>
                        <a:pt x="41107" y="28575"/>
                      </a:lnTo>
                      <a:lnTo>
                        <a:pt x="117498" y="141446"/>
                      </a:lnTo>
                      <a:cubicBezTo>
                        <a:pt x="121879" y="148018"/>
                        <a:pt x="120165" y="156876"/>
                        <a:pt x="113688" y="161258"/>
                      </a:cubicBezTo>
                      <a:cubicBezTo>
                        <a:pt x="107211" y="165640"/>
                        <a:pt x="98257" y="164020"/>
                        <a:pt x="93876" y="157448"/>
                      </a:cubicBezTo>
                      <a:lnTo>
                        <a:pt x="2436" y="22288"/>
                      </a:lnTo>
                      <a:cubicBezTo>
                        <a:pt x="-517" y="17907"/>
                        <a:pt x="-802" y="12287"/>
                        <a:pt x="1674" y="7620"/>
                      </a:cubicBezTo>
                      <a:cubicBezTo>
                        <a:pt x="4150" y="2953"/>
                        <a:pt x="9008" y="0"/>
                        <a:pt x="14342" y="0"/>
                      </a:cubicBezTo>
                      <a:lnTo>
                        <a:pt x="691379" y="0"/>
                      </a:lnTo>
                      <a:cubicBezTo>
                        <a:pt x="699285" y="0"/>
                        <a:pt x="705667" y="6382"/>
                        <a:pt x="705667" y="14288"/>
                      </a:cubicBezTo>
                      <a:lnTo>
                        <a:pt x="705667" y="1014984"/>
                      </a:lnTo>
                      <a:cubicBezTo>
                        <a:pt x="705667" y="1021270"/>
                        <a:pt x="701571" y="1026795"/>
                        <a:pt x="695570" y="1028605"/>
                      </a:cubicBezTo>
                      <a:cubicBezTo>
                        <a:pt x="694046" y="1029081"/>
                        <a:pt x="692618" y="1029367"/>
                        <a:pt x="691189" y="1029367"/>
                      </a:cubicBezTo>
                      <a:close/>
                      <a:moveTo>
                        <a:pt x="524025" y="475964"/>
                      </a:moveTo>
                      <a:cubicBezTo>
                        <a:pt x="519358" y="475964"/>
                        <a:pt x="514881" y="473678"/>
                        <a:pt x="512214" y="469678"/>
                      </a:cubicBezTo>
                      <a:lnTo>
                        <a:pt x="328382" y="197834"/>
                      </a:lnTo>
                      <a:cubicBezTo>
                        <a:pt x="325429" y="193453"/>
                        <a:pt x="325143" y="187833"/>
                        <a:pt x="327619" y="183166"/>
                      </a:cubicBezTo>
                      <a:cubicBezTo>
                        <a:pt x="330096" y="178498"/>
                        <a:pt x="334954" y="175546"/>
                        <a:pt x="340288" y="175546"/>
                      </a:cubicBezTo>
                      <a:lnTo>
                        <a:pt x="524120" y="175546"/>
                      </a:lnTo>
                      <a:cubicBezTo>
                        <a:pt x="532026" y="175546"/>
                        <a:pt x="538408" y="181927"/>
                        <a:pt x="538408" y="189833"/>
                      </a:cubicBezTo>
                      <a:lnTo>
                        <a:pt x="538408" y="461676"/>
                      </a:lnTo>
                      <a:cubicBezTo>
                        <a:pt x="538408" y="467963"/>
                        <a:pt x="534312" y="473487"/>
                        <a:pt x="528311" y="475297"/>
                      </a:cubicBezTo>
                      <a:cubicBezTo>
                        <a:pt x="526882" y="475774"/>
                        <a:pt x="525454" y="475964"/>
                        <a:pt x="524025" y="475964"/>
                      </a:cubicBezTo>
                      <a:close/>
                      <a:moveTo>
                        <a:pt x="367148" y="204121"/>
                      </a:moveTo>
                      <a:lnTo>
                        <a:pt x="509833" y="415004"/>
                      </a:lnTo>
                      <a:lnTo>
                        <a:pt x="509833" y="204121"/>
                      </a:lnTo>
                      <a:lnTo>
                        <a:pt x="367148" y="2041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8751951" y="6169342"/>
                <a:ext cx="120300" cy="28575"/>
                <a:chOff x="8751951" y="6169342"/>
                <a:chExt cx="120300" cy="2857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8766238" y="6183629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751951" y="6169342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8751951" y="6060756"/>
                <a:ext cx="120300" cy="28575"/>
                <a:chOff x="8751951" y="6060756"/>
                <a:chExt cx="120300" cy="28575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8766238" y="607504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8751951" y="606075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2"/>
              <p:cNvGrpSpPr/>
              <p:nvPr/>
            </p:nvGrpSpPr>
            <p:grpSpPr>
              <a:xfrm>
                <a:off x="8751951" y="5952076"/>
                <a:ext cx="120300" cy="28575"/>
                <a:chOff x="8751951" y="5952076"/>
                <a:chExt cx="120300" cy="28575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766238" y="596636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751951" y="595207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" name="Google Shape;51;p2"/>
              <p:cNvGrpSpPr/>
              <p:nvPr/>
            </p:nvGrpSpPr>
            <p:grpSpPr>
              <a:xfrm>
                <a:off x="8751951" y="5843396"/>
                <a:ext cx="120300" cy="28575"/>
                <a:chOff x="8751951" y="5843396"/>
                <a:chExt cx="120300" cy="28575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>
                  <a:off x="8766238" y="585768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8751951" y="584339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" name="Google Shape;54;p2"/>
              <p:cNvGrpSpPr/>
              <p:nvPr/>
            </p:nvGrpSpPr>
            <p:grpSpPr>
              <a:xfrm>
                <a:off x="8751951" y="5734716"/>
                <a:ext cx="120300" cy="28575"/>
                <a:chOff x="8751951" y="5734716"/>
                <a:chExt cx="120300" cy="28575"/>
              </a:xfrm>
            </p:grpSpPr>
            <p:sp>
              <p:nvSpPr>
                <p:cNvPr id="55" name="Google Shape;55;p2"/>
                <p:cNvSpPr/>
                <p:nvPr/>
              </p:nvSpPr>
              <p:spPr>
                <a:xfrm>
                  <a:off x="8766238" y="5749099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8751951" y="573471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" name="Google Shape;57;p2"/>
              <p:cNvGrpSpPr/>
              <p:nvPr/>
            </p:nvGrpSpPr>
            <p:grpSpPr>
              <a:xfrm>
                <a:off x="8751951" y="5626131"/>
                <a:ext cx="120300" cy="28575"/>
                <a:chOff x="8751951" y="5626131"/>
                <a:chExt cx="120300" cy="28575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8766238" y="5640418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8751951" y="5626131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" name="Google Shape;60;p2"/>
              <p:cNvGrpSpPr/>
              <p:nvPr/>
            </p:nvGrpSpPr>
            <p:grpSpPr>
              <a:xfrm>
                <a:off x="8751951" y="5517451"/>
                <a:ext cx="120300" cy="28575"/>
                <a:chOff x="8751951" y="5517451"/>
                <a:chExt cx="120300" cy="28575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8766238" y="5531738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8751951" y="5517451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3" name="Google Shape;63;p2"/>
            <p:cNvGrpSpPr/>
            <p:nvPr/>
          </p:nvGrpSpPr>
          <p:grpSpPr>
            <a:xfrm>
              <a:off x="8924353" y="5425249"/>
              <a:ext cx="279273" cy="1014793"/>
              <a:chOff x="8924353" y="5425249"/>
              <a:chExt cx="279273" cy="101479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938641" y="5439536"/>
                <a:ext cx="250698" cy="986218"/>
              </a:xfrm>
              <a:custGeom>
                <a:rect b="b" l="l" r="r" t="t"/>
                <a:pathLst>
                  <a:path extrusionOk="0" h="986218" w="250698">
                    <a:moveTo>
                      <a:pt x="0" y="613410"/>
                    </a:moveTo>
                    <a:lnTo>
                      <a:pt x="0" y="0"/>
                    </a:lnTo>
                    <a:lnTo>
                      <a:pt x="250698" y="0"/>
                    </a:lnTo>
                    <a:lnTo>
                      <a:pt x="250698" y="986218"/>
                    </a:lnTo>
                    <a:lnTo>
                      <a:pt x="0" y="986218"/>
                    </a:lnTo>
                    <a:lnTo>
                      <a:pt x="0" y="715042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924353" y="5425249"/>
                <a:ext cx="279273" cy="1014793"/>
              </a:xfrm>
              <a:custGeom>
                <a:rect b="b" l="l" r="r" t="t"/>
                <a:pathLst>
                  <a:path extrusionOk="0" h="1014793" w="279273">
                    <a:moveTo>
                      <a:pt x="264986" y="1014793"/>
                    </a:moveTo>
                    <a:lnTo>
                      <a:pt x="14288" y="1014793"/>
                    </a:lnTo>
                    <a:cubicBezTo>
                      <a:pt x="6382" y="1014793"/>
                      <a:pt x="0" y="1008412"/>
                      <a:pt x="0" y="1000506"/>
                    </a:cubicBezTo>
                    <a:lnTo>
                      <a:pt x="0" y="729329"/>
                    </a:lnTo>
                    <a:cubicBezTo>
                      <a:pt x="0" y="721423"/>
                      <a:pt x="6382" y="715042"/>
                      <a:pt x="14288" y="715042"/>
                    </a:cubicBezTo>
                    <a:cubicBezTo>
                      <a:pt x="22193" y="715042"/>
                      <a:pt x="28575" y="721423"/>
                      <a:pt x="28575" y="729329"/>
                    </a:cubicBezTo>
                    <a:lnTo>
                      <a:pt x="28575" y="986218"/>
                    </a:lnTo>
                    <a:lnTo>
                      <a:pt x="250698" y="986218"/>
                    </a:lnTo>
                    <a:lnTo>
                      <a:pt x="250698" y="28575"/>
                    </a:lnTo>
                    <a:lnTo>
                      <a:pt x="28575" y="28575"/>
                    </a:lnTo>
                    <a:lnTo>
                      <a:pt x="28575" y="627602"/>
                    </a:lnTo>
                    <a:cubicBezTo>
                      <a:pt x="28575" y="635508"/>
                      <a:pt x="22193" y="641889"/>
                      <a:pt x="14288" y="641889"/>
                    </a:cubicBezTo>
                    <a:cubicBezTo>
                      <a:pt x="6382" y="641889"/>
                      <a:pt x="0" y="635508"/>
                      <a:pt x="0" y="627602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64986" y="0"/>
                    </a:lnTo>
                    <a:cubicBezTo>
                      <a:pt x="272891" y="0"/>
                      <a:pt x="279273" y="6382"/>
                      <a:pt x="279273" y="14288"/>
                    </a:cubicBezTo>
                    <a:lnTo>
                      <a:pt x="279273" y="1000506"/>
                    </a:lnTo>
                    <a:cubicBezTo>
                      <a:pt x="279273" y="1008412"/>
                      <a:pt x="272891" y="1014793"/>
                      <a:pt x="264986" y="101479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9085421" y="6300691"/>
              <a:ext cx="118205" cy="28575"/>
              <a:chOff x="9085421" y="6300691"/>
              <a:chExt cx="118205" cy="28575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9099708" y="6314979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085421" y="6300691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9027794" y="6192107"/>
              <a:ext cx="175831" cy="28575"/>
              <a:chOff x="9027794" y="6192107"/>
              <a:chExt cx="175831" cy="2857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9042082" y="6206394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9027794" y="6192107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2"/>
            <p:cNvGrpSpPr/>
            <p:nvPr/>
          </p:nvGrpSpPr>
          <p:grpSpPr>
            <a:xfrm>
              <a:off x="9085421" y="6083426"/>
              <a:ext cx="118205" cy="28575"/>
              <a:chOff x="9085421" y="6083426"/>
              <a:chExt cx="118205" cy="28575"/>
            </a:xfrm>
          </p:grpSpPr>
          <p:sp>
            <p:nvSpPr>
              <p:cNvPr id="73" name="Google Shape;73;p2"/>
              <p:cNvSpPr/>
              <p:nvPr/>
            </p:nvSpPr>
            <p:spPr>
              <a:xfrm>
                <a:off x="9099708" y="6097713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9085421" y="6083426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9027794" y="5974746"/>
              <a:ext cx="175831" cy="28575"/>
              <a:chOff x="9027794" y="5974746"/>
              <a:chExt cx="175831" cy="28575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9042082" y="5989033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027794" y="5974746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9085421" y="5866065"/>
              <a:ext cx="118205" cy="28575"/>
              <a:chOff x="9085421" y="5866065"/>
              <a:chExt cx="118205" cy="28575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9099708" y="5880353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085421" y="5866065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9027794" y="5757481"/>
              <a:ext cx="175831" cy="28575"/>
              <a:chOff x="9027794" y="5757481"/>
              <a:chExt cx="175831" cy="28575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9042082" y="5771768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7794" y="5757481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9085421" y="5648800"/>
              <a:ext cx="118205" cy="28575"/>
              <a:chOff x="9085421" y="5648800"/>
              <a:chExt cx="118205" cy="28575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9099708" y="5663088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085421" y="5648800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9027794" y="5540120"/>
              <a:ext cx="175831" cy="28575"/>
              <a:chOff x="9027794" y="5540120"/>
              <a:chExt cx="175831" cy="28575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9042082" y="5554408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9027794" y="5540120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8189594" y="5435345"/>
              <a:ext cx="676941" cy="1000696"/>
            </a:xfrm>
            <a:custGeom>
              <a:rect b="b" l="l" r="r" t="t"/>
              <a:pathLst>
                <a:path extrusionOk="0" h="1000696" w="676941">
                  <a:moveTo>
                    <a:pt x="676942" y="1000697"/>
                  </a:moveTo>
                  <a:lnTo>
                    <a:pt x="676942" y="877157"/>
                  </a:lnTo>
                  <a:lnTo>
                    <a:pt x="592646" y="752475"/>
                  </a:lnTo>
                  <a:lnTo>
                    <a:pt x="83534" y="0"/>
                  </a:lnTo>
                  <a:lnTo>
                    <a:pt x="0" y="0"/>
                  </a:lnTo>
                  <a:lnTo>
                    <a:pt x="164306" y="242792"/>
                  </a:lnTo>
                  <a:moveTo>
                    <a:pt x="164211" y="242888"/>
                  </a:moveTo>
                  <a:lnTo>
                    <a:pt x="238125" y="352139"/>
                  </a:lnTo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41784" y="5443727"/>
              <a:ext cx="75247" cy="986218"/>
            </a:xfrm>
            <a:custGeom>
              <a:rect b="b" l="l" r="r" t="t"/>
              <a:pathLst>
                <a:path extrusionOk="0" h="986218" w="75247">
                  <a:moveTo>
                    <a:pt x="0" y="0"/>
                  </a:moveTo>
                  <a:lnTo>
                    <a:pt x="75248" y="0"/>
                  </a:lnTo>
                  <a:lnTo>
                    <a:pt x="75248" y="986219"/>
                  </a:lnTo>
                  <a:lnTo>
                    <a:pt x="0" y="986219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5140975" y="7796500"/>
            <a:ext cx="8635730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 rot="-408978">
            <a:off x="16516689" y="5867319"/>
            <a:ext cx="825500" cy="1120590"/>
            <a:chOff x="4584954" y="2452115"/>
            <a:chExt cx="607790" cy="825055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4584954" y="2452115"/>
              <a:ext cx="607790" cy="825055"/>
              <a:chOff x="4584954" y="2452115"/>
              <a:chExt cx="607790" cy="825055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4599241" y="2466402"/>
                <a:ext cx="579215" cy="796480"/>
              </a:xfrm>
              <a:custGeom>
                <a:rect b="b" l="l" r="r" t="t"/>
                <a:pathLst>
                  <a:path extrusionOk="0" h="796480" w="579215">
                    <a:moveTo>
                      <a:pt x="470630" y="398240"/>
                    </a:moveTo>
                    <a:cubicBezTo>
                      <a:pt x="470630" y="472916"/>
                      <a:pt x="516731" y="535686"/>
                      <a:pt x="579215" y="553498"/>
                    </a:cubicBezTo>
                    <a:lnTo>
                      <a:pt x="57921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484" y="535686"/>
                      <a:pt x="108585" y="472916"/>
                      <a:pt x="108585" y="398240"/>
                    </a:cubicBezTo>
                    <a:cubicBezTo>
                      <a:pt x="108585" y="323564"/>
                      <a:pt x="62484" y="260795"/>
                      <a:pt x="0" y="242983"/>
                    </a:cubicBezTo>
                    <a:lnTo>
                      <a:pt x="0" y="0"/>
                    </a:lnTo>
                    <a:lnTo>
                      <a:pt x="579215" y="0"/>
                    </a:lnTo>
                    <a:lnTo>
                      <a:pt x="579215" y="242983"/>
                    </a:lnTo>
                    <a:cubicBezTo>
                      <a:pt x="516731" y="260795"/>
                      <a:pt x="470630" y="323564"/>
                      <a:pt x="470630" y="39824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584954" y="2452115"/>
                <a:ext cx="607790" cy="825055"/>
              </a:xfrm>
              <a:custGeom>
                <a:rect b="b" l="l" r="r" t="t"/>
                <a:pathLst>
                  <a:path extrusionOk="0" h="825055" w="607790">
                    <a:moveTo>
                      <a:pt x="593503" y="825056"/>
                    </a:moveTo>
                    <a:lnTo>
                      <a:pt x="14288" y="825056"/>
                    </a:lnTo>
                    <a:cubicBezTo>
                      <a:pt x="6382" y="825056"/>
                      <a:pt x="0" y="818674"/>
                      <a:pt x="0" y="810768"/>
                    </a:cubicBezTo>
                    <a:lnTo>
                      <a:pt x="0" y="567785"/>
                    </a:lnTo>
                    <a:cubicBezTo>
                      <a:pt x="0" y="561404"/>
                      <a:pt x="4191" y="555784"/>
                      <a:pt x="10382" y="554069"/>
                    </a:cubicBezTo>
                    <a:cubicBezTo>
                      <a:pt x="68199" y="537591"/>
                      <a:pt x="108585" y="479393"/>
                      <a:pt x="108585" y="412528"/>
                    </a:cubicBezTo>
                    <a:cubicBezTo>
                      <a:pt x="108585" y="345662"/>
                      <a:pt x="68199" y="287465"/>
                      <a:pt x="10382" y="270986"/>
                    </a:cubicBezTo>
                    <a:cubicBezTo>
                      <a:pt x="4286" y="269272"/>
                      <a:pt x="0" y="263652"/>
                      <a:pt x="0" y="25727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593503" y="0"/>
                    </a:lnTo>
                    <a:cubicBezTo>
                      <a:pt x="601409" y="0"/>
                      <a:pt x="607790" y="6382"/>
                      <a:pt x="607790" y="14288"/>
                    </a:cubicBezTo>
                    <a:lnTo>
                      <a:pt x="607790" y="257270"/>
                    </a:lnTo>
                    <a:cubicBezTo>
                      <a:pt x="607790" y="263652"/>
                      <a:pt x="603599" y="269272"/>
                      <a:pt x="597408" y="270986"/>
                    </a:cubicBezTo>
                    <a:cubicBezTo>
                      <a:pt x="539591" y="287465"/>
                      <a:pt x="499205" y="345662"/>
                      <a:pt x="499205" y="412528"/>
                    </a:cubicBezTo>
                    <a:cubicBezTo>
                      <a:pt x="499205" y="479393"/>
                      <a:pt x="539591" y="537591"/>
                      <a:pt x="597408" y="554069"/>
                    </a:cubicBezTo>
                    <a:cubicBezTo>
                      <a:pt x="603504" y="555784"/>
                      <a:pt x="607790" y="561404"/>
                      <a:pt x="607790" y="567785"/>
                    </a:cubicBezTo>
                    <a:lnTo>
                      <a:pt x="607790" y="810768"/>
                    </a:lnTo>
                    <a:cubicBezTo>
                      <a:pt x="607790" y="818579"/>
                      <a:pt x="601409" y="825056"/>
                      <a:pt x="593503" y="825056"/>
                    </a:cubicBezTo>
                    <a:close/>
                    <a:moveTo>
                      <a:pt x="28575" y="796481"/>
                    </a:moveTo>
                    <a:lnTo>
                      <a:pt x="579215" y="796481"/>
                    </a:lnTo>
                    <a:lnTo>
                      <a:pt x="579215" y="578168"/>
                    </a:lnTo>
                    <a:cubicBezTo>
                      <a:pt x="514731" y="554641"/>
                      <a:pt x="470630" y="488061"/>
                      <a:pt x="470630" y="412528"/>
                    </a:cubicBezTo>
                    <a:cubicBezTo>
                      <a:pt x="470630" y="336995"/>
                      <a:pt x="514731" y="270510"/>
                      <a:pt x="579215" y="246888"/>
                    </a:cubicBezTo>
                    <a:lnTo>
                      <a:pt x="579215" y="28575"/>
                    </a:lnTo>
                    <a:lnTo>
                      <a:pt x="28575" y="28575"/>
                    </a:lnTo>
                    <a:lnTo>
                      <a:pt x="28575" y="246888"/>
                    </a:lnTo>
                    <a:cubicBezTo>
                      <a:pt x="93059" y="270415"/>
                      <a:pt x="137160" y="336899"/>
                      <a:pt x="137160" y="412528"/>
                    </a:cubicBezTo>
                    <a:cubicBezTo>
                      <a:pt x="137160" y="488061"/>
                      <a:pt x="93059" y="554546"/>
                      <a:pt x="28575" y="578168"/>
                    </a:cubicBezTo>
                    <a:lnTo>
                      <a:pt x="28575" y="79648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4599241" y="2466402"/>
              <a:ext cx="232409" cy="796480"/>
            </a:xfrm>
            <a:custGeom>
              <a:rect b="b" l="l" r="r" t="t"/>
              <a:pathLst>
                <a:path extrusionOk="0" h="796480" w="232409">
                  <a:moveTo>
                    <a:pt x="232410" y="398240"/>
                  </a:moveTo>
                  <a:cubicBezTo>
                    <a:pt x="232410" y="472916"/>
                    <a:pt x="186214" y="535686"/>
                    <a:pt x="123825" y="553498"/>
                  </a:cubicBezTo>
                  <a:lnTo>
                    <a:pt x="123825" y="796481"/>
                  </a:lnTo>
                  <a:lnTo>
                    <a:pt x="0" y="796481"/>
                  </a:lnTo>
                  <a:lnTo>
                    <a:pt x="0" y="553498"/>
                  </a:lnTo>
                  <a:cubicBezTo>
                    <a:pt x="62389" y="535686"/>
                    <a:pt x="108585" y="472916"/>
                    <a:pt x="108585" y="398240"/>
                  </a:cubicBezTo>
                  <a:cubicBezTo>
                    <a:pt x="108585" y="323564"/>
                    <a:pt x="62389" y="260795"/>
                    <a:pt x="0" y="242983"/>
                  </a:cubicBezTo>
                  <a:lnTo>
                    <a:pt x="0" y="0"/>
                  </a:lnTo>
                  <a:lnTo>
                    <a:pt x="123825" y="0"/>
                  </a:lnTo>
                  <a:lnTo>
                    <a:pt x="123825" y="242983"/>
                  </a:lnTo>
                  <a:cubicBezTo>
                    <a:pt x="186214" y="260795"/>
                    <a:pt x="232410" y="323564"/>
                    <a:pt x="232410" y="39824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4745259" y="2514218"/>
              <a:ext cx="287178" cy="752570"/>
              <a:chOff x="4745259" y="2514218"/>
              <a:chExt cx="287178" cy="75257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4759547" y="2528506"/>
                <a:ext cx="258603" cy="723995"/>
              </a:xfrm>
              <a:custGeom>
                <a:rect b="b" l="l" r="r" t="t"/>
                <a:pathLst>
                  <a:path extrusionOk="0" h="723995" w="258603">
                    <a:moveTo>
                      <a:pt x="0" y="0"/>
                    </a:moveTo>
                    <a:lnTo>
                      <a:pt x="258604" y="0"/>
                    </a:lnTo>
                    <a:lnTo>
                      <a:pt x="258604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745259" y="2514218"/>
                <a:ext cx="287178" cy="752570"/>
              </a:xfrm>
              <a:custGeom>
                <a:rect b="b" l="l" r="r" t="t"/>
                <a:pathLst>
                  <a:path extrusionOk="0" h="752570" w="287178">
                    <a:moveTo>
                      <a:pt x="272891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72891" y="0"/>
                    </a:lnTo>
                    <a:cubicBezTo>
                      <a:pt x="280797" y="0"/>
                      <a:pt x="287179" y="6382"/>
                      <a:pt x="287179" y="14288"/>
                    </a:cubicBezTo>
                    <a:lnTo>
                      <a:pt x="287179" y="738283"/>
                    </a:lnTo>
                    <a:cubicBezTo>
                      <a:pt x="287179" y="746189"/>
                      <a:pt x="280797" y="752570"/>
                      <a:pt x="272891" y="752570"/>
                    </a:cubicBezTo>
                    <a:close/>
                    <a:moveTo>
                      <a:pt x="28575" y="723995"/>
                    </a:moveTo>
                    <a:lnTo>
                      <a:pt x="258604" y="723995"/>
                    </a:lnTo>
                    <a:lnTo>
                      <a:pt x="258604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4923662" y="2514218"/>
              <a:ext cx="111347" cy="752570"/>
              <a:chOff x="4923662" y="2514218"/>
              <a:chExt cx="111347" cy="75257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937950" y="2528506"/>
                <a:ext cx="82772" cy="723995"/>
              </a:xfrm>
              <a:custGeom>
                <a:rect b="b" l="l" r="r" t="t"/>
                <a:pathLst>
                  <a:path extrusionOk="0" h="723995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923662" y="2514218"/>
                <a:ext cx="111347" cy="752570"/>
              </a:xfrm>
              <a:custGeom>
                <a:rect b="b" l="l" r="r" t="t"/>
                <a:pathLst>
                  <a:path extrusionOk="0" h="752570" w="111347">
                    <a:moveTo>
                      <a:pt x="97060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7060" y="0"/>
                    </a:lnTo>
                    <a:cubicBezTo>
                      <a:pt x="104966" y="0"/>
                      <a:pt x="111347" y="6382"/>
                      <a:pt x="111347" y="14288"/>
                    </a:cubicBezTo>
                    <a:lnTo>
                      <a:pt x="111347" y="738283"/>
                    </a:lnTo>
                    <a:cubicBezTo>
                      <a:pt x="111347" y="746189"/>
                      <a:pt x="104966" y="752570"/>
                      <a:pt x="97060" y="752570"/>
                    </a:cubicBezTo>
                    <a:close/>
                    <a:moveTo>
                      <a:pt x="28575" y="723995"/>
                    </a:moveTo>
                    <a:lnTo>
                      <a:pt x="82772" y="723995"/>
                    </a:lnTo>
                    <a:lnTo>
                      <a:pt x="82772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4799552" y="2803778"/>
              <a:ext cx="100965" cy="100964"/>
              <a:chOff x="4799552" y="2803778"/>
              <a:chExt cx="100965" cy="100964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4813839" y="2818066"/>
                <a:ext cx="72390" cy="72389"/>
              </a:xfrm>
              <a:custGeom>
                <a:rect b="b" l="l" r="r" t="t"/>
                <a:pathLst>
                  <a:path extrusionOk="0" h="72389" w="72390">
                    <a:moveTo>
                      <a:pt x="72390" y="36195"/>
                    </a:moveTo>
                    <a:cubicBezTo>
                      <a:pt x="72390" y="56185"/>
                      <a:pt x="56185" y="72390"/>
                      <a:pt x="36195" y="72390"/>
                    </a:cubicBezTo>
                    <a:cubicBezTo>
                      <a:pt x="16205" y="72390"/>
                      <a:pt x="0" y="56185"/>
                      <a:pt x="0" y="36195"/>
                    </a:cubicBezTo>
                    <a:cubicBezTo>
                      <a:pt x="0" y="16205"/>
                      <a:pt x="16205" y="0"/>
                      <a:pt x="36195" y="0"/>
                    </a:cubicBezTo>
                    <a:cubicBezTo>
                      <a:pt x="56185" y="0"/>
                      <a:pt x="72390" y="16205"/>
                      <a:pt x="72390" y="3619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799552" y="2803778"/>
                <a:ext cx="100965" cy="100964"/>
              </a:xfrm>
              <a:custGeom>
                <a:rect b="b" l="l" r="r" t="t"/>
                <a:pathLst>
                  <a:path extrusionOk="0" h="100964" w="100965">
                    <a:moveTo>
                      <a:pt x="50483" y="100965"/>
                    </a:moveTo>
                    <a:cubicBezTo>
                      <a:pt x="22670" y="100965"/>
                      <a:pt x="0" y="78296"/>
                      <a:pt x="0" y="50482"/>
                    </a:cubicBezTo>
                    <a:cubicBezTo>
                      <a:pt x="0" y="22670"/>
                      <a:pt x="22670" y="0"/>
                      <a:pt x="50483" y="0"/>
                    </a:cubicBezTo>
                    <a:cubicBezTo>
                      <a:pt x="78296" y="0"/>
                      <a:pt x="100965" y="22670"/>
                      <a:pt x="100965" y="50482"/>
                    </a:cubicBezTo>
                    <a:cubicBezTo>
                      <a:pt x="100965" y="78391"/>
                      <a:pt x="78296" y="100965"/>
                      <a:pt x="50483" y="100965"/>
                    </a:cubicBezTo>
                    <a:close/>
                    <a:moveTo>
                      <a:pt x="50483" y="28575"/>
                    </a:moveTo>
                    <a:cubicBezTo>
                      <a:pt x="38386" y="28575"/>
                      <a:pt x="28575" y="38386"/>
                      <a:pt x="28575" y="50482"/>
                    </a:cubicBezTo>
                    <a:cubicBezTo>
                      <a:pt x="28575" y="62579"/>
                      <a:pt x="38386" y="72390"/>
                      <a:pt x="50483" y="72390"/>
                    </a:cubicBezTo>
                    <a:cubicBezTo>
                      <a:pt x="62579" y="72390"/>
                      <a:pt x="72390" y="62579"/>
                      <a:pt x="72390" y="50482"/>
                    </a:cubicBezTo>
                    <a:cubicBezTo>
                      <a:pt x="72390" y="38386"/>
                      <a:pt x="62579" y="28575"/>
                      <a:pt x="50483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2"/>
          <p:cNvGrpSpPr/>
          <p:nvPr/>
        </p:nvGrpSpPr>
        <p:grpSpPr>
          <a:xfrm rot="392636">
            <a:off x="11649302" y="667954"/>
            <a:ext cx="1028819" cy="1356862"/>
            <a:chOff x="4572000" y="3600062"/>
            <a:chExt cx="618078" cy="815155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4572000" y="4024312"/>
              <a:ext cx="618078" cy="390525"/>
              <a:chOff x="4572000" y="4024312"/>
              <a:chExt cx="618078" cy="390525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4586287" y="4038599"/>
                <a:ext cx="589502" cy="362045"/>
              </a:xfrm>
              <a:custGeom>
                <a:rect b="b" l="l" r="r" t="t"/>
                <a:pathLst>
                  <a:path extrusionOk="0" h="362045" w="589502">
                    <a:moveTo>
                      <a:pt x="0" y="0"/>
                    </a:moveTo>
                    <a:lnTo>
                      <a:pt x="589502" y="0"/>
                    </a:lnTo>
                    <a:lnTo>
                      <a:pt x="589502" y="362045"/>
                    </a:lnTo>
                    <a:lnTo>
                      <a:pt x="0" y="36204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572000" y="4024312"/>
                <a:ext cx="618078" cy="390525"/>
              </a:xfrm>
              <a:custGeom>
                <a:rect b="b" l="l" r="r" t="t"/>
                <a:pathLst>
                  <a:path extrusionOk="0" h="390525" w="618078">
                    <a:moveTo>
                      <a:pt x="603885" y="390525"/>
                    </a:moveTo>
                    <a:lnTo>
                      <a:pt x="14288" y="390525"/>
                    </a:lnTo>
                    <a:cubicBezTo>
                      <a:pt x="6382" y="390525"/>
                      <a:pt x="0" y="384143"/>
                      <a:pt x="0" y="3762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603790" y="0"/>
                    </a:lnTo>
                    <a:cubicBezTo>
                      <a:pt x="611696" y="0"/>
                      <a:pt x="618077" y="6382"/>
                      <a:pt x="618077" y="14288"/>
                    </a:cubicBezTo>
                    <a:lnTo>
                      <a:pt x="618077" y="376333"/>
                    </a:lnTo>
                    <a:cubicBezTo>
                      <a:pt x="618172" y="384143"/>
                      <a:pt x="611696" y="390525"/>
                      <a:pt x="603885" y="390525"/>
                    </a:cubicBezTo>
                    <a:close/>
                    <a:moveTo>
                      <a:pt x="28575" y="361950"/>
                    </a:moveTo>
                    <a:lnTo>
                      <a:pt x="589502" y="361950"/>
                    </a:lnTo>
                    <a:lnTo>
                      <a:pt x="589502" y="28575"/>
                    </a:lnTo>
                    <a:lnTo>
                      <a:pt x="28575" y="28575"/>
                    </a:lnTo>
                    <a:lnTo>
                      <a:pt x="28575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2"/>
            <p:cNvSpPr/>
            <p:nvPr/>
          </p:nvSpPr>
          <p:spPr>
            <a:xfrm>
              <a:off x="4664868" y="3600062"/>
              <a:ext cx="421576" cy="763053"/>
            </a:xfrm>
            <a:custGeom>
              <a:rect b="b" l="l" r="r" t="t"/>
              <a:pathLst>
                <a:path extrusionOk="0" h="763053" w="421576">
                  <a:moveTo>
                    <a:pt x="407575" y="763053"/>
                  </a:moveTo>
                  <a:lnTo>
                    <a:pt x="324803" y="763053"/>
                  </a:lnTo>
                  <a:cubicBezTo>
                    <a:pt x="317563" y="763053"/>
                    <a:pt x="311467" y="757624"/>
                    <a:pt x="310610" y="750480"/>
                  </a:cubicBezTo>
                  <a:cubicBezTo>
                    <a:pt x="300228" y="664279"/>
                    <a:pt x="289941" y="575411"/>
                    <a:pt x="279559" y="486543"/>
                  </a:cubicBezTo>
                  <a:cubicBezTo>
                    <a:pt x="269176" y="397865"/>
                    <a:pt x="258889" y="309092"/>
                    <a:pt x="248507" y="222986"/>
                  </a:cubicBezTo>
                  <a:cubicBezTo>
                    <a:pt x="247745" y="216318"/>
                    <a:pt x="251650" y="209937"/>
                    <a:pt x="258032" y="207746"/>
                  </a:cubicBezTo>
                  <a:cubicBezTo>
                    <a:pt x="304514" y="191839"/>
                    <a:pt x="335280" y="150215"/>
                    <a:pt x="331184" y="108876"/>
                  </a:cubicBezTo>
                  <a:cubicBezTo>
                    <a:pt x="325946" y="56013"/>
                    <a:pt x="263462" y="30105"/>
                    <a:pt x="220789" y="28676"/>
                  </a:cubicBezTo>
                  <a:cubicBezTo>
                    <a:pt x="174593" y="26961"/>
                    <a:pt x="107251" y="54108"/>
                    <a:pt x="101060" y="109067"/>
                  </a:cubicBezTo>
                  <a:cubicBezTo>
                    <a:pt x="96774" y="147167"/>
                    <a:pt x="123254" y="188029"/>
                    <a:pt x="165449" y="208317"/>
                  </a:cubicBezTo>
                  <a:cubicBezTo>
                    <a:pt x="170783" y="210889"/>
                    <a:pt x="173926" y="216414"/>
                    <a:pt x="173450" y="222319"/>
                  </a:cubicBezTo>
                  <a:cubicBezTo>
                    <a:pt x="166497" y="310616"/>
                    <a:pt x="154210" y="400246"/>
                    <a:pt x="142304" y="486924"/>
                  </a:cubicBezTo>
                  <a:cubicBezTo>
                    <a:pt x="130492" y="573125"/>
                    <a:pt x="118205" y="662374"/>
                    <a:pt x="111347" y="749814"/>
                  </a:cubicBezTo>
                  <a:cubicBezTo>
                    <a:pt x="110776" y="757243"/>
                    <a:pt x="104584" y="762958"/>
                    <a:pt x="97060" y="762958"/>
                  </a:cubicBezTo>
                  <a:lnTo>
                    <a:pt x="14288" y="762958"/>
                  </a:lnTo>
                  <a:cubicBezTo>
                    <a:pt x="6382" y="762958"/>
                    <a:pt x="0" y="756576"/>
                    <a:pt x="0" y="748671"/>
                  </a:cubicBezTo>
                  <a:cubicBezTo>
                    <a:pt x="0" y="740765"/>
                    <a:pt x="6382" y="734383"/>
                    <a:pt x="14288" y="734383"/>
                  </a:cubicBezTo>
                  <a:lnTo>
                    <a:pt x="83820" y="734383"/>
                  </a:lnTo>
                  <a:cubicBezTo>
                    <a:pt x="90868" y="650373"/>
                    <a:pt x="102584" y="565314"/>
                    <a:pt x="113824" y="483018"/>
                  </a:cubicBezTo>
                  <a:cubicBezTo>
                    <a:pt x="125254" y="399865"/>
                    <a:pt x="137065" y="313950"/>
                    <a:pt x="144018" y="229463"/>
                  </a:cubicBezTo>
                  <a:cubicBezTo>
                    <a:pt x="95536" y="202317"/>
                    <a:pt x="67056" y="153739"/>
                    <a:pt x="72390" y="105828"/>
                  </a:cubicBezTo>
                  <a:cubicBezTo>
                    <a:pt x="80105" y="37629"/>
                    <a:pt x="155734" y="-2280"/>
                    <a:pt x="221551" y="101"/>
                  </a:cubicBezTo>
                  <a:cubicBezTo>
                    <a:pt x="274606" y="1911"/>
                    <a:pt x="352520" y="36010"/>
                    <a:pt x="359378" y="106019"/>
                  </a:cubicBezTo>
                  <a:cubicBezTo>
                    <a:pt x="364426" y="156978"/>
                    <a:pt x="330613" y="207651"/>
                    <a:pt x="277939" y="230511"/>
                  </a:cubicBezTo>
                  <a:cubicBezTo>
                    <a:pt x="287846" y="313188"/>
                    <a:pt x="297751" y="398246"/>
                    <a:pt x="307658" y="483209"/>
                  </a:cubicBezTo>
                  <a:cubicBezTo>
                    <a:pt x="317468" y="567696"/>
                    <a:pt x="327374" y="652182"/>
                    <a:pt x="337185" y="734478"/>
                  </a:cubicBezTo>
                  <a:lnTo>
                    <a:pt x="407289" y="734478"/>
                  </a:lnTo>
                  <a:cubicBezTo>
                    <a:pt x="415195" y="734478"/>
                    <a:pt x="421576" y="740860"/>
                    <a:pt x="421576" y="748766"/>
                  </a:cubicBezTo>
                  <a:cubicBezTo>
                    <a:pt x="421576" y="756672"/>
                    <a:pt x="415480" y="763053"/>
                    <a:pt x="407575" y="76305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2"/>
            <p:cNvGrpSpPr/>
            <p:nvPr/>
          </p:nvGrpSpPr>
          <p:grpSpPr>
            <a:xfrm>
              <a:off x="4572000" y="4305775"/>
              <a:ext cx="612933" cy="109442"/>
              <a:chOff x="4572000" y="4305775"/>
              <a:chExt cx="612933" cy="109442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4572000" y="4305775"/>
                <a:ext cx="156114" cy="109442"/>
                <a:chOff x="4572000" y="4305775"/>
                <a:chExt cx="156114" cy="109442"/>
              </a:xfrm>
            </p:grpSpPr>
            <p:sp>
              <p:nvSpPr>
                <p:cNvPr id="114" name="Google Shape;114;p2"/>
                <p:cNvSpPr/>
                <p:nvPr/>
              </p:nvSpPr>
              <p:spPr>
                <a:xfrm>
                  <a:off x="4586287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4572000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" name="Google Shape;116;p2"/>
              <p:cNvGrpSpPr/>
              <p:nvPr/>
            </p:nvGrpSpPr>
            <p:grpSpPr>
              <a:xfrm>
                <a:off x="4800409" y="4305775"/>
                <a:ext cx="156114" cy="109442"/>
                <a:chOff x="4800409" y="4305775"/>
                <a:chExt cx="156114" cy="109442"/>
              </a:xfrm>
            </p:grpSpPr>
            <p:sp>
              <p:nvSpPr>
                <p:cNvPr id="117" name="Google Shape;117;p2"/>
                <p:cNvSpPr/>
                <p:nvPr/>
              </p:nvSpPr>
              <p:spPr>
                <a:xfrm>
                  <a:off x="4814697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4800409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" name="Google Shape;119;p2"/>
              <p:cNvGrpSpPr/>
              <p:nvPr/>
            </p:nvGrpSpPr>
            <p:grpSpPr>
              <a:xfrm>
                <a:off x="5028819" y="4305775"/>
                <a:ext cx="156114" cy="109442"/>
                <a:chOff x="5028819" y="4305775"/>
                <a:chExt cx="156114" cy="109442"/>
              </a:xfrm>
            </p:grpSpPr>
            <p:sp>
              <p:nvSpPr>
                <p:cNvPr id="120" name="Google Shape;120;p2"/>
                <p:cNvSpPr/>
                <p:nvPr/>
              </p:nvSpPr>
              <p:spPr>
                <a:xfrm>
                  <a:off x="5043201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5028819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670" y="80867"/>
                      </a:moveTo>
                      <a:lnTo>
                        <a:pt x="127635" y="80867"/>
                      </a:lnTo>
                      <a:lnTo>
                        <a:pt x="127635" y="28575"/>
                      </a:lnTo>
                      <a:lnTo>
                        <a:pt x="28670" y="28575"/>
                      </a:lnTo>
                      <a:lnTo>
                        <a:pt x="2867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" name="Google Shape;122;p2"/>
            <p:cNvSpPr/>
            <p:nvPr/>
          </p:nvSpPr>
          <p:spPr>
            <a:xfrm>
              <a:off x="4586287" y="4043362"/>
              <a:ext cx="142875" cy="361950"/>
            </a:xfrm>
            <a:custGeom>
              <a:rect b="b" l="l" r="r" t="t"/>
              <a:pathLst>
                <a:path extrusionOk="0" h="361950" w="142875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 rot="-1773853">
            <a:off x="1427935" y="4131996"/>
            <a:ext cx="743609" cy="1330509"/>
            <a:chOff x="7289577" y="3651979"/>
            <a:chExt cx="482250" cy="862870"/>
          </a:xfrm>
        </p:grpSpPr>
        <p:grpSp>
          <p:nvGrpSpPr>
            <p:cNvPr id="124" name="Google Shape;124;p2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125" name="Google Shape;125;p2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126" name="Google Shape;126;p2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rect b="b" l="l" r="r" t="t"/>
                  <a:pathLst>
                    <a:path extrusionOk="0" h="102393" w="453675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rect b="b" l="l" r="r" t="t"/>
                  <a:pathLst>
                    <a:path extrusionOk="0" h="130968" w="48225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" name="Google Shape;128;p2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129" name="Google Shape;129;p2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rect b="b" l="l" r="r" t="t"/>
                  <a:pathLst>
                    <a:path extrusionOk="0" h="102393" w="395192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rect b="b" l="l" r="r" t="t"/>
                  <a:pathLst>
                    <a:path extrusionOk="0" h="130968" w="423767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" name="Google Shape;131;p2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132" name="Google Shape;132;p2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rect b="b" l="l" r="r" t="t"/>
                  <a:pathLst>
                    <a:path extrusionOk="0" h="307371" w="424433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rect b="b" l="l" r="r" t="t"/>
                  <a:pathLst>
                    <a:path extrusionOk="0" h="336041" w="453092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" name="Google Shape;134;p2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135" name="Google Shape;135;p2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rect b="b" l="l" r="r" t="t"/>
                  <a:pathLst>
                    <a:path extrusionOk="0" h="322040" w="130397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rect b="b" l="l" r="r" t="t"/>
                  <a:pathLst>
                    <a:path extrusionOk="0" h="350615" w="159069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7" name="Google Shape;137;p2"/>
            <p:cNvSpPr/>
            <p:nvPr/>
          </p:nvSpPr>
          <p:spPr>
            <a:xfrm>
              <a:off x="7310437" y="3666267"/>
              <a:ext cx="183356" cy="512254"/>
            </a:xfrm>
            <a:custGeom>
              <a:rect b="b" l="l" r="r" t="t"/>
              <a:pathLst>
                <a:path extrusionOk="0" h="512254" w="183356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646" y="4178521"/>
              <a:ext cx="96583" cy="322040"/>
            </a:xfrm>
            <a:custGeom>
              <a:rect b="b" l="l" r="r" t="t"/>
              <a:pathLst>
                <a:path extrusionOk="0" h="322040" w="96583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5073538" y="4288134"/>
            <a:ext cx="1477581" cy="1710736"/>
            <a:chOff x="8390004" y="456115"/>
            <a:chExt cx="904162" cy="1046834"/>
          </a:xfrm>
        </p:grpSpPr>
        <p:grpSp>
          <p:nvGrpSpPr>
            <p:cNvPr id="140" name="Google Shape;140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141" name="Google Shape;141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rect b="b" l="l" r="r" t="t"/>
                <a:pathLst>
                  <a:path extrusionOk="0" h="129825" w="164687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rect b="b" l="l" r="r" t="t"/>
                <a:pathLst>
                  <a:path extrusionOk="0" h="158323" w="193429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144" name="Google Shape;144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rect b="b" l="l" r="r" t="t"/>
                <a:pathLst>
                  <a:path extrusionOk="0" h="180973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rect b="b" l="l" r="r" t="t"/>
                <a:pathLst>
                  <a:path extrusionOk="0" h="221893" w="235873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8403145" y="1357978"/>
              <a:ext cx="131254" cy="126301"/>
            </a:xfrm>
            <a:custGeom>
              <a:rect b="b" l="l" r="r" t="t"/>
              <a:pathLst>
                <a:path extrusionOk="0" h="126301" w="131254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rect b="b" l="l" r="r" t="t"/>
              <a:pathLst>
                <a:path extrusionOk="0" h="66674" w="104774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rect b="b" l="l" r="r" t="t"/>
                <a:pathLst>
                  <a:path extrusionOk="0" h="324612" w="360045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rect b="b" l="l" r="r" t="t"/>
                <a:pathLst>
                  <a:path extrusionOk="0" h="353169" w="388579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rect b="b" l="l" r="r" t="t"/>
                <a:pathLst>
                  <a:path extrusionOk="0" h="893293" w="807218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rect b="b" l="l" r="r" t="t"/>
                <a:pathLst>
                  <a:path extrusionOk="0" h="922341" w="836175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rect b="b" l="l" r="r" t="t"/>
                <a:pathLst>
                  <a:path extrusionOk="0" h="23240" w="14858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rect b="b" l="l" r="r" t="t"/>
                <a:pathLst>
                  <a:path extrusionOk="0" h="51843" w="43394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rect b="b" l="l" r="r" t="t"/>
                <a:pathLst>
                  <a:path extrusionOk="0" h="493699" w="408231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rect b="b" l="l" r="r" t="t"/>
                <a:pathLst>
                  <a:path extrusionOk="0" h="522335" w="436817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2"/>
            <p:cNvSpPr/>
            <p:nvPr/>
          </p:nvSpPr>
          <p:spPr>
            <a:xfrm>
              <a:off x="8435816" y="1106899"/>
              <a:ext cx="115538" cy="196310"/>
            </a:xfrm>
            <a:custGeom>
              <a:rect b="b" l="l" r="r" t="t"/>
              <a:pathLst>
                <a:path extrusionOk="0" h="196310" w="115538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466611" y="460493"/>
              <a:ext cx="768161" cy="683935"/>
            </a:xfrm>
            <a:custGeom>
              <a:rect b="b" l="l" r="r" t="t"/>
              <a:pathLst>
                <a:path extrusionOk="0" h="683935" w="768161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725685" y="613189"/>
              <a:ext cx="390596" cy="484128"/>
            </a:xfrm>
            <a:custGeom>
              <a:rect b="b" l="l" r="r" t="t"/>
              <a:pathLst>
                <a:path extrusionOk="0" h="484128" w="390596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15662019" y="7580072"/>
            <a:ext cx="1385387" cy="1633742"/>
            <a:chOff x="4444301" y="5303307"/>
            <a:chExt cx="837446" cy="987573"/>
          </a:xfrm>
        </p:grpSpPr>
        <p:grpSp>
          <p:nvGrpSpPr>
            <p:cNvPr id="164" name="Google Shape;164;p2"/>
            <p:cNvGrpSpPr/>
            <p:nvPr/>
          </p:nvGrpSpPr>
          <p:grpSpPr>
            <a:xfrm>
              <a:off x="4447958" y="5864581"/>
              <a:ext cx="411276" cy="403725"/>
              <a:chOff x="4447958" y="5864581"/>
              <a:chExt cx="411276" cy="403725"/>
            </a:xfrm>
          </p:grpSpPr>
          <p:sp>
            <p:nvSpPr>
              <p:cNvPr id="165" name="Google Shape;165;p2"/>
              <p:cNvSpPr/>
              <p:nvPr/>
            </p:nvSpPr>
            <p:spPr>
              <a:xfrm>
                <a:off x="4462272" y="5878734"/>
                <a:ext cx="382714" cy="375285"/>
              </a:xfrm>
              <a:custGeom>
                <a:rect b="b" l="l" r="r" t="t"/>
                <a:pathLst>
                  <a:path extrusionOk="0" h="375285" w="382714">
                    <a:moveTo>
                      <a:pt x="310324" y="326327"/>
                    </a:moveTo>
                    <a:lnTo>
                      <a:pt x="382714" y="232600"/>
                    </a:lnTo>
                    <a:lnTo>
                      <a:pt x="81629" y="0"/>
                    </a:lnTo>
                    <a:lnTo>
                      <a:pt x="9239" y="93726"/>
                    </a:lnTo>
                    <a:lnTo>
                      <a:pt x="0" y="252222"/>
                    </a:lnTo>
                    <a:cubicBezTo>
                      <a:pt x="53530" y="293561"/>
                      <a:pt x="106204" y="334233"/>
                      <a:pt x="159258" y="375285"/>
                    </a:cubicBezTo>
                    <a:lnTo>
                      <a:pt x="310324" y="32632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447958" y="5864581"/>
                <a:ext cx="411276" cy="403725"/>
              </a:xfrm>
              <a:custGeom>
                <a:rect b="b" l="l" r="r" t="t"/>
                <a:pathLst>
                  <a:path extrusionOk="0" h="403725" w="411276">
                    <a:moveTo>
                      <a:pt x="173571" y="403726"/>
                    </a:moveTo>
                    <a:cubicBezTo>
                      <a:pt x="170428" y="403726"/>
                      <a:pt x="167380" y="402678"/>
                      <a:pt x="164808" y="400773"/>
                    </a:cubicBezTo>
                    <a:lnTo>
                      <a:pt x="5550" y="277710"/>
                    </a:lnTo>
                    <a:cubicBezTo>
                      <a:pt x="1836" y="274852"/>
                      <a:pt x="-260" y="270280"/>
                      <a:pt x="26" y="265613"/>
                    </a:cubicBezTo>
                    <a:lnTo>
                      <a:pt x="9265" y="107117"/>
                    </a:lnTo>
                    <a:cubicBezTo>
                      <a:pt x="9456" y="104260"/>
                      <a:pt x="10408" y="101497"/>
                      <a:pt x="12218" y="99211"/>
                    </a:cubicBezTo>
                    <a:lnTo>
                      <a:pt x="84608" y="5580"/>
                    </a:lnTo>
                    <a:cubicBezTo>
                      <a:pt x="89465" y="-706"/>
                      <a:pt x="98419" y="-1849"/>
                      <a:pt x="104610" y="3009"/>
                    </a:cubicBezTo>
                    <a:lnTo>
                      <a:pt x="405696" y="235609"/>
                    </a:lnTo>
                    <a:cubicBezTo>
                      <a:pt x="411982" y="240467"/>
                      <a:pt x="413125" y="249421"/>
                      <a:pt x="408267" y="255612"/>
                    </a:cubicBezTo>
                    <a:lnTo>
                      <a:pt x="335877" y="349338"/>
                    </a:lnTo>
                    <a:cubicBezTo>
                      <a:pt x="334163" y="351624"/>
                      <a:pt x="331686" y="353338"/>
                      <a:pt x="329019" y="354196"/>
                    </a:cubicBezTo>
                    <a:lnTo>
                      <a:pt x="177953" y="403154"/>
                    </a:lnTo>
                    <a:cubicBezTo>
                      <a:pt x="176619" y="403440"/>
                      <a:pt x="175095" y="403726"/>
                      <a:pt x="173571" y="403726"/>
                    </a:cubicBezTo>
                    <a:close/>
                    <a:moveTo>
                      <a:pt x="28982" y="259707"/>
                    </a:moveTo>
                    <a:lnTo>
                      <a:pt x="176333" y="373531"/>
                    </a:lnTo>
                    <a:lnTo>
                      <a:pt x="315970" y="328287"/>
                    </a:lnTo>
                    <a:lnTo>
                      <a:pt x="376930" y="249421"/>
                    </a:lnTo>
                    <a:lnTo>
                      <a:pt x="98419" y="34346"/>
                    </a:lnTo>
                    <a:lnTo>
                      <a:pt x="37459" y="113213"/>
                    </a:lnTo>
                    <a:lnTo>
                      <a:pt x="28982" y="259707"/>
                    </a:lnTo>
                    <a:close/>
                    <a:moveTo>
                      <a:pt x="324638" y="340480"/>
                    </a:moveTo>
                    <a:lnTo>
                      <a:pt x="324638" y="340480"/>
                    </a:lnTo>
                    <a:lnTo>
                      <a:pt x="324638" y="34048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2"/>
            <p:cNvGrpSpPr/>
            <p:nvPr/>
          </p:nvGrpSpPr>
          <p:grpSpPr>
            <a:xfrm>
              <a:off x="4444301" y="6116630"/>
              <a:ext cx="191552" cy="174250"/>
              <a:chOff x="4444301" y="6116630"/>
              <a:chExt cx="191552" cy="174250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4458610" y="6130956"/>
                <a:ext cx="162919" cy="145708"/>
              </a:xfrm>
              <a:custGeom>
                <a:rect b="b" l="l" r="r" t="t"/>
                <a:pathLst>
                  <a:path extrusionOk="0" h="145708" w="162919">
                    <a:moveTo>
                      <a:pt x="3662" y="0"/>
                    </a:moveTo>
                    <a:lnTo>
                      <a:pt x="137" y="60389"/>
                    </a:lnTo>
                    <a:cubicBezTo>
                      <a:pt x="-3101" y="116967"/>
                      <a:pt x="51477" y="159163"/>
                      <a:pt x="105389" y="141732"/>
                    </a:cubicBezTo>
                    <a:lnTo>
                      <a:pt x="162920" y="123063"/>
                    </a:lnTo>
                    <a:cubicBezTo>
                      <a:pt x="109866" y="82011"/>
                      <a:pt x="57192" y="41339"/>
                      <a:pt x="36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444301" y="6116630"/>
                <a:ext cx="191552" cy="174250"/>
              </a:xfrm>
              <a:custGeom>
                <a:rect b="b" l="l" r="r" t="t"/>
                <a:pathLst>
                  <a:path extrusionOk="0" h="174250" w="191552">
                    <a:moveTo>
                      <a:pt x="94838" y="174250"/>
                    </a:moveTo>
                    <a:cubicBezTo>
                      <a:pt x="74169" y="174250"/>
                      <a:pt x="53690" y="167487"/>
                      <a:pt x="36830" y="154438"/>
                    </a:cubicBezTo>
                    <a:cubicBezTo>
                      <a:pt x="12065" y="135293"/>
                      <a:pt x="-1650" y="105194"/>
                      <a:pt x="159" y="73857"/>
                    </a:cubicBezTo>
                    <a:lnTo>
                      <a:pt x="3684" y="13468"/>
                    </a:lnTo>
                    <a:cubicBezTo>
                      <a:pt x="3969" y="8134"/>
                      <a:pt x="7208" y="3467"/>
                      <a:pt x="12065" y="1276"/>
                    </a:cubicBezTo>
                    <a:cubicBezTo>
                      <a:pt x="16923" y="-914"/>
                      <a:pt x="22543" y="-248"/>
                      <a:pt x="26734" y="2991"/>
                    </a:cubicBezTo>
                    <a:lnTo>
                      <a:pt x="185992" y="126054"/>
                    </a:lnTo>
                    <a:cubicBezTo>
                      <a:pt x="190183" y="129292"/>
                      <a:pt x="192278" y="134626"/>
                      <a:pt x="191326" y="139770"/>
                    </a:cubicBezTo>
                    <a:cubicBezTo>
                      <a:pt x="190469" y="145009"/>
                      <a:pt x="186659" y="149295"/>
                      <a:pt x="181706" y="150914"/>
                    </a:cubicBezTo>
                    <a:lnTo>
                      <a:pt x="124175" y="169583"/>
                    </a:lnTo>
                    <a:cubicBezTo>
                      <a:pt x="114554" y="172726"/>
                      <a:pt x="104648" y="174250"/>
                      <a:pt x="94838" y="174250"/>
                    </a:cubicBezTo>
                    <a:close/>
                    <a:moveTo>
                      <a:pt x="30639" y="42139"/>
                    </a:moveTo>
                    <a:lnTo>
                      <a:pt x="28734" y="75476"/>
                    </a:lnTo>
                    <a:cubicBezTo>
                      <a:pt x="27496" y="97669"/>
                      <a:pt x="36830" y="118148"/>
                      <a:pt x="54356" y="131769"/>
                    </a:cubicBezTo>
                    <a:cubicBezTo>
                      <a:pt x="71978" y="145389"/>
                      <a:pt x="94171" y="149200"/>
                      <a:pt x="115317" y="142341"/>
                    </a:cubicBezTo>
                    <a:lnTo>
                      <a:pt x="147130" y="132055"/>
                    </a:lnTo>
                    <a:lnTo>
                      <a:pt x="30639" y="4213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2"/>
            <p:cNvGrpSpPr/>
            <p:nvPr/>
          </p:nvGrpSpPr>
          <p:grpSpPr>
            <a:xfrm>
              <a:off x="4462311" y="5636933"/>
              <a:ext cx="572525" cy="575651"/>
              <a:chOff x="4462311" y="5636933"/>
              <a:chExt cx="572525" cy="575651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476654" y="5651277"/>
                <a:ext cx="544067" cy="547116"/>
              </a:xfrm>
              <a:custGeom>
                <a:rect b="b" l="l" r="r" t="t"/>
                <a:pathLst>
                  <a:path extrusionOk="0" h="547116" w="544067">
                    <a:moveTo>
                      <a:pt x="544068" y="232600"/>
                    </a:moveTo>
                    <a:lnTo>
                      <a:pt x="301180" y="547116"/>
                    </a:lnTo>
                    <a:lnTo>
                      <a:pt x="297847" y="544544"/>
                    </a:lnTo>
                    <a:cubicBezTo>
                      <a:pt x="272987" y="525399"/>
                      <a:pt x="306610" y="481870"/>
                      <a:pt x="281845" y="462725"/>
                    </a:cubicBezTo>
                    <a:cubicBezTo>
                      <a:pt x="256985" y="443579"/>
                      <a:pt x="223457" y="487013"/>
                      <a:pt x="198596" y="467868"/>
                    </a:cubicBezTo>
                    <a:cubicBezTo>
                      <a:pt x="173736" y="448723"/>
                      <a:pt x="207359" y="405193"/>
                      <a:pt x="182594" y="386049"/>
                    </a:cubicBezTo>
                    <a:cubicBezTo>
                      <a:pt x="157734" y="366903"/>
                      <a:pt x="124206" y="410337"/>
                      <a:pt x="99346" y="391192"/>
                    </a:cubicBezTo>
                    <a:cubicBezTo>
                      <a:pt x="74486" y="372046"/>
                      <a:pt x="108109" y="328517"/>
                      <a:pt x="83249" y="309372"/>
                    </a:cubicBezTo>
                    <a:cubicBezTo>
                      <a:pt x="58388" y="290227"/>
                      <a:pt x="24860" y="333661"/>
                      <a:pt x="0" y="314516"/>
                    </a:cubicBezTo>
                    <a:lnTo>
                      <a:pt x="242888" y="0"/>
                    </a:lnTo>
                    <a:lnTo>
                      <a:pt x="544068" y="2326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462311" y="5636933"/>
                <a:ext cx="572525" cy="575651"/>
              </a:xfrm>
              <a:custGeom>
                <a:rect b="b" l="l" r="r" t="t"/>
                <a:pathLst>
                  <a:path extrusionOk="0" h="575651" w="572525">
                    <a:moveTo>
                      <a:pt x="315429" y="575652"/>
                    </a:moveTo>
                    <a:cubicBezTo>
                      <a:pt x="312381" y="575652"/>
                      <a:pt x="309333" y="574700"/>
                      <a:pt x="306666" y="572699"/>
                    </a:cubicBezTo>
                    <a:lnTo>
                      <a:pt x="303332" y="570127"/>
                    </a:lnTo>
                    <a:cubicBezTo>
                      <a:pt x="284282" y="555459"/>
                      <a:pt x="287521" y="532599"/>
                      <a:pt x="289902" y="515835"/>
                    </a:cubicBezTo>
                    <a:cubicBezTo>
                      <a:pt x="292092" y="500119"/>
                      <a:pt x="292569" y="492308"/>
                      <a:pt x="287330" y="488308"/>
                    </a:cubicBezTo>
                    <a:cubicBezTo>
                      <a:pt x="282091" y="484212"/>
                      <a:pt x="274567" y="486689"/>
                      <a:pt x="259898" y="492784"/>
                    </a:cubicBezTo>
                    <a:cubicBezTo>
                      <a:pt x="244372" y="499261"/>
                      <a:pt x="223036" y="508120"/>
                      <a:pt x="204082" y="493451"/>
                    </a:cubicBezTo>
                    <a:cubicBezTo>
                      <a:pt x="185127" y="478783"/>
                      <a:pt x="188270" y="455923"/>
                      <a:pt x="190651" y="439158"/>
                    </a:cubicBezTo>
                    <a:cubicBezTo>
                      <a:pt x="192842" y="423443"/>
                      <a:pt x="193318" y="415632"/>
                      <a:pt x="188080" y="411632"/>
                    </a:cubicBezTo>
                    <a:cubicBezTo>
                      <a:pt x="182841" y="407536"/>
                      <a:pt x="175316" y="410012"/>
                      <a:pt x="160648" y="416108"/>
                    </a:cubicBezTo>
                    <a:cubicBezTo>
                      <a:pt x="145122" y="422585"/>
                      <a:pt x="123786" y="431443"/>
                      <a:pt x="104831" y="416775"/>
                    </a:cubicBezTo>
                    <a:cubicBezTo>
                      <a:pt x="85876" y="402107"/>
                      <a:pt x="89019" y="379246"/>
                      <a:pt x="91401" y="362578"/>
                    </a:cubicBezTo>
                    <a:cubicBezTo>
                      <a:pt x="93592" y="346861"/>
                      <a:pt x="94068" y="339051"/>
                      <a:pt x="88829" y="334955"/>
                    </a:cubicBezTo>
                    <a:cubicBezTo>
                      <a:pt x="83590" y="330859"/>
                      <a:pt x="76066" y="333336"/>
                      <a:pt x="61397" y="339432"/>
                    </a:cubicBezTo>
                    <a:cubicBezTo>
                      <a:pt x="45871" y="345909"/>
                      <a:pt x="24535" y="354767"/>
                      <a:pt x="5581" y="340099"/>
                    </a:cubicBezTo>
                    <a:cubicBezTo>
                      <a:pt x="-706" y="335241"/>
                      <a:pt x="-1849" y="326287"/>
                      <a:pt x="3009" y="320096"/>
                    </a:cubicBezTo>
                    <a:lnTo>
                      <a:pt x="245896" y="5581"/>
                    </a:lnTo>
                    <a:cubicBezTo>
                      <a:pt x="250754" y="-706"/>
                      <a:pt x="259708" y="-1849"/>
                      <a:pt x="265899" y="3009"/>
                    </a:cubicBezTo>
                    <a:lnTo>
                      <a:pt x="566984" y="235609"/>
                    </a:lnTo>
                    <a:cubicBezTo>
                      <a:pt x="569937" y="237896"/>
                      <a:pt x="571937" y="241325"/>
                      <a:pt x="572413" y="245134"/>
                    </a:cubicBezTo>
                    <a:cubicBezTo>
                      <a:pt x="572890" y="248849"/>
                      <a:pt x="571842" y="252659"/>
                      <a:pt x="569556" y="255707"/>
                    </a:cubicBezTo>
                    <a:lnTo>
                      <a:pt x="326668" y="570223"/>
                    </a:lnTo>
                    <a:cubicBezTo>
                      <a:pt x="323906" y="573747"/>
                      <a:pt x="319715" y="575652"/>
                      <a:pt x="315429" y="575652"/>
                    </a:cubicBezTo>
                    <a:close/>
                    <a:moveTo>
                      <a:pt x="281520" y="457732"/>
                    </a:moveTo>
                    <a:cubicBezTo>
                      <a:pt x="289330" y="457732"/>
                      <a:pt x="297236" y="459828"/>
                      <a:pt x="304856" y="465638"/>
                    </a:cubicBezTo>
                    <a:cubicBezTo>
                      <a:pt x="323811" y="480307"/>
                      <a:pt x="320572" y="503071"/>
                      <a:pt x="318286" y="519740"/>
                    </a:cubicBezTo>
                    <a:cubicBezTo>
                      <a:pt x="317334" y="526693"/>
                      <a:pt x="316667" y="532123"/>
                      <a:pt x="316762" y="536314"/>
                    </a:cubicBezTo>
                    <a:lnTo>
                      <a:pt x="538314" y="249516"/>
                    </a:lnTo>
                    <a:lnTo>
                      <a:pt x="259803" y="34441"/>
                    </a:lnTo>
                    <a:lnTo>
                      <a:pt x="41871" y="316572"/>
                    </a:lnTo>
                    <a:cubicBezTo>
                      <a:pt x="44442" y="315619"/>
                      <a:pt x="47205" y="314477"/>
                      <a:pt x="50443" y="313143"/>
                    </a:cubicBezTo>
                    <a:cubicBezTo>
                      <a:pt x="65969" y="306666"/>
                      <a:pt x="87305" y="297808"/>
                      <a:pt x="106260" y="312476"/>
                    </a:cubicBezTo>
                    <a:cubicBezTo>
                      <a:pt x="125215" y="327145"/>
                      <a:pt x="122071" y="350005"/>
                      <a:pt x="119690" y="366673"/>
                    </a:cubicBezTo>
                    <a:cubicBezTo>
                      <a:pt x="117499" y="382390"/>
                      <a:pt x="117023" y="390200"/>
                      <a:pt x="122357" y="394296"/>
                    </a:cubicBezTo>
                    <a:cubicBezTo>
                      <a:pt x="127596" y="398392"/>
                      <a:pt x="135121" y="395915"/>
                      <a:pt x="149789" y="389819"/>
                    </a:cubicBezTo>
                    <a:cubicBezTo>
                      <a:pt x="165315" y="383342"/>
                      <a:pt x="186651" y="374484"/>
                      <a:pt x="205606" y="389152"/>
                    </a:cubicBezTo>
                    <a:cubicBezTo>
                      <a:pt x="224560" y="403821"/>
                      <a:pt x="221322" y="426586"/>
                      <a:pt x="219036" y="443255"/>
                    </a:cubicBezTo>
                    <a:cubicBezTo>
                      <a:pt x="216845" y="458971"/>
                      <a:pt x="216369" y="466877"/>
                      <a:pt x="221608" y="470877"/>
                    </a:cubicBezTo>
                    <a:cubicBezTo>
                      <a:pt x="226846" y="474973"/>
                      <a:pt x="234371" y="472496"/>
                      <a:pt x="249040" y="466400"/>
                    </a:cubicBezTo>
                    <a:cubicBezTo>
                      <a:pt x="258374" y="462495"/>
                      <a:pt x="269804" y="457732"/>
                      <a:pt x="281520" y="45773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2"/>
            <p:cNvGrpSpPr/>
            <p:nvPr/>
          </p:nvGrpSpPr>
          <p:grpSpPr>
            <a:xfrm>
              <a:off x="4751814" y="5483009"/>
              <a:ext cx="402028" cy="354862"/>
              <a:chOff x="4751814" y="5483009"/>
              <a:chExt cx="402028" cy="354862"/>
            </a:xfrm>
          </p:grpSpPr>
          <p:sp>
            <p:nvSpPr>
              <p:cNvPr id="174" name="Google Shape;174;p2"/>
              <p:cNvSpPr/>
              <p:nvPr/>
            </p:nvSpPr>
            <p:spPr>
              <a:xfrm rot="-3138037">
                <a:off x="4893835" y="5470086"/>
                <a:ext cx="118585" cy="381135"/>
              </a:xfrm>
              <a:custGeom>
                <a:rect b="b" l="l" r="r" t="t"/>
                <a:pathLst>
                  <a:path extrusionOk="0" h="380524" w="118395">
                    <a:moveTo>
                      <a:pt x="0" y="0"/>
                    </a:moveTo>
                    <a:lnTo>
                      <a:pt x="118396" y="0"/>
                    </a:lnTo>
                    <a:lnTo>
                      <a:pt x="118396" y="380524"/>
                    </a:lnTo>
                    <a:lnTo>
                      <a:pt x="0" y="38052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4751814" y="5483009"/>
                <a:ext cx="402028" cy="354862"/>
              </a:xfrm>
              <a:custGeom>
                <a:rect b="b" l="l" r="r" t="t"/>
                <a:pathLst>
                  <a:path extrusionOk="0" h="354862" w="402028">
                    <a:moveTo>
                      <a:pt x="315390" y="354862"/>
                    </a:moveTo>
                    <a:cubicBezTo>
                      <a:pt x="312342" y="354862"/>
                      <a:pt x="309294" y="353910"/>
                      <a:pt x="306627" y="351910"/>
                    </a:cubicBezTo>
                    <a:lnTo>
                      <a:pt x="5542" y="119309"/>
                    </a:lnTo>
                    <a:cubicBezTo>
                      <a:pt x="2589" y="117023"/>
                      <a:pt x="589" y="113594"/>
                      <a:pt x="113" y="109784"/>
                    </a:cubicBezTo>
                    <a:cubicBezTo>
                      <a:pt x="-364" y="106069"/>
                      <a:pt x="684" y="102259"/>
                      <a:pt x="2970" y="99211"/>
                    </a:cubicBezTo>
                    <a:lnTo>
                      <a:pt x="75360" y="5580"/>
                    </a:lnTo>
                    <a:cubicBezTo>
                      <a:pt x="80218" y="-706"/>
                      <a:pt x="89171" y="-1849"/>
                      <a:pt x="95363" y="3009"/>
                    </a:cubicBezTo>
                    <a:lnTo>
                      <a:pt x="396448" y="235609"/>
                    </a:lnTo>
                    <a:cubicBezTo>
                      <a:pt x="402734" y="240467"/>
                      <a:pt x="403878" y="249421"/>
                      <a:pt x="399020" y="255612"/>
                    </a:cubicBezTo>
                    <a:lnTo>
                      <a:pt x="326630" y="349242"/>
                    </a:lnTo>
                    <a:cubicBezTo>
                      <a:pt x="323867" y="352957"/>
                      <a:pt x="319676" y="354862"/>
                      <a:pt x="315390" y="354862"/>
                    </a:cubicBezTo>
                    <a:close/>
                    <a:moveTo>
                      <a:pt x="34308" y="105403"/>
                    </a:moveTo>
                    <a:lnTo>
                      <a:pt x="312818" y="320477"/>
                    </a:lnTo>
                    <a:lnTo>
                      <a:pt x="367682" y="249421"/>
                    </a:lnTo>
                    <a:lnTo>
                      <a:pt x="89171" y="34251"/>
                    </a:lnTo>
                    <a:lnTo>
                      <a:pt x="34308" y="10540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>
              <a:off x="4865542" y="5303307"/>
              <a:ext cx="416205" cy="387402"/>
              <a:chOff x="4865542" y="5303307"/>
              <a:chExt cx="416205" cy="387402"/>
            </a:xfrm>
          </p:grpSpPr>
          <p:sp>
            <p:nvSpPr>
              <p:cNvPr id="177" name="Google Shape;177;p2"/>
              <p:cNvSpPr/>
              <p:nvPr/>
            </p:nvSpPr>
            <p:spPr>
              <a:xfrm>
                <a:off x="4879848" y="5317553"/>
                <a:ext cx="387730" cy="358870"/>
              </a:xfrm>
              <a:custGeom>
                <a:rect b="b" l="l" r="r" t="t"/>
                <a:pathLst>
                  <a:path extrusionOk="0" h="358870" w="387730">
                    <a:moveTo>
                      <a:pt x="301085" y="358870"/>
                    </a:moveTo>
                    <a:lnTo>
                      <a:pt x="0" y="126270"/>
                    </a:lnTo>
                    <a:lnTo>
                      <a:pt x="61913" y="46069"/>
                    </a:lnTo>
                    <a:cubicBezTo>
                      <a:pt x="101917" y="-5747"/>
                      <a:pt x="176308" y="-15272"/>
                      <a:pt x="228124" y="24733"/>
                    </a:cubicBezTo>
                    <a:lnTo>
                      <a:pt x="341662" y="112459"/>
                    </a:lnTo>
                    <a:cubicBezTo>
                      <a:pt x="393478" y="152464"/>
                      <a:pt x="403003" y="226854"/>
                      <a:pt x="362998" y="278670"/>
                    </a:cubicBezTo>
                    <a:lnTo>
                      <a:pt x="301085" y="35887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865542" y="5303307"/>
                <a:ext cx="416205" cy="387402"/>
              </a:xfrm>
              <a:custGeom>
                <a:rect b="b" l="l" r="r" t="t"/>
                <a:pathLst>
                  <a:path extrusionOk="0" h="387402" w="416205">
                    <a:moveTo>
                      <a:pt x="315390" y="387403"/>
                    </a:moveTo>
                    <a:cubicBezTo>
                      <a:pt x="312247" y="387403"/>
                      <a:pt x="309199" y="386355"/>
                      <a:pt x="306627" y="384450"/>
                    </a:cubicBezTo>
                    <a:lnTo>
                      <a:pt x="5542" y="151849"/>
                    </a:lnTo>
                    <a:cubicBezTo>
                      <a:pt x="2589" y="149563"/>
                      <a:pt x="589" y="146135"/>
                      <a:pt x="113" y="142324"/>
                    </a:cubicBezTo>
                    <a:cubicBezTo>
                      <a:pt x="-363" y="138515"/>
                      <a:pt x="684" y="134800"/>
                      <a:pt x="2970" y="131752"/>
                    </a:cubicBezTo>
                    <a:lnTo>
                      <a:pt x="64883" y="51551"/>
                    </a:lnTo>
                    <a:cubicBezTo>
                      <a:pt x="109650" y="-6361"/>
                      <a:pt x="193185" y="-17124"/>
                      <a:pt x="251096" y="27644"/>
                    </a:cubicBezTo>
                    <a:lnTo>
                      <a:pt x="364634" y="115369"/>
                    </a:lnTo>
                    <a:cubicBezTo>
                      <a:pt x="392733" y="137086"/>
                      <a:pt x="410640" y="168328"/>
                      <a:pt x="415117" y="203571"/>
                    </a:cubicBezTo>
                    <a:cubicBezTo>
                      <a:pt x="419594" y="238718"/>
                      <a:pt x="410164" y="273579"/>
                      <a:pt x="388542" y="301678"/>
                    </a:cubicBezTo>
                    <a:lnTo>
                      <a:pt x="326630" y="381878"/>
                    </a:lnTo>
                    <a:cubicBezTo>
                      <a:pt x="324344" y="384831"/>
                      <a:pt x="320915" y="386832"/>
                      <a:pt x="317105" y="387308"/>
                    </a:cubicBezTo>
                    <a:cubicBezTo>
                      <a:pt x="316629" y="387308"/>
                      <a:pt x="315962" y="387403"/>
                      <a:pt x="315390" y="387403"/>
                    </a:cubicBezTo>
                    <a:close/>
                    <a:moveTo>
                      <a:pt x="34308" y="137943"/>
                    </a:moveTo>
                    <a:lnTo>
                      <a:pt x="312818" y="353113"/>
                    </a:lnTo>
                    <a:lnTo>
                      <a:pt x="366063" y="284247"/>
                    </a:lnTo>
                    <a:cubicBezTo>
                      <a:pt x="383113" y="262244"/>
                      <a:pt x="390543" y="234908"/>
                      <a:pt x="386923" y="207285"/>
                    </a:cubicBezTo>
                    <a:cubicBezTo>
                      <a:pt x="383304" y="179663"/>
                      <a:pt x="369302" y="155088"/>
                      <a:pt x="347299" y="138134"/>
                    </a:cubicBezTo>
                    <a:lnTo>
                      <a:pt x="233761" y="50408"/>
                    </a:lnTo>
                    <a:cubicBezTo>
                      <a:pt x="188231" y="15261"/>
                      <a:pt x="122700" y="23739"/>
                      <a:pt x="87647" y="69172"/>
                    </a:cubicBezTo>
                    <a:lnTo>
                      <a:pt x="34308" y="13794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4804248" y="5401592"/>
              <a:ext cx="421233" cy="357222"/>
              <a:chOff x="4804248" y="5401592"/>
              <a:chExt cx="421233" cy="357222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4818528" y="5415840"/>
                <a:ext cx="392578" cy="328665"/>
              </a:xfrm>
              <a:custGeom>
                <a:rect b="b" l="l" r="r" t="t"/>
                <a:pathLst>
                  <a:path extrusionOk="0" h="328665" w="392578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8"/>
                      <a:pt x="7885" y="34745"/>
                    </a:cubicBezTo>
                    <a:lnTo>
                      <a:pt x="23315" y="14743"/>
                    </a:lnTo>
                    <a:cubicBezTo>
                      <a:pt x="36079" y="-1831"/>
                      <a:pt x="60177" y="-4879"/>
                      <a:pt x="76750" y="7884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500" y="330496"/>
                      <a:pt x="332402" y="333544"/>
                      <a:pt x="315828" y="32078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804248" y="5401592"/>
                <a:ext cx="421233" cy="357222"/>
              </a:xfrm>
              <a:custGeom>
                <a:rect b="b" l="l" r="r" t="t"/>
                <a:pathLst>
                  <a:path extrusionOk="0" h="357222" w="421233">
                    <a:moveTo>
                      <a:pt x="353253" y="357222"/>
                    </a:moveTo>
                    <a:cubicBezTo>
                      <a:pt x="341729" y="357222"/>
                      <a:pt x="330584" y="353412"/>
                      <a:pt x="321440" y="346364"/>
                    </a:cubicBezTo>
                    <a:lnTo>
                      <a:pt x="20355" y="113763"/>
                    </a:lnTo>
                    <a:cubicBezTo>
                      <a:pt x="9306" y="105191"/>
                      <a:pt x="2257" y="92903"/>
                      <a:pt x="448" y="78997"/>
                    </a:cubicBezTo>
                    <a:cubicBezTo>
                      <a:pt x="-1362" y="65091"/>
                      <a:pt x="2353" y="51374"/>
                      <a:pt x="10925" y="40326"/>
                    </a:cubicBezTo>
                    <a:lnTo>
                      <a:pt x="26356" y="20323"/>
                    </a:lnTo>
                    <a:cubicBezTo>
                      <a:pt x="44072" y="-2537"/>
                      <a:pt x="76933" y="-6728"/>
                      <a:pt x="99793" y="10893"/>
                    </a:cubicBezTo>
                    <a:lnTo>
                      <a:pt x="400878" y="243494"/>
                    </a:lnTo>
                    <a:cubicBezTo>
                      <a:pt x="411928" y="252066"/>
                      <a:pt x="418976" y="264353"/>
                      <a:pt x="420786" y="278260"/>
                    </a:cubicBezTo>
                    <a:cubicBezTo>
                      <a:pt x="422596" y="292167"/>
                      <a:pt x="418881" y="305883"/>
                      <a:pt x="410309" y="316932"/>
                    </a:cubicBezTo>
                    <a:lnTo>
                      <a:pt x="394878" y="336934"/>
                    </a:lnTo>
                    <a:cubicBezTo>
                      <a:pt x="386305" y="347983"/>
                      <a:pt x="374018" y="355032"/>
                      <a:pt x="360112" y="356841"/>
                    </a:cubicBezTo>
                    <a:cubicBezTo>
                      <a:pt x="357826" y="357032"/>
                      <a:pt x="355540" y="357222"/>
                      <a:pt x="353253" y="357222"/>
                    </a:cubicBezTo>
                    <a:close/>
                    <a:moveTo>
                      <a:pt x="67885" y="28515"/>
                    </a:moveTo>
                    <a:cubicBezTo>
                      <a:pt x="60741" y="28515"/>
                      <a:pt x="53692" y="31658"/>
                      <a:pt x="49025" y="37754"/>
                    </a:cubicBezTo>
                    <a:lnTo>
                      <a:pt x="33595" y="57756"/>
                    </a:lnTo>
                    <a:cubicBezTo>
                      <a:pt x="29689" y="62709"/>
                      <a:pt x="28070" y="68996"/>
                      <a:pt x="28832" y="75282"/>
                    </a:cubicBezTo>
                    <a:cubicBezTo>
                      <a:pt x="29689" y="81664"/>
                      <a:pt x="32833" y="87189"/>
                      <a:pt x="37881" y="91094"/>
                    </a:cubicBezTo>
                    <a:lnTo>
                      <a:pt x="338966" y="323694"/>
                    </a:lnTo>
                    <a:lnTo>
                      <a:pt x="338966" y="323694"/>
                    </a:lnTo>
                    <a:cubicBezTo>
                      <a:pt x="344014" y="327599"/>
                      <a:pt x="350206" y="329219"/>
                      <a:pt x="356492" y="328457"/>
                    </a:cubicBezTo>
                    <a:cubicBezTo>
                      <a:pt x="362874" y="327599"/>
                      <a:pt x="368398" y="324456"/>
                      <a:pt x="372303" y="319408"/>
                    </a:cubicBezTo>
                    <a:lnTo>
                      <a:pt x="387734" y="299406"/>
                    </a:lnTo>
                    <a:cubicBezTo>
                      <a:pt x="391639" y="294453"/>
                      <a:pt x="393259" y="288166"/>
                      <a:pt x="392497" y="281880"/>
                    </a:cubicBezTo>
                    <a:cubicBezTo>
                      <a:pt x="391639" y="275593"/>
                      <a:pt x="388496" y="269973"/>
                      <a:pt x="383448" y="266068"/>
                    </a:cubicBezTo>
                    <a:lnTo>
                      <a:pt x="82363" y="33467"/>
                    </a:lnTo>
                    <a:cubicBezTo>
                      <a:pt x="78076" y="30134"/>
                      <a:pt x="72933" y="28515"/>
                      <a:pt x="67885" y="2851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2"/>
            <p:cNvGrpSpPr/>
            <p:nvPr/>
          </p:nvGrpSpPr>
          <p:grpSpPr>
            <a:xfrm>
              <a:off x="4680264" y="5562151"/>
              <a:ext cx="421201" cy="357254"/>
              <a:chOff x="4680264" y="5562151"/>
              <a:chExt cx="421201" cy="357254"/>
            </a:xfrm>
          </p:grpSpPr>
          <p:sp>
            <p:nvSpPr>
              <p:cNvPr id="183" name="Google Shape;183;p2"/>
              <p:cNvSpPr/>
              <p:nvPr/>
            </p:nvSpPr>
            <p:spPr>
              <a:xfrm>
                <a:off x="4694512" y="5576431"/>
                <a:ext cx="392578" cy="328665"/>
              </a:xfrm>
              <a:custGeom>
                <a:rect b="b" l="l" r="r" t="t"/>
                <a:pathLst>
                  <a:path extrusionOk="0" h="328665" w="392578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9"/>
                      <a:pt x="7885" y="34745"/>
                    </a:cubicBezTo>
                    <a:lnTo>
                      <a:pt x="23315" y="14743"/>
                    </a:lnTo>
                    <a:cubicBezTo>
                      <a:pt x="36078" y="-1831"/>
                      <a:pt x="60177" y="-4879"/>
                      <a:pt x="76750" y="7885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404" y="330497"/>
                      <a:pt x="332401" y="333544"/>
                      <a:pt x="315828" y="32078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680264" y="5562151"/>
                <a:ext cx="421201" cy="357254"/>
              </a:xfrm>
              <a:custGeom>
                <a:rect b="b" l="l" r="r" t="t"/>
                <a:pathLst>
                  <a:path extrusionOk="0" h="357254" w="421201">
                    <a:moveTo>
                      <a:pt x="353317" y="357254"/>
                    </a:moveTo>
                    <a:cubicBezTo>
                      <a:pt x="342173" y="357254"/>
                      <a:pt x="330838" y="353730"/>
                      <a:pt x="321408" y="346396"/>
                    </a:cubicBezTo>
                    <a:lnTo>
                      <a:pt x="321408" y="346396"/>
                    </a:lnTo>
                    <a:lnTo>
                      <a:pt x="20323" y="113795"/>
                    </a:lnTo>
                    <a:cubicBezTo>
                      <a:pt x="-2537" y="96174"/>
                      <a:pt x="-6728" y="63218"/>
                      <a:pt x="10893" y="40357"/>
                    </a:cubicBezTo>
                    <a:lnTo>
                      <a:pt x="26324" y="20355"/>
                    </a:lnTo>
                    <a:cubicBezTo>
                      <a:pt x="34896" y="9306"/>
                      <a:pt x="47184" y="2257"/>
                      <a:pt x="61090" y="448"/>
                    </a:cubicBezTo>
                    <a:cubicBezTo>
                      <a:pt x="74997" y="-1362"/>
                      <a:pt x="88713" y="2353"/>
                      <a:pt x="99762" y="10925"/>
                    </a:cubicBezTo>
                    <a:lnTo>
                      <a:pt x="400847" y="243430"/>
                    </a:lnTo>
                    <a:cubicBezTo>
                      <a:pt x="411896" y="252003"/>
                      <a:pt x="418944" y="264290"/>
                      <a:pt x="420754" y="278196"/>
                    </a:cubicBezTo>
                    <a:cubicBezTo>
                      <a:pt x="422564" y="292103"/>
                      <a:pt x="418849" y="305819"/>
                      <a:pt x="410277" y="316868"/>
                    </a:cubicBezTo>
                    <a:lnTo>
                      <a:pt x="394846" y="336871"/>
                    </a:lnTo>
                    <a:cubicBezTo>
                      <a:pt x="384464" y="350301"/>
                      <a:pt x="368938" y="357254"/>
                      <a:pt x="353317" y="357254"/>
                    </a:cubicBezTo>
                    <a:close/>
                    <a:moveTo>
                      <a:pt x="338839" y="323726"/>
                    </a:moveTo>
                    <a:cubicBezTo>
                      <a:pt x="349221" y="331727"/>
                      <a:pt x="364176" y="329822"/>
                      <a:pt x="372177" y="319440"/>
                    </a:cubicBezTo>
                    <a:lnTo>
                      <a:pt x="387607" y="299438"/>
                    </a:lnTo>
                    <a:cubicBezTo>
                      <a:pt x="391512" y="294484"/>
                      <a:pt x="393132" y="288198"/>
                      <a:pt x="392370" y="281911"/>
                    </a:cubicBezTo>
                    <a:cubicBezTo>
                      <a:pt x="391512" y="275530"/>
                      <a:pt x="388369" y="270005"/>
                      <a:pt x="383321" y="266100"/>
                    </a:cubicBezTo>
                    <a:lnTo>
                      <a:pt x="82236" y="33499"/>
                    </a:lnTo>
                    <a:cubicBezTo>
                      <a:pt x="77187" y="29594"/>
                      <a:pt x="70901" y="27975"/>
                      <a:pt x="64710" y="28737"/>
                    </a:cubicBezTo>
                    <a:cubicBezTo>
                      <a:pt x="58328" y="29594"/>
                      <a:pt x="52803" y="32738"/>
                      <a:pt x="48898" y="37785"/>
                    </a:cubicBezTo>
                    <a:lnTo>
                      <a:pt x="33468" y="57788"/>
                    </a:lnTo>
                    <a:cubicBezTo>
                      <a:pt x="25467" y="68170"/>
                      <a:pt x="27372" y="83125"/>
                      <a:pt x="37754" y="91126"/>
                    </a:cubicBezTo>
                    <a:lnTo>
                      <a:pt x="338839" y="32372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2"/>
            <p:cNvSpPr/>
            <p:nvPr/>
          </p:nvSpPr>
          <p:spPr>
            <a:xfrm>
              <a:off x="4464025" y="5942775"/>
              <a:ext cx="326343" cy="268571"/>
            </a:xfrm>
            <a:custGeom>
              <a:rect b="b" l="l" r="r" t="t"/>
              <a:pathLst>
                <a:path extrusionOk="0" h="268571" w="326343">
                  <a:moveTo>
                    <a:pt x="312095" y="268571"/>
                  </a:moveTo>
                  <a:cubicBezTo>
                    <a:pt x="309047" y="268571"/>
                    <a:pt x="305999" y="267619"/>
                    <a:pt x="303332" y="265618"/>
                  </a:cubicBezTo>
                  <a:cubicBezTo>
                    <a:pt x="284377" y="250950"/>
                    <a:pt x="287521" y="228090"/>
                    <a:pt x="289902" y="211421"/>
                  </a:cubicBezTo>
                  <a:cubicBezTo>
                    <a:pt x="292092" y="195705"/>
                    <a:pt x="292569" y="187895"/>
                    <a:pt x="287330" y="183894"/>
                  </a:cubicBezTo>
                  <a:cubicBezTo>
                    <a:pt x="282091" y="179798"/>
                    <a:pt x="274566" y="182275"/>
                    <a:pt x="259898" y="188371"/>
                  </a:cubicBezTo>
                  <a:cubicBezTo>
                    <a:pt x="244372" y="194848"/>
                    <a:pt x="223036" y="203706"/>
                    <a:pt x="204082" y="189038"/>
                  </a:cubicBezTo>
                  <a:cubicBezTo>
                    <a:pt x="185127" y="174369"/>
                    <a:pt x="188270" y="151509"/>
                    <a:pt x="190651" y="134745"/>
                  </a:cubicBezTo>
                  <a:cubicBezTo>
                    <a:pt x="192842" y="119029"/>
                    <a:pt x="193318" y="111219"/>
                    <a:pt x="188080" y="107218"/>
                  </a:cubicBezTo>
                  <a:cubicBezTo>
                    <a:pt x="182841" y="103122"/>
                    <a:pt x="175316" y="105599"/>
                    <a:pt x="160648" y="111695"/>
                  </a:cubicBezTo>
                  <a:cubicBezTo>
                    <a:pt x="145122" y="118172"/>
                    <a:pt x="123786" y="127030"/>
                    <a:pt x="104831" y="112362"/>
                  </a:cubicBezTo>
                  <a:cubicBezTo>
                    <a:pt x="85876" y="97693"/>
                    <a:pt x="89020" y="74833"/>
                    <a:pt x="91401" y="58164"/>
                  </a:cubicBezTo>
                  <a:cubicBezTo>
                    <a:pt x="93591" y="42448"/>
                    <a:pt x="94068" y="34637"/>
                    <a:pt x="88829" y="30542"/>
                  </a:cubicBezTo>
                  <a:cubicBezTo>
                    <a:pt x="83590" y="26446"/>
                    <a:pt x="76065" y="28922"/>
                    <a:pt x="61397" y="35019"/>
                  </a:cubicBezTo>
                  <a:cubicBezTo>
                    <a:pt x="45871" y="41496"/>
                    <a:pt x="24535" y="50354"/>
                    <a:pt x="5581" y="35685"/>
                  </a:cubicBezTo>
                  <a:cubicBezTo>
                    <a:pt x="-706" y="30828"/>
                    <a:pt x="-1849" y="21874"/>
                    <a:pt x="3009" y="15683"/>
                  </a:cubicBezTo>
                  <a:cubicBezTo>
                    <a:pt x="7866" y="9396"/>
                    <a:pt x="16820" y="8253"/>
                    <a:pt x="23011" y="13111"/>
                  </a:cubicBezTo>
                  <a:cubicBezTo>
                    <a:pt x="28250" y="17206"/>
                    <a:pt x="35775" y="14730"/>
                    <a:pt x="50443" y="8634"/>
                  </a:cubicBezTo>
                  <a:cubicBezTo>
                    <a:pt x="65969" y="2157"/>
                    <a:pt x="87305" y="-6701"/>
                    <a:pt x="106260" y="7967"/>
                  </a:cubicBezTo>
                  <a:cubicBezTo>
                    <a:pt x="125215" y="22636"/>
                    <a:pt x="122071" y="45496"/>
                    <a:pt x="119690" y="62165"/>
                  </a:cubicBezTo>
                  <a:cubicBezTo>
                    <a:pt x="117499" y="77881"/>
                    <a:pt x="117023" y="85691"/>
                    <a:pt x="122262" y="89787"/>
                  </a:cubicBezTo>
                  <a:cubicBezTo>
                    <a:pt x="127500" y="93883"/>
                    <a:pt x="135025" y="91406"/>
                    <a:pt x="149694" y="85310"/>
                  </a:cubicBezTo>
                  <a:cubicBezTo>
                    <a:pt x="165220" y="78833"/>
                    <a:pt x="186556" y="69975"/>
                    <a:pt x="205510" y="84643"/>
                  </a:cubicBezTo>
                  <a:cubicBezTo>
                    <a:pt x="224465" y="99312"/>
                    <a:pt x="221227" y="122077"/>
                    <a:pt x="218940" y="138745"/>
                  </a:cubicBezTo>
                  <a:cubicBezTo>
                    <a:pt x="216750" y="154462"/>
                    <a:pt x="216274" y="162368"/>
                    <a:pt x="221512" y="166368"/>
                  </a:cubicBezTo>
                  <a:cubicBezTo>
                    <a:pt x="226751" y="170464"/>
                    <a:pt x="234276" y="167987"/>
                    <a:pt x="248944" y="161891"/>
                  </a:cubicBezTo>
                  <a:cubicBezTo>
                    <a:pt x="264470" y="155414"/>
                    <a:pt x="285806" y="146556"/>
                    <a:pt x="304761" y="161225"/>
                  </a:cubicBezTo>
                  <a:cubicBezTo>
                    <a:pt x="323716" y="175893"/>
                    <a:pt x="320477" y="198658"/>
                    <a:pt x="318191" y="215327"/>
                  </a:cubicBezTo>
                  <a:cubicBezTo>
                    <a:pt x="316000" y="231043"/>
                    <a:pt x="315524" y="238949"/>
                    <a:pt x="320763" y="242949"/>
                  </a:cubicBezTo>
                  <a:cubicBezTo>
                    <a:pt x="327049" y="247807"/>
                    <a:pt x="328192" y="256760"/>
                    <a:pt x="323334" y="262952"/>
                  </a:cubicBezTo>
                  <a:cubicBezTo>
                    <a:pt x="320572" y="266666"/>
                    <a:pt x="316286" y="268571"/>
                    <a:pt x="312095" y="26857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2"/>
            <p:cNvGrpSpPr/>
            <p:nvPr/>
          </p:nvGrpSpPr>
          <p:grpSpPr>
            <a:xfrm>
              <a:off x="4661227" y="5807423"/>
              <a:ext cx="195857" cy="208030"/>
              <a:chOff x="4661227" y="5807423"/>
              <a:chExt cx="195857" cy="208030"/>
            </a:xfrm>
          </p:grpSpPr>
          <p:sp>
            <p:nvSpPr>
              <p:cNvPr id="187" name="Google Shape;187;p2"/>
              <p:cNvSpPr/>
              <p:nvPr/>
            </p:nvSpPr>
            <p:spPr>
              <a:xfrm rot="-3138037">
                <a:off x="4670240" y="5856391"/>
                <a:ext cx="177831" cy="110094"/>
              </a:xfrm>
              <a:custGeom>
                <a:rect b="b" l="l" r="r" t="t"/>
                <a:pathLst>
                  <a:path extrusionOk="0" h="109918" w="177546">
                    <a:moveTo>
                      <a:pt x="177546" y="54959"/>
                    </a:moveTo>
                    <a:cubicBezTo>
                      <a:pt x="177546" y="85313"/>
                      <a:pt x="137801" y="109919"/>
                      <a:pt x="88773" y="109919"/>
                    </a:cubicBezTo>
                    <a:cubicBezTo>
                      <a:pt x="39745" y="109919"/>
                      <a:pt x="0" y="85313"/>
                      <a:pt x="0" y="54959"/>
                    </a:cubicBezTo>
                    <a:cubicBezTo>
                      <a:pt x="0" y="24606"/>
                      <a:pt x="39745" y="0"/>
                      <a:pt x="88773" y="0"/>
                    </a:cubicBezTo>
                    <a:cubicBezTo>
                      <a:pt x="137801" y="0"/>
                      <a:pt x="177546" y="24606"/>
                      <a:pt x="177546" y="5495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4675124" y="5819105"/>
                <a:ext cx="167770" cy="184501"/>
              </a:xfrm>
              <a:custGeom>
                <a:rect b="b" l="l" r="r" t="t"/>
                <a:pathLst>
                  <a:path extrusionOk="0" h="184501" w="167770">
                    <a:moveTo>
                      <a:pt x="53657" y="184502"/>
                    </a:moveTo>
                    <a:cubicBezTo>
                      <a:pt x="41465" y="184502"/>
                      <a:pt x="30225" y="181073"/>
                      <a:pt x="20891" y="173834"/>
                    </a:cubicBezTo>
                    <a:cubicBezTo>
                      <a:pt x="-9875" y="150117"/>
                      <a:pt x="-6256" y="95633"/>
                      <a:pt x="29082" y="49914"/>
                    </a:cubicBezTo>
                    <a:cubicBezTo>
                      <a:pt x="45179" y="29054"/>
                      <a:pt x="65563" y="13243"/>
                      <a:pt x="86518" y="5432"/>
                    </a:cubicBezTo>
                    <a:cubicBezTo>
                      <a:pt x="109759" y="-3331"/>
                      <a:pt x="131285" y="-1426"/>
                      <a:pt x="146906" y="10671"/>
                    </a:cubicBezTo>
                    <a:cubicBezTo>
                      <a:pt x="162623" y="22768"/>
                      <a:pt x="169766" y="43056"/>
                      <a:pt x="167290" y="67821"/>
                    </a:cubicBezTo>
                    <a:cubicBezTo>
                      <a:pt x="165004" y="90014"/>
                      <a:pt x="154812" y="113731"/>
                      <a:pt x="138715" y="134591"/>
                    </a:cubicBezTo>
                    <a:lnTo>
                      <a:pt x="138715" y="134591"/>
                    </a:lnTo>
                    <a:cubicBezTo>
                      <a:pt x="114045" y="166499"/>
                      <a:pt x="81565" y="184502"/>
                      <a:pt x="53657" y="184502"/>
                    </a:cubicBezTo>
                    <a:close/>
                    <a:moveTo>
                      <a:pt x="114236" y="28673"/>
                    </a:moveTo>
                    <a:cubicBezTo>
                      <a:pt x="107568" y="28673"/>
                      <a:pt x="100996" y="30578"/>
                      <a:pt x="96519" y="32197"/>
                    </a:cubicBezTo>
                    <a:cubicBezTo>
                      <a:pt x="80707" y="38103"/>
                      <a:pt x="64420" y="50962"/>
                      <a:pt x="51656" y="67440"/>
                    </a:cubicBezTo>
                    <a:cubicBezTo>
                      <a:pt x="24796" y="102206"/>
                      <a:pt x="23081" y="139544"/>
                      <a:pt x="38321" y="151260"/>
                    </a:cubicBezTo>
                    <a:cubicBezTo>
                      <a:pt x="53561" y="162975"/>
                      <a:pt x="89185" y="151927"/>
                      <a:pt x="116045" y="117160"/>
                    </a:cubicBezTo>
                    <a:lnTo>
                      <a:pt x="116045" y="117160"/>
                    </a:lnTo>
                    <a:cubicBezTo>
                      <a:pt x="128714" y="100682"/>
                      <a:pt x="137000" y="81632"/>
                      <a:pt x="138810" y="64868"/>
                    </a:cubicBezTo>
                    <a:cubicBezTo>
                      <a:pt x="139667" y="56486"/>
                      <a:pt x="139572" y="41151"/>
                      <a:pt x="129380" y="33340"/>
                    </a:cubicBezTo>
                    <a:cubicBezTo>
                      <a:pt x="124904" y="29911"/>
                      <a:pt x="119474" y="28673"/>
                      <a:pt x="114236" y="28673"/>
                    </a:cubicBezTo>
                    <a:close/>
                    <a:moveTo>
                      <a:pt x="127380" y="125923"/>
                    </a:moveTo>
                    <a:lnTo>
                      <a:pt x="127380" y="125923"/>
                    </a:lnTo>
                    <a:lnTo>
                      <a:pt x="127380" y="12592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" name="Google Shape;189;p2"/>
            <p:cNvSpPr/>
            <p:nvPr/>
          </p:nvSpPr>
          <p:spPr>
            <a:xfrm>
              <a:off x="4462652" y="5435059"/>
              <a:ext cx="812248" cy="844788"/>
            </a:xfrm>
            <a:custGeom>
              <a:rect b="b" l="l" r="r" t="t"/>
              <a:pathLst>
                <a:path extrusionOk="0" h="844788" w="812248">
                  <a:moveTo>
                    <a:pt x="673703" y="304800"/>
                  </a:moveTo>
                  <a:lnTo>
                    <a:pt x="611696" y="385096"/>
                  </a:lnTo>
                  <a:lnTo>
                    <a:pt x="615125" y="387763"/>
                  </a:lnTo>
                  <a:cubicBezTo>
                    <a:pt x="629793" y="399098"/>
                    <a:pt x="632555" y="420434"/>
                    <a:pt x="621221" y="435102"/>
                  </a:cubicBezTo>
                  <a:lnTo>
                    <a:pt x="600456" y="461963"/>
                  </a:lnTo>
                  <a:cubicBezTo>
                    <a:pt x="589121" y="476726"/>
                    <a:pt x="567690" y="479393"/>
                    <a:pt x="553117" y="468059"/>
                  </a:cubicBezTo>
                  <a:lnTo>
                    <a:pt x="549688" y="465391"/>
                  </a:lnTo>
                  <a:lnTo>
                    <a:pt x="311944" y="773239"/>
                  </a:lnTo>
                  <a:lnTo>
                    <a:pt x="160973" y="822198"/>
                  </a:lnTo>
                  <a:lnTo>
                    <a:pt x="103442" y="840772"/>
                  </a:lnTo>
                  <a:cubicBezTo>
                    <a:pt x="56960" y="855916"/>
                    <a:pt x="9716" y="826484"/>
                    <a:pt x="0" y="781812"/>
                  </a:cubicBezTo>
                  <a:cubicBezTo>
                    <a:pt x="17812" y="790575"/>
                    <a:pt x="39148" y="793052"/>
                    <a:pt x="60293" y="786099"/>
                  </a:cubicBezTo>
                  <a:lnTo>
                    <a:pt x="117824" y="767525"/>
                  </a:lnTo>
                  <a:lnTo>
                    <a:pt x="268796" y="718566"/>
                  </a:lnTo>
                  <a:lnTo>
                    <a:pt x="506540" y="410718"/>
                  </a:lnTo>
                  <a:lnTo>
                    <a:pt x="509969" y="413385"/>
                  </a:lnTo>
                  <a:cubicBezTo>
                    <a:pt x="524637" y="424720"/>
                    <a:pt x="545973" y="421957"/>
                    <a:pt x="557308" y="407289"/>
                  </a:cubicBezTo>
                  <a:lnTo>
                    <a:pt x="578072" y="380429"/>
                  </a:lnTo>
                  <a:cubicBezTo>
                    <a:pt x="589407" y="365760"/>
                    <a:pt x="586645" y="344424"/>
                    <a:pt x="571976" y="333090"/>
                  </a:cubicBezTo>
                  <a:lnTo>
                    <a:pt x="568547" y="330422"/>
                  </a:lnTo>
                  <a:lnTo>
                    <a:pt x="630555" y="250127"/>
                  </a:lnTo>
                  <a:lnTo>
                    <a:pt x="633984" y="252794"/>
                  </a:lnTo>
                  <a:cubicBezTo>
                    <a:pt x="648653" y="264129"/>
                    <a:pt x="669988" y="261366"/>
                    <a:pt x="681323" y="246698"/>
                  </a:cubicBezTo>
                  <a:lnTo>
                    <a:pt x="702088" y="219837"/>
                  </a:lnTo>
                  <a:cubicBezTo>
                    <a:pt x="713422" y="205169"/>
                    <a:pt x="710660" y="183832"/>
                    <a:pt x="695992" y="172498"/>
                  </a:cubicBezTo>
                  <a:lnTo>
                    <a:pt x="692563" y="169831"/>
                  </a:lnTo>
                  <a:lnTo>
                    <a:pt x="747141" y="99156"/>
                  </a:lnTo>
                  <a:cubicBezTo>
                    <a:pt x="769716" y="69914"/>
                    <a:pt x="774478" y="32481"/>
                    <a:pt x="763143" y="0"/>
                  </a:cubicBezTo>
                  <a:lnTo>
                    <a:pt x="771335" y="6382"/>
                  </a:lnTo>
                  <a:cubicBezTo>
                    <a:pt x="817341" y="41910"/>
                    <a:pt x="825817" y="107918"/>
                    <a:pt x="790289" y="153924"/>
                  </a:cubicBezTo>
                  <a:lnTo>
                    <a:pt x="735711" y="224600"/>
                  </a:lnTo>
                  <a:lnTo>
                    <a:pt x="739140" y="227266"/>
                  </a:lnTo>
                  <a:cubicBezTo>
                    <a:pt x="753808" y="238601"/>
                    <a:pt x="756571" y="259938"/>
                    <a:pt x="745236" y="274606"/>
                  </a:cubicBezTo>
                  <a:lnTo>
                    <a:pt x="724472" y="301466"/>
                  </a:lnTo>
                  <a:cubicBezTo>
                    <a:pt x="713137" y="316230"/>
                    <a:pt x="691801" y="318897"/>
                    <a:pt x="677132" y="307563"/>
                  </a:cubicBezTo>
                  <a:lnTo>
                    <a:pt x="673703" y="30480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 rot="-408978">
            <a:off x="16516689" y="5867319"/>
            <a:ext cx="825500" cy="1120590"/>
            <a:chOff x="4584954" y="2452115"/>
            <a:chExt cx="607790" cy="825055"/>
          </a:xfrm>
        </p:grpSpPr>
        <p:grpSp>
          <p:nvGrpSpPr>
            <p:cNvPr id="191" name="Google Shape;191;p2"/>
            <p:cNvGrpSpPr/>
            <p:nvPr/>
          </p:nvGrpSpPr>
          <p:grpSpPr>
            <a:xfrm>
              <a:off x="4584954" y="2452115"/>
              <a:ext cx="607790" cy="825055"/>
              <a:chOff x="4584954" y="2452115"/>
              <a:chExt cx="607790" cy="825055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4599241" y="2466402"/>
                <a:ext cx="579215" cy="796480"/>
              </a:xfrm>
              <a:custGeom>
                <a:rect b="b" l="l" r="r" t="t"/>
                <a:pathLst>
                  <a:path extrusionOk="0" h="796480" w="579215">
                    <a:moveTo>
                      <a:pt x="470630" y="398240"/>
                    </a:moveTo>
                    <a:cubicBezTo>
                      <a:pt x="470630" y="472916"/>
                      <a:pt x="516731" y="535686"/>
                      <a:pt x="579215" y="553498"/>
                    </a:cubicBezTo>
                    <a:lnTo>
                      <a:pt x="57921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484" y="535686"/>
                      <a:pt x="108585" y="472916"/>
                      <a:pt x="108585" y="398240"/>
                    </a:cubicBezTo>
                    <a:cubicBezTo>
                      <a:pt x="108585" y="323564"/>
                      <a:pt x="62484" y="260795"/>
                      <a:pt x="0" y="242983"/>
                    </a:cubicBezTo>
                    <a:lnTo>
                      <a:pt x="0" y="0"/>
                    </a:lnTo>
                    <a:lnTo>
                      <a:pt x="579215" y="0"/>
                    </a:lnTo>
                    <a:lnTo>
                      <a:pt x="579215" y="242983"/>
                    </a:lnTo>
                    <a:cubicBezTo>
                      <a:pt x="516731" y="260795"/>
                      <a:pt x="470630" y="323564"/>
                      <a:pt x="470630" y="3982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584954" y="2452115"/>
                <a:ext cx="607790" cy="825055"/>
              </a:xfrm>
              <a:custGeom>
                <a:rect b="b" l="l" r="r" t="t"/>
                <a:pathLst>
                  <a:path extrusionOk="0" h="825055" w="607790">
                    <a:moveTo>
                      <a:pt x="593503" y="825056"/>
                    </a:moveTo>
                    <a:lnTo>
                      <a:pt x="14288" y="825056"/>
                    </a:lnTo>
                    <a:cubicBezTo>
                      <a:pt x="6382" y="825056"/>
                      <a:pt x="0" y="818674"/>
                      <a:pt x="0" y="810768"/>
                    </a:cubicBezTo>
                    <a:lnTo>
                      <a:pt x="0" y="567785"/>
                    </a:lnTo>
                    <a:cubicBezTo>
                      <a:pt x="0" y="561404"/>
                      <a:pt x="4191" y="555784"/>
                      <a:pt x="10382" y="554069"/>
                    </a:cubicBezTo>
                    <a:cubicBezTo>
                      <a:pt x="68199" y="537591"/>
                      <a:pt x="108585" y="479393"/>
                      <a:pt x="108585" y="412528"/>
                    </a:cubicBezTo>
                    <a:cubicBezTo>
                      <a:pt x="108585" y="345662"/>
                      <a:pt x="68199" y="287465"/>
                      <a:pt x="10382" y="270986"/>
                    </a:cubicBezTo>
                    <a:cubicBezTo>
                      <a:pt x="4286" y="269272"/>
                      <a:pt x="0" y="263652"/>
                      <a:pt x="0" y="25727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593503" y="0"/>
                    </a:lnTo>
                    <a:cubicBezTo>
                      <a:pt x="601409" y="0"/>
                      <a:pt x="607790" y="6382"/>
                      <a:pt x="607790" y="14288"/>
                    </a:cubicBezTo>
                    <a:lnTo>
                      <a:pt x="607790" y="257270"/>
                    </a:lnTo>
                    <a:cubicBezTo>
                      <a:pt x="607790" y="263652"/>
                      <a:pt x="603599" y="269272"/>
                      <a:pt x="597408" y="270986"/>
                    </a:cubicBezTo>
                    <a:cubicBezTo>
                      <a:pt x="539591" y="287465"/>
                      <a:pt x="499205" y="345662"/>
                      <a:pt x="499205" y="412528"/>
                    </a:cubicBezTo>
                    <a:cubicBezTo>
                      <a:pt x="499205" y="479393"/>
                      <a:pt x="539591" y="537591"/>
                      <a:pt x="597408" y="554069"/>
                    </a:cubicBezTo>
                    <a:cubicBezTo>
                      <a:pt x="603504" y="555784"/>
                      <a:pt x="607790" y="561404"/>
                      <a:pt x="607790" y="567785"/>
                    </a:cubicBezTo>
                    <a:lnTo>
                      <a:pt x="607790" y="810768"/>
                    </a:lnTo>
                    <a:cubicBezTo>
                      <a:pt x="607790" y="818579"/>
                      <a:pt x="601409" y="825056"/>
                      <a:pt x="593503" y="825056"/>
                    </a:cubicBezTo>
                    <a:close/>
                    <a:moveTo>
                      <a:pt x="28575" y="796481"/>
                    </a:moveTo>
                    <a:lnTo>
                      <a:pt x="579215" y="796481"/>
                    </a:lnTo>
                    <a:lnTo>
                      <a:pt x="579215" y="578168"/>
                    </a:lnTo>
                    <a:cubicBezTo>
                      <a:pt x="514731" y="554641"/>
                      <a:pt x="470630" y="488061"/>
                      <a:pt x="470630" y="412528"/>
                    </a:cubicBezTo>
                    <a:cubicBezTo>
                      <a:pt x="470630" y="336995"/>
                      <a:pt x="514731" y="270510"/>
                      <a:pt x="579215" y="246888"/>
                    </a:cubicBezTo>
                    <a:lnTo>
                      <a:pt x="579215" y="28575"/>
                    </a:lnTo>
                    <a:lnTo>
                      <a:pt x="28575" y="28575"/>
                    </a:lnTo>
                    <a:lnTo>
                      <a:pt x="28575" y="246888"/>
                    </a:lnTo>
                    <a:cubicBezTo>
                      <a:pt x="93059" y="270415"/>
                      <a:pt x="137160" y="336899"/>
                      <a:pt x="137160" y="412528"/>
                    </a:cubicBezTo>
                    <a:cubicBezTo>
                      <a:pt x="137160" y="488061"/>
                      <a:pt x="93059" y="554546"/>
                      <a:pt x="28575" y="578168"/>
                    </a:cubicBezTo>
                    <a:lnTo>
                      <a:pt x="28575" y="7964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2"/>
            <p:cNvSpPr/>
            <p:nvPr/>
          </p:nvSpPr>
          <p:spPr>
            <a:xfrm>
              <a:off x="4599241" y="2466402"/>
              <a:ext cx="232409" cy="796480"/>
            </a:xfrm>
            <a:custGeom>
              <a:rect b="b" l="l" r="r" t="t"/>
              <a:pathLst>
                <a:path extrusionOk="0" h="796480" w="232409">
                  <a:moveTo>
                    <a:pt x="232410" y="398240"/>
                  </a:moveTo>
                  <a:cubicBezTo>
                    <a:pt x="232410" y="472916"/>
                    <a:pt x="186214" y="535686"/>
                    <a:pt x="123825" y="553498"/>
                  </a:cubicBezTo>
                  <a:lnTo>
                    <a:pt x="123825" y="796481"/>
                  </a:lnTo>
                  <a:lnTo>
                    <a:pt x="0" y="796481"/>
                  </a:lnTo>
                  <a:lnTo>
                    <a:pt x="0" y="553498"/>
                  </a:lnTo>
                  <a:cubicBezTo>
                    <a:pt x="62389" y="535686"/>
                    <a:pt x="108585" y="472916"/>
                    <a:pt x="108585" y="398240"/>
                  </a:cubicBezTo>
                  <a:cubicBezTo>
                    <a:pt x="108585" y="323564"/>
                    <a:pt x="62389" y="260795"/>
                    <a:pt x="0" y="242983"/>
                  </a:cubicBezTo>
                  <a:lnTo>
                    <a:pt x="0" y="0"/>
                  </a:lnTo>
                  <a:lnTo>
                    <a:pt x="123825" y="0"/>
                  </a:lnTo>
                  <a:lnTo>
                    <a:pt x="123825" y="242983"/>
                  </a:lnTo>
                  <a:cubicBezTo>
                    <a:pt x="186214" y="260795"/>
                    <a:pt x="232410" y="323564"/>
                    <a:pt x="232410" y="39824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" name="Google Shape;195;p2"/>
            <p:cNvGrpSpPr/>
            <p:nvPr/>
          </p:nvGrpSpPr>
          <p:grpSpPr>
            <a:xfrm>
              <a:off x="4745259" y="2514218"/>
              <a:ext cx="287178" cy="752570"/>
              <a:chOff x="4745259" y="2514218"/>
              <a:chExt cx="287178" cy="752570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4759547" y="2528506"/>
                <a:ext cx="258603" cy="723995"/>
              </a:xfrm>
              <a:custGeom>
                <a:rect b="b" l="l" r="r" t="t"/>
                <a:pathLst>
                  <a:path extrusionOk="0" h="723995" w="258603">
                    <a:moveTo>
                      <a:pt x="0" y="0"/>
                    </a:moveTo>
                    <a:lnTo>
                      <a:pt x="258604" y="0"/>
                    </a:lnTo>
                    <a:lnTo>
                      <a:pt x="258604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745259" y="2514218"/>
                <a:ext cx="287178" cy="752570"/>
              </a:xfrm>
              <a:custGeom>
                <a:rect b="b" l="l" r="r" t="t"/>
                <a:pathLst>
                  <a:path extrusionOk="0" h="752570" w="287178">
                    <a:moveTo>
                      <a:pt x="272891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72891" y="0"/>
                    </a:lnTo>
                    <a:cubicBezTo>
                      <a:pt x="280797" y="0"/>
                      <a:pt x="287179" y="6382"/>
                      <a:pt x="287179" y="14288"/>
                    </a:cubicBezTo>
                    <a:lnTo>
                      <a:pt x="287179" y="738283"/>
                    </a:lnTo>
                    <a:cubicBezTo>
                      <a:pt x="287179" y="746189"/>
                      <a:pt x="280797" y="752570"/>
                      <a:pt x="272891" y="752570"/>
                    </a:cubicBezTo>
                    <a:close/>
                    <a:moveTo>
                      <a:pt x="28575" y="723995"/>
                    </a:moveTo>
                    <a:lnTo>
                      <a:pt x="258604" y="723995"/>
                    </a:lnTo>
                    <a:lnTo>
                      <a:pt x="258604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"/>
            <p:cNvGrpSpPr/>
            <p:nvPr/>
          </p:nvGrpSpPr>
          <p:grpSpPr>
            <a:xfrm>
              <a:off x="4923662" y="2514218"/>
              <a:ext cx="111347" cy="752570"/>
              <a:chOff x="4923662" y="2514218"/>
              <a:chExt cx="111347" cy="752570"/>
            </a:xfrm>
          </p:grpSpPr>
          <p:sp>
            <p:nvSpPr>
              <p:cNvPr id="199" name="Google Shape;199;p2"/>
              <p:cNvSpPr/>
              <p:nvPr/>
            </p:nvSpPr>
            <p:spPr>
              <a:xfrm>
                <a:off x="4937950" y="2528506"/>
                <a:ext cx="82772" cy="723995"/>
              </a:xfrm>
              <a:custGeom>
                <a:rect b="b" l="l" r="r" t="t"/>
                <a:pathLst>
                  <a:path extrusionOk="0" h="723995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923662" y="2514218"/>
                <a:ext cx="111347" cy="752570"/>
              </a:xfrm>
              <a:custGeom>
                <a:rect b="b" l="l" r="r" t="t"/>
                <a:pathLst>
                  <a:path extrusionOk="0" h="752570" w="111347">
                    <a:moveTo>
                      <a:pt x="97060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7060" y="0"/>
                    </a:lnTo>
                    <a:cubicBezTo>
                      <a:pt x="104966" y="0"/>
                      <a:pt x="111347" y="6382"/>
                      <a:pt x="111347" y="14288"/>
                    </a:cubicBezTo>
                    <a:lnTo>
                      <a:pt x="111347" y="738283"/>
                    </a:lnTo>
                    <a:cubicBezTo>
                      <a:pt x="111347" y="746189"/>
                      <a:pt x="104966" y="752570"/>
                      <a:pt x="97060" y="752570"/>
                    </a:cubicBezTo>
                    <a:close/>
                    <a:moveTo>
                      <a:pt x="28575" y="723995"/>
                    </a:moveTo>
                    <a:lnTo>
                      <a:pt x="82772" y="723995"/>
                    </a:lnTo>
                    <a:lnTo>
                      <a:pt x="82772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2"/>
            <p:cNvGrpSpPr/>
            <p:nvPr/>
          </p:nvGrpSpPr>
          <p:grpSpPr>
            <a:xfrm>
              <a:off x="4799552" y="2803778"/>
              <a:ext cx="100965" cy="100964"/>
              <a:chOff x="4799552" y="2803778"/>
              <a:chExt cx="100965" cy="100964"/>
            </a:xfrm>
          </p:grpSpPr>
          <p:sp>
            <p:nvSpPr>
              <p:cNvPr id="202" name="Google Shape;202;p2"/>
              <p:cNvSpPr/>
              <p:nvPr/>
            </p:nvSpPr>
            <p:spPr>
              <a:xfrm>
                <a:off x="4813839" y="2818066"/>
                <a:ext cx="72390" cy="72389"/>
              </a:xfrm>
              <a:custGeom>
                <a:rect b="b" l="l" r="r" t="t"/>
                <a:pathLst>
                  <a:path extrusionOk="0" h="72389" w="72390">
                    <a:moveTo>
                      <a:pt x="72390" y="36195"/>
                    </a:moveTo>
                    <a:cubicBezTo>
                      <a:pt x="72390" y="56185"/>
                      <a:pt x="56185" y="72390"/>
                      <a:pt x="36195" y="72390"/>
                    </a:cubicBezTo>
                    <a:cubicBezTo>
                      <a:pt x="16205" y="72390"/>
                      <a:pt x="0" y="56185"/>
                      <a:pt x="0" y="36195"/>
                    </a:cubicBezTo>
                    <a:cubicBezTo>
                      <a:pt x="0" y="16205"/>
                      <a:pt x="16205" y="0"/>
                      <a:pt x="36195" y="0"/>
                    </a:cubicBezTo>
                    <a:cubicBezTo>
                      <a:pt x="56185" y="0"/>
                      <a:pt x="72390" y="16205"/>
                      <a:pt x="72390" y="36195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799552" y="2803778"/>
                <a:ext cx="100965" cy="100964"/>
              </a:xfrm>
              <a:custGeom>
                <a:rect b="b" l="l" r="r" t="t"/>
                <a:pathLst>
                  <a:path extrusionOk="0" h="100964" w="100965">
                    <a:moveTo>
                      <a:pt x="50483" y="100965"/>
                    </a:moveTo>
                    <a:cubicBezTo>
                      <a:pt x="22670" y="100965"/>
                      <a:pt x="0" y="78296"/>
                      <a:pt x="0" y="50482"/>
                    </a:cubicBezTo>
                    <a:cubicBezTo>
                      <a:pt x="0" y="22670"/>
                      <a:pt x="22670" y="0"/>
                      <a:pt x="50483" y="0"/>
                    </a:cubicBezTo>
                    <a:cubicBezTo>
                      <a:pt x="78296" y="0"/>
                      <a:pt x="100965" y="22670"/>
                      <a:pt x="100965" y="50482"/>
                    </a:cubicBezTo>
                    <a:cubicBezTo>
                      <a:pt x="100965" y="78391"/>
                      <a:pt x="78296" y="100965"/>
                      <a:pt x="50483" y="100965"/>
                    </a:cubicBezTo>
                    <a:close/>
                    <a:moveTo>
                      <a:pt x="50483" y="28575"/>
                    </a:moveTo>
                    <a:cubicBezTo>
                      <a:pt x="38386" y="28575"/>
                      <a:pt x="28575" y="38386"/>
                      <a:pt x="28575" y="50482"/>
                    </a:cubicBezTo>
                    <a:cubicBezTo>
                      <a:pt x="28575" y="62579"/>
                      <a:pt x="38386" y="72390"/>
                      <a:pt x="50483" y="72390"/>
                    </a:cubicBezTo>
                    <a:cubicBezTo>
                      <a:pt x="62579" y="72390"/>
                      <a:pt x="72390" y="62579"/>
                      <a:pt x="72390" y="50482"/>
                    </a:cubicBezTo>
                    <a:cubicBezTo>
                      <a:pt x="72390" y="38386"/>
                      <a:pt x="62579" y="28575"/>
                      <a:pt x="50483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" name="Google Shape;204;p2"/>
          <p:cNvGrpSpPr/>
          <p:nvPr/>
        </p:nvGrpSpPr>
        <p:grpSpPr>
          <a:xfrm>
            <a:off x="15662019" y="7573647"/>
            <a:ext cx="1385387" cy="1633742"/>
            <a:chOff x="4444301" y="5303307"/>
            <a:chExt cx="837446" cy="987573"/>
          </a:xfrm>
        </p:grpSpPr>
        <p:grpSp>
          <p:nvGrpSpPr>
            <p:cNvPr id="205" name="Google Shape;205;p2"/>
            <p:cNvGrpSpPr/>
            <p:nvPr/>
          </p:nvGrpSpPr>
          <p:grpSpPr>
            <a:xfrm>
              <a:off x="4447958" y="5864581"/>
              <a:ext cx="411276" cy="403725"/>
              <a:chOff x="4447958" y="5864581"/>
              <a:chExt cx="411276" cy="403725"/>
            </a:xfrm>
          </p:grpSpPr>
          <p:sp>
            <p:nvSpPr>
              <p:cNvPr id="206" name="Google Shape;206;p2"/>
              <p:cNvSpPr/>
              <p:nvPr/>
            </p:nvSpPr>
            <p:spPr>
              <a:xfrm>
                <a:off x="4462272" y="5878734"/>
                <a:ext cx="382714" cy="375285"/>
              </a:xfrm>
              <a:custGeom>
                <a:rect b="b" l="l" r="r" t="t"/>
                <a:pathLst>
                  <a:path extrusionOk="0" h="375285" w="382714">
                    <a:moveTo>
                      <a:pt x="310324" y="326327"/>
                    </a:moveTo>
                    <a:lnTo>
                      <a:pt x="382714" y="232600"/>
                    </a:lnTo>
                    <a:lnTo>
                      <a:pt x="81629" y="0"/>
                    </a:lnTo>
                    <a:lnTo>
                      <a:pt x="9239" y="93726"/>
                    </a:lnTo>
                    <a:lnTo>
                      <a:pt x="0" y="252222"/>
                    </a:lnTo>
                    <a:cubicBezTo>
                      <a:pt x="53530" y="293561"/>
                      <a:pt x="106204" y="334233"/>
                      <a:pt x="159258" y="375285"/>
                    </a:cubicBezTo>
                    <a:lnTo>
                      <a:pt x="310324" y="3263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447958" y="5864581"/>
                <a:ext cx="411276" cy="403725"/>
              </a:xfrm>
              <a:custGeom>
                <a:rect b="b" l="l" r="r" t="t"/>
                <a:pathLst>
                  <a:path extrusionOk="0" h="403725" w="411276">
                    <a:moveTo>
                      <a:pt x="173571" y="403726"/>
                    </a:moveTo>
                    <a:cubicBezTo>
                      <a:pt x="170428" y="403726"/>
                      <a:pt x="167380" y="402678"/>
                      <a:pt x="164808" y="400773"/>
                    </a:cubicBezTo>
                    <a:lnTo>
                      <a:pt x="5550" y="277710"/>
                    </a:lnTo>
                    <a:cubicBezTo>
                      <a:pt x="1836" y="274852"/>
                      <a:pt x="-260" y="270280"/>
                      <a:pt x="26" y="265613"/>
                    </a:cubicBezTo>
                    <a:lnTo>
                      <a:pt x="9265" y="107117"/>
                    </a:lnTo>
                    <a:cubicBezTo>
                      <a:pt x="9456" y="104260"/>
                      <a:pt x="10408" y="101497"/>
                      <a:pt x="12218" y="99211"/>
                    </a:cubicBezTo>
                    <a:lnTo>
                      <a:pt x="84608" y="5580"/>
                    </a:lnTo>
                    <a:cubicBezTo>
                      <a:pt x="89465" y="-706"/>
                      <a:pt x="98419" y="-1849"/>
                      <a:pt x="104610" y="3009"/>
                    </a:cubicBezTo>
                    <a:lnTo>
                      <a:pt x="405696" y="235609"/>
                    </a:lnTo>
                    <a:cubicBezTo>
                      <a:pt x="411982" y="240467"/>
                      <a:pt x="413125" y="249421"/>
                      <a:pt x="408267" y="255612"/>
                    </a:cubicBezTo>
                    <a:lnTo>
                      <a:pt x="335877" y="349338"/>
                    </a:lnTo>
                    <a:cubicBezTo>
                      <a:pt x="334163" y="351624"/>
                      <a:pt x="331686" y="353338"/>
                      <a:pt x="329019" y="354196"/>
                    </a:cubicBezTo>
                    <a:lnTo>
                      <a:pt x="177953" y="403154"/>
                    </a:lnTo>
                    <a:cubicBezTo>
                      <a:pt x="176619" y="403440"/>
                      <a:pt x="175095" y="403726"/>
                      <a:pt x="173571" y="403726"/>
                    </a:cubicBezTo>
                    <a:close/>
                    <a:moveTo>
                      <a:pt x="28982" y="259707"/>
                    </a:moveTo>
                    <a:lnTo>
                      <a:pt x="176333" y="373531"/>
                    </a:lnTo>
                    <a:lnTo>
                      <a:pt x="315970" y="328287"/>
                    </a:lnTo>
                    <a:lnTo>
                      <a:pt x="376930" y="249421"/>
                    </a:lnTo>
                    <a:lnTo>
                      <a:pt x="98419" y="34346"/>
                    </a:lnTo>
                    <a:lnTo>
                      <a:pt x="37459" y="113213"/>
                    </a:lnTo>
                    <a:lnTo>
                      <a:pt x="28982" y="259707"/>
                    </a:lnTo>
                    <a:close/>
                    <a:moveTo>
                      <a:pt x="324638" y="340480"/>
                    </a:moveTo>
                    <a:lnTo>
                      <a:pt x="324638" y="340480"/>
                    </a:lnTo>
                    <a:lnTo>
                      <a:pt x="324638" y="340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2"/>
            <p:cNvGrpSpPr/>
            <p:nvPr/>
          </p:nvGrpSpPr>
          <p:grpSpPr>
            <a:xfrm>
              <a:off x="4444301" y="6116630"/>
              <a:ext cx="191552" cy="174250"/>
              <a:chOff x="4444301" y="6116630"/>
              <a:chExt cx="191552" cy="174250"/>
            </a:xfrm>
          </p:grpSpPr>
          <p:sp>
            <p:nvSpPr>
              <p:cNvPr id="209" name="Google Shape;209;p2"/>
              <p:cNvSpPr/>
              <p:nvPr/>
            </p:nvSpPr>
            <p:spPr>
              <a:xfrm>
                <a:off x="4458610" y="6130956"/>
                <a:ext cx="162919" cy="145708"/>
              </a:xfrm>
              <a:custGeom>
                <a:rect b="b" l="l" r="r" t="t"/>
                <a:pathLst>
                  <a:path extrusionOk="0" h="145708" w="162919">
                    <a:moveTo>
                      <a:pt x="3662" y="0"/>
                    </a:moveTo>
                    <a:lnTo>
                      <a:pt x="137" y="60389"/>
                    </a:lnTo>
                    <a:cubicBezTo>
                      <a:pt x="-3101" y="116967"/>
                      <a:pt x="51477" y="159163"/>
                      <a:pt x="105389" y="141732"/>
                    </a:cubicBezTo>
                    <a:lnTo>
                      <a:pt x="162920" y="123063"/>
                    </a:lnTo>
                    <a:cubicBezTo>
                      <a:pt x="109866" y="82011"/>
                      <a:pt x="57192" y="41339"/>
                      <a:pt x="3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444301" y="6116630"/>
                <a:ext cx="191552" cy="174250"/>
              </a:xfrm>
              <a:custGeom>
                <a:rect b="b" l="l" r="r" t="t"/>
                <a:pathLst>
                  <a:path extrusionOk="0" h="174250" w="191552">
                    <a:moveTo>
                      <a:pt x="94838" y="174250"/>
                    </a:moveTo>
                    <a:cubicBezTo>
                      <a:pt x="74169" y="174250"/>
                      <a:pt x="53690" y="167487"/>
                      <a:pt x="36830" y="154438"/>
                    </a:cubicBezTo>
                    <a:cubicBezTo>
                      <a:pt x="12065" y="135293"/>
                      <a:pt x="-1650" y="105194"/>
                      <a:pt x="159" y="73857"/>
                    </a:cubicBezTo>
                    <a:lnTo>
                      <a:pt x="3684" y="13468"/>
                    </a:lnTo>
                    <a:cubicBezTo>
                      <a:pt x="3969" y="8134"/>
                      <a:pt x="7208" y="3467"/>
                      <a:pt x="12065" y="1276"/>
                    </a:cubicBezTo>
                    <a:cubicBezTo>
                      <a:pt x="16923" y="-914"/>
                      <a:pt x="22543" y="-248"/>
                      <a:pt x="26734" y="2991"/>
                    </a:cubicBezTo>
                    <a:lnTo>
                      <a:pt x="185992" y="126054"/>
                    </a:lnTo>
                    <a:cubicBezTo>
                      <a:pt x="190183" y="129292"/>
                      <a:pt x="192278" y="134626"/>
                      <a:pt x="191326" y="139770"/>
                    </a:cubicBezTo>
                    <a:cubicBezTo>
                      <a:pt x="190469" y="145009"/>
                      <a:pt x="186659" y="149295"/>
                      <a:pt x="181706" y="150914"/>
                    </a:cubicBezTo>
                    <a:lnTo>
                      <a:pt x="124175" y="169583"/>
                    </a:lnTo>
                    <a:cubicBezTo>
                      <a:pt x="114554" y="172726"/>
                      <a:pt x="104648" y="174250"/>
                      <a:pt x="94838" y="174250"/>
                    </a:cubicBezTo>
                    <a:close/>
                    <a:moveTo>
                      <a:pt x="30639" y="42139"/>
                    </a:moveTo>
                    <a:lnTo>
                      <a:pt x="28734" y="75476"/>
                    </a:lnTo>
                    <a:cubicBezTo>
                      <a:pt x="27496" y="97669"/>
                      <a:pt x="36830" y="118148"/>
                      <a:pt x="54356" y="131769"/>
                    </a:cubicBezTo>
                    <a:cubicBezTo>
                      <a:pt x="71978" y="145389"/>
                      <a:pt x="94171" y="149200"/>
                      <a:pt x="115317" y="142341"/>
                    </a:cubicBezTo>
                    <a:lnTo>
                      <a:pt x="147130" y="132055"/>
                    </a:lnTo>
                    <a:lnTo>
                      <a:pt x="30639" y="42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462311" y="5636933"/>
              <a:ext cx="572525" cy="575651"/>
              <a:chOff x="4462311" y="5636933"/>
              <a:chExt cx="572525" cy="575651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4476654" y="5651277"/>
                <a:ext cx="544067" cy="547116"/>
              </a:xfrm>
              <a:custGeom>
                <a:rect b="b" l="l" r="r" t="t"/>
                <a:pathLst>
                  <a:path extrusionOk="0" h="547116" w="544067">
                    <a:moveTo>
                      <a:pt x="544068" y="232600"/>
                    </a:moveTo>
                    <a:lnTo>
                      <a:pt x="301180" y="547116"/>
                    </a:lnTo>
                    <a:lnTo>
                      <a:pt x="297847" y="544544"/>
                    </a:lnTo>
                    <a:cubicBezTo>
                      <a:pt x="272987" y="525399"/>
                      <a:pt x="306610" y="481870"/>
                      <a:pt x="281845" y="462725"/>
                    </a:cubicBezTo>
                    <a:cubicBezTo>
                      <a:pt x="256985" y="443579"/>
                      <a:pt x="223457" y="487013"/>
                      <a:pt x="198596" y="467868"/>
                    </a:cubicBezTo>
                    <a:cubicBezTo>
                      <a:pt x="173736" y="448723"/>
                      <a:pt x="207359" y="405193"/>
                      <a:pt x="182594" y="386049"/>
                    </a:cubicBezTo>
                    <a:cubicBezTo>
                      <a:pt x="157734" y="366903"/>
                      <a:pt x="124206" y="410337"/>
                      <a:pt x="99346" y="391192"/>
                    </a:cubicBezTo>
                    <a:cubicBezTo>
                      <a:pt x="74486" y="372046"/>
                      <a:pt x="108109" y="328517"/>
                      <a:pt x="83249" y="309372"/>
                    </a:cubicBezTo>
                    <a:cubicBezTo>
                      <a:pt x="58388" y="290227"/>
                      <a:pt x="24860" y="333661"/>
                      <a:pt x="0" y="314516"/>
                    </a:cubicBezTo>
                    <a:lnTo>
                      <a:pt x="242888" y="0"/>
                    </a:lnTo>
                    <a:lnTo>
                      <a:pt x="544068" y="2326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462311" y="5636933"/>
                <a:ext cx="572525" cy="575651"/>
              </a:xfrm>
              <a:custGeom>
                <a:rect b="b" l="l" r="r" t="t"/>
                <a:pathLst>
                  <a:path extrusionOk="0" h="575651" w="572525">
                    <a:moveTo>
                      <a:pt x="315429" y="575652"/>
                    </a:moveTo>
                    <a:cubicBezTo>
                      <a:pt x="312381" y="575652"/>
                      <a:pt x="309333" y="574700"/>
                      <a:pt x="306666" y="572699"/>
                    </a:cubicBezTo>
                    <a:lnTo>
                      <a:pt x="303332" y="570127"/>
                    </a:lnTo>
                    <a:cubicBezTo>
                      <a:pt x="284282" y="555459"/>
                      <a:pt x="287521" y="532599"/>
                      <a:pt x="289902" y="515835"/>
                    </a:cubicBezTo>
                    <a:cubicBezTo>
                      <a:pt x="292092" y="500119"/>
                      <a:pt x="292569" y="492308"/>
                      <a:pt x="287330" y="488308"/>
                    </a:cubicBezTo>
                    <a:cubicBezTo>
                      <a:pt x="282091" y="484212"/>
                      <a:pt x="274567" y="486689"/>
                      <a:pt x="259898" y="492784"/>
                    </a:cubicBezTo>
                    <a:cubicBezTo>
                      <a:pt x="244372" y="499261"/>
                      <a:pt x="223036" y="508120"/>
                      <a:pt x="204082" y="493451"/>
                    </a:cubicBezTo>
                    <a:cubicBezTo>
                      <a:pt x="185127" y="478783"/>
                      <a:pt x="188270" y="455923"/>
                      <a:pt x="190651" y="439158"/>
                    </a:cubicBezTo>
                    <a:cubicBezTo>
                      <a:pt x="192842" y="423443"/>
                      <a:pt x="193318" y="415632"/>
                      <a:pt x="188080" y="411632"/>
                    </a:cubicBezTo>
                    <a:cubicBezTo>
                      <a:pt x="182841" y="407536"/>
                      <a:pt x="175316" y="410012"/>
                      <a:pt x="160648" y="416108"/>
                    </a:cubicBezTo>
                    <a:cubicBezTo>
                      <a:pt x="145122" y="422585"/>
                      <a:pt x="123786" y="431443"/>
                      <a:pt x="104831" y="416775"/>
                    </a:cubicBezTo>
                    <a:cubicBezTo>
                      <a:pt x="85876" y="402107"/>
                      <a:pt x="89019" y="379246"/>
                      <a:pt x="91401" y="362578"/>
                    </a:cubicBezTo>
                    <a:cubicBezTo>
                      <a:pt x="93592" y="346861"/>
                      <a:pt x="94068" y="339051"/>
                      <a:pt x="88829" y="334955"/>
                    </a:cubicBezTo>
                    <a:cubicBezTo>
                      <a:pt x="83590" y="330859"/>
                      <a:pt x="76066" y="333336"/>
                      <a:pt x="61397" y="339432"/>
                    </a:cubicBezTo>
                    <a:cubicBezTo>
                      <a:pt x="45871" y="345909"/>
                      <a:pt x="24535" y="354767"/>
                      <a:pt x="5581" y="340099"/>
                    </a:cubicBezTo>
                    <a:cubicBezTo>
                      <a:pt x="-706" y="335241"/>
                      <a:pt x="-1849" y="326287"/>
                      <a:pt x="3009" y="320096"/>
                    </a:cubicBezTo>
                    <a:lnTo>
                      <a:pt x="245896" y="5581"/>
                    </a:lnTo>
                    <a:cubicBezTo>
                      <a:pt x="250754" y="-706"/>
                      <a:pt x="259708" y="-1849"/>
                      <a:pt x="265899" y="3009"/>
                    </a:cubicBezTo>
                    <a:lnTo>
                      <a:pt x="566984" y="235609"/>
                    </a:lnTo>
                    <a:cubicBezTo>
                      <a:pt x="569937" y="237896"/>
                      <a:pt x="571937" y="241325"/>
                      <a:pt x="572413" y="245134"/>
                    </a:cubicBezTo>
                    <a:cubicBezTo>
                      <a:pt x="572890" y="248849"/>
                      <a:pt x="571842" y="252659"/>
                      <a:pt x="569556" y="255707"/>
                    </a:cubicBezTo>
                    <a:lnTo>
                      <a:pt x="326668" y="570223"/>
                    </a:lnTo>
                    <a:cubicBezTo>
                      <a:pt x="323906" y="573747"/>
                      <a:pt x="319715" y="575652"/>
                      <a:pt x="315429" y="575652"/>
                    </a:cubicBezTo>
                    <a:close/>
                    <a:moveTo>
                      <a:pt x="281520" y="457732"/>
                    </a:moveTo>
                    <a:cubicBezTo>
                      <a:pt x="289330" y="457732"/>
                      <a:pt x="297236" y="459828"/>
                      <a:pt x="304856" y="465638"/>
                    </a:cubicBezTo>
                    <a:cubicBezTo>
                      <a:pt x="323811" y="480307"/>
                      <a:pt x="320572" y="503071"/>
                      <a:pt x="318286" y="519740"/>
                    </a:cubicBezTo>
                    <a:cubicBezTo>
                      <a:pt x="317334" y="526693"/>
                      <a:pt x="316667" y="532123"/>
                      <a:pt x="316762" y="536314"/>
                    </a:cubicBezTo>
                    <a:lnTo>
                      <a:pt x="538314" y="249516"/>
                    </a:lnTo>
                    <a:lnTo>
                      <a:pt x="259803" y="34441"/>
                    </a:lnTo>
                    <a:lnTo>
                      <a:pt x="41871" y="316572"/>
                    </a:lnTo>
                    <a:cubicBezTo>
                      <a:pt x="44442" y="315619"/>
                      <a:pt x="47205" y="314477"/>
                      <a:pt x="50443" y="313143"/>
                    </a:cubicBezTo>
                    <a:cubicBezTo>
                      <a:pt x="65969" y="306666"/>
                      <a:pt x="87305" y="297808"/>
                      <a:pt x="106260" y="312476"/>
                    </a:cubicBezTo>
                    <a:cubicBezTo>
                      <a:pt x="125215" y="327145"/>
                      <a:pt x="122071" y="350005"/>
                      <a:pt x="119690" y="366673"/>
                    </a:cubicBezTo>
                    <a:cubicBezTo>
                      <a:pt x="117499" y="382390"/>
                      <a:pt x="117023" y="390200"/>
                      <a:pt x="122357" y="394296"/>
                    </a:cubicBezTo>
                    <a:cubicBezTo>
                      <a:pt x="127596" y="398392"/>
                      <a:pt x="135121" y="395915"/>
                      <a:pt x="149789" y="389819"/>
                    </a:cubicBezTo>
                    <a:cubicBezTo>
                      <a:pt x="165315" y="383342"/>
                      <a:pt x="186651" y="374484"/>
                      <a:pt x="205606" y="389152"/>
                    </a:cubicBezTo>
                    <a:cubicBezTo>
                      <a:pt x="224560" y="403821"/>
                      <a:pt x="221322" y="426586"/>
                      <a:pt x="219036" y="443255"/>
                    </a:cubicBezTo>
                    <a:cubicBezTo>
                      <a:pt x="216845" y="458971"/>
                      <a:pt x="216369" y="466877"/>
                      <a:pt x="221608" y="470877"/>
                    </a:cubicBezTo>
                    <a:cubicBezTo>
                      <a:pt x="226846" y="474973"/>
                      <a:pt x="234371" y="472496"/>
                      <a:pt x="249040" y="466400"/>
                    </a:cubicBezTo>
                    <a:cubicBezTo>
                      <a:pt x="258374" y="462495"/>
                      <a:pt x="269804" y="457732"/>
                      <a:pt x="281520" y="457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"/>
            <p:cNvGrpSpPr/>
            <p:nvPr/>
          </p:nvGrpSpPr>
          <p:grpSpPr>
            <a:xfrm>
              <a:off x="4751814" y="5483009"/>
              <a:ext cx="402028" cy="354862"/>
              <a:chOff x="4751814" y="5483009"/>
              <a:chExt cx="402028" cy="354862"/>
            </a:xfrm>
          </p:grpSpPr>
          <p:sp>
            <p:nvSpPr>
              <p:cNvPr id="215" name="Google Shape;215;p2"/>
              <p:cNvSpPr/>
              <p:nvPr/>
            </p:nvSpPr>
            <p:spPr>
              <a:xfrm rot="-3138037">
                <a:off x="4893835" y="5470086"/>
                <a:ext cx="118585" cy="381135"/>
              </a:xfrm>
              <a:custGeom>
                <a:rect b="b" l="l" r="r" t="t"/>
                <a:pathLst>
                  <a:path extrusionOk="0" h="380524" w="118395">
                    <a:moveTo>
                      <a:pt x="0" y="0"/>
                    </a:moveTo>
                    <a:lnTo>
                      <a:pt x="118396" y="0"/>
                    </a:lnTo>
                    <a:lnTo>
                      <a:pt x="118396" y="380524"/>
                    </a:lnTo>
                    <a:lnTo>
                      <a:pt x="0" y="3805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751814" y="5483009"/>
                <a:ext cx="402028" cy="354862"/>
              </a:xfrm>
              <a:custGeom>
                <a:rect b="b" l="l" r="r" t="t"/>
                <a:pathLst>
                  <a:path extrusionOk="0" h="354862" w="402028">
                    <a:moveTo>
                      <a:pt x="315390" y="354862"/>
                    </a:moveTo>
                    <a:cubicBezTo>
                      <a:pt x="312342" y="354862"/>
                      <a:pt x="309294" y="353910"/>
                      <a:pt x="306627" y="351910"/>
                    </a:cubicBezTo>
                    <a:lnTo>
                      <a:pt x="5542" y="119309"/>
                    </a:lnTo>
                    <a:cubicBezTo>
                      <a:pt x="2589" y="117023"/>
                      <a:pt x="589" y="113594"/>
                      <a:pt x="113" y="109784"/>
                    </a:cubicBezTo>
                    <a:cubicBezTo>
                      <a:pt x="-364" y="106069"/>
                      <a:pt x="684" y="102259"/>
                      <a:pt x="2970" y="99211"/>
                    </a:cubicBezTo>
                    <a:lnTo>
                      <a:pt x="75360" y="5580"/>
                    </a:lnTo>
                    <a:cubicBezTo>
                      <a:pt x="80218" y="-706"/>
                      <a:pt x="89171" y="-1849"/>
                      <a:pt x="95363" y="3009"/>
                    </a:cubicBezTo>
                    <a:lnTo>
                      <a:pt x="396448" y="235609"/>
                    </a:lnTo>
                    <a:cubicBezTo>
                      <a:pt x="402734" y="240467"/>
                      <a:pt x="403878" y="249421"/>
                      <a:pt x="399020" y="255612"/>
                    </a:cubicBezTo>
                    <a:lnTo>
                      <a:pt x="326630" y="349242"/>
                    </a:lnTo>
                    <a:cubicBezTo>
                      <a:pt x="323867" y="352957"/>
                      <a:pt x="319676" y="354862"/>
                      <a:pt x="315390" y="354862"/>
                    </a:cubicBezTo>
                    <a:close/>
                    <a:moveTo>
                      <a:pt x="34308" y="105403"/>
                    </a:moveTo>
                    <a:lnTo>
                      <a:pt x="312818" y="320477"/>
                    </a:lnTo>
                    <a:lnTo>
                      <a:pt x="367682" y="249421"/>
                    </a:lnTo>
                    <a:lnTo>
                      <a:pt x="89171" y="34251"/>
                    </a:lnTo>
                    <a:lnTo>
                      <a:pt x="34308" y="1054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"/>
            <p:cNvGrpSpPr/>
            <p:nvPr/>
          </p:nvGrpSpPr>
          <p:grpSpPr>
            <a:xfrm>
              <a:off x="4865542" y="5303307"/>
              <a:ext cx="416205" cy="387402"/>
              <a:chOff x="4865542" y="5303307"/>
              <a:chExt cx="416205" cy="387402"/>
            </a:xfrm>
          </p:grpSpPr>
          <p:sp>
            <p:nvSpPr>
              <p:cNvPr id="218" name="Google Shape;218;p2"/>
              <p:cNvSpPr/>
              <p:nvPr/>
            </p:nvSpPr>
            <p:spPr>
              <a:xfrm>
                <a:off x="4879848" y="5317553"/>
                <a:ext cx="387730" cy="358870"/>
              </a:xfrm>
              <a:custGeom>
                <a:rect b="b" l="l" r="r" t="t"/>
                <a:pathLst>
                  <a:path extrusionOk="0" h="358870" w="387730">
                    <a:moveTo>
                      <a:pt x="301085" y="358870"/>
                    </a:moveTo>
                    <a:lnTo>
                      <a:pt x="0" y="126270"/>
                    </a:lnTo>
                    <a:lnTo>
                      <a:pt x="61913" y="46069"/>
                    </a:lnTo>
                    <a:cubicBezTo>
                      <a:pt x="101917" y="-5747"/>
                      <a:pt x="176308" y="-15272"/>
                      <a:pt x="228124" y="24733"/>
                    </a:cubicBezTo>
                    <a:lnTo>
                      <a:pt x="341662" y="112459"/>
                    </a:lnTo>
                    <a:cubicBezTo>
                      <a:pt x="393478" y="152464"/>
                      <a:pt x="403003" y="226854"/>
                      <a:pt x="362998" y="278670"/>
                    </a:cubicBezTo>
                    <a:lnTo>
                      <a:pt x="301085" y="3588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865542" y="5303307"/>
                <a:ext cx="416205" cy="387402"/>
              </a:xfrm>
              <a:custGeom>
                <a:rect b="b" l="l" r="r" t="t"/>
                <a:pathLst>
                  <a:path extrusionOk="0" h="387402" w="416205">
                    <a:moveTo>
                      <a:pt x="315390" y="387403"/>
                    </a:moveTo>
                    <a:cubicBezTo>
                      <a:pt x="312247" y="387403"/>
                      <a:pt x="309199" y="386355"/>
                      <a:pt x="306627" y="384450"/>
                    </a:cubicBezTo>
                    <a:lnTo>
                      <a:pt x="5542" y="151849"/>
                    </a:lnTo>
                    <a:cubicBezTo>
                      <a:pt x="2589" y="149563"/>
                      <a:pt x="589" y="146135"/>
                      <a:pt x="113" y="142324"/>
                    </a:cubicBezTo>
                    <a:cubicBezTo>
                      <a:pt x="-363" y="138515"/>
                      <a:pt x="684" y="134800"/>
                      <a:pt x="2970" y="131752"/>
                    </a:cubicBezTo>
                    <a:lnTo>
                      <a:pt x="64883" y="51551"/>
                    </a:lnTo>
                    <a:cubicBezTo>
                      <a:pt x="109650" y="-6361"/>
                      <a:pt x="193185" y="-17124"/>
                      <a:pt x="251096" y="27644"/>
                    </a:cubicBezTo>
                    <a:lnTo>
                      <a:pt x="364634" y="115369"/>
                    </a:lnTo>
                    <a:cubicBezTo>
                      <a:pt x="392733" y="137086"/>
                      <a:pt x="410640" y="168328"/>
                      <a:pt x="415117" y="203571"/>
                    </a:cubicBezTo>
                    <a:cubicBezTo>
                      <a:pt x="419594" y="238718"/>
                      <a:pt x="410164" y="273579"/>
                      <a:pt x="388542" y="301678"/>
                    </a:cubicBezTo>
                    <a:lnTo>
                      <a:pt x="326630" y="381878"/>
                    </a:lnTo>
                    <a:cubicBezTo>
                      <a:pt x="324344" y="384831"/>
                      <a:pt x="320915" y="386832"/>
                      <a:pt x="317105" y="387308"/>
                    </a:cubicBezTo>
                    <a:cubicBezTo>
                      <a:pt x="316629" y="387308"/>
                      <a:pt x="315962" y="387403"/>
                      <a:pt x="315390" y="387403"/>
                    </a:cubicBezTo>
                    <a:close/>
                    <a:moveTo>
                      <a:pt x="34308" y="137943"/>
                    </a:moveTo>
                    <a:lnTo>
                      <a:pt x="312818" y="353113"/>
                    </a:lnTo>
                    <a:lnTo>
                      <a:pt x="366063" y="284247"/>
                    </a:lnTo>
                    <a:cubicBezTo>
                      <a:pt x="383113" y="262244"/>
                      <a:pt x="390543" y="234908"/>
                      <a:pt x="386923" y="207285"/>
                    </a:cubicBezTo>
                    <a:cubicBezTo>
                      <a:pt x="383304" y="179663"/>
                      <a:pt x="369302" y="155088"/>
                      <a:pt x="347299" y="138134"/>
                    </a:cubicBezTo>
                    <a:lnTo>
                      <a:pt x="233761" y="50408"/>
                    </a:lnTo>
                    <a:cubicBezTo>
                      <a:pt x="188231" y="15261"/>
                      <a:pt x="122700" y="23739"/>
                      <a:pt x="87647" y="69172"/>
                    </a:cubicBezTo>
                    <a:lnTo>
                      <a:pt x="34308" y="1379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2"/>
            <p:cNvGrpSpPr/>
            <p:nvPr/>
          </p:nvGrpSpPr>
          <p:grpSpPr>
            <a:xfrm>
              <a:off x="4804248" y="5401592"/>
              <a:ext cx="421233" cy="357222"/>
              <a:chOff x="4804248" y="5401592"/>
              <a:chExt cx="421233" cy="357222"/>
            </a:xfrm>
          </p:grpSpPr>
          <p:sp>
            <p:nvSpPr>
              <p:cNvPr id="221" name="Google Shape;221;p2"/>
              <p:cNvSpPr/>
              <p:nvPr/>
            </p:nvSpPr>
            <p:spPr>
              <a:xfrm>
                <a:off x="4818528" y="5415840"/>
                <a:ext cx="392578" cy="328665"/>
              </a:xfrm>
              <a:custGeom>
                <a:rect b="b" l="l" r="r" t="t"/>
                <a:pathLst>
                  <a:path extrusionOk="0" h="328665" w="392578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8"/>
                      <a:pt x="7885" y="34745"/>
                    </a:cubicBezTo>
                    <a:lnTo>
                      <a:pt x="23315" y="14743"/>
                    </a:lnTo>
                    <a:cubicBezTo>
                      <a:pt x="36079" y="-1831"/>
                      <a:pt x="60177" y="-4879"/>
                      <a:pt x="76750" y="7884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500" y="330496"/>
                      <a:pt x="332402" y="333544"/>
                      <a:pt x="315828" y="3207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804248" y="5401592"/>
                <a:ext cx="421233" cy="357222"/>
              </a:xfrm>
              <a:custGeom>
                <a:rect b="b" l="l" r="r" t="t"/>
                <a:pathLst>
                  <a:path extrusionOk="0" h="357222" w="421233">
                    <a:moveTo>
                      <a:pt x="353253" y="357222"/>
                    </a:moveTo>
                    <a:cubicBezTo>
                      <a:pt x="341729" y="357222"/>
                      <a:pt x="330584" y="353412"/>
                      <a:pt x="321440" y="346364"/>
                    </a:cubicBezTo>
                    <a:lnTo>
                      <a:pt x="20355" y="113763"/>
                    </a:lnTo>
                    <a:cubicBezTo>
                      <a:pt x="9306" y="105191"/>
                      <a:pt x="2257" y="92903"/>
                      <a:pt x="448" y="78997"/>
                    </a:cubicBezTo>
                    <a:cubicBezTo>
                      <a:pt x="-1362" y="65091"/>
                      <a:pt x="2353" y="51374"/>
                      <a:pt x="10925" y="40326"/>
                    </a:cubicBezTo>
                    <a:lnTo>
                      <a:pt x="26356" y="20323"/>
                    </a:lnTo>
                    <a:cubicBezTo>
                      <a:pt x="44072" y="-2537"/>
                      <a:pt x="76933" y="-6728"/>
                      <a:pt x="99793" y="10893"/>
                    </a:cubicBezTo>
                    <a:lnTo>
                      <a:pt x="400878" y="243494"/>
                    </a:lnTo>
                    <a:cubicBezTo>
                      <a:pt x="411928" y="252066"/>
                      <a:pt x="418976" y="264353"/>
                      <a:pt x="420786" y="278260"/>
                    </a:cubicBezTo>
                    <a:cubicBezTo>
                      <a:pt x="422596" y="292167"/>
                      <a:pt x="418881" y="305883"/>
                      <a:pt x="410309" y="316932"/>
                    </a:cubicBezTo>
                    <a:lnTo>
                      <a:pt x="394878" y="336934"/>
                    </a:lnTo>
                    <a:cubicBezTo>
                      <a:pt x="386305" y="347983"/>
                      <a:pt x="374018" y="355032"/>
                      <a:pt x="360112" y="356841"/>
                    </a:cubicBezTo>
                    <a:cubicBezTo>
                      <a:pt x="357826" y="357032"/>
                      <a:pt x="355540" y="357222"/>
                      <a:pt x="353253" y="357222"/>
                    </a:cubicBezTo>
                    <a:close/>
                    <a:moveTo>
                      <a:pt x="67885" y="28515"/>
                    </a:moveTo>
                    <a:cubicBezTo>
                      <a:pt x="60741" y="28515"/>
                      <a:pt x="53692" y="31658"/>
                      <a:pt x="49025" y="37754"/>
                    </a:cubicBezTo>
                    <a:lnTo>
                      <a:pt x="33595" y="57756"/>
                    </a:lnTo>
                    <a:cubicBezTo>
                      <a:pt x="29689" y="62709"/>
                      <a:pt x="28070" y="68996"/>
                      <a:pt x="28832" y="75282"/>
                    </a:cubicBezTo>
                    <a:cubicBezTo>
                      <a:pt x="29689" y="81664"/>
                      <a:pt x="32833" y="87189"/>
                      <a:pt x="37881" y="91094"/>
                    </a:cubicBezTo>
                    <a:lnTo>
                      <a:pt x="338966" y="323694"/>
                    </a:lnTo>
                    <a:lnTo>
                      <a:pt x="338966" y="323694"/>
                    </a:lnTo>
                    <a:cubicBezTo>
                      <a:pt x="344014" y="327599"/>
                      <a:pt x="350206" y="329219"/>
                      <a:pt x="356492" y="328457"/>
                    </a:cubicBezTo>
                    <a:cubicBezTo>
                      <a:pt x="362874" y="327599"/>
                      <a:pt x="368398" y="324456"/>
                      <a:pt x="372303" y="319408"/>
                    </a:cubicBezTo>
                    <a:lnTo>
                      <a:pt x="387734" y="299406"/>
                    </a:lnTo>
                    <a:cubicBezTo>
                      <a:pt x="391639" y="294453"/>
                      <a:pt x="393259" y="288166"/>
                      <a:pt x="392497" y="281880"/>
                    </a:cubicBezTo>
                    <a:cubicBezTo>
                      <a:pt x="391639" y="275593"/>
                      <a:pt x="388496" y="269973"/>
                      <a:pt x="383448" y="266068"/>
                    </a:cubicBezTo>
                    <a:lnTo>
                      <a:pt x="82363" y="33467"/>
                    </a:lnTo>
                    <a:cubicBezTo>
                      <a:pt x="78076" y="30134"/>
                      <a:pt x="72933" y="28515"/>
                      <a:pt x="67885" y="28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2"/>
            <p:cNvGrpSpPr/>
            <p:nvPr/>
          </p:nvGrpSpPr>
          <p:grpSpPr>
            <a:xfrm>
              <a:off x="4680264" y="5562151"/>
              <a:ext cx="421201" cy="357254"/>
              <a:chOff x="4680264" y="5562151"/>
              <a:chExt cx="421201" cy="357254"/>
            </a:xfrm>
          </p:grpSpPr>
          <p:sp>
            <p:nvSpPr>
              <p:cNvPr id="224" name="Google Shape;224;p2"/>
              <p:cNvSpPr/>
              <p:nvPr/>
            </p:nvSpPr>
            <p:spPr>
              <a:xfrm>
                <a:off x="4694512" y="5576431"/>
                <a:ext cx="392578" cy="328665"/>
              </a:xfrm>
              <a:custGeom>
                <a:rect b="b" l="l" r="r" t="t"/>
                <a:pathLst>
                  <a:path extrusionOk="0" h="328665" w="392578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9"/>
                      <a:pt x="7885" y="34745"/>
                    </a:cubicBezTo>
                    <a:lnTo>
                      <a:pt x="23315" y="14743"/>
                    </a:lnTo>
                    <a:cubicBezTo>
                      <a:pt x="36078" y="-1831"/>
                      <a:pt x="60177" y="-4879"/>
                      <a:pt x="76750" y="7885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404" y="330497"/>
                      <a:pt x="332401" y="333544"/>
                      <a:pt x="315828" y="3207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680264" y="5562151"/>
                <a:ext cx="421201" cy="357254"/>
              </a:xfrm>
              <a:custGeom>
                <a:rect b="b" l="l" r="r" t="t"/>
                <a:pathLst>
                  <a:path extrusionOk="0" h="357254" w="421201">
                    <a:moveTo>
                      <a:pt x="353317" y="357254"/>
                    </a:moveTo>
                    <a:cubicBezTo>
                      <a:pt x="342173" y="357254"/>
                      <a:pt x="330838" y="353730"/>
                      <a:pt x="321408" y="346396"/>
                    </a:cubicBezTo>
                    <a:lnTo>
                      <a:pt x="321408" y="346396"/>
                    </a:lnTo>
                    <a:lnTo>
                      <a:pt x="20323" y="113795"/>
                    </a:lnTo>
                    <a:cubicBezTo>
                      <a:pt x="-2537" y="96174"/>
                      <a:pt x="-6728" y="63218"/>
                      <a:pt x="10893" y="40357"/>
                    </a:cubicBezTo>
                    <a:lnTo>
                      <a:pt x="26324" y="20355"/>
                    </a:lnTo>
                    <a:cubicBezTo>
                      <a:pt x="34896" y="9306"/>
                      <a:pt x="47184" y="2257"/>
                      <a:pt x="61090" y="448"/>
                    </a:cubicBezTo>
                    <a:cubicBezTo>
                      <a:pt x="74997" y="-1362"/>
                      <a:pt x="88713" y="2353"/>
                      <a:pt x="99762" y="10925"/>
                    </a:cubicBezTo>
                    <a:lnTo>
                      <a:pt x="400847" y="243430"/>
                    </a:lnTo>
                    <a:cubicBezTo>
                      <a:pt x="411896" y="252003"/>
                      <a:pt x="418944" y="264290"/>
                      <a:pt x="420754" y="278196"/>
                    </a:cubicBezTo>
                    <a:cubicBezTo>
                      <a:pt x="422564" y="292103"/>
                      <a:pt x="418849" y="305819"/>
                      <a:pt x="410277" y="316868"/>
                    </a:cubicBezTo>
                    <a:lnTo>
                      <a:pt x="394846" y="336871"/>
                    </a:lnTo>
                    <a:cubicBezTo>
                      <a:pt x="384464" y="350301"/>
                      <a:pt x="368938" y="357254"/>
                      <a:pt x="353317" y="357254"/>
                    </a:cubicBezTo>
                    <a:close/>
                    <a:moveTo>
                      <a:pt x="338839" y="323726"/>
                    </a:moveTo>
                    <a:cubicBezTo>
                      <a:pt x="349221" y="331727"/>
                      <a:pt x="364176" y="329822"/>
                      <a:pt x="372177" y="319440"/>
                    </a:cubicBezTo>
                    <a:lnTo>
                      <a:pt x="387607" y="299438"/>
                    </a:lnTo>
                    <a:cubicBezTo>
                      <a:pt x="391512" y="294484"/>
                      <a:pt x="393132" y="288198"/>
                      <a:pt x="392370" y="281911"/>
                    </a:cubicBezTo>
                    <a:cubicBezTo>
                      <a:pt x="391512" y="275530"/>
                      <a:pt x="388369" y="270005"/>
                      <a:pt x="383321" y="266100"/>
                    </a:cubicBezTo>
                    <a:lnTo>
                      <a:pt x="82236" y="33499"/>
                    </a:lnTo>
                    <a:cubicBezTo>
                      <a:pt x="77187" y="29594"/>
                      <a:pt x="70901" y="27975"/>
                      <a:pt x="64710" y="28737"/>
                    </a:cubicBezTo>
                    <a:cubicBezTo>
                      <a:pt x="58328" y="29594"/>
                      <a:pt x="52803" y="32738"/>
                      <a:pt x="48898" y="37785"/>
                    </a:cubicBezTo>
                    <a:lnTo>
                      <a:pt x="33468" y="57788"/>
                    </a:lnTo>
                    <a:cubicBezTo>
                      <a:pt x="25467" y="68170"/>
                      <a:pt x="27372" y="83125"/>
                      <a:pt x="37754" y="91126"/>
                    </a:cubicBezTo>
                    <a:lnTo>
                      <a:pt x="338839" y="3237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2"/>
            <p:cNvSpPr/>
            <p:nvPr/>
          </p:nvSpPr>
          <p:spPr>
            <a:xfrm>
              <a:off x="4464025" y="5942775"/>
              <a:ext cx="326343" cy="268571"/>
            </a:xfrm>
            <a:custGeom>
              <a:rect b="b" l="l" r="r" t="t"/>
              <a:pathLst>
                <a:path extrusionOk="0" h="268571" w="326343">
                  <a:moveTo>
                    <a:pt x="312095" y="268571"/>
                  </a:moveTo>
                  <a:cubicBezTo>
                    <a:pt x="309047" y="268571"/>
                    <a:pt x="305999" y="267619"/>
                    <a:pt x="303332" y="265618"/>
                  </a:cubicBezTo>
                  <a:cubicBezTo>
                    <a:pt x="284377" y="250950"/>
                    <a:pt x="287521" y="228090"/>
                    <a:pt x="289902" y="211421"/>
                  </a:cubicBezTo>
                  <a:cubicBezTo>
                    <a:pt x="292092" y="195705"/>
                    <a:pt x="292569" y="187895"/>
                    <a:pt x="287330" y="183894"/>
                  </a:cubicBezTo>
                  <a:cubicBezTo>
                    <a:pt x="282091" y="179798"/>
                    <a:pt x="274566" y="182275"/>
                    <a:pt x="259898" y="188371"/>
                  </a:cubicBezTo>
                  <a:cubicBezTo>
                    <a:pt x="244372" y="194848"/>
                    <a:pt x="223036" y="203706"/>
                    <a:pt x="204082" y="189038"/>
                  </a:cubicBezTo>
                  <a:cubicBezTo>
                    <a:pt x="185127" y="174369"/>
                    <a:pt x="188270" y="151509"/>
                    <a:pt x="190651" y="134745"/>
                  </a:cubicBezTo>
                  <a:cubicBezTo>
                    <a:pt x="192842" y="119029"/>
                    <a:pt x="193318" y="111219"/>
                    <a:pt x="188080" y="107218"/>
                  </a:cubicBezTo>
                  <a:cubicBezTo>
                    <a:pt x="182841" y="103122"/>
                    <a:pt x="175316" y="105599"/>
                    <a:pt x="160648" y="111695"/>
                  </a:cubicBezTo>
                  <a:cubicBezTo>
                    <a:pt x="145122" y="118172"/>
                    <a:pt x="123786" y="127030"/>
                    <a:pt x="104831" y="112362"/>
                  </a:cubicBezTo>
                  <a:cubicBezTo>
                    <a:pt x="85876" y="97693"/>
                    <a:pt x="89020" y="74833"/>
                    <a:pt x="91401" y="58164"/>
                  </a:cubicBezTo>
                  <a:cubicBezTo>
                    <a:pt x="93591" y="42448"/>
                    <a:pt x="94068" y="34637"/>
                    <a:pt x="88829" y="30542"/>
                  </a:cubicBezTo>
                  <a:cubicBezTo>
                    <a:pt x="83590" y="26446"/>
                    <a:pt x="76065" y="28922"/>
                    <a:pt x="61397" y="35019"/>
                  </a:cubicBezTo>
                  <a:cubicBezTo>
                    <a:pt x="45871" y="41496"/>
                    <a:pt x="24535" y="50354"/>
                    <a:pt x="5581" y="35685"/>
                  </a:cubicBezTo>
                  <a:cubicBezTo>
                    <a:pt x="-706" y="30828"/>
                    <a:pt x="-1849" y="21874"/>
                    <a:pt x="3009" y="15683"/>
                  </a:cubicBezTo>
                  <a:cubicBezTo>
                    <a:pt x="7866" y="9396"/>
                    <a:pt x="16820" y="8253"/>
                    <a:pt x="23011" y="13111"/>
                  </a:cubicBezTo>
                  <a:cubicBezTo>
                    <a:pt x="28250" y="17206"/>
                    <a:pt x="35775" y="14730"/>
                    <a:pt x="50443" y="8634"/>
                  </a:cubicBezTo>
                  <a:cubicBezTo>
                    <a:pt x="65969" y="2157"/>
                    <a:pt x="87305" y="-6701"/>
                    <a:pt x="106260" y="7967"/>
                  </a:cubicBezTo>
                  <a:cubicBezTo>
                    <a:pt x="125215" y="22636"/>
                    <a:pt x="122071" y="45496"/>
                    <a:pt x="119690" y="62165"/>
                  </a:cubicBezTo>
                  <a:cubicBezTo>
                    <a:pt x="117499" y="77881"/>
                    <a:pt x="117023" y="85691"/>
                    <a:pt x="122262" y="89787"/>
                  </a:cubicBezTo>
                  <a:cubicBezTo>
                    <a:pt x="127500" y="93883"/>
                    <a:pt x="135025" y="91406"/>
                    <a:pt x="149694" y="85310"/>
                  </a:cubicBezTo>
                  <a:cubicBezTo>
                    <a:pt x="165220" y="78833"/>
                    <a:pt x="186556" y="69975"/>
                    <a:pt x="205510" y="84643"/>
                  </a:cubicBezTo>
                  <a:cubicBezTo>
                    <a:pt x="224465" y="99312"/>
                    <a:pt x="221227" y="122077"/>
                    <a:pt x="218940" y="138745"/>
                  </a:cubicBezTo>
                  <a:cubicBezTo>
                    <a:pt x="216750" y="154462"/>
                    <a:pt x="216274" y="162368"/>
                    <a:pt x="221512" y="166368"/>
                  </a:cubicBezTo>
                  <a:cubicBezTo>
                    <a:pt x="226751" y="170464"/>
                    <a:pt x="234276" y="167987"/>
                    <a:pt x="248944" y="161891"/>
                  </a:cubicBezTo>
                  <a:cubicBezTo>
                    <a:pt x="264470" y="155414"/>
                    <a:pt x="285806" y="146556"/>
                    <a:pt x="304761" y="161225"/>
                  </a:cubicBezTo>
                  <a:cubicBezTo>
                    <a:pt x="323716" y="175893"/>
                    <a:pt x="320477" y="198658"/>
                    <a:pt x="318191" y="215327"/>
                  </a:cubicBezTo>
                  <a:cubicBezTo>
                    <a:pt x="316000" y="231043"/>
                    <a:pt x="315524" y="238949"/>
                    <a:pt x="320763" y="242949"/>
                  </a:cubicBezTo>
                  <a:cubicBezTo>
                    <a:pt x="327049" y="247807"/>
                    <a:pt x="328192" y="256760"/>
                    <a:pt x="323334" y="262952"/>
                  </a:cubicBezTo>
                  <a:cubicBezTo>
                    <a:pt x="320572" y="266666"/>
                    <a:pt x="316286" y="268571"/>
                    <a:pt x="312095" y="268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2"/>
            <p:cNvGrpSpPr/>
            <p:nvPr/>
          </p:nvGrpSpPr>
          <p:grpSpPr>
            <a:xfrm>
              <a:off x="4661227" y="5807423"/>
              <a:ext cx="195857" cy="208030"/>
              <a:chOff x="4661227" y="5807423"/>
              <a:chExt cx="195857" cy="208030"/>
            </a:xfrm>
          </p:grpSpPr>
          <p:sp>
            <p:nvSpPr>
              <p:cNvPr id="228" name="Google Shape;228;p2"/>
              <p:cNvSpPr/>
              <p:nvPr/>
            </p:nvSpPr>
            <p:spPr>
              <a:xfrm rot="-3138037">
                <a:off x="4670240" y="5856391"/>
                <a:ext cx="177831" cy="110094"/>
              </a:xfrm>
              <a:custGeom>
                <a:rect b="b" l="l" r="r" t="t"/>
                <a:pathLst>
                  <a:path extrusionOk="0" h="109918" w="177546">
                    <a:moveTo>
                      <a:pt x="177546" y="54959"/>
                    </a:moveTo>
                    <a:cubicBezTo>
                      <a:pt x="177546" y="85313"/>
                      <a:pt x="137801" y="109919"/>
                      <a:pt x="88773" y="109919"/>
                    </a:cubicBezTo>
                    <a:cubicBezTo>
                      <a:pt x="39745" y="109919"/>
                      <a:pt x="0" y="85313"/>
                      <a:pt x="0" y="54959"/>
                    </a:cubicBezTo>
                    <a:cubicBezTo>
                      <a:pt x="0" y="24606"/>
                      <a:pt x="39745" y="0"/>
                      <a:pt x="88773" y="0"/>
                    </a:cubicBezTo>
                    <a:cubicBezTo>
                      <a:pt x="137801" y="0"/>
                      <a:pt x="177546" y="24606"/>
                      <a:pt x="177546" y="54959"/>
                    </a:cubicBezTo>
                    <a:close/>
                  </a:path>
                </a:pathLst>
              </a:custGeom>
              <a:solidFill>
                <a:srgbClr val="D8D7D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675124" y="5819105"/>
                <a:ext cx="167770" cy="184501"/>
              </a:xfrm>
              <a:custGeom>
                <a:rect b="b" l="l" r="r" t="t"/>
                <a:pathLst>
                  <a:path extrusionOk="0" h="184501" w="167770">
                    <a:moveTo>
                      <a:pt x="53657" y="184502"/>
                    </a:moveTo>
                    <a:cubicBezTo>
                      <a:pt x="41465" y="184502"/>
                      <a:pt x="30225" y="181073"/>
                      <a:pt x="20891" y="173834"/>
                    </a:cubicBezTo>
                    <a:cubicBezTo>
                      <a:pt x="-9875" y="150117"/>
                      <a:pt x="-6256" y="95633"/>
                      <a:pt x="29082" y="49914"/>
                    </a:cubicBezTo>
                    <a:cubicBezTo>
                      <a:pt x="45179" y="29054"/>
                      <a:pt x="65563" y="13243"/>
                      <a:pt x="86518" y="5432"/>
                    </a:cubicBezTo>
                    <a:cubicBezTo>
                      <a:pt x="109759" y="-3331"/>
                      <a:pt x="131285" y="-1426"/>
                      <a:pt x="146906" y="10671"/>
                    </a:cubicBezTo>
                    <a:cubicBezTo>
                      <a:pt x="162623" y="22768"/>
                      <a:pt x="169766" y="43056"/>
                      <a:pt x="167290" y="67821"/>
                    </a:cubicBezTo>
                    <a:cubicBezTo>
                      <a:pt x="165004" y="90014"/>
                      <a:pt x="154812" y="113731"/>
                      <a:pt x="138715" y="134591"/>
                    </a:cubicBezTo>
                    <a:lnTo>
                      <a:pt x="138715" y="134591"/>
                    </a:lnTo>
                    <a:cubicBezTo>
                      <a:pt x="114045" y="166499"/>
                      <a:pt x="81565" y="184502"/>
                      <a:pt x="53657" y="184502"/>
                    </a:cubicBezTo>
                    <a:close/>
                    <a:moveTo>
                      <a:pt x="114236" y="28673"/>
                    </a:moveTo>
                    <a:cubicBezTo>
                      <a:pt x="107568" y="28673"/>
                      <a:pt x="100996" y="30578"/>
                      <a:pt x="96519" y="32197"/>
                    </a:cubicBezTo>
                    <a:cubicBezTo>
                      <a:pt x="80707" y="38103"/>
                      <a:pt x="64420" y="50962"/>
                      <a:pt x="51656" y="67440"/>
                    </a:cubicBezTo>
                    <a:cubicBezTo>
                      <a:pt x="24796" y="102206"/>
                      <a:pt x="23081" y="139544"/>
                      <a:pt x="38321" y="151260"/>
                    </a:cubicBezTo>
                    <a:cubicBezTo>
                      <a:pt x="53561" y="162975"/>
                      <a:pt x="89185" y="151927"/>
                      <a:pt x="116045" y="117160"/>
                    </a:cubicBezTo>
                    <a:lnTo>
                      <a:pt x="116045" y="117160"/>
                    </a:lnTo>
                    <a:cubicBezTo>
                      <a:pt x="128714" y="100682"/>
                      <a:pt x="137000" y="81632"/>
                      <a:pt x="138810" y="64868"/>
                    </a:cubicBezTo>
                    <a:cubicBezTo>
                      <a:pt x="139667" y="56486"/>
                      <a:pt x="139572" y="41151"/>
                      <a:pt x="129380" y="33340"/>
                    </a:cubicBezTo>
                    <a:cubicBezTo>
                      <a:pt x="124904" y="29911"/>
                      <a:pt x="119474" y="28673"/>
                      <a:pt x="114236" y="28673"/>
                    </a:cubicBezTo>
                    <a:close/>
                    <a:moveTo>
                      <a:pt x="127380" y="125923"/>
                    </a:moveTo>
                    <a:lnTo>
                      <a:pt x="127380" y="125923"/>
                    </a:lnTo>
                    <a:lnTo>
                      <a:pt x="127380" y="1259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" name="Google Shape;230;p2"/>
            <p:cNvSpPr/>
            <p:nvPr/>
          </p:nvSpPr>
          <p:spPr>
            <a:xfrm>
              <a:off x="4462652" y="5435059"/>
              <a:ext cx="812248" cy="844788"/>
            </a:xfrm>
            <a:custGeom>
              <a:rect b="b" l="l" r="r" t="t"/>
              <a:pathLst>
                <a:path extrusionOk="0" h="844788" w="812248">
                  <a:moveTo>
                    <a:pt x="673703" y="304800"/>
                  </a:moveTo>
                  <a:lnTo>
                    <a:pt x="611696" y="385096"/>
                  </a:lnTo>
                  <a:lnTo>
                    <a:pt x="615125" y="387763"/>
                  </a:lnTo>
                  <a:cubicBezTo>
                    <a:pt x="629793" y="399098"/>
                    <a:pt x="632555" y="420434"/>
                    <a:pt x="621221" y="435102"/>
                  </a:cubicBezTo>
                  <a:lnTo>
                    <a:pt x="600456" y="461963"/>
                  </a:lnTo>
                  <a:cubicBezTo>
                    <a:pt x="589121" y="476726"/>
                    <a:pt x="567690" y="479393"/>
                    <a:pt x="553117" y="468059"/>
                  </a:cubicBezTo>
                  <a:lnTo>
                    <a:pt x="549688" y="465391"/>
                  </a:lnTo>
                  <a:lnTo>
                    <a:pt x="311944" y="773239"/>
                  </a:lnTo>
                  <a:lnTo>
                    <a:pt x="160973" y="822198"/>
                  </a:lnTo>
                  <a:lnTo>
                    <a:pt x="103442" y="840772"/>
                  </a:lnTo>
                  <a:cubicBezTo>
                    <a:pt x="56960" y="855916"/>
                    <a:pt x="9716" y="826484"/>
                    <a:pt x="0" y="781812"/>
                  </a:cubicBezTo>
                  <a:cubicBezTo>
                    <a:pt x="17812" y="790575"/>
                    <a:pt x="39148" y="793052"/>
                    <a:pt x="60293" y="786099"/>
                  </a:cubicBezTo>
                  <a:lnTo>
                    <a:pt x="117824" y="767525"/>
                  </a:lnTo>
                  <a:lnTo>
                    <a:pt x="268796" y="718566"/>
                  </a:lnTo>
                  <a:lnTo>
                    <a:pt x="506540" y="410718"/>
                  </a:lnTo>
                  <a:lnTo>
                    <a:pt x="509969" y="413385"/>
                  </a:lnTo>
                  <a:cubicBezTo>
                    <a:pt x="524637" y="424720"/>
                    <a:pt x="545973" y="421957"/>
                    <a:pt x="557308" y="407289"/>
                  </a:cubicBezTo>
                  <a:lnTo>
                    <a:pt x="578072" y="380429"/>
                  </a:lnTo>
                  <a:cubicBezTo>
                    <a:pt x="589407" y="365760"/>
                    <a:pt x="586645" y="344424"/>
                    <a:pt x="571976" y="333090"/>
                  </a:cubicBezTo>
                  <a:lnTo>
                    <a:pt x="568547" y="330422"/>
                  </a:lnTo>
                  <a:lnTo>
                    <a:pt x="630555" y="250127"/>
                  </a:lnTo>
                  <a:lnTo>
                    <a:pt x="633984" y="252794"/>
                  </a:lnTo>
                  <a:cubicBezTo>
                    <a:pt x="648653" y="264129"/>
                    <a:pt x="669988" y="261366"/>
                    <a:pt x="681323" y="246698"/>
                  </a:cubicBezTo>
                  <a:lnTo>
                    <a:pt x="702088" y="219837"/>
                  </a:lnTo>
                  <a:cubicBezTo>
                    <a:pt x="713422" y="205169"/>
                    <a:pt x="710660" y="183832"/>
                    <a:pt x="695992" y="172498"/>
                  </a:cubicBezTo>
                  <a:lnTo>
                    <a:pt x="692563" y="169831"/>
                  </a:lnTo>
                  <a:lnTo>
                    <a:pt x="747141" y="99156"/>
                  </a:lnTo>
                  <a:cubicBezTo>
                    <a:pt x="769716" y="69914"/>
                    <a:pt x="774478" y="32481"/>
                    <a:pt x="763143" y="0"/>
                  </a:cubicBezTo>
                  <a:lnTo>
                    <a:pt x="771335" y="6382"/>
                  </a:lnTo>
                  <a:cubicBezTo>
                    <a:pt x="817341" y="41910"/>
                    <a:pt x="825817" y="107918"/>
                    <a:pt x="790289" y="153924"/>
                  </a:cubicBezTo>
                  <a:lnTo>
                    <a:pt x="735711" y="224600"/>
                  </a:lnTo>
                  <a:lnTo>
                    <a:pt x="739140" y="227266"/>
                  </a:lnTo>
                  <a:cubicBezTo>
                    <a:pt x="753808" y="238601"/>
                    <a:pt x="756571" y="259938"/>
                    <a:pt x="745236" y="274606"/>
                  </a:cubicBezTo>
                  <a:lnTo>
                    <a:pt x="724472" y="301466"/>
                  </a:lnTo>
                  <a:cubicBezTo>
                    <a:pt x="713137" y="316230"/>
                    <a:pt x="691801" y="318897"/>
                    <a:pt x="677132" y="307563"/>
                  </a:cubicBezTo>
                  <a:lnTo>
                    <a:pt x="673703" y="3048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"/>
          <p:cNvGrpSpPr/>
          <p:nvPr/>
        </p:nvGrpSpPr>
        <p:grpSpPr>
          <a:xfrm rot="392636">
            <a:off x="11649302" y="667954"/>
            <a:ext cx="1028819" cy="1356862"/>
            <a:chOff x="4572000" y="3600062"/>
            <a:chExt cx="618078" cy="815155"/>
          </a:xfrm>
        </p:grpSpPr>
        <p:grpSp>
          <p:nvGrpSpPr>
            <p:cNvPr id="232" name="Google Shape;232;p2"/>
            <p:cNvGrpSpPr/>
            <p:nvPr/>
          </p:nvGrpSpPr>
          <p:grpSpPr>
            <a:xfrm>
              <a:off x="4572000" y="4024312"/>
              <a:ext cx="618078" cy="390525"/>
              <a:chOff x="4572000" y="4024312"/>
              <a:chExt cx="618078" cy="390525"/>
            </a:xfrm>
          </p:grpSpPr>
          <p:sp>
            <p:nvSpPr>
              <p:cNvPr id="233" name="Google Shape;233;p2"/>
              <p:cNvSpPr/>
              <p:nvPr/>
            </p:nvSpPr>
            <p:spPr>
              <a:xfrm>
                <a:off x="4586287" y="4038599"/>
                <a:ext cx="589502" cy="362045"/>
              </a:xfrm>
              <a:custGeom>
                <a:rect b="b" l="l" r="r" t="t"/>
                <a:pathLst>
                  <a:path extrusionOk="0" h="362045" w="589502">
                    <a:moveTo>
                      <a:pt x="0" y="0"/>
                    </a:moveTo>
                    <a:lnTo>
                      <a:pt x="589502" y="0"/>
                    </a:lnTo>
                    <a:lnTo>
                      <a:pt x="589502" y="362045"/>
                    </a:lnTo>
                    <a:lnTo>
                      <a:pt x="0" y="3620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4572000" y="4024312"/>
                <a:ext cx="618078" cy="390525"/>
              </a:xfrm>
              <a:custGeom>
                <a:rect b="b" l="l" r="r" t="t"/>
                <a:pathLst>
                  <a:path extrusionOk="0" h="390525" w="618078">
                    <a:moveTo>
                      <a:pt x="603885" y="390525"/>
                    </a:moveTo>
                    <a:lnTo>
                      <a:pt x="14288" y="390525"/>
                    </a:lnTo>
                    <a:cubicBezTo>
                      <a:pt x="6382" y="390525"/>
                      <a:pt x="0" y="384143"/>
                      <a:pt x="0" y="3762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603790" y="0"/>
                    </a:lnTo>
                    <a:cubicBezTo>
                      <a:pt x="611696" y="0"/>
                      <a:pt x="618077" y="6382"/>
                      <a:pt x="618077" y="14288"/>
                    </a:cubicBezTo>
                    <a:lnTo>
                      <a:pt x="618077" y="376333"/>
                    </a:lnTo>
                    <a:cubicBezTo>
                      <a:pt x="618172" y="384143"/>
                      <a:pt x="611696" y="390525"/>
                      <a:pt x="603885" y="390525"/>
                    </a:cubicBezTo>
                    <a:close/>
                    <a:moveTo>
                      <a:pt x="28575" y="361950"/>
                    </a:moveTo>
                    <a:lnTo>
                      <a:pt x="589502" y="361950"/>
                    </a:lnTo>
                    <a:lnTo>
                      <a:pt x="589502" y="28575"/>
                    </a:lnTo>
                    <a:lnTo>
                      <a:pt x="28575" y="28575"/>
                    </a:lnTo>
                    <a:lnTo>
                      <a:pt x="28575" y="361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2"/>
            <p:cNvSpPr/>
            <p:nvPr/>
          </p:nvSpPr>
          <p:spPr>
            <a:xfrm>
              <a:off x="4664868" y="3600062"/>
              <a:ext cx="421576" cy="763053"/>
            </a:xfrm>
            <a:custGeom>
              <a:rect b="b" l="l" r="r" t="t"/>
              <a:pathLst>
                <a:path extrusionOk="0" h="763053" w="421576">
                  <a:moveTo>
                    <a:pt x="407575" y="763053"/>
                  </a:moveTo>
                  <a:lnTo>
                    <a:pt x="324803" y="763053"/>
                  </a:lnTo>
                  <a:cubicBezTo>
                    <a:pt x="317563" y="763053"/>
                    <a:pt x="311467" y="757624"/>
                    <a:pt x="310610" y="750480"/>
                  </a:cubicBezTo>
                  <a:cubicBezTo>
                    <a:pt x="300228" y="664279"/>
                    <a:pt x="289941" y="575411"/>
                    <a:pt x="279559" y="486543"/>
                  </a:cubicBezTo>
                  <a:cubicBezTo>
                    <a:pt x="269176" y="397865"/>
                    <a:pt x="258889" y="309092"/>
                    <a:pt x="248507" y="222986"/>
                  </a:cubicBezTo>
                  <a:cubicBezTo>
                    <a:pt x="247745" y="216318"/>
                    <a:pt x="251650" y="209937"/>
                    <a:pt x="258032" y="207746"/>
                  </a:cubicBezTo>
                  <a:cubicBezTo>
                    <a:pt x="304514" y="191839"/>
                    <a:pt x="335280" y="150215"/>
                    <a:pt x="331184" y="108876"/>
                  </a:cubicBezTo>
                  <a:cubicBezTo>
                    <a:pt x="325946" y="56013"/>
                    <a:pt x="263462" y="30105"/>
                    <a:pt x="220789" y="28676"/>
                  </a:cubicBezTo>
                  <a:cubicBezTo>
                    <a:pt x="174593" y="26961"/>
                    <a:pt x="107251" y="54108"/>
                    <a:pt x="101060" y="109067"/>
                  </a:cubicBezTo>
                  <a:cubicBezTo>
                    <a:pt x="96774" y="147167"/>
                    <a:pt x="123254" y="188029"/>
                    <a:pt x="165449" y="208317"/>
                  </a:cubicBezTo>
                  <a:cubicBezTo>
                    <a:pt x="170783" y="210889"/>
                    <a:pt x="173926" y="216414"/>
                    <a:pt x="173450" y="222319"/>
                  </a:cubicBezTo>
                  <a:cubicBezTo>
                    <a:pt x="166497" y="310616"/>
                    <a:pt x="154210" y="400246"/>
                    <a:pt x="142304" y="486924"/>
                  </a:cubicBezTo>
                  <a:cubicBezTo>
                    <a:pt x="130492" y="573125"/>
                    <a:pt x="118205" y="662374"/>
                    <a:pt x="111347" y="749814"/>
                  </a:cubicBezTo>
                  <a:cubicBezTo>
                    <a:pt x="110776" y="757243"/>
                    <a:pt x="104584" y="762958"/>
                    <a:pt x="97060" y="762958"/>
                  </a:cubicBezTo>
                  <a:lnTo>
                    <a:pt x="14288" y="762958"/>
                  </a:lnTo>
                  <a:cubicBezTo>
                    <a:pt x="6382" y="762958"/>
                    <a:pt x="0" y="756576"/>
                    <a:pt x="0" y="748671"/>
                  </a:cubicBezTo>
                  <a:cubicBezTo>
                    <a:pt x="0" y="740765"/>
                    <a:pt x="6382" y="734383"/>
                    <a:pt x="14288" y="734383"/>
                  </a:cubicBezTo>
                  <a:lnTo>
                    <a:pt x="83820" y="734383"/>
                  </a:lnTo>
                  <a:cubicBezTo>
                    <a:pt x="90868" y="650373"/>
                    <a:pt x="102584" y="565314"/>
                    <a:pt x="113824" y="483018"/>
                  </a:cubicBezTo>
                  <a:cubicBezTo>
                    <a:pt x="125254" y="399865"/>
                    <a:pt x="137065" y="313950"/>
                    <a:pt x="144018" y="229463"/>
                  </a:cubicBezTo>
                  <a:cubicBezTo>
                    <a:pt x="95536" y="202317"/>
                    <a:pt x="67056" y="153739"/>
                    <a:pt x="72390" y="105828"/>
                  </a:cubicBezTo>
                  <a:cubicBezTo>
                    <a:pt x="80105" y="37629"/>
                    <a:pt x="155734" y="-2280"/>
                    <a:pt x="221551" y="101"/>
                  </a:cubicBezTo>
                  <a:cubicBezTo>
                    <a:pt x="274606" y="1911"/>
                    <a:pt x="352520" y="36010"/>
                    <a:pt x="359378" y="106019"/>
                  </a:cubicBezTo>
                  <a:cubicBezTo>
                    <a:pt x="364426" y="156978"/>
                    <a:pt x="330613" y="207651"/>
                    <a:pt x="277939" y="230511"/>
                  </a:cubicBezTo>
                  <a:cubicBezTo>
                    <a:pt x="287846" y="313188"/>
                    <a:pt x="297751" y="398246"/>
                    <a:pt x="307658" y="483209"/>
                  </a:cubicBezTo>
                  <a:cubicBezTo>
                    <a:pt x="317468" y="567696"/>
                    <a:pt x="327374" y="652182"/>
                    <a:pt x="337185" y="734478"/>
                  </a:cubicBezTo>
                  <a:lnTo>
                    <a:pt x="407289" y="734478"/>
                  </a:lnTo>
                  <a:cubicBezTo>
                    <a:pt x="415195" y="734478"/>
                    <a:pt x="421576" y="740860"/>
                    <a:pt x="421576" y="748766"/>
                  </a:cubicBezTo>
                  <a:cubicBezTo>
                    <a:pt x="421576" y="756672"/>
                    <a:pt x="415480" y="763053"/>
                    <a:pt x="407575" y="763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"/>
            <p:cNvGrpSpPr/>
            <p:nvPr/>
          </p:nvGrpSpPr>
          <p:grpSpPr>
            <a:xfrm>
              <a:off x="4572000" y="4305775"/>
              <a:ext cx="612933" cy="109442"/>
              <a:chOff x="4572000" y="4305775"/>
              <a:chExt cx="612933" cy="109442"/>
            </a:xfrm>
          </p:grpSpPr>
          <p:grpSp>
            <p:nvGrpSpPr>
              <p:cNvPr id="237" name="Google Shape;237;p2"/>
              <p:cNvGrpSpPr/>
              <p:nvPr/>
            </p:nvGrpSpPr>
            <p:grpSpPr>
              <a:xfrm>
                <a:off x="4572000" y="4305775"/>
                <a:ext cx="156114" cy="109442"/>
                <a:chOff x="4572000" y="4305775"/>
                <a:chExt cx="156114" cy="109442"/>
              </a:xfrm>
            </p:grpSpPr>
            <p:sp>
              <p:nvSpPr>
                <p:cNvPr id="238" name="Google Shape;238;p2"/>
                <p:cNvSpPr/>
                <p:nvPr/>
              </p:nvSpPr>
              <p:spPr>
                <a:xfrm>
                  <a:off x="4586287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4572000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" name="Google Shape;240;p2"/>
              <p:cNvGrpSpPr/>
              <p:nvPr/>
            </p:nvGrpSpPr>
            <p:grpSpPr>
              <a:xfrm>
                <a:off x="4800409" y="4305775"/>
                <a:ext cx="156114" cy="109442"/>
                <a:chOff x="4800409" y="4305775"/>
                <a:chExt cx="156114" cy="109442"/>
              </a:xfrm>
            </p:grpSpPr>
            <p:sp>
              <p:nvSpPr>
                <p:cNvPr id="241" name="Google Shape;241;p2"/>
                <p:cNvSpPr/>
                <p:nvPr/>
              </p:nvSpPr>
              <p:spPr>
                <a:xfrm>
                  <a:off x="4814697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4800409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" name="Google Shape;243;p2"/>
              <p:cNvGrpSpPr/>
              <p:nvPr/>
            </p:nvGrpSpPr>
            <p:grpSpPr>
              <a:xfrm>
                <a:off x="5028819" y="4305775"/>
                <a:ext cx="156114" cy="109442"/>
                <a:chOff x="5028819" y="4305775"/>
                <a:chExt cx="156114" cy="109442"/>
              </a:xfrm>
            </p:grpSpPr>
            <p:sp>
              <p:nvSpPr>
                <p:cNvPr id="244" name="Google Shape;244;p2"/>
                <p:cNvSpPr/>
                <p:nvPr/>
              </p:nvSpPr>
              <p:spPr>
                <a:xfrm>
                  <a:off x="5043201" y="4320063"/>
                  <a:ext cx="127539" cy="80867"/>
                </a:xfrm>
                <a:custGeom>
                  <a:rect b="b" l="l" r="r" t="t"/>
                  <a:pathLst>
                    <a:path extrusionOk="0" h="80867" w="127539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5028819" y="4305775"/>
                  <a:ext cx="156114" cy="109442"/>
                </a:xfrm>
                <a:custGeom>
                  <a:rect b="b" l="l" r="r" t="t"/>
                  <a:pathLst>
                    <a:path extrusionOk="0" h="109442" w="156114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670" y="80867"/>
                      </a:moveTo>
                      <a:lnTo>
                        <a:pt x="127635" y="80867"/>
                      </a:lnTo>
                      <a:lnTo>
                        <a:pt x="127635" y="28575"/>
                      </a:lnTo>
                      <a:lnTo>
                        <a:pt x="28670" y="28575"/>
                      </a:lnTo>
                      <a:lnTo>
                        <a:pt x="28670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6" name="Google Shape;246;p2"/>
            <p:cNvSpPr/>
            <p:nvPr/>
          </p:nvSpPr>
          <p:spPr>
            <a:xfrm>
              <a:off x="4586287" y="4043362"/>
              <a:ext cx="142875" cy="361950"/>
            </a:xfrm>
            <a:custGeom>
              <a:rect b="b" l="l" r="r" t="t"/>
              <a:pathLst>
                <a:path extrusionOk="0" h="361950" w="142875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"/>
          <p:cNvGrpSpPr/>
          <p:nvPr/>
        </p:nvGrpSpPr>
        <p:grpSpPr>
          <a:xfrm rot="1662196">
            <a:off x="1130426" y="972965"/>
            <a:ext cx="1098840" cy="1482279"/>
            <a:chOff x="8283797" y="2441867"/>
            <a:chExt cx="597407" cy="805871"/>
          </a:xfrm>
        </p:grpSpPr>
        <p:grpSp>
          <p:nvGrpSpPr>
            <p:cNvPr id="248" name="Google Shape;248;p2"/>
            <p:cNvGrpSpPr/>
            <p:nvPr/>
          </p:nvGrpSpPr>
          <p:grpSpPr>
            <a:xfrm>
              <a:off x="8284787" y="2441867"/>
              <a:ext cx="419765" cy="628420"/>
              <a:chOff x="8284787" y="2441867"/>
              <a:chExt cx="419765" cy="628420"/>
            </a:xfrm>
          </p:grpSpPr>
          <p:sp>
            <p:nvSpPr>
              <p:cNvPr id="249" name="Google Shape;249;p2"/>
              <p:cNvSpPr/>
              <p:nvPr/>
            </p:nvSpPr>
            <p:spPr>
              <a:xfrm>
                <a:off x="8299028" y="2456115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8284787" y="2441867"/>
                <a:ext cx="419765" cy="628420"/>
              </a:xfrm>
              <a:custGeom>
                <a:rect b="b" l="l" r="r" t="t"/>
                <a:pathLst>
                  <a:path extrusionOk="0" h="628420" w="419765">
                    <a:moveTo>
                      <a:pt x="343339" y="628421"/>
                    </a:moveTo>
                    <a:cubicBezTo>
                      <a:pt x="339053" y="628421"/>
                      <a:pt x="334862" y="626516"/>
                      <a:pt x="332099" y="622991"/>
                    </a:cubicBezTo>
                    <a:cubicBezTo>
                      <a:pt x="228086" y="490308"/>
                      <a:pt x="143695" y="389057"/>
                      <a:pt x="74258" y="313524"/>
                    </a:cubicBezTo>
                    <a:cubicBezTo>
                      <a:pt x="56541" y="294284"/>
                      <a:pt x="24633" y="259613"/>
                      <a:pt x="9011" y="204368"/>
                    </a:cubicBezTo>
                    <a:cubicBezTo>
                      <a:pt x="-8038" y="144074"/>
                      <a:pt x="-894" y="78161"/>
                      <a:pt x="30443" y="8438"/>
                    </a:cubicBezTo>
                    <a:cubicBezTo>
                      <a:pt x="32538" y="3676"/>
                      <a:pt x="37206" y="437"/>
                      <a:pt x="42349" y="56"/>
                    </a:cubicBezTo>
                    <a:cubicBezTo>
                      <a:pt x="47588" y="-420"/>
                      <a:pt x="52636" y="2152"/>
                      <a:pt x="55398" y="6533"/>
                    </a:cubicBezTo>
                    <a:lnTo>
                      <a:pt x="417443" y="565079"/>
                    </a:lnTo>
                    <a:cubicBezTo>
                      <a:pt x="421730" y="571652"/>
                      <a:pt x="419920" y="580415"/>
                      <a:pt x="413348" y="584701"/>
                    </a:cubicBezTo>
                    <a:lnTo>
                      <a:pt x="351245" y="626039"/>
                    </a:lnTo>
                    <a:cubicBezTo>
                      <a:pt x="348768" y="627659"/>
                      <a:pt x="346006" y="628421"/>
                      <a:pt x="343339" y="628421"/>
                    </a:cubicBezTo>
                    <a:close/>
                    <a:moveTo>
                      <a:pt x="46254" y="45014"/>
                    </a:moveTo>
                    <a:cubicBezTo>
                      <a:pt x="26538" y="99116"/>
                      <a:pt x="23204" y="149980"/>
                      <a:pt x="36443" y="196557"/>
                    </a:cubicBezTo>
                    <a:cubicBezTo>
                      <a:pt x="50255" y="245325"/>
                      <a:pt x="79115" y="276662"/>
                      <a:pt x="94641" y="293522"/>
                    </a:cubicBezTo>
                    <a:cubicBezTo>
                      <a:pt x="163412" y="368293"/>
                      <a:pt x="245613" y="466686"/>
                      <a:pt x="346387" y="594988"/>
                    </a:cubicBezTo>
                    <a:lnTo>
                      <a:pt x="385725" y="568794"/>
                    </a:lnTo>
                    <a:lnTo>
                      <a:pt x="46254" y="4501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2"/>
            <p:cNvSpPr/>
            <p:nvPr/>
          </p:nvSpPr>
          <p:spPr>
            <a:xfrm>
              <a:off x="8299028" y="2465640"/>
              <a:ext cx="391200" cy="599979"/>
            </a:xfrm>
            <a:custGeom>
              <a:rect b="b" l="l" r="r" t="t"/>
              <a:pathLst>
                <a:path extrusionOk="0" h="599979" w="391200">
                  <a:moveTo>
                    <a:pt x="29060" y="0"/>
                  </a:moveTo>
                  <a:cubicBezTo>
                    <a:pt x="10296" y="41910"/>
                    <a:pt x="-12659" y="111919"/>
                    <a:pt x="8391" y="186214"/>
                  </a:cubicBezTo>
                  <a:cubicBezTo>
                    <a:pt x="23345" y="238887"/>
                    <a:pt x="54301" y="272129"/>
                    <a:pt x="70494" y="289655"/>
                  </a:cubicBezTo>
                  <a:cubicBezTo>
                    <a:pt x="137740" y="362807"/>
                    <a:pt x="220227" y="461105"/>
                    <a:pt x="329098" y="599980"/>
                  </a:cubicBezTo>
                  <a:cubicBezTo>
                    <a:pt x="349767" y="586169"/>
                    <a:pt x="370436" y="572357"/>
                    <a:pt x="391201" y="558641"/>
                  </a:cubicBezTo>
                  <a:cubicBezTo>
                    <a:pt x="270424" y="372332"/>
                    <a:pt x="149742" y="186119"/>
                    <a:pt x="290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2"/>
            <p:cNvGrpSpPr/>
            <p:nvPr/>
          </p:nvGrpSpPr>
          <p:grpSpPr>
            <a:xfrm>
              <a:off x="8460611" y="2441867"/>
              <a:ext cx="419676" cy="628420"/>
              <a:chOff x="8460611" y="2441867"/>
              <a:chExt cx="419676" cy="628420"/>
            </a:xfrm>
          </p:grpSpPr>
          <p:sp>
            <p:nvSpPr>
              <p:cNvPr id="253" name="Google Shape;253;p2"/>
              <p:cNvSpPr/>
              <p:nvPr/>
            </p:nvSpPr>
            <p:spPr>
              <a:xfrm>
                <a:off x="8474773" y="2456115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362141" y="0"/>
                    </a:moveTo>
                    <a:cubicBezTo>
                      <a:pt x="380905" y="41910"/>
                      <a:pt x="403860" y="111919"/>
                      <a:pt x="382810" y="186214"/>
                    </a:cubicBezTo>
                    <a:cubicBezTo>
                      <a:pt x="367855" y="238887"/>
                      <a:pt x="336899" y="272129"/>
                      <a:pt x="320707" y="289655"/>
                    </a:cubicBezTo>
                    <a:cubicBezTo>
                      <a:pt x="253460" y="362807"/>
                      <a:pt x="170974" y="461105"/>
                      <a:pt x="62103" y="599980"/>
                    </a:cubicBezTo>
                    <a:cubicBezTo>
                      <a:pt x="41434" y="586169"/>
                      <a:pt x="20764" y="572357"/>
                      <a:pt x="0" y="558641"/>
                    </a:cubicBezTo>
                    <a:cubicBezTo>
                      <a:pt x="120777" y="372332"/>
                      <a:pt x="241459" y="186119"/>
                      <a:pt x="362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8460611" y="2441867"/>
                <a:ext cx="419676" cy="628420"/>
              </a:xfrm>
              <a:custGeom>
                <a:rect b="b" l="l" r="r" t="t"/>
                <a:pathLst>
                  <a:path extrusionOk="0" h="628420" w="419676">
                    <a:moveTo>
                      <a:pt x="76360" y="628421"/>
                    </a:moveTo>
                    <a:cubicBezTo>
                      <a:pt x="73598" y="628421"/>
                      <a:pt x="70836" y="627659"/>
                      <a:pt x="68455" y="626039"/>
                    </a:cubicBezTo>
                    <a:lnTo>
                      <a:pt x="6351" y="584701"/>
                    </a:lnTo>
                    <a:cubicBezTo>
                      <a:pt x="-126" y="580319"/>
                      <a:pt x="-1935" y="571556"/>
                      <a:pt x="2256" y="565079"/>
                    </a:cubicBezTo>
                    <a:lnTo>
                      <a:pt x="364301" y="6533"/>
                    </a:lnTo>
                    <a:cubicBezTo>
                      <a:pt x="367158" y="2152"/>
                      <a:pt x="372207" y="-420"/>
                      <a:pt x="377350" y="56"/>
                    </a:cubicBezTo>
                    <a:cubicBezTo>
                      <a:pt x="382589" y="437"/>
                      <a:pt x="387161" y="3676"/>
                      <a:pt x="389256" y="8438"/>
                    </a:cubicBezTo>
                    <a:cubicBezTo>
                      <a:pt x="420499" y="78161"/>
                      <a:pt x="427737" y="144074"/>
                      <a:pt x="410688" y="204368"/>
                    </a:cubicBezTo>
                    <a:cubicBezTo>
                      <a:pt x="394971" y="259708"/>
                      <a:pt x="363158" y="294284"/>
                      <a:pt x="346013" y="312857"/>
                    </a:cubicBezTo>
                    <a:cubicBezTo>
                      <a:pt x="275909" y="389057"/>
                      <a:pt x="191613" y="490213"/>
                      <a:pt x="87505" y="622991"/>
                    </a:cubicBezTo>
                    <a:cubicBezTo>
                      <a:pt x="84743" y="626516"/>
                      <a:pt x="80551" y="628421"/>
                      <a:pt x="76360" y="628421"/>
                    </a:cubicBezTo>
                    <a:close/>
                    <a:moveTo>
                      <a:pt x="33974" y="568699"/>
                    </a:moveTo>
                    <a:lnTo>
                      <a:pt x="73312" y="594893"/>
                    </a:lnTo>
                    <a:cubicBezTo>
                      <a:pt x="174087" y="466686"/>
                      <a:pt x="256287" y="368198"/>
                      <a:pt x="324487" y="294188"/>
                    </a:cubicBezTo>
                    <a:cubicBezTo>
                      <a:pt x="340584" y="276662"/>
                      <a:pt x="369444" y="245325"/>
                      <a:pt x="383351" y="196557"/>
                    </a:cubicBezTo>
                    <a:cubicBezTo>
                      <a:pt x="396591" y="149980"/>
                      <a:pt x="393257" y="99116"/>
                      <a:pt x="373540" y="45014"/>
                    </a:cubicBezTo>
                    <a:lnTo>
                      <a:pt x="33974" y="56869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2"/>
            <p:cNvGrpSpPr/>
            <p:nvPr/>
          </p:nvGrpSpPr>
          <p:grpSpPr>
            <a:xfrm>
              <a:off x="8283797" y="2970942"/>
              <a:ext cx="597407" cy="276796"/>
              <a:chOff x="8283797" y="2970942"/>
              <a:chExt cx="597407" cy="276796"/>
            </a:xfrm>
          </p:grpSpPr>
          <p:grpSp>
            <p:nvGrpSpPr>
              <p:cNvPr id="256" name="Google Shape;256;p2"/>
              <p:cNvGrpSpPr/>
              <p:nvPr/>
            </p:nvGrpSpPr>
            <p:grpSpPr>
              <a:xfrm>
                <a:off x="8283797" y="2970942"/>
                <a:ext cx="276796" cy="276796"/>
                <a:chOff x="8283797" y="2970942"/>
                <a:chExt cx="276796" cy="276796"/>
              </a:xfrm>
            </p:grpSpPr>
            <p:sp>
              <p:nvSpPr>
                <p:cNvPr id="257" name="Google Shape;257;p2"/>
                <p:cNvSpPr/>
                <p:nvPr/>
              </p:nvSpPr>
              <p:spPr>
                <a:xfrm>
                  <a:off x="8298084" y="2985229"/>
                  <a:ext cx="248221" cy="248221"/>
                </a:xfrm>
                <a:custGeom>
                  <a:rect b="b" l="l" r="r" t="t"/>
                  <a:pathLst>
                    <a:path extrusionOk="0" h="248221" w="248221">
                      <a:moveTo>
                        <a:pt x="124110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0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0" y="0"/>
                      </a:cubicBezTo>
                      <a:close/>
                      <a:moveTo>
                        <a:pt x="124110" y="175831"/>
                      </a:moveTo>
                      <a:cubicBezTo>
                        <a:pt x="95535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5" y="72390"/>
                        <a:pt x="124110" y="72390"/>
                      </a:cubicBezTo>
                      <a:cubicBezTo>
                        <a:pt x="152685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5" y="175831"/>
                        <a:pt x="124110" y="1758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8283797" y="2970942"/>
                  <a:ext cx="276796" cy="276796"/>
                </a:xfrm>
                <a:custGeom>
                  <a:rect b="b" l="l" r="r" t="t"/>
                  <a:pathLst>
                    <a:path extrusionOk="0" h="276796" w="276796">
                      <a:moveTo>
                        <a:pt x="138398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8" y="0"/>
                      </a:cubicBezTo>
                      <a:cubicBezTo>
                        <a:pt x="214693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3" y="276796"/>
                        <a:pt x="138398" y="276796"/>
                      </a:cubicBezTo>
                      <a:close/>
                      <a:moveTo>
                        <a:pt x="138398" y="28575"/>
                      </a:moveTo>
                      <a:cubicBezTo>
                        <a:pt x="77819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19" y="248221"/>
                        <a:pt x="138398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8" y="28575"/>
                      </a:cubicBezTo>
                      <a:close/>
                      <a:moveTo>
                        <a:pt x="138398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8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8" y="204406"/>
                      </a:cubicBezTo>
                      <a:close/>
                      <a:moveTo>
                        <a:pt x="138398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8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8" y="1009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8604408" y="2970942"/>
                <a:ext cx="276796" cy="276796"/>
                <a:chOff x="8604408" y="2970942"/>
                <a:chExt cx="276796" cy="276796"/>
              </a:xfrm>
            </p:grpSpPr>
            <p:sp>
              <p:nvSpPr>
                <p:cNvPr id="260" name="Google Shape;260;p2"/>
                <p:cNvSpPr/>
                <p:nvPr/>
              </p:nvSpPr>
              <p:spPr>
                <a:xfrm>
                  <a:off x="8618696" y="2985229"/>
                  <a:ext cx="248221" cy="248221"/>
                </a:xfrm>
                <a:custGeom>
                  <a:rect b="b" l="l" r="r" t="t"/>
                  <a:pathLst>
                    <a:path extrusionOk="0" h="248221" w="248221">
                      <a:moveTo>
                        <a:pt x="124111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1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1" y="0"/>
                      </a:cubicBezTo>
                      <a:close/>
                      <a:moveTo>
                        <a:pt x="124111" y="175831"/>
                      </a:moveTo>
                      <a:cubicBezTo>
                        <a:pt x="95536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6" y="72390"/>
                        <a:pt x="124111" y="72390"/>
                      </a:cubicBezTo>
                      <a:cubicBezTo>
                        <a:pt x="152686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6" y="175831"/>
                        <a:pt x="124111" y="1758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8604408" y="2970942"/>
                  <a:ext cx="276796" cy="276796"/>
                </a:xfrm>
                <a:custGeom>
                  <a:rect b="b" l="l" r="r" t="t"/>
                  <a:pathLst>
                    <a:path extrusionOk="0" h="276796" w="276796">
                      <a:moveTo>
                        <a:pt x="138399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9" y="0"/>
                      </a:cubicBezTo>
                      <a:cubicBezTo>
                        <a:pt x="214694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4" y="276796"/>
                        <a:pt x="138399" y="276796"/>
                      </a:cubicBezTo>
                      <a:close/>
                      <a:moveTo>
                        <a:pt x="138399" y="28575"/>
                      </a:moveTo>
                      <a:cubicBezTo>
                        <a:pt x="77820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20" y="248221"/>
                        <a:pt x="138399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9" y="28575"/>
                      </a:cubicBezTo>
                      <a:close/>
                      <a:moveTo>
                        <a:pt x="138399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9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9" y="204406"/>
                      </a:cubicBezTo>
                      <a:close/>
                      <a:moveTo>
                        <a:pt x="138399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9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9" y="1009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2" name="Google Shape;262;p2"/>
            <p:cNvSpPr/>
            <p:nvPr/>
          </p:nvSpPr>
          <p:spPr>
            <a:xfrm>
              <a:off x="8294846" y="2985229"/>
              <a:ext cx="248221" cy="248221"/>
            </a:xfrm>
            <a:custGeom>
              <a:rect b="b" l="l" r="r" t="t"/>
              <a:pathLst>
                <a:path extrusionOk="0" h="248221" w="248221">
                  <a:moveTo>
                    <a:pt x="124111" y="0"/>
                  </a:moveTo>
                  <a:cubicBezTo>
                    <a:pt x="55531" y="0"/>
                    <a:pt x="0" y="55531"/>
                    <a:pt x="0" y="124111"/>
                  </a:cubicBezTo>
                  <a:cubicBezTo>
                    <a:pt x="0" y="192691"/>
                    <a:pt x="55531" y="248221"/>
                    <a:pt x="124111" y="248221"/>
                  </a:cubicBezTo>
                  <a:cubicBezTo>
                    <a:pt x="192691" y="248221"/>
                    <a:pt x="248221" y="192691"/>
                    <a:pt x="248221" y="124111"/>
                  </a:cubicBezTo>
                  <a:cubicBezTo>
                    <a:pt x="248221" y="55531"/>
                    <a:pt x="192691" y="0"/>
                    <a:pt x="124111" y="0"/>
                  </a:cubicBezTo>
                  <a:close/>
                  <a:moveTo>
                    <a:pt x="124111" y="175831"/>
                  </a:moveTo>
                  <a:cubicBezTo>
                    <a:pt x="95536" y="175831"/>
                    <a:pt x="72390" y="152686"/>
                    <a:pt x="72390" y="124111"/>
                  </a:cubicBezTo>
                  <a:cubicBezTo>
                    <a:pt x="72390" y="95536"/>
                    <a:pt x="95536" y="72390"/>
                    <a:pt x="124111" y="72390"/>
                  </a:cubicBezTo>
                  <a:cubicBezTo>
                    <a:pt x="152686" y="72390"/>
                    <a:pt x="175832" y="95536"/>
                    <a:pt x="175832" y="124111"/>
                  </a:cubicBezTo>
                  <a:cubicBezTo>
                    <a:pt x="175832" y="152686"/>
                    <a:pt x="152686" y="175831"/>
                    <a:pt x="124111" y="17583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"/>
          <p:cNvGrpSpPr/>
          <p:nvPr/>
        </p:nvGrpSpPr>
        <p:grpSpPr>
          <a:xfrm rot="1662196">
            <a:off x="1130426" y="972965"/>
            <a:ext cx="1098840" cy="1482279"/>
            <a:chOff x="8283797" y="2441867"/>
            <a:chExt cx="597407" cy="805871"/>
          </a:xfrm>
        </p:grpSpPr>
        <p:grpSp>
          <p:nvGrpSpPr>
            <p:cNvPr id="264" name="Google Shape;264;p2"/>
            <p:cNvGrpSpPr/>
            <p:nvPr/>
          </p:nvGrpSpPr>
          <p:grpSpPr>
            <a:xfrm>
              <a:off x="8284787" y="2441867"/>
              <a:ext cx="419765" cy="628420"/>
              <a:chOff x="8284787" y="2441867"/>
              <a:chExt cx="419765" cy="628420"/>
            </a:xfrm>
          </p:grpSpPr>
          <p:sp>
            <p:nvSpPr>
              <p:cNvPr id="265" name="Google Shape;265;p2"/>
              <p:cNvSpPr/>
              <p:nvPr/>
            </p:nvSpPr>
            <p:spPr>
              <a:xfrm>
                <a:off x="8299028" y="2456115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8284787" y="2441867"/>
                <a:ext cx="419765" cy="628420"/>
              </a:xfrm>
              <a:custGeom>
                <a:rect b="b" l="l" r="r" t="t"/>
                <a:pathLst>
                  <a:path extrusionOk="0" h="628420" w="419765">
                    <a:moveTo>
                      <a:pt x="343339" y="628421"/>
                    </a:moveTo>
                    <a:cubicBezTo>
                      <a:pt x="339053" y="628421"/>
                      <a:pt x="334862" y="626516"/>
                      <a:pt x="332099" y="622991"/>
                    </a:cubicBezTo>
                    <a:cubicBezTo>
                      <a:pt x="228086" y="490308"/>
                      <a:pt x="143695" y="389057"/>
                      <a:pt x="74258" y="313524"/>
                    </a:cubicBezTo>
                    <a:cubicBezTo>
                      <a:pt x="56541" y="294284"/>
                      <a:pt x="24633" y="259613"/>
                      <a:pt x="9011" y="204368"/>
                    </a:cubicBezTo>
                    <a:cubicBezTo>
                      <a:pt x="-8038" y="144074"/>
                      <a:pt x="-894" y="78161"/>
                      <a:pt x="30443" y="8438"/>
                    </a:cubicBezTo>
                    <a:cubicBezTo>
                      <a:pt x="32538" y="3676"/>
                      <a:pt x="37206" y="437"/>
                      <a:pt x="42349" y="56"/>
                    </a:cubicBezTo>
                    <a:cubicBezTo>
                      <a:pt x="47588" y="-420"/>
                      <a:pt x="52636" y="2152"/>
                      <a:pt x="55398" y="6533"/>
                    </a:cubicBezTo>
                    <a:lnTo>
                      <a:pt x="417443" y="565079"/>
                    </a:lnTo>
                    <a:cubicBezTo>
                      <a:pt x="421730" y="571652"/>
                      <a:pt x="419920" y="580415"/>
                      <a:pt x="413348" y="584701"/>
                    </a:cubicBezTo>
                    <a:lnTo>
                      <a:pt x="351245" y="626039"/>
                    </a:lnTo>
                    <a:cubicBezTo>
                      <a:pt x="348768" y="627659"/>
                      <a:pt x="346006" y="628421"/>
                      <a:pt x="343339" y="628421"/>
                    </a:cubicBezTo>
                    <a:close/>
                    <a:moveTo>
                      <a:pt x="46254" y="45014"/>
                    </a:moveTo>
                    <a:cubicBezTo>
                      <a:pt x="26538" y="99116"/>
                      <a:pt x="23204" y="149980"/>
                      <a:pt x="36443" y="196557"/>
                    </a:cubicBezTo>
                    <a:cubicBezTo>
                      <a:pt x="50255" y="245325"/>
                      <a:pt x="79115" y="276662"/>
                      <a:pt x="94641" y="293522"/>
                    </a:cubicBezTo>
                    <a:cubicBezTo>
                      <a:pt x="163412" y="368293"/>
                      <a:pt x="245613" y="466686"/>
                      <a:pt x="346387" y="594988"/>
                    </a:cubicBezTo>
                    <a:lnTo>
                      <a:pt x="385725" y="568794"/>
                    </a:lnTo>
                    <a:lnTo>
                      <a:pt x="46254" y="45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2"/>
            <p:cNvSpPr/>
            <p:nvPr/>
          </p:nvSpPr>
          <p:spPr>
            <a:xfrm>
              <a:off x="8299028" y="2465640"/>
              <a:ext cx="391200" cy="599979"/>
            </a:xfrm>
            <a:custGeom>
              <a:rect b="b" l="l" r="r" t="t"/>
              <a:pathLst>
                <a:path extrusionOk="0" h="599979" w="391200">
                  <a:moveTo>
                    <a:pt x="29060" y="0"/>
                  </a:moveTo>
                  <a:cubicBezTo>
                    <a:pt x="10296" y="41910"/>
                    <a:pt x="-12659" y="111919"/>
                    <a:pt x="8391" y="186214"/>
                  </a:cubicBezTo>
                  <a:cubicBezTo>
                    <a:pt x="23345" y="238887"/>
                    <a:pt x="54301" y="272129"/>
                    <a:pt x="70494" y="289655"/>
                  </a:cubicBezTo>
                  <a:cubicBezTo>
                    <a:pt x="137740" y="362807"/>
                    <a:pt x="220227" y="461105"/>
                    <a:pt x="329098" y="599980"/>
                  </a:cubicBezTo>
                  <a:cubicBezTo>
                    <a:pt x="349767" y="586169"/>
                    <a:pt x="370436" y="572357"/>
                    <a:pt x="391201" y="558641"/>
                  </a:cubicBezTo>
                  <a:cubicBezTo>
                    <a:pt x="270424" y="372332"/>
                    <a:pt x="149742" y="186119"/>
                    <a:pt x="29060" y="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" name="Google Shape;268;p2"/>
            <p:cNvGrpSpPr/>
            <p:nvPr/>
          </p:nvGrpSpPr>
          <p:grpSpPr>
            <a:xfrm>
              <a:off x="8460611" y="2441867"/>
              <a:ext cx="419676" cy="628420"/>
              <a:chOff x="8460611" y="2441867"/>
              <a:chExt cx="419676" cy="628420"/>
            </a:xfrm>
          </p:grpSpPr>
          <p:sp>
            <p:nvSpPr>
              <p:cNvPr id="269" name="Google Shape;269;p2"/>
              <p:cNvSpPr/>
              <p:nvPr/>
            </p:nvSpPr>
            <p:spPr>
              <a:xfrm>
                <a:off x="8474773" y="2456115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362141" y="0"/>
                    </a:moveTo>
                    <a:cubicBezTo>
                      <a:pt x="380905" y="41910"/>
                      <a:pt x="403860" y="111919"/>
                      <a:pt x="382810" y="186214"/>
                    </a:cubicBezTo>
                    <a:cubicBezTo>
                      <a:pt x="367855" y="238887"/>
                      <a:pt x="336899" y="272129"/>
                      <a:pt x="320707" y="289655"/>
                    </a:cubicBezTo>
                    <a:cubicBezTo>
                      <a:pt x="253460" y="362807"/>
                      <a:pt x="170974" y="461105"/>
                      <a:pt x="62103" y="599980"/>
                    </a:cubicBezTo>
                    <a:cubicBezTo>
                      <a:pt x="41434" y="586169"/>
                      <a:pt x="20764" y="572357"/>
                      <a:pt x="0" y="558641"/>
                    </a:cubicBezTo>
                    <a:cubicBezTo>
                      <a:pt x="120777" y="372332"/>
                      <a:pt x="241459" y="186119"/>
                      <a:pt x="362141" y="0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8460611" y="2441867"/>
                <a:ext cx="419676" cy="628420"/>
              </a:xfrm>
              <a:custGeom>
                <a:rect b="b" l="l" r="r" t="t"/>
                <a:pathLst>
                  <a:path extrusionOk="0" h="628420" w="419676">
                    <a:moveTo>
                      <a:pt x="76360" y="628421"/>
                    </a:moveTo>
                    <a:cubicBezTo>
                      <a:pt x="73598" y="628421"/>
                      <a:pt x="70836" y="627659"/>
                      <a:pt x="68455" y="626039"/>
                    </a:cubicBezTo>
                    <a:lnTo>
                      <a:pt x="6351" y="584701"/>
                    </a:lnTo>
                    <a:cubicBezTo>
                      <a:pt x="-126" y="580319"/>
                      <a:pt x="-1935" y="571556"/>
                      <a:pt x="2256" y="565079"/>
                    </a:cubicBezTo>
                    <a:lnTo>
                      <a:pt x="364301" y="6533"/>
                    </a:lnTo>
                    <a:cubicBezTo>
                      <a:pt x="367158" y="2152"/>
                      <a:pt x="372207" y="-420"/>
                      <a:pt x="377350" y="56"/>
                    </a:cubicBezTo>
                    <a:cubicBezTo>
                      <a:pt x="382589" y="437"/>
                      <a:pt x="387161" y="3676"/>
                      <a:pt x="389256" y="8438"/>
                    </a:cubicBezTo>
                    <a:cubicBezTo>
                      <a:pt x="420499" y="78161"/>
                      <a:pt x="427737" y="144074"/>
                      <a:pt x="410688" y="204368"/>
                    </a:cubicBezTo>
                    <a:cubicBezTo>
                      <a:pt x="394971" y="259708"/>
                      <a:pt x="363158" y="294284"/>
                      <a:pt x="346013" y="312857"/>
                    </a:cubicBezTo>
                    <a:cubicBezTo>
                      <a:pt x="275909" y="389057"/>
                      <a:pt x="191613" y="490213"/>
                      <a:pt x="87505" y="622991"/>
                    </a:cubicBezTo>
                    <a:cubicBezTo>
                      <a:pt x="84743" y="626516"/>
                      <a:pt x="80551" y="628421"/>
                      <a:pt x="76360" y="628421"/>
                    </a:cubicBezTo>
                    <a:close/>
                    <a:moveTo>
                      <a:pt x="33974" y="568699"/>
                    </a:moveTo>
                    <a:lnTo>
                      <a:pt x="73312" y="594893"/>
                    </a:lnTo>
                    <a:cubicBezTo>
                      <a:pt x="174087" y="466686"/>
                      <a:pt x="256287" y="368198"/>
                      <a:pt x="324487" y="294188"/>
                    </a:cubicBezTo>
                    <a:cubicBezTo>
                      <a:pt x="340584" y="276662"/>
                      <a:pt x="369444" y="245325"/>
                      <a:pt x="383351" y="196557"/>
                    </a:cubicBezTo>
                    <a:cubicBezTo>
                      <a:pt x="396591" y="149980"/>
                      <a:pt x="393257" y="99116"/>
                      <a:pt x="373540" y="45014"/>
                    </a:cubicBezTo>
                    <a:lnTo>
                      <a:pt x="33974" y="5686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2"/>
            <p:cNvGrpSpPr/>
            <p:nvPr/>
          </p:nvGrpSpPr>
          <p:grpSpPr>
            <a:xfrm>
              <a:off x="8283797" y="2970942"/>
              <a:ext cx="597407" cy="276796"/>
              <a:chOff x="8283797" y="2970942"/>
              <a:chExt cx="597407" cy="276796"/>
            </a:xfrm>
          </p:grpSpPr>
          <p:grpSp>
            <p:nvGrpSpPr>
              <p:cNvPr id="272" name="Google Shape;272;p2"/>
              <p:cNvGrpSpPr/>
              <p:nvPr/>
            </p:nvGrpSpPr>
            <p:grpSpPr>
              <a:xfrm>
                <a:off x="8283797" y="2970942"/>
                <a:ext cx="276796" cy="276796"/>
                <a:chOff x="8283797" y="2970942"/>
                <a:chExt cx="276796" cy="276796"/>
              </a:xfrm>
            </p:grpSpPr>
            <p:sp>
              <p:nvSpPr>
                <p:cNvPr id="273" name="Google Shape;273;p2"/>
                <p:cNvSpPr/>
                <p:nvPr/>
              </p:nvSpPr>
              <p:spPr>
                <a:xfrm>
                  <a:off x="8298084" y="2985229"/>
                  <a:ext cx="248221" cy="248221"/>
                </a:xfrm>
                <a:custGeom>
                  <a:rect b="b" l="l" r="r" t="t"/>
                  <a:pathLst>
                    <a:path extrusionOk="0" h="248221" w="248221">
                      <a:moveTo>
                        <a:pt x="124110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0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0" y="0"/>
                      </a:cubicBezTo>
                      <a:close/>
                      <a:moveTo>
                        <a:pt x="124110" y="175831"/>
                      </a:moveTo>
                      <a:cubicBezTo>
                        <a:pt x="95535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5" y="72390"/>
                        <a:pt x="124110" y="72390"/>
                      </a:cubicBezTo>
                      <a:cubicBezTo>
                        <a:pt x="152685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5" y="175831"/>
                        <a:pt x="124110" y="17583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8283797" y="2970942"/>
                  <a:ext cx="276796" cy="276796"/>
                </a:xfrm>
                <a:custGeom>
                  <a:rect b="b" l="l" r="r" t="t"/>
                  <a:pathLst>
                    <a:path extrusionOk="0" h="276796" w="276796">
                      <a:moveTo>
                        <a:pt x="138398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8" y="0"/>
                      </a:cubicBezTo>
                      <a:cubicBezTo>
                        <a:pt x="214693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3" y="276796"/>
                        <a:pt x="138398" y="276796"/>
                      </a:cubicBezTo>
                      <a:close/>
                      <a:moveTo>
                        <a:pt x="138398" y="28575"/>
                      </a:moveTo>
                      <a:cubicBezTo>
                        <a:pt x="77819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19" y="248221"/>
                        <a:pt x="138398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8" y="28575"/>
                      </a:cubicBezTo>
                      <a:close/>
                      <a:moveTo>
                        <a:pt x="138398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8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8" y="204406"/>
                      </a:cubicBezTo>
                      <a:close/>
                      <a:moveTo>
                        <a:pt x="138398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8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8" y="1009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2"/>
              <p:cNvGrpSpPr/>
              <p:nvPr/>
            </p:nvGrpSpPr>
            <p:grpSpPr>
              <a:xfrm>
                <a:off x="8604408" y="2970942"/>
                <a:ext cx="276796" cy="276796"/>
                <a:chOff x="8604408" y="2970942"/>
                <a:chExt cx="276796" cy="276796"/>
              </a:xfrm>
            </p:grpSpPr>
            <p:sp>
              <p:nvSpPr>
                <p:cNvPr id="276" name="Google Shape;276;p2"/>
                <p:cNvSpPr/>
                <p:nvPr/>
              </p:nvSpPr>
              <p:spPr>
                <a:xfrm>
                  <a:off x="8618696" y="2985229"/>
                  <a:ext cx="248221" cy="248221"/>
                </a:xfrm>
                <a:custGeom>
                  <a:rect b="b" l="l" r="r" t="t"/>
                  <a:pathLst>
                    <a:path extrusionOk="0" h="248221" w="248221">
                      <a:moveTo>
                        <a:pt x="124111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1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1" y="0"/>
                      </a:cubicBezTo>
                      <a:close/>
                      <a:moveTo>
                        <a:pt x="124111" y="175831"/>
                      </a:moveTo>
                      <a:cubicBezTo>
                        <a:pt x="95536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6" y="72390"/>
                        <a:pt x="124111" y="72390"/>
                      </a:cubicBezTo>
                      <a:cubicBezTo>
                        <a:pt x="152686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6" y="175831"/>
                        <a:pt x="124111" y="17583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8604408" y="2970942"/>
                  <a:ext cx="276796" cy="276796"/>
                </a:xfrm>
                <a:custGeom>
                  <a:rect b="b" l="l" r="r" t="t"/>
                  <a:pathLst>
                    <a:path extrusionOk="0" h="276796" w="276796">
                      <a:moveTo>
                        <a:pt x="138399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9" y="0"/>
                      </a:cubicBezTo>
                      <a:cubicBezTo>
                        <a:pt x="214694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4" y="276796"/>
                        <a:pt x="138399" y="276796"/>
                      </a:cubicBezTo>
                      <a:close/>
                      <a:moveTo>
                        <a:pt x="138399" y="28575"/>
                      </a:moveTo>
                      <a:cubicBezTo>
                        <a:pt x="77820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20" y="248221"/>
                        <a:pt x="138399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9" y="28575"/>
                      </a:cubicBezTo>
                      <a:close/>
                      <a:moveTo>
                        <a:pt x="138399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9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9" y="204406"/>
                      </a:cubicBezTo>
                      <a:close/>
                      <a:moveTo>
                        <a:pt x="138399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9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9" y="1009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78" name="Google Shape;278;p2"/>
            <p:cNvSpPr/>
            <p:nvPr/>
          </p:nvSpPr>
          <p:spPr>
            <a:xfrm>
              <a:off x="8294846" y="2985229"/>
              <a:ext cx="248221" cy="248221"/>
            </a:xfrm>
            <a:custGeom>
              <a:rect b="b" l="l" r="r" t="t"/>
              <a:pathLst>
                <a:path extrusionOk="0" h="248221" w="248221">
                  <a:moveTo>
                    <a:pt x="124111" y="0"/>
                  </a:moveTo>
                  <a:cubicBezTo>
                    <a:pt x="55531" y="0"/>
                    <a:pt x="0" y="55531"/>
                    <a:pt x="0" y="124111"/>
                  </a:cubicBezTo>
                  <a:cubicBezTo>
                    <a:pt x="0" y="192691"/>
                    <a:pt x="55531" y="248221"/>
                    <a:pt x="124111" y="248221"/>
                  </a:cubicBezTo>
                  <a:cubicBezTo>
                    <a:pt x="192691" y="248221"/>
                    <a:pt x="248221" y="192691"/>
                    <a:pt x="248221" y="124111"/>
                  </a:cubicBezTo>
                  <a:cubicBezTo>
                    <a:pt x="248221" y="55531"/>
                    <a:pt x="192691" y="0"/>
                    <a:pt x="124111" y="0"/>
                  </a:cubicBezTo>
                  <a:close/>
                  <a:moveTo>
                    <a:pt x="124111" y="175831"/>
                  </a:moveTo>
                  <a:cubicBezTo>
                    <a:pt x="95536" y="175831"/>
                    <a:pt x="72390" y="152686"/>
                    <a:pt x="72390" y="124111"/>
                  </a:cubicBezTo>
                  <a:cubicBezTo>
                    <a:pt x="72390" y="95536"/>
                    <a:pt x="95536" y="72390"/>
                    <a:pt x="124111" y="72390"/>
                  </a:cubicBezTo>
                  <a:cubicBezTo>
                    <a:pt x="152686" y="72390"/>
                    <a:pt x="175832" y="95536"/>
                    <a:pt x="175832" y="124111"/>
                  </a:cubicBezTo>
                  <a:cubicBezTo>
                    <a:pt x="175832" y="152686"/>
                    <a:pt x="152686" y="175831"/>
                    <a:pt x="124111" y="175831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2"/>
          <p:cNvGrpSpPr/>
          <p:nvPr/>
        </p:nvGrpSpPr>
        <p:grpSpPr>
          <a:xfrm flipH="1">
            <a:off x="8127313" y="730397"/>
            <a:ext cx="1477581" cy="1710736"/>
            <a:chOff x="8390004" y="456115"/>
            <a:chExt cx="904162" cy="1046834"/>
          </a:xfrm>
        </p:grpSpPr>
        <p:grpSp>
          <p:nvGrpSpPr>
            <p:cNvPr id="280" name="Google Shape;280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281" name="Google Shape;281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rect b="b" l="l" r="r" t="t"/>
                <a:pathLst>
                  <a:path extrusionOk="0" h="129825" w="164687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rect b="b" l="l" r="r" t="t"/>
                <a:pathLst>
                  <a:path extrusionOk="0" h="158323" w="193429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284" name="Google Shape;284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rect b="b" l="l" r="r" t="t"/>
                <a:pathLst>
                  <a:path extrusionOk="0" h="180973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rect b="b" l="l" r="r" t="t"/>
                <a:pathLst>
                  <a:path extrusionOk="0" h="221893" w="235873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2"/>
            <p:cNvSpPr/>
            <p:nvPr/>
          </p:nvSpPr>
          <p:spPr>
            <a:xfrm>
              <a:off x="8403145" y="1357978"/>
              <a:ext cx="131254" cy="126301"/>
            </a:xfrm>
            <a:custGeom>
              <a:rect b="b" l="l" r="r" t="t"/>
              <a:pathLst>
                <a:path extrusionOk="0" h="126301" w="131254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rect b="b" l="l" r="r" t="t"/>
              <a:pathLst>
                <a:path extrusionOk="0" h="66674" w="104774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Google Shape;288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289" name="Google Shape;289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rect b="b" l="l" r="r" t="t"/>
                <a:pathLst>
                  <a:path extrusionOk="0" h="324612" w="360045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rect b="b" l="l" r="r" t="t"/>
                <a:pathLst>
                  <a:path extrusionOk="0" h="353169" w="388579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rect b="b" l="l" r="r" t="t"/>
                <a:pathLst>
                  <a:path extrusionOk="0" h="893293" w="807218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rect b="b" l="l" r="r" t="t"/>
                <a:pathLst>
                  <a:path extrusionOk="0" h="922341" w="836175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295" name="Google Shape;295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rect b="b" l="l" r="r" t="t"/>
                <a:pathLst>
                  <a:path extrusionOk="0" h="23240" w="14858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rect b="b" l="l" r="r" t="t"/>
                <a:pathLst>
                  <a:path extrusionOk="0" h="51843" w="43394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298" name="Google Shape;298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rect b="b" l="l" r="r" t="t"/>
                <a:pathLst>
                  <a:path extrusionOk="0" h="493699" w="408231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rect b="b" l="l" r="r" t="t"/>
                <a:pathLst>
                  <a:path extrusionOk="0" h="522335" w="436817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2"/>
            <p:cNvSpPr/>
            <p:nvPr/>
          </p:nvSpPr>
          <p:spPr>
            <a:xfrm>
              <a:off x="8435816" y="1106899"/>
              <a:ext cx="115538" cy="196310"/>
            </a:xfrm>
            <a:custGeom>
              <a:rect b="b" l="l" r="r" t="t"/>
              <a:pathLst>
                <a:path extrusionOk="0" h="196310" w="115538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466611" y="460493"/>
              <a:ext cx="768161" cy="683935"/>
            </a:xfrm>
            <a:custGeom>
              <a:rect b="b" l="l" r="r" t="t"/>
              <a:pathLst>
                <a:path extrusionOk="0" h="683935" w="768161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725685" y="613189"/>
              <a:ext cx="390596" cy="484128"/>
            </a:xfrm>
            <a:custGeom>
              <a:rect b="b" l="l" r="r" t="t"/>
              <a:pathLst>
                <a:path extrusionOk="0" h="484128" w="390596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2"/>
          <p:cNvGrpSpPr/>
          <p:nvPr/>
        </p:nvGrpSpPr>
        <p:grpSpPr>
          <a:xfrm flipH="1">
            <a:off x="8127313" y="716372"/>
            <a:ext cx="1477581" cy="1710736"/>
            <a:chOff x="8390004" y="456115"/>
            <a:chExt cx="904162" cy="1046834"/>
          </a:xfrm>
        </p:grpSpPr>
        <p:grpSp>
          <p:nvGrpSpPr>
            <p:cNvPr id="304" name="Google Shape;304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305" name="Google Shape;305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rect b="b" l="l" r="r" t="t"/>
                <a:pathLst>
                  <a:path extrusionOk="0" h="129825" w="164687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rect b="b" l="l" r="r" t="t"/>
                <a:pathLst>
                  <a:path extrusionOk="0" h="158323" w="193429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308" name="Google Shape;308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rect b="b" l="l" r="r" t="t"/>
                <a:pathLst>
                  <a:path extrusionOk="0" h="180973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rect b="b" l="l" r="r" t="t"/>
                <a:pathLst>
                  <a:path extrusionOk="0" h="221893" w="235873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10;p2"/>
            <p:cNvSpPr/>
            <p:nvPr/>
          </p:nvSpPr>
          <p:spPr>
            <a:xfrm>
              <a:off x="8403145" y="1357978"/>
              <a:ext cx="131254" cy="126301"/>
            </a:xfrm>
            <a:custGeom>
              <a:rect b="b" l="l" r="r" t="t"/>
              <a:pathLst>
                <a:path extrusionOk="0" h="126301" w="131254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rect b="b" l="l" r="r" t="t"/>
              <a:pathLst>
                <a:path extrusionOk="0" h="66674" w="104774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12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313" name="Google Shape;313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rect b="b" l="l" r="r" t="t"/>
                <a:pathLst>
                  <a:path extrusionOk="0" h="324612" w="360045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rect b="b" l="l" r="r" t="t"/>
                <a:pathLst>
                  <a:path extrusionOk="0" h="353169" w="388579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rect b="b" l="l" r="r" t="t"/>
                <a:pathLst>
                  <a:path extrusionOk="0" h="893293" w="807218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rect b="b" l="l" r="r" t="t"/>
                <a:pathLst>
                  <a:path extrusionOk="0" h="922341" w="836175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rect b="b" l="l" r="r" t="t"/>
                <a:pathLst>
                  <a:path extrusionOk="0" h="23240" w="14858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rect b="b" l="l" r="r" t="t"/>
                <a:pathLst>
                  <a:path extrusionOk="0" h="51843" w="43394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rect b="b" l="l" r="r" t="t"/>
                <a:pathLst>
                  <a:path extrusionOk="0" h="493699" w="408231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rect b="b" l="l" r="r" t="t"/>
                <a:pathLst>
                  <a:path extrusionOk="0" h="522335" w="436817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"/>
            <p:cNvSpPr/>
            <p:nvPr/>
          </p:nvSpPr>
          <p:spPr>
            <a:xfrm>
              <a:off x="8435816" y="1106899"/>
              <a:ext cx="115538" cy="196310"/>
            </a:xfrm>
            <a:custGeom>
              <a:rect b="b" l="l" r="r" t="t"/>
              <a:pathLst>
                <a:path extrusionOk="0" h="196310" w="115538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466611" y="460493"/>
              <a:ext cx="768161" cy="683935"/>
            </a:xfrm>
            <a:custGeom>
              <a:rect b="b" l="l" r="r" t="t"/>
              <a:pathLst>
                <a:path extrusionOk="0" h="683935" w="768161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725685" y="613189"/>
              <a:ext cx="390596" cy="484128"/>
            </a:xfrm>
            <a:custGeom>
              <a:rect b="b" l="l" r="r" t="t"/>
              <a:pathLst>
                <a:path extrusionOk="0" h="484128" w="390596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"/>
          <p:cNvGrpSpPr/>
          <p:nvPr/>
        </p:nvGrpSpPr>
        <p:grpSpPr>
          <a:xfrm rot="1552322">
            <a:off x="16540628" y="1061521"/>
            <a:ext cx="777769" cy="1303822"/>
            <a:chOff x="5875210" y="3579589"/>
            <a:chExt cx="504443" cy="845629"/>
          </a:xfrm>
        </p:grpSpPr>
        <p:grpSp>
          <p:nvGrpSpPr>
            <p:cNvPr id="328" name="Google Shape;328;p2"/>
            <p:cNvGrpSpPr/>
            <p:nvPr/>
          </p:nvGrpSpPr>
          <p:grpSpPr>
            <a:xfrm>
              <a:off x="5875210" y="3579589"/>
              <a:ext cx="504443" cy="845629"/>
              <a:chOff x="5875210" y="3579589"/>
              <a:chExt cx="504443" cy="845629"/>
            </a:xfrm>
          </p:grpSpPr>
          <p:grpSp>
            <p:nvGrpSpPr>
              <p:cNvPr id="329" name="Google Shape;329;p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sp>
              <p:nvSpPr>
                <p:cNvPr id="330" name="Google Shape;330;p2"/>
                <p:cNvSpPr/>
                <p:nvPr/>
              </p:nvSpPr>
              <p:spPr>
                <a:xfrm>
                  <a:off x="5889498" y="3593782"/>
                  <a:ext cx="475868" cy="817149"/>
                </a:xfrm>
                <a:custGeom>
                  <a:rect b="b" l="l" r="r" t="t"/>
                  <a:pathLst>
                    <a:path extrusionOk="0" h="817149" w="475868">
                      <a:moveTo>
                        <a:pt x="422910" y="817150"/>
                      </a:moveTo>
                      <a:lnTo>
                        <a:pt x="52959" y="817150"/>
                      </a:lnTo>
                      <a:cubicBezTo>
                        <a:pt x="23813" y="817150"/>
                        <a:pt x="0" y="793337"/>
                        <a:pt x="0" y="764191"/>
                      </a:cubicBezTo>
                      <a:lnTo>
                        <a:pt x="0" y="52959"/>
                      </a:lnTo>
                      <a:cubicBezTo>
                        <a:pt x="0" y="23813"/>
                        <a:pt x="23813" y="0"/>
                        <a:pt x="52959" y="0"/>
                      </a:cubicBezTo>
                      <a:lnTo>
                        <a:pt x="422910" y="0"/>
                      </a:lnTo>
                      <a:cubicBezTo>
                        <a:pt x="452056" y="0"/>
                        <a:pt x="475869" y="23813"/>
                        <a:pt x="475869" y="52959"/>
                      </a:cubicBezTo>
                      <a:lnTo>
                        <a:pt x="475869" y="764191"/>
                      </a:lnTo>
                      <a:cubicBezTo>
                        <a:pt x="475774" y="793337"/>
                        <a:pt x="451961" y="817150"/>
                        <a:pt x="422910" y="81715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5875210" y="3579589"/>
                  <a:ext cx="504443" cy="845629"/>
                </a:xfrm>
                <a:custGeom>
                  <a:rect b="b" l="l" r="r" t="t"/>
                  <a:pathLst>
                    <a:path extrusionOk="0" h="845629" w="504443">
                      <a:moveTo>
                        <a:pt x="437197" y="845630"/>
                      </a:moveTo>
                      <a:lnTo>
                        <a:pt x="67246" y="845630"/>
                      </a:lnTo>
                      <a:cubicBezTo>
                        <a:pt x="30194" y="845630"/>
                        <a:pt x="0" y="815435"/>
                        <a:pt x="0" y="778478"/>
                      </a:cubicBezTo>
                      <a:lnTo>
                        <a:pt x="0" y="67246"/>
                      </a:lnTo>
                      <a:cubicBezTo>
                        <a:pt x="0" y="30194"/>
                        <a:pt x="30194" y="0"/>
                        <a:pt x="67246" y="0"/>
                      </a:cubicBezTo>
                      <a:lnTo>
                        <a:pt x="437197" y="0"/>
                      </a:lnTo>
                      <a:cubicBezTo>
                        <a:pt x="474250" y="0"/>
                        <a:pt x="504444" y="30194"/>
                        <a:pt x="504444" y="67246"/>
                      </a:cubicBezTo>
                      <a:lnTo>
                        <a:pt x="504444" y="778478"/>
                      </a:lnTo>
                      <a:cubicBezTo>
                        <a:pt x="504349" y="815435"/>
                        <a:pt x="474250" y="845630"/>
                        <a:pt x="437197" y="845630"/>
                      </a:cubicBezTo>
                      <a:close/>
                      <a:moveTo>
                        <a:pt x="67246" y="28480"/>
                      </a:moveTo>
                      <a:cubicBezTo>
                        <a:pt x="45911" y="28480"/>
                        <a:pt x="28575" y="45815"/>
                        <a:pt x="28575" y="67151"/>
                      </a:cubicBezTo>
                      <a:lnTo>
                        <a:pt x="28575" y="778383"/>
                      </a:lnTo>
                      <a:cubicBezTo>
                        <a:pt x="28575" y="799719"/>
                        <a:pt x="45911" y="816959"/>
                        <a:pt x="67246" y="816959"/>
                      </a:cubicBezTo>
                      <a:lnTo>
                        <a:pt x="437197" y="816959"/>
                      </a:lnTo>
                      <a:cubicBezTo>
                        <a:pt x="458533" y="816959"/>
                        <a:pt x="475869" y="799624"/>
                        <a:pt x="475869" y="778383"/>
                      </a:cubicBezTo>
                      <a:lnTo>
                        <a:pt x="475869" y="67151"/>
                      </a:lnTo>
                      <a:cubicBezTo>
                        <a:pt x="475869" y="45815"/>
                        <a:pt x="458533" y="28480"/>
                        <a:pt x="437197" y="28480"/>
                      </a:cubicBezTo>
                      <a:lnTo>
                        <a:pt x="67246" y="28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5875210" y="3776090"/>
                <a:ext cx="504348" cy="442245"/>
                <a:chOff x="5875210" y="3776090"/>
                <a:chExt cx="504348" cy="442245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5889498" y="3790378"/>
                  <a:ext cx="475773" cy="413670"/>
                </a:xfrm>
                <a:custGeom>
                  <a:rect b="b" l="l" r="r" t="t"/>
                  <a:pathLst>
                    <a:path extrusionOk="0" h="413670" w="475773">
                      <a:moveTo>
                        <a:pt x="0" y="0"/>
                      </a:moveTo>
                      <a:lnTo>
                        <a:pt x="475774" y="0"/>
                      </a:lnTo>
                      <a:lnTo>
                        <a:pt x="475774" y="413671"/>
                      </a:lnTo>
                      <a:lnTo>
                        <a:pt x="0" y="4136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5875210" y="3776090"/>
                  <a:ext cx="504348" cy="442245"/>
                </a:xfrm>
                <a:custGeom>
                  <a:rect b="b" l="l" r="r" t="t"/>
                  <a:pathLst>
                    <a:path extrusionOk="0" h="442245" w="504348">
                      <a:moveTo>
                        <a:pt x="490061" y="442246"/>
                      </a:moveTo>
                      <a:lnTo>
                        <a:pt x="14288" y="442246"/>
                      </a:lnTo>
                      <a:cubicBezTo>
                        <a:pt x="6382" y="442246"/>
                        <a:pt x="0" y="435864"/>
                        <a:pt x="0" y="42795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90061" y="0"/>
                      </a:lnTo>
                      <a:cubicBezTo>
                        <a:pt x="497967" y="0"/>
                        <a:pt x="504349" y="6382"/>
                        <a:pt x="504349" y="14288"/>
                      </a:cubicBezTo>
                      <a:lnTo>
                        <a:pt x="504349" y="427958"/>
                      </a:lnTo>
                      <a:cubicBezTo>
                        <a:pt x="504349" y="435864"/>
                        <a:pt x="497967" y="442246"/>
                        <a:pt x="490061" y="442246"/>
                      </a:cubicBezTo>
                      <a:close/>
                      <a:moveTo>
                        <a:pt x="28575" y="413671"/>
                      </a:moveTo>
                      <a:lnTo>
                        <a:pt x="475774" y="413671"/>
                      </a:lnTo>
                      <a:lnTo>
                        <a:pt x="475774" y="28575"/>
                      </a:lnTo>
                      <a:lnTo>
                        <a:pt x="28575" y="28575"/>
                      </a:lnTo>
                      <a:lnTo>
                        <a:pt x="28575" y="4136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5" name="Google Shape;335;p2"/>
            <p:cNvSpPr/>
            <p:nvPr/>
          </p:nvSpPr>
          <p:spPr>
            <a:xfrm>
              <a:off x="5889498" y="3593782"/>
              <a:ext cx="195738" cy="817149"/>
            </a:xfrm>
            <a:custGeom>
              <a:rect b="b" l="l" r="r" t="t"/>
              <a:pathLst>
                <a:path extrusionOk="0" h="817149" w="195738">
                  <a:moveTo>
                    <a:pt x="195739" y="817150"/>
                  </a:moveTo>
                  <a:lnTo>
                    <a:pt x="52864" y="817150"/>
                  </a:lnTo>
                  <a:cubicBezTo>
                    <a:pt x="23813" y="817150"/>
                    <a:pt x="0" y="793337"/>
                    <a:pt x="0" y="764191"/>
                  </a:cubicBezTo>
                  <a:lnTo>
                    <a:pt x="0" y="52959"/>
                  </a:lnTo>
                  <a:cubicBezTo>
                    <a:pt x="0" y="23813"/>
                    <a:pt x="23813" y="0"/>
                    <a:pt x="52864" y="0"/>
                  </a:cubicBezTo>
                  <a:lnTo>
                    <a:pt x="195739" y="0"/>
                  </a:lnTo>
                  <a:cubicBezTo>
                    <a:pt x="166688" y="0"/>
                    <a:pt x="142875" y="23813"/>
                    <a:pt x="142875" y="52959"/>
                  </a:cubicBezTo>
                  <a:lnTo>
                    <a:pt x="142875" y="764191"/>
                  </a:lnTo>
                  <a:cubicBezTo>
                    <a:pt x="142875" y="793337"/>
                    <a:pt x="166688" y="817150"/>
                    <a:pt x="195739" y="81715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"/>
          <p:cNvSpPr/>
          <p:nvPr/>
        </p:nvSpPr>
        <p:spPr>
          <a:xfrm>
            <a:off x="5140975" y="7796500"/>
            <a:ext cx="8635730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"/>
          <p:cNvGrpSpPr/>
          <p:nvPr/>
        </p:nvGrpSpPr>
        <p:grpSpPr>
          <a:xfrm rot="8502245">
            <a:off x="1543643" y="5895190"/>
            <a:ext cx="1657853" cy="1653015"/>
            <a:chOff x="8171157" y="5416867"/>
            <a:chExt cx="1032469" cy="1029366"/>
          </a:xfrm>
        </p:grpSpPr>
        <p:grpSp>
          <p:nvGrpSpPr>
            <p:cNvPr id="338" name="Google Shape;338;p2"/>
            <p:cNvGrpSpPr/>
            <p:nvPr/>
          </p:nvGrpSpPr>
          <p:grpSpPr>
            <a:xfrm>
              <a:off x="8171157" y="5416867"/>
              <a:ext cx="705666" cy="1029366"/>
              <a:chOff x="8171157" y="5416867"/>
              <a:chExt cx="705666" cy="1029366"/>
            </a:xfrm>
          </p:grpSpPr>
          <p:grpSp>
            <p:nvGrpSpPr>
              <p:cNvPr id="339" name="Google Shape;339;p2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sp>
              <p:nvSpPr>
                <p:cNvPr id="340" name="Google Shape;340;p2"/>
                <p:cNvSpPr/>
                <p:nvPr/>
              </p:nvSpPr>
              <p:spPr>
                <a:xfrm>
                  <a:off x="8185308" y="5431154"/>
                  <a:ext cx="677037" cy="1000696"/>
                </a:xfrm>
                <a:custGeom>
                  <a:rect b="b" l="l" r="r" t="t"/>
                  <a:pathLst>
                    <a:path extrusionOk="0" h="1000696" w="677037">
                      <a:moveTo>
                        <a:pt x="197930" y="292512"/>
                      </a:moveTo>
                      <a:lnTo>
                        <a:pt x="677037" y="1000697"/>
                      </a:lnTo>
                      <a:lnTo>
                        <a:pt x="677037" y="0"/>
                      </a:lnTo>
                      <a:lnTo>
                        <a:pt x="0" y="0"/>
                      </a:lnTo>
                      <a:lnTo>
                        <a:pt x="91440" y="135160"/>
                      </a:lnTo>
                      <a:moveTo>
                        <a:pt x="134398" y="198501"/>
                      </a:moveTo>
                      <a:lnTo>
                        <a:pt x="198025" y="292512"/>
                      </a:lnTo>
                      <a:moveTo>
                        <a:pt x="509874" y="447389"/>
                      </a:moveTo>
                      <a:lnTo>
                        <a:pt x="326041" y="175546"/>
                      </a:lnTo>
                      <a:lnTo>
                        <a:pt x="509874" y="175546"/>
                      </a:lnTo>
                      <a:lnTo>
                        <a:pt x="509874" y="44738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8171157" y="5416867"/>
                  <a:ext cx="705666" cy="1029366"/>
                </a:xfrm>
                <a:custGeom>
                  <a:rect b="b" l="l" r="r" t="t"/>
                  <a:pathLst>
                    <a:path extrusionOk="0" h="1029366" w="705666">
                      <a:moveTo>
                        <a:pt x="691189" y="1029367"/>
                      </a:moveTo>
                      <a:cubicBezTo>
                        <a:pt x="686521" y="1029367"/>
                        <a:pt x="682044" y="1027081"/>
                        <a:pt x="679378" y="1023080"/>
                      </a:cubicBezTo>
                      <a:lnTo>
                        <a:pt x="200270" y="314896"/>
                      </a:lnTo>
                      <a:cubicBezTo>
                        <a:pt x="200270" y="314896"/>
                        <a:pt x="200270" y="314896"/>
                        <a:pt x="200270" y="314896"/>
                      </a:cubicBezTo>
                      <a:lnTo>
                        <a:pt x="136738" y="220885"/>
                      </a:lnTo>
                      <a:cubicBezTo>
                        <a:pt x="132357" y="214313"/>
                        <a:pt x="134071" y="205454"/>
                        <a:pt x="140548" y="201073"/>
                      </a:cubicBezTo>
                      <a:cubicBezTo>
                        <a:pt x="147025" y="196691"/>
                        <a:pt x="155979" y="198311"/>
                        <a:pt x="160360" y="204883"/>
                      </a:cubicBezTo>
                      <a:lnTo>
                        <a:pt x="223892" y="298895"/>
                      </a:lnTo>
                      <a:lnTo>
                        <a:pt x="223892" y="298895"/>
                      </a:lnTo>
                      <a:lnTo>
                        <a:pt x="676901" y="968502"/>
                      </a:lnTo>
                      <a:lnTo>
                        <a:pt x="676901" y="28575"/>
                      </a:lnTo>
                      <a:lnTo>
                        <a:pt x="41107" y="28575"/>
                      </a:lnTo>
                      <a:lnTo>
                        <a:pt x="117498" y="141446"/>
                      </a:lnTo>
                      <a:cubicBezTo>
                        <a:pt x="121879" y="148018"/>
                        <a:pt x="120165" y="156876"/>
                        <a:pt x="113688" y="161258"/>
                      </a:cubicBezTo>
                      <a:cubicBezTo>
                        <a:pt x="107211" y="165640"/>
                        <a:pt x="98257" y="164020"/>
                        <a:pt x="93876" y="157448"/>
                      </a:cubicBezTo>
                      <a:lnTo>
                        <a:pt x="2436" y="22288"/>
                      </a:lnTo>
                      <a:cubicBezTo>
                        <a:pt x="-517" y="17907"/>
                        <a:pt x="-802" y="12287"/>
                        <a:pt x="1674" y="7620"/>
                      </a:cubicBezTo>
                      <a:cubicBezTo>
                        <a:pt x="4150" y="2953"/>
                        <a:pt x="9008" y="0"/>
                        <a:pt x="14342" y="0"/>
                      </a:cubicBezTo>
                      <a:lnTo>
                        <a:pt x="691379" y="0"/>
                      </a:lnTo>
                      <a:cubicBezTo>
                        <a:pt x="699285" y="0"/>
                        <a:pt x="705667" y="6382"/>
                        <a:pt x="705667" y="14288"/>
                      </a:cubicBezTo>
                      <a:lnTo>
                        <a:pt x="705667" y="1014984"/>
                      </a:lnTo>
                      <a:cubicBezTo>
                        <a:pt x="705667" y="1021270"/>
                        <a:pt x="701571" y="1026795"/>
                        <a:pt x="695570" y="1028605"/>
                      </a:cubicBezTo>
                      <a:cubicBezTo>
                        <a:pt x="694046" y="1029081"/>
                        <a:pt x="692618" y="1029367"/>
                        <a:pt x="691189" y="1029367"/>
                      </a:cubicBezTo>
                      <a:close/>
                      <a:moveTo>
                        <a:pt x="524025" y="475964"/>
                      </a:moveTo>
                      <a:cubicBezTo>
                        <a:pt x="519358" y="475964"/>
                        <a:pt x="514881" y="473678"/>
                        <a:pt x="512214" y="469678"/>
                      </a:cubicBezTo>
                      <a:lnTo>
                        <a:pt x="328382" y="197834"/>
                      </a:lnTo>
                      <a:cubicBezTo>
                        <a:pt x="325429" y="193453"/>
                        <a:pt x="325143" y="187833"/>
                        <a:pt x="327619" y="183166"/>
                      </a:cubicBezTo>
                      <a:cubicBezTo>
                        <a:pt x="330096" y="178498"/>
                        <a:pt x="334954" y="175546"/>
                        <a:pt x="340288" y="175546"/>
                      </a:cubicBezTo>
                      <a:lnTo>
                        <a:pt x="524120" y="175546"/>
                      </a:lnTo>
                      <a:cubicBezTo>
                        <a:pt x="532026" y="175546"/>
                        <a:pt x="538408" y="181927"/>
                        <a:pt x="538408" y="189833"/>
                      </a:cubicBezTo>
                      <a:lnTo>
                        <a:pt x="538408" y="461676"/>
                      </a:lnTo>
                      <a:cubicBezTo>
                        <a:pt x="538408" y="467963"/>
                        <a:pt x="534312" y="473487"/>
                        <a:pt x="528311" y="475297"/>
                      </a:cubicBezTo>
                      <a:cubicBezTo>
                        <a:pt x="526882" y="475774"/>
                        <a:pt x="525454" y="475964"/>
                        <a:pt x="524025" y="475964"/>
                      </a:cubicBezTo>
                      <a:close/>
                      <a:moveTo>
                        <a:pt x="367148" y="204121"/>
                      </a:moveTo>
                      <a:lnTo>
                        <a:pt x="509833" y="415004"/>
                      </a:lnTo>
                      <a:lnTo>
                        <a:pt x="509833" y="204121"/>
                      </a:lnTo>
                      <a:lnTo>
                        <a:pt x="367148" y="2041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"/>
              <p:cNvGrpSpPr/>
              <p:nvPr/>
            </p:nvGrpSpPr>
            <p:grpSpPr>
              <a:xfrm>
                <a:off x="8751951" y="6169342"/>
                <a:ext cx="120300" cy="28575"/>
                <a:chOff x="8751951" y="6169342"/>
                <a:chExt cx="120300" cy="28575"/>
              </a:xfrm>
            </p:grpSpPr>
            <p:sp>
              <p:nvSpPr>
                <p:cNvPr id="343" name="Google Shape;343;p2"/>
                <p:cNvSpPr/>
                <p:nvPr/>
              </p:nvSpPr>
              <p:spPr>
                <a:xfrm>
                  <a:off x="8766238" y="6183629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8751951" y="6169342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" name="Google Shape;345;p2"/>
              <p:cNvGrpSpPr/>
              <p:nvPr/>
            </p:nvGrpSpPr>
            <p:grpSpPr>
              <a:xfrm>
                <a:off x="8751951" y="6060756"/>
                <a:ext cx="120300" cy="28575"/>
                <a:chOff x="8751951" y="6060756"/>
                <a:chExt cx="120300" cy="28575"/>
              </a:xfrm>
            </p:grpSpPr>
            <p:sp>
              <p:nvSpPr>
                <p:cNvPr id="346" name="Google Shape;346;p2"/>
                <p:cNvSpPr/>
                <p:nvPr/>
              </p:nvSpPr>
              <p:spPr>
                <a:xfrm>
                  <a:off x="8766238" y="607504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8751951" y="606075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8751951" y="5952076"/>
                <a:ext cx="120300" cy="28575"/>
                <a:chOff x="8751951" y="5952076"/>
                <a:chExt cx="120300" cy="28575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8766238" y="596636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8751951" y="595207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1" name="Google Shape;351;p2"/>
              <p:cNvGrpSpPr/>
              <p:nvPr/>
            </p:nvGrpSpPr>
            <p:grpSpPr>
              <a:xfrm>
                <a:off x="8751951" y="5843396"/>
                <a:ext cx="120300" cy="28575"/>
                <a:chOff x="8751951" y="5843396"/>
                <a:chExt cx="120300" cy="28575"/>
              </a:xfrm>
            </p:grpSpPr>
            <p:sp>
              <p:nvSpPr>
                <p:cNvPr id="352" name="Google Shape;352;p2"/>
                <p:cNvSpPr/>
                <p:nvPr/>
              </p:nvSpPr>
              <p:spPr>
                <a:xfrm>
                  <a:off x="8766238" y="5857684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"/>
                <p:cNvSpPr/>
                <p:nvPr/>
              </p:nvSpPr>
              <p:spPr>
                <a:xfrm>
                  <a:off x="8751951" y="584339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" name="Google Shape;354;p2"/>
              <p:cNvGrpSpPr/>
              <p:nvPr/>
            </p:nvGrpSpPr>
            <p:grpSpPr>
              <a:xfrm>
                <a:off x="8751951" y="5734716"/>
                <a:ext cx="120300" cy="28575"/>
                <a:chOff x="8751951" y="5734716"/>
                <a:chExt cx="120300" cy="28575"/>
              </a:xfrm>
            </p:grpSpPr>
            <p:sp>
              <p:nvSpPr>
                <p:cNvPr id="355" name="Google Shape;355;p2"/>
                <p:cNvSpPr/>
                <p:nvPr/>
              </p:nvSpPr>
              <p:spPr>
                <a:xfrm>
                  <a:off x="8766238" y="5749099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8751951" y="5734716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" name="Google Shape;357;p2"/>
              <p:cNvGrpSpPr/>
              <p:nvPr/>
            </p:nvGrpSpPr>
            <p:grpSpPr>
              <a:xfrm>
                <a:off x="8751951" y="5626131"/>
                <a:ext cx="120300" cy="28575"/>
                <a:chOff x="8751951" y="5626131"/>
                <a:chExt cx="120300" cy="28575"/>
              </a:xfrm>
            </p:grpSpPr>
            <p:sp>
              <p:nvSpPr>
                <p:cNvPr id="358" name="Google Shape;358;p2"/>
                <p:cNvSpPr/>
                <p:nvPr/>
              </p:nvSpPr>
              <p:spPr>
                <a:xfrm>
                  <a:off x="8766238" y="5640418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8751951" y="5626131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" name="Google Shape;360;p2"/>
              <p:cNvGrpSpPr/>
              <p:nvPr/>
            </p:nvGrpSpPr>
            <p:grpSpPr>
              <a:xfrm>
                <a:off x="8751951" y="5517451"/>
                <a:ext cx="120300" cy="28575"/>
                <a:chOff x="8751951" y="5517451"/>
                <a:chExt cx="120300" cy="28575"/>
              </a:xfrm>
            </p:grpSpPr>
            <p:sp>
              <p:nvSpPr>
                <p:cNvPr id="361" name="Google Shape;361;p2"/>
                <p:cNvSpPr/>
                <p:nvPr/>
              </p:nvSpPr>
              <p:spPr>
                <a:xfrm>
                  <a:off x="8766238" y="5531738"/>
                  <a:ext cx="91725" cy="9525"/>
                </a:xfrm>
                <a:custGeom>
                  <a:rect b="b" l="l" r="r" t="t"/>
                  <a:pathLst>
                    <a:path extrusionOk="0" h="9525" w="91725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8751951" y="5517451"/>
                  <a:ext cx="120300" cy="28575"/>
                </a:xfrm>
                <a:custGeom>
                  <a:rect b="b" l="l" r="r" t="t"/>
                  <a:pathLst>
                    <a:path extrusionOk="0" h="28575" w="12030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3" name="Google Shape;363;p2"/>
            <p:cNvGrpSpPr/>
            <p:nvPr/>
          </p:nvGrpSpPr>
          <p:grpSpPr>
            <a:xfrm>
              <a:off x="8924353" y="5425249"/>
              <a:ext cx="279273" cy="1014793"/>
              <a:chOff x="8924353" y="5425249"/>
              <a:chExt cx="279273" cy="1014793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8938641" y="5439536"/>
                <a:ext cx="250698" cy="986218"/>
              </a:xfrm>
              <a:custGeom>
                <a:rect b="b" l="l" r="r" t="t"/>
                <a:pathLst>
                  <a:path extrusionOk="0" h="986218" w="250698">
                    <a:moveTo>
                      <a:pt x="0" y="613410"/>
                    </a:moveTo>
                    <a:lnTo>
                      <a:pt x="0" y="0"/>
                    </a:lnTo>
                    <a:lnTo>
                      <a:pt x="250698" y="0"/>
                    </a:lnTo>
                    <a:lnTo>
                      <a:pt x="250698" y="986218"/>
                    </a:lnTo>
                    <a:lnTo>
                      <a:pt x="0" y="986218"/>
                    </a:lnTo>
                    <a:lnTo>
                      <a:pt x="0" y="71504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8924353" y="5425249"/>
                <a:ext cx="279273" cy="1014793"/>
              </a:xfrm>
              <a:custGeom>
                <a:rect b="b" l="l" r="r" t="t"/>
                <a:pathLst>
                  <a:path extrusionOk="0" h="1014793" w="279273">
                    <a:moveTo>
                      <a:pt x="264986" y="1014793"/>
                    </a:moveTo>
                    <a:lnTo>
                      <a:pt x="14288" y="1014793"/>
                    </a:lnTo>
                    <a:cubicBezTo>
                      <a:pt x="6382" y="1014793"/>
                      <a:pt x="0" y="1008412"/>
                      <a:pt x="0" y="1000506"/>
                    </a:cubicBezTo>
                    <a:lnTo>
                      <a:pt x="0" y="729329"/>
                    </a:lnTo>
                    <a:cubicBezTo>
                      <a:pt x="0" y="721423"/>
                      <a:pt x="6382" y="715042"/>
                      <a:pt x="14288" y="715042"/>
                    </a:cubicBezTo>
                    <a:cubicBezTo>
                      <a:pt x="22193" y="715042"/>
                      <a:pt x="28575" y="721423"/>
                      <a:pt x="28575" y="729329"/>
                    </a:cubicBezTo>
                    <a:lnTo>
                      <a:pt x="28575" y="986218"/>
                    </a:lnTo>
                    <a:lnTo>
                      <a:pt x="250698" y="986218"/>
                    </a:lnTo>
                    <a:lnTo>
                      <a:pt x="250698" y="28575"/>
                    </a:lnTo>
                    <a:lnTo>
                      <a:pt x="28575" y="28575"/>
                    </a:lnTo>
                    <a:lnTo>
                      <a:pt x="28575" y="627602"/>
                    </a:lnTo>
                    <a:cubicBezTo>
                      <a:pt x="28575" y="635508"/>
                      <a:pt x="22193" y="641889"/>
                      <a:pt x="14288" y="641889"/>
                    </a:cubicBezTo>
                    <a:cubicBezTo>
                      <a:pt x="6382" y="641889"/>
                      <a:pt x="0" y="635508"/>
                      <a:pt x="0" y="627602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64986" y="0"/>
                    </a:lnTo>
                    <a:cubicBezTo>
                      <a:pt x="272891" y="0"/>
                      <a:pt x="279273" y="6382"/>
                      <a:pt x="279273" y="14288"/>
                    </a:cubicBezTo>
                    <a:lnTo>
                      <a:pt x="279273" y="1000506"/>
                    </a:lnTo>
                    <a:cubicBezTo>
                      <a:pt x="279273" y="1008412"/>
                      <a:pt x="272891" y="1014793"/>
                      <a:pt x="264986" y="1014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2"/>
            <p:cNvGrpSpPr/>
            <p:nvPr/>
          </p:nvGrpSpPr>
          <p:grpSpPr>
            <a:xfrm>
              <a:off x="9085421" y="6300691"/>
              <a:ext cx="118205" cy="28575"/>
              <a:chOff x="9085421" y="6300691"/>
              <a:chExt cx="118205" cy="28575"/>
            </a:xfrm>
          </p:grpSpPr>
          <p:sp>
            <p:nvSpPr>
              <p:cNvPr id="367" name="Google Shape;367;p2"/>
              <p:cNvSpPr/>
              <p:nvPr/>
            </p:nvSpPr>
            <p:spPr>
              <a:xfrm>
                <a:off x="9099708" y="6314979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9085421" y="6300691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2"/>
            <p:cNvGrpSpPr/>
            <p:nvPr/>
          </p:nvGrpSpPr>
          <p:grpSpPr>
            <a:xfrm>
              <a:off x="9027794" y="6192107"/>
              <a:ext cx="175831" cy="28575"/>
              <a:chOff x="9027794" y="6192107"/>
              <a:chExt cx="175831" cy="28575"/>
            </a:xfrm>
          </p:grpSpPr>
          <p:sp>
            <p:nvSpPr>
              <p:cNvPr id="370" name="Google Shape;370;p2"/>
              <p:cNvSpPr/>
              <p:nvPr/>
            </p:nvSpPr>
            <p:spPr>
              <a:xfrm>
                <a:off x="9042082" y="6206394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9027794" y="6192107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2"/>
            <p:cNvGrpSpPr/>
            <p:nvPr/>
          </p:nvGrpSpPr>
          <p:grpSpPr>
            <a:xfrm>
              <a:off x="9085421" y="6083426"/>
              <a:ext cx="118205" cy="28575"/>
              <a:chOff x="9085421" y="6083426"/>
              <a:chExt cx="118205" cy="28575"/>
            </a:xfrm>
          </p:grpSpPr>
          <p:sp>
            <p:nvSpPr>
              <p:cNvPr id="373" name="Google Shape;373;p2"/>
              <p:cNvSpPr/>
              <p:nvPr/>
            </p:nvSpPr>
            <p:spPr>
              <a:xfrm>
                <a:off x="9099708" y="6097713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9085421" y="6083426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2"/>
            <p:cNvGrpSpPr/>
            <p:nvPr/>
          </p:nvGrpSpPr>
          <p:grpSpPr>
            <a:xfrm>
              <a:off x="9027794" y="5974746"/>
              <a:ext cx="175831" cy="28575"/>
              <a:chOff x="9027794" y="5974746"/>
              <a:chExt cx="175831" cy="28575"/>
            </a:xfrm>
          </p:grpSpPr>
          <p:sp>
            <p:nvSpPr>
              <p:cNvPr id="376" name="Google Shape;376;p2"/>
              <p:cNvSpPr/>
              <p:nvPr/>
            </p:nvSpPr>
            <p:spPr>
              <a:xfrm>
                <a:off x="9042082" y="5989033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9027794" y="5974746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"/>
            <p:cNvGrpSpPr/>
            <p:nvPr/>
          </p:nvGrpSpPr>
          <p:grpSpPr>
            <a:xfrm>
              <a:off x="9085421" y="5866065"/>
              <a:ext cx="118205" cy="28575"/>
              <a:chOff x="9085421" y="5866065"/>
              <a:chExt cx="118205" cy="28575"/>
            </a:xfrm>
          </p:grpSpPr>
          <p:sp>
            <p:nvSpPr>
              <p:cNvPr id="379" name="Google Shape;379;p2"/>
              <p:cNvSpPr/>
              <p:nvPr/>
            </p:nvSpPr>
            <p:spPr>
              <a:xfrm>
                <a:off x="9099708" y="5880353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9085421" y="5866065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2"/>
            <p:cNvGrpSpPr/>
            <p:nvPr/>
          </p:nvGrpSpPr>
          <p:grpSpPr>
            <a:xfrm>
              <a:off x="9027794" y="5757481"/>
              <a:ext cx="175831" cy="28575"/>
              <a:chOff x="9027794" y="5757481"/>
              <a:chExt cx="175831" cy="28575"/>
            </a:xfrm>
          </p:grpSpPr>
          <p:sp>
            <p:nvSpPr>
              <p:cNvPr id="382" name="Google Shape;382;p2"/>
              <p:cNvSpPr/>
              <p:nvPr/>
            </p:nvSpPr>
            <p:spPr>
              <a:xfrm>
                <a:off x="9042082" y="5771768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9027794" y="5757481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2"/>
            <p:cNvGrpSpPr/>
            <p:nvPr/>
          </p:nvGrpSpPr>
          <p:grpSpPr>
            <a:xfrm>
              <a:off x="9085421" y="5648800"/>
              <a:ext cx="118205" cy="28575"/>
              <a:chOff x="9085421" y="5648800"/>
              <a:chExt cx="118205" cy="28575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9099708" y="5663088"/>
                <a:ext cx="89630" cy="9525"/>
              </a:xfrm>
              <a:custGeom>
                <a:rect b="b" l="l" r="r" t="t"/>
                <a:pathLst>
                  <a:path extrusionOk="0" h="9525" w="8963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9085421" y="5648800"/>
                <a:ext cx="118205" cy="28575"/>
              </a:xfrm>
              <a:custGeom>
                <a:rect b="b" l="l" r="r" t="t"/>
                <a:pathLst>
                  <a:path extrusionOk="0" h="28575" w="118205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2"/>
            <p:cNvGrpSpPr/>
            <p:nvPr/>
          </p:nvGrpSpPr>
          <p:grpSpPr>
            <a:xfrm>
              <a:off x="9027794" y="5540120"/>
              <a:ext cx="175831" cy="28575"/>
              <a:chOff x="9027794" y="5540120"/>
              <a:chExt cx="175831" cy="28575"/>
            </a:xfrm>
          </p:grpSpPr>
          <p:sp>
            <p:nvSpPr>
              <p:cNvPr id="388" name="Google Shape;388;p2"/>
              <p:cNvSpPr/>
              <p:nvPr/>
            </p:nvSpPr>
            <p:spPr>
              <a:xfrm>
                <a:off x="9042082" y="5554408"/>
                <a:ext cx="147256" cy="9525"/>
              </a:xfrm>
              <a:custGeom>
                <a:rect b="b" l="l" r="r" t="t"/>
                <a:pathLst>
                  <a:path extrusionOk="0" h="9525" w="147256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9027794" y="5540120"/>
                <a:ext cx="175831" cy="28575"/>
              </a:xfrm>
              <a:custGeom>
                <a:rect b="b" l="l" r="r" t="t"/>
                <a:pathLst>
                  <a:path extrusionOk="0" h="28575" w="175831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" name="Google Shape;390;p2"/>
            <p:cNvSpPr/>
            <p:nvPr/>
          </p:nvSpPr>
          <p:spPr>
            <a:xfrm>
              <a:off x="8189594" y="5435345"/>
              <a:ext cx="676941" cy="1000696"/>
            </a:xfrm>
            <a:custGeom>
              <a:rect b="b" l="l" r="r" t="t"/>
              <a:pathLst>
                <a:path extrusionOk="0" h="1000696" w="676941">
                  <a:moveTo>
                    <a:pt x="676942" y="1000697"/>
                  </a:moveTo>
                  <a:lnTo>
                    <a:pt x="676942" y="877157"/>
                  </a:lnTo>
                  <a:lnTo>
                    <a:pt x="592646" y="752475"/>
                  </a:lnTo>
                  <a:lnTo>
                    <a:pt x="83534" y="0"/>
                  </a:lnTo>
                  <a:lnTo>
                    <a:pt x="0" y="0"/>
                  </a:lnTo>
                  <a:lnTo>
                    <a:pt x="164306" y="242792"/>
                  </a:lnTo>
                  <a:moveTo>
                    <a:pt x="164211" y="242888"/>
                  </a:moveTo>
                  <a:lnTo>
                    <a:pt x="238125" y="352139"/>
                  </a:lnTo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941784" y="5443727"/>
              <a:ext cx="75247" cy="986218"/>
            </a:xfrm>
            <a:custGeom>
              <a:rect b="b" l="l" r="r" t="t"/>
              <a:pathLst>
                <a:path extrusionOk="0" h="986218" w="75247">
                  <a:moveTo>
                    <a:pt x="0" y="0"/>
                  </a:moveTo>
                  <a:lnTo>
                    <a:pt x="75248" y="0"/>
                  </a:lnTo>
                  <a:lnTo>
                    <a:pt x="75248" y="986219"/>
                  </a:lnTo>
                  <a:lnTo>
                    <a:pt x="0" y="986219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2451372" y="7926631"/>
            <a:ext cx="1640705" cy="1710795"/>
            <a:chOff x="2451372" y="7926631"/>
            <a:chExt cx="1640705" cy="1710795"/>
          </a:xfrm>
        </p:grpSpPr>
        <p:grpSp>
          <p:nvGrpSpPr>
            <p:cNvPr id="393" name="Google Shape;393;p2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394" name="Google Shape;394;p2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395" name="Google Shape;395;p2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2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398" name="Google Shape;398;p2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400;p2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401" name="Google Shape;401;p2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6" name="Google Shape;406;p2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407" name="Google Shape;407;p2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" name="Google Shape;409;p2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410" name="Google Shape;410;p2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3" name="Google Shape;413;p2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6" name="Google Shape;416;p2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9" name="Google Shape;419;p2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0" name="Google Shape;420;p2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421" name="Google Shape;421;p2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422" name="Google Shape;422;p2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2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4" name="Google Shape;424;p2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425" name="Google Shape;425;p2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0" name="Google Shape;430;p2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431" name="Google Shape;431;p2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2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3" name="Google Shape;433;p2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2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437" name="Google Shape;437;p2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0" name="Google Shape;440;p2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441" name="Google Shape;441;p2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2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3" name="Google Shape;443;p2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444" name="Google Shape;444;p2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6" name="Google Shape;446;p2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47" name="Google Shape;447;p2"/>
          <p:cNvGrpSpPr/>
          <p:nvPr/>
        </p:nvGrpSpPr>
        <p:grpSpPr>
          <a:xfrm>
            <a:off x="15073538" y="4274109"/>
            <a:ext cx="1477581" cy="1710736"/>
            <a:chOff x="8390004" y="456115"/>
            <a:chExt cx="904162" cy="1046834"/>
          </a:xfrm>
        </p:grpSpPr>
        <p:grpSp>
          <p:nvGrpSpPr>
            <p:cNvPr id="448" name="Google Shape;448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449" name="Google Shape;449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rect b="b" l="l" r="r" t="t"/>
                <a:pathLst>
                  <a:path extrusionOk="0" h="129825" w="164687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rect b="b" l="l" r="r" t="t"/>
                <a:pathLst>
                  <a:path extrusionOk="0" h="158323" w="193429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452" name="Google Shape;452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rect b="b" l="l" r="r" t="t"/>
                <a:pathLst>
                  <a:path extrusionOk="0" h="180973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rect b="b" l="l" r="r" t="t"/>
                <a:pathLst>
                  <a:path extrusionOk="0" h="221893" w="235873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4" name="Google Shape;454;p2"/>
            <p:cNvSpPr/>
            <p:nvPr/>
          </p:nvSpPr>
          <p:spPr>
            <a:xfrm>
              <a:off x="8403145" y="1357978"/>
              <a:ext cx="131254" cy="126301"/>
            </a:xfrm>
            <a:custGeom>
              <a:rect b="b" l="l" r="r" t="t"/>
              <a:pathLst>
                <a:path extrusionOk="0" h="126301" w="131254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rect b="b" l="l" r="r" t="t"/>
              <a:pathLst>
                <a:path extrusionOk="0" h="66674" w="104774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457" name="Google Shape;457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rect b="b" l="l" r="r" t="t"/>
                <a:pathLst>
                  <a:path extrusionOk="0" h="324612" w="360045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rect b="b" l="l" r="r" t="t"/>
                <a:pathLst>
                  <a:path extrusionOk="0" h="353169" w="388579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460" name="Google Shape;460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rect b="b" l="l" r="r" t="t"/>
                <a:pathLst>
                  <a:path extrusionOk="0" h="893293" w="807218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rect b="b" l="l" r="r" t="t"/>
                <a:pathLst>
                  <a:path extrusionOk="0" h="922341" w="836175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463" name="Google Shape;463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rect b="b" l="l" r="r" t="t"/>
                <a:pathLst>
                  <a:path extrusionOk="0" h="23240" w="14858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rect b="b" l="l" r="r" t="t"/>
                <a:pathLst>
                  <a:path extrusionOk="0" h="51843" w="43394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466" name="Google Shape;466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rect b="b" l="l" r="r" t="t"/>
                <a:pathLst>
                  <a:path extrusionOk="0" h="493699" w="408231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rect b="b" l="l" r="r" t="t"/>
                <a:pathLst>
                  <a:path extrusionOk="0" h="522335" w="436817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8" name="Google Shape;468;p2"/>
            <p:cNvSpPr/>
            <p:nvPr/>
          </p:nvSpPr>
          <p:spPr>
            <a:xfrm>
              <a:off x="8435816" y="1106899"/>
              <a:ext cx="115538" cy="196310"/>
            </a:xfrm>
            <a:custGeom>
              <a:rect b="b" l="l" r="r" t="t"/>
              <a:pathLst>
                <a:path extrusionOk="0" h="196310" w="115538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8466611" y="460493"/>
              <a:ext cx="768161" cy="683935"/>
            </a:xfrm>
            <a:custGeom>
              <a:rect b="b" l="l" r="r" t="t"/>
              <a:pathLst>
                <a:path extrusionOk="0" h="683935" w="768161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8725685" y="613189"/>
              <a:ext cx="390596" cy="484128"/>
            </a:xfrm>
            <a:custGeom>
              <a:rect b="b" l="l" r="r" t="t"/>
              <a:pathLst>
                <a:path extrusionOk="0" h="484128" w="390596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2"/>
          <p:cNvGrpSpPr/>
          <p:nvPr/>
        </p:nvGrpSpPr>
        <p:grpSpPr>
          <a:xfrm>
            <a:off x="5140976" y="802510"/>
            <a:ext cx="1536327" cy="1421090"/>
            <a:chOff x="1560766" y="5405182"/>
            <a:chExt cx="928687" cy="859028"/>
          </a:xfrm>
        </p:grpSpPr>
        <p:grpSp>
          <p:nvGrpSpPr>
            <p:cNvPr id="472" name="Google Shape;472;p2"/>
            <p:cNvGrpSpPr/>
            <p:nvPr/>
          </p:nvGrpSpPr>
          <p:grpSpPr>
            <a:xfrm>
              <a:off x="1580864" y="5520975"/>
              <a:ext cx="202501" cy="481393"/>
              <a:chOff x="1580864" y="5520975"/>
              <a:chExt cx="202501" cy="481393"/>
            </a:xfrm>
          </p:grpSpPr>
          <p:sp>
            <p:nvSpPr>
              <p:cNvPr id="473" name="Google Shape;473;p2"/>
              <p:cNvSpPr/>
              <p:nvPr/>
            </p:nvSpPr>
            <p:spPr>
              <a:xfrm>
                <a:off x="1595151" y="5535262"/>
                <a:ext cx="173926" cy="452818"/>
              </a:xfrm>
              <a:custGeom>
                <a:rect b="b" l="l" r="r" t="t"/>
                <a:pathLst>
                  <a:path extrusionOk="0" h="452818" w="173926">
                    <a:moveTo>
                      <a:pt x="0" y="0"/>
                    </a:moveTo>
                    <a:lnTo>
                      <a:pt x="173926" y="0"/>
                    </a:lnTo>
                    <a:lnTo>
                      <a:pt x="173926" y="452818"/>
                    </a:lnTo>
                    <a:lnTo>
                      <a:pt x="0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1580864" y="5520975"/>
                <a:ext cx="202501" cy="481393"/>
              </a:xfrm>
              <a:custGeom>
                <a:rect b="b" l="l" r="r" t="t"/>
                <a:pathLst>
                  <a:path extrusionOk="0" h="481393" w="202501">
                    <a:moveTo>
                      <a:pt x="188214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214" y="0"/>
                    </a:lnTo>
                    <a:cubicBezTo>
                      <a:pt x="196120" y="0"/>
                      <a:pt x="202501" y="6382"/>
                      <a:pt x="202501" y="14288"/>
                    </a:cubicBezTo>
                    <a:lnTo>
                      <a:pt x="202501" y="467106"/>
                    </a:lnTo>
                    <a:cubicBezTo>
                      <a:pt x="202501" y="475012"/>
                      <a:pt x="196120" y="481393"/>
                      <a:pt x="188214" y="481393"/>
                    </a:cubicBezTo>
                    <a:close/>
                    <a:moveTo>
                      <a:pt x="28575" y="452818"/>
                    </a:moveTo>
                    <a:lnTo>
                      <a:pt x="173926" y="452818"/>
                    </a:lnTo>
                    <a:lnTo>
                      <a:pt x="173926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2"/>
            <p:cNvGrpSpPr/>
            <p:nvPr/>
          </p:nvGrpSpPr>
          <p:grpSpPr>
            <a:xfrm>
              <a:off x="1615001" y="5405182"/>
              <a:ext cx="134227" cy="78931"/>
              <a:chOff x="1615001" y="5405182"/>
              <a:chExt cx="134227" cy="78931"/>
            </a:xfrm>
          </p:grpSpPr>
          <p:sp>
            <p:nvSpPr>
              <p:cNvPr id="476" name="Google Shape;476;p2"/>
              <p:cNvSpPr/>
              <p:nvPr/>
            </p:nvSpPr>
            <p:spPr>
              <a:xfrm>
                <a:off x="1629251" y="5419465"/>
                <a:ext cx="105727" cy="50360"/>
              </a:xfrm>
              <a:custGeom>
                <a:rect b="b" l="l" r="r" t="t"/>
                <a:pathLst>
                  <a:path extrusionOk="0" h="50360" w="105727">
                    <a:moveTo>
                      <a:pt x="105727" y="50361"/>
                    </a:moveTo>
                    <a:lnTo>
                      <a:pt x="0" y="50361"/>
                    </a:lnTo>
                    <a:lnTo>
                      <a:pt x="12478" y="24453"/>
                    </a:lnTo>
                    <a:cubicBezTo>
                      <a:pt x="14954" y="19405"/>
                      <a:pt x="18193" y="15118"/>
                      <a:pt x="22003" y="11594"/>
                    </a:cubicBezTo>
                    <a:cubicBezTo>
                      <a:pt x="42767" y="-7360"/>
                      <a:pt x="79915" y="-3074"/>
                      <a:pt x="93250" y="24453"/>
                    </a:cubicBezTo>
                    <a:lnTo>
                      <a:pt x="105727" y="5036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1615001" y="5405182"/>
                <a:ext cx="134227" cy="78931"/>
              </a:xfrm>
              <a:custGeom>
                <a:rect b="b" l="l" r="r" t="t"/>
                <a:pathLst>
                  <a:path extrusionOk="0" h="78931" w="134227">
                    <a:moveTo>
                      <a:pt x="119977" y="78931"/>
                    </a:moveTo>
                    <a:lnTo>
                      <a:pt x="14250" y="78931"/>
                    </a:lnTo>
                    <a:cubicBezTo>
                      <a:pt x="9297" y="78931"/>
                      <a:pt x="4725" y="76359"/>
                      <a:pt x="2153" y="72263"/>
                    </a:cubicBezTo>
                    <a:cubicBezTo>
                      <a:pt x="-419" y="68168"/>
                      <a:pt x="-704" y="62929"/>
                      <a:pt x="1391" y="58452"/>
                    </a:cubicBezTo>
                    <a:lnTo>
                      <a:pt x="13869" y="32544"/>
                    </a:lnTo>
                    <a:cubicBezTo>
                      <a:pt x="17108" y="25972"/>
                      <a:pt x="21394" y="20257"/>
                      <a:pt x="26537" y="15400"/>
                    </a:cubicBezTo>
                    <a:cubicBezTo>
                      <a:pt x="40348" y="2826"/>
                      <a:pt x="59875" y="-2508"/>
                      <a:pt x="78925" y="1112"/>
                    </a:cubicBezTo>
                    <a:cubicBezTo>
                      <a:pt x="97308" y="4636"/>
                      <a:pt x="112453" y="16066"/>
                      <a:pt x="120359" y="32449"/>
                    </a:cubicBezTo>
                    <a:lnTo>
                      <a:pt x="132836" y="58357"/>
                    </a:lnTo>
                    <a:cubicBezTo>
                      <a:pt x="134932" y="62738"/>
                      <a:pt x="134646" y="67977"/>
                      <a:pt x="132074" y="72168"/>
                    </a:cubicBezTo>
                    <a:cubicBezTo>
                      <a:pt x="129407" y="76455"/>
                      <a:pt x="124835" y="78931"/>
                      <a:pt x="119977" y="78931"/>
                    </a:cubicBezTo>
                    <a:close/>
                    <a:moveTo>
                      <a:pt x="36919" y="50356"/>
                    </a:moveTo>
                    <a:lnTo>
                      <a:pt x="97213" y="50356"/>
                    </a:lnTo>
                    <a:lnTo>
                      <a:pt x="94641" y="44927"/>
                    </a:lnTo>
                    <a:cubicBezTo>
                      <a:pt x="89212" y="33687"/>
                      <a:pt x="79115" y="30258"/>
                      <a:pt x="73496" y="29210"/>
                    </a:cubicBezTo>
                    <a:cubicBezTo>
                      <a:pt x="63494" y="27210"/>
                      <a:pt x="52826" y="30068"/>
                      <a:pt x="45873" y="36449"/>
                    </a:cubicBezTo>
                    <a:cubicBezTo>
                      <a:pt x="43301" y="38831"/>
                      <a:pt x="41206" y="41688"/>
                      <a:pt x="39491" y="45022"/>
                    </a:cubicBezTo>
                    <a:lnTo>
                      <a:pt x="36919" y="5035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2"/>
            <p:cNvGrpSpPr/>
            <p:nvPr/>
          </p:nvGrpSpPr>
          <p:grpSpPr>
            <a:xfrm>
              <a:off x="1580941" y="5455538"/>
              <a:ext cx="202347" cy="99441"/>
              <a:chOff x="1580941" y="5455538"/>
              <a:chExt cx="202347" cy="99441"/>
            </a:xfrm>
          </p:grpSpPr>
          <p:sp>
            <p:nvSpPr>
              <p:cNvPr id="479" name="Google Shape;479;p2"/>
              <p:cNvSpPr/>
              <p:nvPr/>
            </p:nvSpPr>
            <p:spPr>
              <a:xfrm>
                <a:off x="1595222" y="5469826"/>
                <a:ext cx="173785" cy="70866"/>
              </a:xfrm>
              <a:custGeom>
                <a:rect b="b" l="l" r="r" t="t"/>
                <a:pathLst>
                  <a:path extrusionOk="0" h="70866" w="173785">
                    <a:moveTo>
                      <a:pt x="173761" y="70390"/>
                    </a:moveTo>
                    <a:cubicBezTo>
                      <a:pt x="173856" y="70675"/>
                      <a:pt x="173666" y="70866"/>
                      <a:pt x="173380" y="70866"/>
                    </a:cubicBezTo>
                    <a:lnTo>
                      <a:pt x="406" y="70866"/>
                    </a:lnTo>
                    <a:cubicBezTo>
                      <a:pt x="120" y="70866"/>
                      <a:pt x="-70" y="70675"/>
                      <a:pt x="25" y="70390"/>
                    </a:cubicBezTo>
                    <a:lnTo>
                      <a:pt x="2406" y="65437"/>
                    </a:lnTo>
                    <a:lnTo>
                      <a:pt x="34029" y="0"/>
                    </a:lnTo>
                    <a:lnTo>
                      <a:pt x="139756" y="0"/>
                    </a:lnTo>
                    <a:lnTo>
                      <a:pt x="171380" y="65437"/>
                    </a:lnTo>
                    <a:lnTo>
                      <a:pt x="173761" y="7039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1580941" y="5455538"/>
                <a:ext cx="202347" cy="99441"/>
              </a:xfrm>
              <a:custGeom>
                <a:rect b="b" l="l" r="r" t="t"/>
                <a:pathLst>
                  <a:path extrusionOk="0" h="99441" w="202347">
                    <a:moveTo>
                      <a:pt x="187661" y="99441"/>
                    </a:moveTo>
                    <a:lnTo>
                      <a:pt x="14687" y="99441"/>
                    </a:lnTo>
                    <a:cubicBezTo>
                      <a:pt x="10115" y="99441"/>
                      <a:pt x="5448" y="97060"/>
                      <a:pt x="2781" y="93440"/>
                    </a:cubicBezTo>
                    <a:cubicBezTo>
                      <a:pt x="114" y="89821"/>
                      <a:pt x="-744" y="84677"/>
                      <a:pt x="685" y="80296"/>
                    </a:cubicBezTo>
                    <a:cubicBezTo>
                      <a:pt x="876" y="79724"/>
                      <a:pt x="1161" y="79057"/>
                      <a:pt x="1447" y="78486"/>
                    </a:cubicBezTo>
                    <a:lnTo>
                      <a:pt x="35451" y="8096"/>
                    </a:lnTo>
                    <a:cubicBezTo>
                      <a:pt x="37832" y="3143"/>
                      <a:pt x="42881" y="0"/>
                      <a:pt x="48310" y="0"/>
                    </a:cubicBezTo>
                    <a:lnTo>
                      <a:pt x="154037" y="0"/>
                    </a:lnTo>
                    <a:cubicBezTo>
                      <a:pt x="159562" y="0"/>
                      <a:pt x="164515" y="3143"/>
                      <a:pt x="166896" y="8096"/>
                    </a:cubicBezTo>
                    <a:lnTo>
                      <a:pt x="200901" y="78486"/>
                    </a:lnTo>
                    <a:cubicBezTo>
                      <a:pt x="201186" y="79057"/>
                      <a:pt x="201377" y="79629"/>
                      <a:pt x="201662" y="80296"/>
                    </a:cubicBezTo>
                    <a:cubicBezTo>
                      <a:pt x="203091" y="84677"/>
                      <a:pt x="202234" y="89725"/>
                      <a:pt x="199567" y="93440"/>
                    </a:cubicBezTo>
                    <a:cubicBezTo>
                      <a:pt x="196900" y="97155"/>
                      <a:pt x="192233" y="99441"/>
                      <a:pt x="187661" y="99441"/>
                    </a:cubicBezTo>
                    <a:close/>
                    <a:moveTo>
                      <a:pt x="36785" y="70866"/>
                    </a:moveTo>
                    <a:lnTo>
                      <a:pt x="165468" y="70866"/>
                    </a:lnTo>
                    <a:lnTo>
                      <a:pt x="144989" y="28575"/>
                    </a:lnTo>
                    <a:lnTo>
                      <a:pt x="57168" y="28575"/>
                    </a:lnTo>
                    <a:lnTo>
                      <a:pt x="36785" y="7086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2"/>
            <p:cNvGrpSpPr/>
            <p:nvPr/>
          </p:nvGrpSpPr>
          <p:grpSpPr>
            <a:xfrm>
              <a:off x="1757076" y="5521165"/>
              <a:ext cx="202596" cy="481393"/>
              <a:chOff x="1757076" y="5521165"/>
              <a:chExt cx="202596" cy="481393"/>
            </a:xfrm>
          </p:grpSpPr>
          <p:sp>
            <p:nvSpPr>
              <p:cNvPr id="482" name="Google Shape;482;p2"/>
              <p:cNvSpPr/>
              <p:nvPr/>
            </p:nvSpPr>
            <p:spPr>
              <a:xfrm>
                <a:off x="1771364" y="5535453"/>
                <a:ext cx="174021" cy="452818"/>
              </a:xfrm>
              <a:custGeom>
                <a:rect b="b" l="l" r="r" t="t"/>
                <a:pathLst>
                  <a:path extrusionOk="0" h="452818" w="174021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1757076" y="5521165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2"/>
            <p:cNvGrpSpPr/>
            <p:nvPr/>
          </p:nvGrpSpPr>
          <p:grpSpPr>
            <a:xfrm>
              <a:off x="1791213" y="5405437"/>
              <a:ext cx="134227" cy="78867"/>
              <a:chOff x="1791213" y="5405437"/>
              <a:chExt cx="134227" cy="78867"/>
            </a:xfrm>
          </p:grpSpPr>
          <p:sp>
            <p:nvSpPr>
              <p:cNvPr id="485" name="Google Shape;485;p2"/>
              <p:cNvSpPr/>
              <p:nvPr/>
            </p:nvSpPr>
            <p:spPr>
              <a:xfrm>
                <a:off x="1805463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1791213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7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2"/>
            <p:cNvGrpSpPr/>
            <p:nvPr/>
          </p:nvGrpSpPr>
          <p:grpSpPr>
            <a:xfrm>
              <a:off x="1757267" y="5455729"/>
              <a:ext cx="202343" cy="99535"/>
              <a:chOff x="1757267" y="5455729"/>
              <a:chExt cx="202343" cy="99535"/>
            </a:xfrm>
          </p:grpSpPr>
          <p:sp>
            <p:nvSpPr>
              <p:cNvPr id="488" name="Google Shape;488;p2"/>
              <p:cNvSpPr/>
              <p:nvPr/>
            </p:nvSpPr>
            <p:spPr>
              <a:xfrm>
                <a:off x="1771434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6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1757267" y="5455729"/>
                <a:ext cx="202343" cy="99535"/>
              </a:xfrm>
              <a:custGeom>
                <a:rect b="b" l="l" r="r" t="t"/>
                <a:pathLst>
                  <a:path extrusionOk="0" h="99535" w="202343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1" y="0"/>
                    </a:cubicBezTo>
                    <a:lnTo>
                      <a:pt x="154019" y="0"/>
                    </a:lnTo>
                    <a:cubicBezTo>
                      <a:pt x="159544" y="0"/>
                      <a:pt x="164496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771"/>
                      <a:pt x="201073" y="78962"/>
                      <a:pt x="201263" y="79247"/>
                    </a:cubicBezTo>
                    <a:cubicBezTo>
                      <a:pt x="203073" y="83629"/>
                      <a:pt x="202596" y="89059"/>
                      <a:pt x="199929" y="93059"/>
                    </a:cubicBezTo>
                    <a:cubicBezTo>
                      <a:pt x="197167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2"/>
            <p:cNvGrpSpPr/>
            <p:nvPr/>
          </p:nvGrpSpPr>
          <p:grpSpPr>
            <a:xfrm>
              <a:off x="1931003" y="5526594"/>
              <a:ext cx="202596" cy="481393"/>
              <a:chOff x="1931003" y="5526594"/>
              <a:chExt cx="202596" cy="481393"/>
            </a:xfrm>
          </p:grpSpPr>
          <p:sp>
            <p:nvSpPr>
              <p:cNvPr id="491" name="Google Shape;491;p2"/>
              <p:cNvSpPr/>
              <p:nvPr/>
            </p:nvSpPr>
            <p:spPr>
              <a:xfrm>
                <a:off x="1945386" y="5540977"/>
                <a:ext cx="173926" cy="452723"/>
              </a:xfrm>
              <a:custGeom>
                <a:rect b="b" l="l" r="r" t="t"/>
                <a:pathLst>
                  <a:path extrusionOk="0" h="452723" w="173926">
                    <a:moveTo>
                      <a:pt x="173926" y="162973"/>
                    </a:moveTo>
                    <a:lnTo>
                      <a:pt x="173926" y="452724"/>
                    </a:lnTo>
                    <a:lnTo>
                      <a:pt x="0" y="452724"/>
                    </a:lnTo>
                    <a:lnTo>
                      <a:pt x="0" y="0"/>
                    </a:lnTo>
                    <a:lnTo>
                      <a:pt x="173926" y="0"/>
                    </a:lnTo>
                    <a:lnTo>
                      <a:pt x="173926" y="111347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1931003" y="5526594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4"/>
                    </a:moveTo>
                    <a:lnTo>
                      <a:pt x="14288" y="481394"/>
                    </a:lnTo>
                    <a:cubicBezTo>
                      <a:pt x="6382" y="481394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125635"/>
                    </a:lnTo>
                    <a:cubicBezTo>
                      <a:pt x="202597" y="133541"/>
                      <a:pt x="196215" y="139922"/>
                      <a:pt x="188309" y="139922"/>
                    </a:cubicBezTo>
                    <a:cubicBezTo>
                      <a:pt x="180404" y="139922"/>
                      <a:pt x="174022" y="133541"/>
                      <a:pt x="174022" y="125635"/>
                    </a:cubicBez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9"/>
                    </a:lnTo>
                    <a:lnTo>
                      <a:pt x="174022" y="452819"/>
                    </a:lnTo>
                    <a:lnTo>
                      <a:pt x="174022" y="177261"/>
                    </a:lnTo>
                    <a:cubicBezTo>
                      <a:pt x="174022" y="169355"/>
                      <a:pt x="180404" y="162973"/>
                      <a:pt x="188309" y="162973"/>
                    </a:cubicBezTo>
                    <a:cubicBezTo>
                      <a:pt x="196215" y="162973"/>
                      <a:pt x="202597" y="169355"/>
                      <a:pt x="202597" y="177261"/>
                    </a:cubicBezTo>
                    <a:lnTo>
                      <a:pt x="202597" y="467106"/>
                    </a:lnTo>
                    <a:cubicBezTo>
                      <a:pt x="202597" y="475012"/>
                      <a:pt x="196215" y="481394"/>
                      <a:pt x="188309" y="48139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2"/>
            <p:cNvGrpSpPr/>
            <p:nvPr/>
          </p:nvGrpSpPr>
          <p:grpSpPr>
            <a:xfrm>
              <a:off x="1965235" y="5405437"/>
              <a:ext cx="134227" cy="78867"/>
              <a:chOff x="1965235" y="5405437"/>
              <a:chExt cx="134227" cy="78867"/>
            </a:xfrm>
          </p:grpSpPr>
          <p:sp>
            <p:nvSpPr>
              <p:cNvPr id="494" name="Google Shape;494;p2"/>
              <p:cNvSpPr/>
              <p:nvPr/>
            </p:nvSpPr>
            <p:spPr>
              <a:xfrm>
                <a:off x="1979485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1965235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67114" y="0"/>
                      <a:pt x="67114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835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lnTo>
                      <a:pt x="67114" y="28575"/>
                    </a:ln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"/>
            <p:cNvGrpSpPr/>
            <p:nvPr/>
          </p:nvGrpSpPr>
          <p:grpSpPr>
            <a:xfrm>
              <a:off x="1931256" y="5455729"/>
              <a:ext cx="202281" cy="99535"/>
              <a:chOff x="1931256" y="5455729"/>
              <a:chExt cx="202281" cy="99535"/>
            </a:xfrm>
          </p:grpSpPr>
          <p:sp>
            <p:nvSpPr>
              <p:cNvPr id="497" name="Google Shape;497;p2"/>
              <p:cNvSpPr/>
              <p:nvPr/>
            </p:nvSpPr>
            <p:spPr>
              <a:xfrm>
                <a:off x="1945456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1931256" y="5455729"/>
                <a:ext cx="202281" cy="99535"/>
              </a:xfrm>
              <a:custGeom>
                <a:rect b="b" l="l" r="r" t="t"/>
                <a:pathLst>
                  <a:path extrusionOk="0" h="99535" w="202281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6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2"/>
            <p:cNvGrpSpPr/>
            <p:nvPr/>
          </p:nvGrpSpPr>
          <p:grpSpPr>
            <a:xfrm>
              <a:off x="2099210" y="5526690"/>
              <a:ext cx="202601" cy="481298"/>
              <a:chOff x="2099210" y="5526690"/>
              <a:chExt cx="202601" cy="481298"/>
            </a:xfrm>
          </p:grpSpPr>
          <p:sp>
            <p:nvSpPr>
              <p:cNvPr id="500" name="Google Shape;500;p2"/>
              <p:cNvSpPr/>
              <p:nvPr/>
            </p:nvSpPr>
            <p:spPr>
              <a:xfrm>
                <a:off x="2113502" y="5540977"/>
                <a:ext cx="174021" cy="452723"/>
              </a:xfrm>
              <a:custGeom>
                <a:rect b="b" l="l" r="r" t="t"/>
                <a:pathLst>
                  <a:path extrusionOk="0" h="452723" w="174021">
                    <a:moveTo>
                      <a:pt x="1619" y="108871"/>
                    </a:moveTo>
                    <a:lnTo>
                      <a:pt x="0" y="0"/>
                    </a:lnTo>
                    <a:lnTo>
                      <a:pt x="174022" y="0"/>
                    </a:lnTo>
                    <a:lnTo>
                      <a:pt x="174022" y="452724"/>
                    </a:lnTo>
                    <a:lnTo>
                      <a:pt x="0" y="452724"/>
                    </a:lnTo>
                    <a:lnTo>
                      <a:pt x="1619" y="163449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2099210" y="5526690"/>
                <a:ext cx="202601" cy="481298"/>
              </a:xfrm>
              <a:custGeom>
                <a:rect b="b" l="l" r="r" t="t"/>
                <a:pathLst>
                  <a:path extrusionOk="0" h="481298" w="202601">
                    <a:moveTo>
                      <a:pt x="188314" y="481299"/>
                    </a:moveTo>
                    <a:lnTo>
                      <a:pt x="14292" y="481299"/>
                    </a:lnTo>
                    <a:cubicBezTo>
                      <a:pt x="10482" y="481299"/>
                      <a:pt x="6862" y="479774"/>
                      <a:pt x="4195" y="477108"/>
                    </a:cubicBezTo>
                    <a:cubicBezTo>
                      <a:pt x="1528" y="474440"/>
                      <a:pt x="4" y="470726"/>
                      <a:pt x="4" y="466916"/>
                    </a:cubicBezTo>
                    <a:lnTo>
                      <a:pt x="1528" y="177641"/>
                    </a:lnTo>
                    <a:cubicBezTo>
                      <a:pt x="1528" y="169736"/>
                      <a:pt x="7910" y="163449"/>
                      <a:pt x="15816" y="163449"/>
                    </a:cubicBezTo>
                    <a:cubicBezTo>
                      <a:pt x="15816" y="163449"/>
                      <a:pt x="15816" y="163449"/>
                      <a:pt x="15911" y="163449"/>
                    </a:cubicBezTo>
                    <a:cubicBezTo>
                      <a:pt x="23817" y="163449"/>
                      <a:pt x="30198" y="169926"/>
                      <a:pt x="30103" y="177832"/>
                    </a:cubicBezTo>
                    <a:lnTo>
                      <a:pt x="28579" y="452819"/>
                    </a:lnTo>
                    <a:lnTo>
                      <a:pt x="173931" y="452819"/>
                    </a:lnTo>
                    <a:lnTo>
                      <a:pt x="173931" y="28575"/>
                    </a:lnTo>
                    <a:lnTo>
                      <a:pt x="28770" y="28575"/>
                    </a:lnTo>
                    <a:lnTo>
                      <a:pt x="30103" y="122968"/>
                    </a:lnTo>
                    <a:cubicBezTo>
                      <a:pt x="30198" y="130873"/>
                      <a:pt x="23912" y="137351"/>
                      <a:pt x="16006" y="137446"/>
                    </a:cubicBezTo>
                    <a:cubicBezTo>
                      <a:pt x="8101" y="138017"/>
                      <a:pt x="1623" y="131255"/>
                      <a:pt x="1528" y="123349"/>
                    </a:cubicBezTo>
                    <a:lnTo>
                      <a:pt x="4" y="14478"/>
                    </a:lnTo>
                    <a:cubicBezTo>
                      <a:pt x="-91" y="10668"/>
                      <a:pt x="1433" y="6954"/>
                      <a:pt x="4100" y="4286"/>
                    </a:cubicBezTo>
                    <a:cubicBezTo>
                      <a:pt x="6767" y="1620"/>
                      <a:pt x="10482" y="0"/>
                      <a:pt x="14292" y="0"/>
                    </a:cubicBezTo>
                    <a:lnTo>
                      <a:pt x="188314" y="0"/>
                    </a:lnTo>
                    <a:cubicBezTo>
                      <a:pt x="196219" y="0"/>
                      <a:pt x="202601" y="6382"/>
                      <a:pt x="202601" y="14288"/>
                    </a:cubicBezTo>
                    <a:lnTo>
                      <a:pt x="202601" y="467106"/>
                    </a:lnTo>
                    <a:cubicBezTo>
                      <a:pt x="202601" y="474917"/>
                      <a:pt x="196219" y="481299"/>
                      <a:pt x="188314" y="48129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" name="Google Shape;502;p2"/>
            <p:cNvGrpSpPr/>
            <p:nvPr/>
          </p:nvGrpSpPr>
          <p:grpSpPr>
            <a:xfrm>
              <a:off x="2133447" y="5405437"/>
              <a:ext cx="134227" cy="78867"/>
              <a:chOff x="2133447" y="5405437"/>
              <a:chExt cx="134227" cy="78867"/>
            </a:xfrm>
          </p:grpSpPr>
          <p:sp>
            <p:nvSpPr>
              <p:cNvPr id="503" name="Google Shape;503;p2"/>
              <p:cNvSpPr/>
              <p:nvPr/>
            </p:nvSpPr>
            <p:spPr>
              <a:xfrm>
                <a:off x="2147696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8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8" y="502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2133447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8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835" y="78867"/>
                      <a:pt x="119977" y="78867"/>
                    </a:cubicBezTo>
                    <a:close/>
                    <a:moveTo>
                      <a:pt x="36919" y="50292"/>
                    </a:moveTo>
                    <a:lnTo>
                      <a:pt x="97117" y="50292"/>
                    </a:lnTo>
                    <a:lnTo>
                      <a:pt x="94546" y="44958"/>
                    </a:lnTo>
                    <a:cubicBezTo>
                      <a:pt x="89593" y="34671"/>
                      <a:pt x="79306" y="28575"/>
                      <a:pt x="67019" y="28575"/>
                    </a:cubicBezTo>
                    <a:cubicBezTo>
                      <a:pt x="54731" y="28575"/>
                      <a:pt x="44444" y="34671"/>
                      <a:pt x="39491" y="44958"/>
                    </a:cubicBezTo>
                    <a:lnTo>
                      <a:pt x="36919" y="50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2"/>
            <p:cNvGrpSpPr/>
            <p:nvPr/>
          </p:nvGrpSpPr>
          <p:grpSpPr>
            <a:xfrm>
              <a:off x="2099467" y="5455729"/>
              <a:ext cx="202281" cy="99535"/>
              <a:chOff x="2099467" y="5455729"/>
              <a:chExt cx="202281" cy="99535"/>
            </a:xfrm>
          </p:grpSpPr>
          <p:sp>
            <p:nvSpPr>
              <p:cNvPr id="506" name="Google Shape;506;p2"/>
              <p:cNvSpPr/>
              <p:nvPr/>
            </p:nvSpPr>
            <p:spPr>
              <a:xfrm>
                <a:off x="2113572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2099467" y="5455729"/>
                <a:ext cx="202281" cy="99535"/>
              </a:xfrm>
              <a:custGeom>
                <a:rect b="b" l="l" r="r" t="t"/>
                <a:pathLst>
                  <a:path extrusionOk="0" h="99535" w="202281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5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" name="Google Shape;508;p2"/>
            <p:cNvGrpSpPr/>
            <p:nvPr/>
          </p:nvGrpSpPr>
          <p:grpSpPr>
            <a:xfrm>
              <a:off x="2273236" y="5521165"/>
              <a:ext cx="202596" cy="481393"/>
              <a:chOff x="2273236" y="5521165"/>
              <a:chExt cx="202596" cy="481393"/>
            </a:xfrm>
          </p:grpSpPr>
          <p:sp>
            <p:nvSpPr>
              <p:cNvPr id="509" name="Google Shape;509;p2"/>
              <p:cNvSpPr/>
              <p:nvPr/>
            </p:nvSpPr>
            <p:spPr>
              <a:xfrm>
                <a:off x="2287524" y="5535453"/>
                <a:ext cx="174021" cy="452818"/>
              </a:xfrm>
              <a:custGeom>
                <a:rect b="b" l="l" r="r" t="t"/>
                <a:pathLst>
                  <a:path extrusionOk="0" h="452818" w="174021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2273236" y="5521165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2"/>
            <p:cNvGrpSpPr/>
            <p:nvPr/>
          </p:nvGrpSpPr>
          <p:grpSpPr>
            <a:xfrm>
              <a:off x="2307373" y="5405437"/>
              <a:ext cx="134227" cy="78867"/>
              <a:chOff x="2307373" y="5405437"/>
              <a:chExt cx="134227" cy="78867"/>
            </a:xfrm>
          </p:grpSpPr>
          <p:sp>
            <p:nvSpPr>
              <p:cNvPr id="512" name="Google Shape;512;p2"/>
              <p:cNvSpPr/>
              <p:nvPr/>
            </p:nvSpPr>
            <p:spPr>
              <a:xfrm>
                <a:off x="2321623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2307373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2"/>
            <p:cNvGrpSpPr/>
            <p:nvPr/>
          </p:nvGrpSpPr>
          <p:grpSpPr>
            <a:xfrm>
              <a:off x="2273427" y="5455729"/>
              <a:ext cx="202310" cy="99535"/>
              <a:chOff x="2273427" y="5455729"/>
              <a:chExt cx="202310" cy="99535"/>
            </a:xfrm>
          </p:grpSpPr>
          <p:sp>
            <p:nvSpPr>
              <p:cNvPr id="515" name="Google Shape;515;p2"/>
              <p:cNvSpPr/>
              <p:nvPr/>
            </p:nvSpPr>
            <p:spPr>
              <a:xfrm>
                <a:off x="2287594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2273427" y="5455729"/>
                <a:ext cx="202310" cy="99535"/>
              </a:xfrm>
              <a:custGeom>
                <a:rect b="b" l="l" r="r" t="t"/>
                <a:pathLst>
                  <a:path extrusionOk="0" h="99535" w="20231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2" y="0"/>
                    </a:cubicBezTo>
                    <a:lnTo>
                      <a:pt x="154019" y="0"/>
                    </a:lnTo>
                    <a:cubicBezTo>
                      <a:pt x="159543" y="0"/>
                      <a:pt x="164497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581"/>
                      <a:pt x="200977" y="78771"/>
                      <a:pt x="201072" y="78867"/>
                    </a:cubicBezTo>
                    <a:cubicBezTo>
                      <a:pt x="203073" y="83248"/>
                      <a:pt x="202597" y="88772"/>
                      <a:pt x="200025" y="92869"/>
                    </a:cubicBezTo>
                    <a:cubicBezTo>
                      <a:pt x="197453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7" name="Google Shape;517;p2"/>
            <p:cNvGrpSpPr/>
            <p:nvPr/>
          </p:nvGrpSpPr>
          <p:grpSpPr>
            <a:xfrm>
              <a:off x="1560766" y="5782817"/>
              <a:ext cx="928687" cy="481393"/>
              <a:chOff x="1560766" y="5782817"/>
              <a:chExt cx="928687" cy="481393"/>
            </a:xfrm>
          </p:grpSpPr>
          <p:sp>
            <p:nvSpPr>
              <p:cNvPr id="518" name="Google Shape;518;p2"/>
              <p:cNvSpPr/>
              <p:nvPr/>
            </p:nvSpPr>
            <p:spPr>
              <a:xfrm>
                <a:off x="1575054" y="5797104"/>
                <a:ext cx="900112" cy="452818"/>
              </a:xfrm>
              <a:custGeom>
                <a:rect b="b" l="l" r="r" t="t"/>
                <a:pathLst>
                  <a:path extrusionOk="0" h="452818" w="900112">
                    <a:moveTo>
                      <a:pt x="900113" y="0"/>
                    </a:moveTo>
                    <a:lnTo>
                      <a:pt x="900113" y="325850"/>
                    </a:lnTo>
                    <a:cubicBezTo>
                      <a:pt x="900113" y="395668"/>
                      <a:pt x="842963" y="452818"/>
                      <a:pt x="773144" y="452818"/>
                    </a:cubicBezTo>
                    <a:lnTo>
                      <a:pt x="126968" y="452818"/>
                    </a:lnTo>
                    <a:cubicBezTo>
                      <a:pt x="108966" y="452818"/>
                      <a:pt x="91726" y="449009"/>
                      <a:pt x="76200" y="442150"/>
                    </a:cubicBezTo>
                    <a:cubicBezTo>
                      <a:pt x="31433" y="422529"/>
                      <a:pt x="0" y="377666"/>
                      <a:pt x="0" y="325850"/>
                    </a:cubicBezTo>
                    <a:lnTo>
                      <a:pt x="0" y="0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1560766" y="5782817"/>
                <a:ext cx="928687" cy="481393"/>
              </a:xfrm>
              <a:custGeom>
                <a:rect b="b" l="l" r="r" t="t"/>
                <a:pathLst>
                  <a:path extrusionOk="0" h="481393" w="928687">
                    <a:moveTo>
                      <a:pt x="787432" y="481393"/>
                    </a:moveTo>
                    <a:lnTo>
                      <a:pt x="141256" y="481393"/>
                    </a:lnTo>
                    <a:cubicBezTo>
                      <a:pt x="121634" y="481393"/>
                      <a:pt x="102584" y="477393"/>
                      <a:pt x="84677" y="469487"/>
                    </a:cubicBezTo>
                    <a:cubicBezTo>
                      <a:pt x="33242" y="446913"/>
                      <a:pt x="0" y="396145"/>
                      <a:pt x="0" y="3401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14400" y="0"/>
                    </a:lnTo>
                    <a:cubicBezTo>
                      <a:pt x="922306" y="0"/>
                      <a:pt x="928688" y="6382"/>
                      <a:pt x="928688" y="14288"/>
                    </a:cubicBezTo>
                    <a:lnTo>
                      <a:pt x="928688" y="340138"/>
                    </a:lnTo>
                    <a:cubicBezTo>
                      <a:pt x="928688" y="418052"/>
                      <a:pt x="865346" y="481393"/>
                      <a:pt x="787432" y="481393"/>
                    </a:cubicBezTo>
                    <a:close/>
                    <a:moveTo>
                      <a:pt x="28575" y="28575"/>
                    </a:moveTo>
                    <a:lnTo>
                      <a:pt x="28575" y="340138"/>
                    </a:lnTo>
                    <a:cubicBezTo>
                      <a:pt x="28575" y="384810"/>
                      <a:pt x="55150" y="425387"/>
                      <a:pt x="96203" y="443389"/>
                    </a:cubicBezTo>
                    <a:cubicBezTo>
                      <a:pt x="110490" y="449675"/>
                      <a:pt x="125539" y="452818"/>
                      <a:pt x="141256" y="452818"/>
                    </a:cubicBezTo>
                    <a:lnTo>
                      <a:pt x="787432" y="452818"/>
                    </a:lnTo>
                    <a:cubicBezTo>
                      <a:pt x="849535" y="452818"/>
                      <a:pt x="900113" y="402241"/>
                      <a:pt x="900113" y="340138"/>
                    </a:cubicBezTo>
                    <a:lnTo>
                      <a:pt x="900113" y="28575"/>
                    </a:lnTo>
                    <a:lnTo>
                      <a:pt x="2857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2"/>
            <p:cNvGrpSpPr/>
            <p:nvPr/>
          </p:nvGrpSpPr>
          <p:grpSpPr>
            <a:xfrm>
              <a:off x="1724405" y="5870161"/>
              <a:ext cx="612267" cy="284988"/>
              <a:chOff x="1724405" y="5870161"/>
              <a:chExt cx="612267" cy="284988"/>
            </a:xfrm>
          </p:grpSpPr>
          <p:sp>
            <p:nvSpPr>
              <p:cNvPr id="521" name="Google Shape;521;p2"/>
              <p:cNvSpPr/>
              <p:nvPr/>
            </p:nvSpPr>
            <p:spPr>
              <a:xfrm>
                <a:off x="1738693" y="5884449"/>
                <a:ext cx="583691" cy="256413"/>
              </a:xfrm>
              <a:custGeom>
                <a:rect b="b" l="l" r="r" t="t"/>
                <a:pathLst>
                  <a:path extrusionOk="0" h="256413" w="583691">
                    <a:moveTo>
                      <a:pt x="583692" y="128207"/>
                    </a:moveTo>
                    <a:cubicBezTo>
                      <a:pt x="583692" y="199013"/>
                      <a:pt x="453028" y="256413"/>
                      <a:pt x="291846" y="256413"/>
                    </a:cubicBezTo>
                    <a:cubicBezTo>
                      <a:pt x="130664" y="256413"/>
                      <a:pt x="0" y="199013"/>
                      <a:pt x="0" y="128207"/>
                    </a:cubicBezTo>
                    <a:cubicBezTo>
                      <a:pt x="0" y="57400"/>
                      <a:pt x="130664" y="0"/>
                      <a:pt x="291846" y="0"/>
                    </a:cubicBezTo>
                    <a:cubicBezTo>
                      <a:pt x="453028" y="0"/>
                      <a:pt x="583692" y="57400"/>
                      <a:pt x="583692" y="12820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1724405" y="5870161"/>
                <a:ext cx="612267" cy="284988"/>
              </a:xfrm>
              <a:custGeom>
                <a:rect b="b" l="l" r="r" t="t"/>
                <a:pathLst>
                  <a:path extrusionOk="0" h="284988" w="612267">
                    <a:moveTo>
                      <a:pt x="306134" y="284988"/>
                    </a:moveTo>
                    <a:cubicBezTo>
                      <a:pt x="134493" y="284988"/>
                      <a:pt x="0" y="222409"/>
                      <a:pt x="0" y="142494"/>
                    </a:cubicBezTo>
                    <a:cubicBezTo>
                      <a:pt x="0" y="62579"/>
                      <a:pt x="134493" y="0"/>
                      <a:pt x="306134" y="0"/>
                    </a:cubicBezTo>
                    <a:cubicBezTo>
                      <a:pt x="477774" y="0"/>
                      <a:pt x="612267" y="62579"/>
                      <a:pt x="612267" y="142494"/>
                    </a:cubicBezTo>
                    <a:cubicBezTo>
                      <a:pt x="612267" y="222409"/>
                      <a:pt x="477774" y="284988"/>
                      <a:pt x="306134" y="284988"/>
                    </a:cubicBezTo>
                    <a:close/>
                    <a:moveTo>
                      <a:pt x="306134" y="28575"/>
                    </a:moveTo>
                    <a:cubicBezTo>
                      <a:pt x="140113" y="28575"/>
                      <a:pt x="28575" y="87439"/>
                      <a:pt x="28575" y="142494"/>
                    </a:cubicBezTo>
                    <a:cubicBezTo>
                      <a:pt x="28575" y="197549"/>
                      <a:pt x="140113" y="256413"/>
                      <a:pt x="306134" y="256413"/>
                    </a:cubicBezTo>
                    <a:cubicBezTo>
                      <a:pt x="472154" y="256413"/>
                      <a:pt x="583692" y="197549"/>
                      <a:pt x="583692" y="142494"/>
                    </a:cubicBezTo>
                    <a:cubicBezTo>
                      <a:pt x="583692" y="87439"/>
                      <a:pt x="472154" y="28575"/>
                      <a:pt x="30613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3" name="Google Shape;523;p2"/>
            <p:cNvSpPr/>
            <p:nvPr/>
          </p:nvSpPr>
          <p:spPr>
            <a:xfrm>
              <a:off x="1575054" y="5431059"/>
              <a:ext cx="76200" cy="808196"/>
            </a:xfrm>
            <a:custGeom>
              <a:rect b="b" l="l" r="r" t="t"/>
              <a:pathLst>
                <a:path extrusionOk="0" h="808196" w="76200">
                  <a:moveTo>
                    <a:pt x="76200" y="0"/>
                  </a:moveTo>
                  <a:lnTo>
                    <a:pt x="76200" y="808196"/>
                  </a:lnTo>
                  <a:cubicBezTo>
                    <a:pt x="31433" y="788575"/>
                    <a:pt x="0" y="743712"/>
                    <a:pt x="0" y="691896"/>
                  </a:cubicBezTo>
                  <a:lnTo>
                    <a:pt x="0" y="366046"/>
                  </a:lnTo>
                  <a:lnTo>
                    <a:pt x="20098" y="366046"/>
                  </a:lnTo>
                  <a:lnTo>
                    <a:pt x="20098" y="104204"/>
                  </a:lnTo>
                  <a:lnTo>
                    <a:pt x="22574" y="104204"/>
                  </a:lnTo>
                  <a:lnTo>
                    <a:pt x="54197" y="38767"/>
                  </a:lnTo>
                  <a:lnTo>
                    <a:pt x="66675" y="12859"/>
                  </a:lnTo>
                  <a:cubicBezTo>
                    <a:pt x="69151" y="7811"/>
                    <a:pt x="72390" y="3524"/>
                    <a:pt x="7620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2"/>
          <p:cNvGrpSpPr/>
          <p:nvPr/>
        </p:nvGrpSpPr>
        <p:grpSpPr>
          <a:xfrm>
            <a:off x="5140976" y="802510"/>
            <a:ext cx="1536327" cy="1421090"/>
            <a:chOff x="1560766" y="5405182"/>
            <a:chExt cx="928687" cy="859028"/>
          </a:xfrm>
        </p:grpSpPr>
        <p:grpSp>
          <p:nvGrpSpPr>
            <p:cNvPr id="525" name="Google Shape;525;p2"/>
            <p:cNvGrpSpPr/>
            <p:nvPr/>
          </p:nvGrpSpPr>
          <p:grpSpPr>
            <a:xfrm>
              <a:off x="1580864" y="5520975"/>
              <a:ext cx="202501" cy="481393"/>
              <a:chOff x="1580864" y="5520975"/>
              <a:chExt cx="202501" cy="481393"/>
            </a:xfrm>
          </p:grpSpPr>
          <p:sp>
            <p:nvSpPr>
              <p:cNvPr id="526" name="Google Shape;526;p2"/>
              <p:cNvSpPr/>
              <p:nvPr/>
            </p:nvSpPr>
            <p:spPr>
              <a:xfrm>
                <a:off x="1595151" y="5535262"/>
                <a:ext cx="173926" cy="452818"/>
              </a:xfrm>
              <a:custGeom>
                <a:rect b="b" l="l" r="r" t="t"/>
                <a:pathLst>
                  <a:path extrusionOk="0" h="452818" w="173926">
                    <a:moveTo>
                      <a:pt x="0" y="0"/>
                    </a:moveTo>
                    <a:lnTo>
                      <a:pt x="173926" y="0"/>
                    </a:lnTo>
                    <a:lnTo>
                      <a:pt x="173926" y="452818"/>
                    </a:lnTo>
                    <a:lnTo>
                      <a:pt x="0" y="4528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1580864" y="5520975"/>
                <a:ext cx="202501" cy="481393"/>
              </a:xfrm>
              <a:custGeom>
                <a:rect b="b" l="l" r="r" t="t"/>
                <a:pathLst>
                  <a:path extrusionOk="0" h="481393" w="202501">
                    <a:moveTo>
                      <a:pt x="188214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214" y="0"/>
                    </a:lnTo>
                    <a:cubicBezTo>
                      <a:pt x="196120" y="0"/>
                      <a:pt x="202501" y="6382"/>
                      <a:pt x="202501" y="14288"/>
                    </a:cubicBezTo>
                    <a:lnTo>
                      <a:pt x="202501" y="467106"/>
                    </a:lnTo>
                    <a:cubicBezTo>
                      <a:pt x="202501" y="475012"/>
                      <a:pt x="196120" y="481393"/>
                      <a:pt x="188214" y="481393"/>
                    </a:cubicBezTo>
                    <a:close/>
                    <a:moveTo>
                      <a:pt x="28575" y="452818"/>
                    </a:moveTo>
                    <a:lnTo>
                      <a:pt x="173926" y="452818"/>
                    </a:lnTo>
                    <a:lnTo>
                      <a:pt x="173926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2"/>
            <p:cNvGrpSpPr/>
            <p:nvPr/>
          </p:nvGrpSpPr>
          <p:grpSpPr>
            <a:xfrm>
              <a:off x="1615001" y="5405182"/>
              <a:ext cx="134227" cy="78931"/>
              <a:chOff x="1615001" y="5405182"/>
              <a:chExt cx="134227" cy="78931"/>
            </a:xfrm>
          </p:grpSpPr>
          <p:sp>
            <p:nvSpPr>
              <p:cNvPr id="529" name="Google Shape;529;p2"/>
              <p:cNvSpPr/>
              <p:nvPr/>
            </p:nvSpPr>
            <p:spPr>
              <a:xfrm>
                <a:off x="1629251" y="5419465"/>
                <a:ext cx="105727" cy="50360"/>
              </a:xfrm>
              <a:custGeom>
                <a:rect b="b" l="l" r="r" t="t"/>
                <a:pathLst>
                  <a:path extrusionOk="0" h="50360" w="105727">
                    <a:moveTo>
                      <a:pt x="105727" y="50361"/>
                    </a:moveTo>
                    <a:lnTo>
                      <a:pt x="0" y="50361"/>
                    </a:lnTo>
                    <a:lnTo>
                      <a:pt x="12478" y="24453"/>
                    </a:lnTo>
                    <a:cubicBezTo>
                      <a:pt x="14954" y="19405"/>
                      <a:pt x="18193" y="15118"/>
                      <a:pt x="22003" y="11594"/>
                    </a:cubicBezTo>
                    <a:cubicBezTo>
                      <a:pt x="42767" y="-7360"/>
                      <a:pt x="79915" y="-3074"/>
                      <a:pt x="93250" y="24453"/>
                    </a:cubicBezTo>
                    <a:lnTo>
                      <a:pt x="105727" y="503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1615001" y="5405182"/>
                <a:ext cx="134227" cy="78931"/>
              </a:xfrm>
              <a:custGeom>
                <a:rect b="b" l="l" r="r" t="t"/>
                <a:pathLst>
                  <a:path extrusionOk="0" h="78931" w="134227">
                    <a:moveTo>
                      <a:pt x="119977" y="78931"/>
                    </a:moveTo>
                    <a:lnTo>
                      <a:pt x="14250" y="78931"/>
                    </a:lnTo>
                    <a:cubicBezTo>
                      <a:pt x="9297" y="78931"/>
                      <a:pt x="4725" y="76359"/>
                      <a:pt x="2153" y="72263"/>
                    </a:cubicBezTo>
                    <a:cubicBezTo>
                      <a:pt x="-419" y="68168"/>
                      <a:pt x="-704" y="62929"/>
                      <a:pt x="1391" y="58452"/>
                    </a:cubicBezTo>
                    <a:lnTo>
                      <a:pt x="13869" y="32544"/>
                    </a:lnTo>
                    <a:cubicBezTo>
                      <a:pt x="17108" y="25972"/>
                      <a:pt x="21394" y="20257"/>
                      <a:pt x="26537" y="15400"/>
                    </a:cubicBezTo>
                    <a:cubicBezTo>
                      <a:pt x="40348" y="2826"/>
                      <a:pt x="59875" y="-2508"/>
                      <a:pt x="78925" y="1112"/>
                    </a:cubicBezTo>
                    <a:cubicBezTo>
                      <a:pt x="97308" y="4636"/>
                      <a:pt x="112453" y="16066"/>
                      <a:pt x="120359" y="32449"/>
                    </a:cubicBezTo>
                    <a:lnTo>
                      <a:pt x="132836" y="58357"/>
                    </a:lnTo>
                    <a:cubicBezTo>
                      <a:pt x="134932" y="62738"/>
                      <a:pt x="134646" y="67977"/>
                      <a:pt x="132074" y="72168"/>
                    </a:cubicBezTo>
                    <a:cubicBezTo>
                      <a:pt x="129407" y="76455"/>
                      <a:pt x="124835" y="78931"/>
                      <a:pt x="119977" y="78931"/>
                    </a:cubicBezTo>
                    <a:close/>
                    <a:moveTo>
                      <a:pt x="36919" y="50356"/>
                    </a:moveTo>
                    <a:lnTo>
                      <a:pt x="97213" y="50356"/>
                    </a:lnTo>
                    <a:lnTo>
                      <a:pt x="94641" y="44927"/>
                    </a:lnTo>
                    <a:cubicBezTo>
                      <a:pt x="89212" y="33687"/>
                      <a:pt x="79115" y="30258"/>
                      <a:pt x="73496" y="29210"/>
                    </a:cubicBezTo>
                    <a:cubicBezTo>
                      <a:pt x="63494" y="27210"/>
                      <a:pt x="52826" y="30068"/>
                      <a:pt x="45873" y="36449"/>
                    </a:cubicBezTo>
                    <a:cubicBezTo>
                      <a:pt x="43301" y="38831"/>
                      <a:pt x="41206" y="41688"/>
                      <a:pt x="39491" y="45022"/>
                    </a:cubicBezTo>
                    <a:lnTo>
                      <a:pt x="36919" y="503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" name="Google Shape;531;p2"/>
            <p:cNvGrpSpPr/>
            <p:nvPr/>
          </p:nvGrpSpPr>
          <p:grpSpPr>
            <a:xfrm>
              <a:off x="1580941" y="5455538"/>
              <a:ext cx="202347" cy="99441"/>
              <a:chOff x="1580941" y="5455538"/>
              <a:chExt cx="202347" cy="99441"/>
            </a:xfrm>
          </p:grpSpPr>
          <p:sp>
            <p:nvSpPr>
              <p:cNvPr id="532" name="Google Shape;532;p2"/>
              <p:cNvSpPr/>
              <p:nvPr/>
            </p:nvSpPr>
            <p:spPr>
              <a:xfrm>
                <a:off x="1595222" y="5469826"/>
                <a:ext cx="173785" cy="70866"/>
              </a:xfrm>
              <a:custGeom>
                <a:rect b="b" l="l" r="r" t="t"/>
                <a:pathLst>
                  <a:path extrusionOk="0" h="70866" w="173785">
                    <a:moveTo>
                      <a:pt x="173761" y="70390"/>
                    </a:moveTo>
                    <a:cubicBezTo>
                      <a:pt x="173856" y="70675"/>
                      <a:pt x="173666" y="70866"/>
                      <a:pt x="173380" y="70866"/>
                    </a:cubicBezTo>
                    <a:lnTo>
                      <a:pt x="406" y="70866"/>
                    </a:lnTo>
                    <a:cubicBezTo>
                      <a:pt x="120" y="70866"/>
                      <a:pt x="-70" y="70675"/>
                      <a:pt x="25" y="70390"/>
                    </a:cubicBezTo>
                    <a:lnTo>
                      <a:pt x="2406" y="65437"/>
                    </a:lnTo>
                    <a:lnTo>
                      <a:pt x="34029" y="0"/>
                    </a:lnTo>
                    <a:lnTo>
                      <a:pt x="139756" y="0"/>
                    </a:lnTo>
                    <a:lnTo>
                      <a:pt x="171380" y="65437"/>
                    </a:lnTo>
                    <a:lnTo>
                      <a:pt x="173761" y="70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1580941" y="5455538"/>
                <a:ext cx="202347" cy="99441"/>
              </a:xfrm>
              <a:custGeom>
                <a:rect b="b" l="l" r="r" t="t"/>
                <a:pathLst>
                  <a:path extrusionOk="0" h="99441" w="202347">
                    <a:moveTo>
                      <a:pt x="187661" y="99441"/>
                    </a:moveTo>
                    <a:lnTo>
                      <a:pt x="14687" y="99441"/>
                    </a:lnTo>
                    <a:cubicBezTo>
                      <a:pt x="10115" y="99441"/>
                      <a:pt x="5448" y="97060"/>
                      <a:pt x="2781" y="93440"/>
                    </a:cubicBezTo>
                    <a:cubicBezTo>
                      <a:pt x="114" y="89821"/>
                      <a:pt x="-744" y="84677"/>
                      <a:pt x="685" y="80296"/>
                    </a:cubicBezTo>
                    <a:cubicBezTo>
                      <a:pt x="876" y="79724"/>
                      <a:pt x="1161" y="79057"/>
                      <a:pt x="1447" y="78486"/>
                    </a:cubicBezTo>
                    <a:lnTo>
                      <a:pt x="35451" y="8096"/>
                    </a:lnTo>
                    <a:cubicBezTo>
                      <a:pt x="37832" y="3143"/>
                      <a:pt x="42881" y="0"/>
                      <a:pt x="48310" y="0"/>
                    </a:cubicBezTo>
                    <a:lnTo>
                      <a:pt x="154037" y="0"/>
                    </a:lnTo>
                    <a:cubicBezTo>
                      <a:pt x="159562" y="0"/>
                      <a:pt x="164515" y="3143"/>
                      <a:pt x="166896" y="8096"/>
                    </a:cubicBezTo>
                    <a:lnTo>
                      <a:pt x="200901" y="78486"/>
                    </a:lnTo>
                    <a:cubicBezTo>
                      <a:pt x="201186" y="79057"/>
                      <a:pt x="201377" y="79629"/>
                      <a:pt x="201662" y="80296"/>
                    </a:cubicBezTo>
                    <a:cubicBezTo>
                      <a:pt x="203091" y="84677"/>
                      <a:pt x="202234" y="89725"/>
                      <a:pt x="199567" y="93440"/>
                    </a:cubicBezTo>
                    <a:cubicBezTo>
                      <a:pt x="196900" y="97155"/>
                      <a:pt x="192233" y="99441"/>
                      <a:pt x="187661" y="99441"/>
                    </a:cubicBezTo>
                    <a:close/>
                    <a:moveTo>
                      <a:pt x="36785" y="70866"/>
                    </a:moveTo>
                    <a:lnTo>
                      <a:pt x="165468" y="70866"/>
                    </a:lnTo>
                    <a:lnTo>
                      <a:pt x="144989" y="28575"/>
                    </a:lnTo>
                    <a:lnTo>
                      <a:pt x="57168" y="28575"/>
                    </a:lnTo>
                    <a:lnTo>
                      <a:pt x="36785" y="708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2"/>
            <p:cNvGrpSpPr/>
            <p:nvPr/>
          </p:nvGrpSpPr>
          <p:grpSpPr>
            <a:xfrm>
              <a:off x="1757076" y="5521165"/>
              <a:ext cx="202596" cy="481393"/>
              <a:chOff x="1757076" y="5521165"/>
              <a:chExt cx="202596" cy="481393"/>
            </a:xfrm>
          </p:grpSpPr>
          <p:sp>
            <p:nvSpPr>
              <p:cNvPr id="535" name="Google Shape;535;p2"/>
              <p:cNvSpPr/>
              <p:nvPr/>
            </p:nvSpPr>
            <p:spPr>
              <a:xfrm>
                <a:off x="1771364" y="5535453"/>
                <a:ext cx="174021" cy="452818"/>
              </a:xfrm>
              <a:custGeom>
                <a:rect b="b" l="l" r="r" t="t"/>
                <a:pathLst>
                  <a:path extrusionOk="0" h="452818" w="174021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1757076" y="5521165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"/>
            <p:cNvGrpSpPr/>
            <p:nvPr/>
          </p:nvGrpSpPr>
          <p:grpSpPr>
            <a:xfrm>
              <a:off x="1791213" y="5405437"/>
              <a:ext cx="134227" cy="78867"/>
              <a:chOff x="1791213" y="5405437"/>
              <a:chExt cx="134227" cy="78867"/>
            </a:xfrm>
          </p:grpSpPr>
          <p:sp>
            <p:nvSpPr>
              <p:cNvPr id="538" name="Google Shape;538;p2"/>
              <p:cNvSpPr/>
              <p:nvPr/>
            </p:nvSpPr>
            <p:spPr>
              <a:xfrm>
                <a:off x="1805463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1791213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7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2"/>
            <p:cNvGrpSpPr/>
            <p:nvPr/>
          </p:nvGrpSpPr>
          <p:grpSpPr>
            <a:xfrm>
              <a:off x="1757267" y="5455729"/>
              <a:ext cx="202343" cy="99535"/>
              <a:chOff x="1757267" y="5455729"/>
              <a:chExt cx="202343" cy="99535"/>
            </a:xfrm>
          </p:grpSpPr>
          <p:sp>
            <p:nvSpPr>
              <p:cNvPr id="541" name="Google Shape;541;p2"/>
              <p:cNvSpPr/>
              <p:nvPr/>
            </p:nvSpPr>
            <p:spPr>
              <a:xfrm>
                <a:off x="1771434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6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1757267" y="5455729"/>
                <a:ext cx="202343" cy="99535"/>
              </a:xfrm>
              <a:custGeom>
                <a:rect b="b" l="l" r="r" t="t"/>
                <a:pathLst>
                  <a:path extrusionOk="0" h="99535" w="202343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1" y="0"/>
                    </a:cubicBezTo>
                    <a:lnTo>
                      <a:pt x="154019" y="0"/>
                    </a:lnTo>
                    <a:cubicBezTo>
                      <a:pt x="159544" y="0"/>
                      <a:pt x="164496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771"/>
                      <a:pt x="201073" y="78962"/>
                      <a:pt x="201263" y="79247"/>
                    </a:cubicBezTo>
                    <a:cubicBezTo>
                      <a:pt x="203073" y="83629"/>
                      <a:pt x="202596" y="89059"/>
                      <a:pt x="199929" y="93059"/>
                    </a:cubicBezTo>
                    <a:cubicBezTo>
                      <a:pt x="197167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"/>
            <p:cNvGrpSpPr/>
            <p:nvPr/>
          </p:nvGrpSpPr>
          <p:grpSpPr>
            <a:xfrm>
              <a:off x="1931003" y="5526594"/>
              <a:ext cx="202596" cy="481393"/>
              <a:chOff x="1931003" y="5526594"/>
              <a:chExt cx="202596" cy="481393"/>
            </a:xfrm>
          </p:grpSpPr>
          <p:sp>
            <p:nvSpPr>
              <p:cNvPr id="544" name="Google Shape;544;p2"/>
              <p:cNvSpPr/>
              <p:nvPr/>
            </p:nvSpPr>
            <p:spPr>
              <a:xfrm>
                <a:off x="1945386" y="5540977"/>
                <a:ext cx="173926" cy="452723"/>
              </a:xfrm>
              <a:custGeom>
                <a:rect b="b" l="l" r="r" t="t"/>
                <a:pathLst>
                  <a:path extrusionOk="0" h="452723" w="173926">
                    <a:moveTo>
                      <a:pt x="173926" y="162973"/>
                    </a:moveTo>
                    <a:lnTo>
                      <a:pt x="173926" y="452724"/>
                    </a:lnTo>
                    <a:lnTo>
                      <a:pt x="0" y="452724"/>
                    </a:lnTo>
                    <a:lnTo>
                      <a:pt x="0" y="0"/>
                    </a:lnTo>
                    <a:lnTo>
                      <a:pt x="173926" y="0"/>
                    </a:lnTo>
                    <a:lnTo>
                      <a:pt x="173926" y="11134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1931003" y="5526594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4"/>
                    </a:moveTo>
                    <a:lnTo>
                      <a:pt x="14288" y="481394"/>
                    </a:lnTo>
                    <a:cubicBezTo>
                      <a:pt x="6382" y="481394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125635"/>
                    </a:lnTo>
                    <a:cubicBezTo>
                      <a:pt x="202597" y="133541"/>
                      <a:pt x="196215" y="139922"/>
                      <a:pt x="188309" y="139922"/>
                    </a:cubicBezTo>
                    <a:cubicBezTo>
                      <a:pt x="180404" y="139922"/>
                      <a:pt x="174022" y="133541"/>
                      <a:pt x="174022" y="125635"/>
                    </a:cubicBez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9"/>
                    </a:lnTo>
                    <a:lnTo>
                      <a:pt x="174022" y="452819"/>
                    </a:lnTo>
                    <a:lnTo>
                      <a:pt x="174022" y="177261"/>
                    </a:lnTo>
                    <a:cubicBezTo>
                      <a:pt x="174022" y="169355"/>
                      <a:pt x="180404" y="162973"/>
                      <a:pt x="188309" y="162973"/>
                    </a:cubicBezTo>
                    <a:cubicBezTo>
                      <a:pt x="196215" y="162973"/>
                      <a:pt x="202597" y="169355"/>
                      <a:pt x="202597" y="177261"/>
                    </a:cubicBezTo>
                    <a:lnTo>
                      <a:pt x="202597" y="467106"/>
                    </a:lnTo>
                    <a:cubicBezTo>
                      <a:pt x="202597" y="475012"/>
                      <a:pt x="196215" y="481394"/>
                      <a:pt x="188309" y="4813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"/>
            <p:cNvGrpSpPr/>
            <p:nvPr/>
          </p:nvGrpSpPr>
          <p:grpSpPr>
            <a:xfrm>
              <a:off x="1965235" y="5405437"/>
              <a:ext cx="134227" cy="78867"/>
              <a:chOff x="1965235" y="5405437"/>
              <a:chExt cx="134227" cy="78867"/>
            </a:xfrm>
          </p:grpSpPr>
          <p:sp>
            <p:nvSpPr>
              <p:cNvPr id="547" name="Google Shape;547;p2"/>
              <p:cNvSpPr/>
              <p:nvPr/>
            </p:nvSpPr>
            <p:spPr>
              <a:xfrm>
                <a:off x="1979485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1965235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67114" y="0"/>
                      <a:pt x="67114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835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lnTo>
                      <a:pt x="67114" y="28575"/>
                    </a:ln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"/>
            <p:cNvGrpSpPr/>
            <p:nvPr/>
          </p:nvGrpSpPr>
          <p:grpSpPr>
            <a:xfrm>
              <a:off x="1931256" y="5455729"/>
              <a:ext cx="202281" cy="99535"/>
              <a:chOff x="1931256" y="5455729"/>
              <a:chExt cx="202281" cy="99535"/>
            </a:xfrm>
          </p:grpSpPr>
          <p:sp>
            <p:nvSpPr>
              <p:cNvPr id="550" name="Google Shape;550;p2"/>
              <p:cNvSpPr/>
              <p:nvPr/>
            </p:nvSpPr>
            <p:spPr>
              <a:xfrm>
                <a:off x="1945456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1931256" y="5455729"/>
                <a:ext cx="202281" cy="99535"/>
              </a:xfrm>
              <a:custGeom>
                <a:rect b="b" l="l" r="r" t="t"/>
                <a:pathLst>
                  <a:path extrusionOk="0" h="99535" w="202281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6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"/>
            <p:cNvGrpSpPr/>
            <p:nvPr/>
          </p:nvGrpSpPr>
          <p:grpSpPr>
            <a:xfrm>
              <a:off x="2099210" y="5526690"/>
              <a:ext cx="202601" cy="481298"/>
              <a:chOff x="2099210" y="5526690"/>
              <a:chExt cx="202601" cy="481298"/>
            </a:xfrm>
          </p:grpSpPr>
          <p:sp>
            <p:nvSpPr>
              <p:cNvPr id="553" name="Google Shape;553;p2"/>
              <p:cNvSpPr/>
              <p:nvPr/>
            </p:nvSpPr>
            <p:spPr>
              <a:xfrm>
                <a:off x="2113502" y="5540977"/>
                <a:ext cx="174021" cy="452723"/>
              </a:xfrm>
              <a:custGeom>
                <a:rect b="b" l="l" r="r" t="t"/>
                <a:pathLst>
                  <a:path extrusionOk="0" h="452723" w="174021">
                    <a:moveTo>
                      <a:pt x="1619" y="108871"/>
                    </a:moveTo>
                    <a:lnTo>
                      <a:pt x="0" y="0"/>
                    </a:lnTo>
                    <a:lnTo>
                      <a:pt x="174022" y="0"/>
                    </a:lnTo>
                    <a:lnTo>
                      <a:pt x="174022" y="452724"/>
                    </a:lnTo>
                    <a:lnTo>
                      <a:pt x="0" y="452724"/>
                    </a:lnTo>
                    <a:lnTo>
                      <a:pt x="1619" y="16344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2099210" y="5526690"/>
                <a:ext cx="202601" cy="481298"/>
              </a:xfrm>
              <a:custGeom>
                <a:rect b="b" l="l" r="r" t="t"/>
                <a:pathLst>
                  <a:path extrusionOk="0" h="481298" w="202601">
                    <a:moveTo>
                      <a:pt x="188314" y="481299"/>
                    </a:moveTo>
                    <a:lnTo>
                      <a:pt x="14292" y="481299"/>
                    </a:lnTo>
                    <a:cubicBezTo>
                      <a:pt x="10482" y="481299"/>
                      <a:pt x="6862" y="479774"/>
                      <a:pt x="4195" y="477108"/>
                    </a:cubicBezTo>
                    <a:cubicBezTo>
                      <a:pt x="1528" y="474440"/>
                      <a:pt x="4" y="470726"/>
                      <a:pt x="4" y="466916"/>
                    </a:cubicBezTo>
                    <a:lnTo>
                      <a:pt x="1528" y="177641"/>
                    </a:lnTo>
                    <a:cubicBezTo>
                      <a:pt x="1528" y="169736"/>
                      <a:pt x="7910" y="163449"/>
                      <a:pt x="15816" y="163449"/>
                    </a:cubicBezTo>
                    <a:cubicBezTo>
                      <a:pt x="15816" y="163449"/>
                      <a:pt x="15816" y="163449"/>
                      <a:pt x="15911" y="163449"/>
                    </a:cubicBezTo>
                    <a:cubicBezTo>
                      <a:pt x="23817" y="163449"/>
                      <a:pt x="30198" y="169926"/>
                      <a:pt x="30103" y="177832"/>
                    </a:cubicBezTo>
                    <a:lnTo>
                      <a:pt x="28579" y="452819"/>
                    </a:lnTo>
                    <a:lnTo>
                      <a:pt x="173931" y="452819"/>
                    </a:lnTo>
                    <a:lnTo>
                      <a:pt x="173931" y="28575"/>
                    </a:lnTo>
                    <a:lnTo>
                      <a:pt x="28770" y="28575"/>
                    </a:lnTo>
                    <a:lnTo>
                      <a:pt x="30103" y="122968"/>
                    </a:lnTo>
                    <a:cubicBezTo>
                      <a:pt x="30198" y="130873"/>
                      <a:pt x="23912" y="137351"/>
                      <a:pt x="16006" y="137446"/>
                    </a:cubicBezTo>
                    <a:cubicBezTo>
                      <a:pt x="8101" y="138017"/>
                      <a:pt x="1623" y="131255"/>
                      <a:pt x="1528" y="123349"/>
                    </a:cubicBezTo>
                    <a:lnTo>
                      <a:pt x="4" y="14478"/>
                    </a:lnTo>
                    <a:cubicBezTo>
                      <a:pt x="-91" y="10668"/>
                      <a:pt x="1433" y="6954"/>
                      <a:pt x="4100" y="4286"/>
                    </a:cubicBezTo>
                    <a:cubicBezTo>
                      <a:pt x="6767" y="1620"/>
                      <a:pt x="10482" y="0"/>
                      <a:pt x="14292" y="0"/>
                    </a:cubicBezTo>
                    <a:lnTo>
                      <a:pt x="188314" y="0"/>
                    </a:lnTo>
                    <a:cubicBezTo>
                      <a:pt x="196219" y="0"/>
                      <a:pt x="202601" y="6382"/>
                      <a:pt x="202601" y="14288"/>
                    </a:cubicBezTo>
                    <a:lnTo>
                      <a:pt x="202601" y="467106"/>
                    </a:lnTo>
                    <a:cubicBezTo>
                      <a:pt x="202601" y="474917"/>
                      <a:pt x="196219" y="481299"/>
                      <a:pt x="188314" y="4812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"/>
            <p:cNvGrpSpPr/>
            <p:nvPr/>
          </p:nvGrpSpPr>
          <p:grpSpPr>
            <a:xfrm>
              <a:off x="2133447" y="5405437"/>
              <a:ext cx="134227" cy="78867"/>
              <a:chOff x="2133447" y="5405437"/>
              <a:chExt cx="134227" cy="78867"/>
            </a:xfrm>
          </p:grpSpPr>
          <p:sp>
            <p:nvSpPr>
              <p:cNvPr id="556" name="Google Shape;556;p2"/>
              <p:cNvSpPr/>
              <p:nvPr/>
            </p:nvSpPr>
            <p:spPr>
              <a:xfrm>
                <a:off x="2147696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8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8" y="502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133447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8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835" y="78867"/>
                      <a:pt x="119977" y="78867"/>
                    </a:cubicBezTo>
                    <a:close/>
                    <a:moveTo>
                      <a:pt x="36919" y="50292"/>
                    </a:moveTo>
                    <a:lnTo>
                      <a:pt x="97117" y="50292"/>
                    </a:lnTo>
                    <a:lnTo>
                      <a:pt x="94546" y="44958"/>
                    </a:lnTo>
                    <a:cubicBezTo>
                      <a:pt x="89593" y="34671"/>
                      <a:pt x="79306" y="28575"/>
                      <a:pt x="67019" y="28575"/>
                    </a:cubicBezTo>
                    <a:cubicBezTo>
                      <a:pt x="54731" y="28575"/>
                      <a:pt x="44444" y="34671"/>
                      <a:pt x="39491" y="44958"/>
                    </a:cubicBezTo>
                    <a:lnTo>
                      <a:pt x="36919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"/>
            <p:cNvGrpSpPr/>
            <p:nvPr/>
          </p:nvGrpSpPr>
          <p:grpSpPr>
            <a:xfrm>
              <a:off x="2099467" y="5455729"/>
              <a:ext cx="202281" cy="99535"/>
              <a:chOff x="2099467" y="5455729"/>
              <a:chExt cx="202281" cy="99535"/>
            </a:xfrm>
          </p:grpSpPr>
          <p:sp>
            <p:nvSpPr>
              <p:cNvPr id="559" name="Google Shape;559;p2"/>
              <p:cNvSpPr/>
              <p:nvPr/>
            </p:nvSpPr>
            <p:spPr>
              <a:xfrm>
                <a:off x="2113572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2099467" y="5455729"/>
                <a:ext cx="202281" cy="99535"/>
              </a:xfrm>
              <a:custGeom>
                <a:rect b="b" l="l" r="r" t="t"/>
                <a:pathLst>
                  <a:path extrusionOk="0" h="99535" w="202281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5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2"/>
            <p:cNvGrpSpPr/>
            <p:nvPr/>
          </p:nvGrpSpPr>
          <p:grpSpPr>
            <a:xfrm>
              <a:off x="2273236" y="5521165"/>
              <a:ext cx="202596" cy="481393"/>
              <a:chOff x="2273236" y="5521165"/>
              <a:chExt cx="202596" cy="481393"/>
            </a:xfrm>
          </p:grpSpPr>
          <p:sp>
            <p:nvSpPr>
              <p:cNvPr id="562" name="Google Shape;562;p2"/>
              <p:cNvSpPr/>
              <p:nvPr/>
            </p:nvSpPr>
            <p:spPr>
              <a:xfrm>
                <a:off x="2287524" y="5535453"/>
                <a:ext cx="174021" cy="452818"/>
              </a:xfrm>
              <a:custGeom>
                <a:rect b="b" l="l" r="r" t="t"/>
                <a:pathLst>
                  <a:path extrusionOk="0" h="452818" w="174021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273236" y="5521165"/>
                <a:ext cx="202596" cy="481393"/>
              </a:xfrm>
              <a:custGeom>
                <a:rect b="b" l="l" r="r" t="t"/>
                <a:pathLst>
                  <a:path extrusionOk="0" h="481393" w="202596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2"/>
            <p:cNvGrpSpPr/>
            <p:nvPr/>
          </p:nvGrpSpPr>
          <p:grpSpPr>
            <a:xfrm>
              <a:off x="2307373" y="5405437"/>
              <a:ext cx="134227" cy="78867"/>
              <a:chOff x="2307373" y="5405437"/>
              <a:chExt cx="134227" cy="78867"/>
            </a:xfrm>
          </p:grpSpPr>
          <p:sp>
            <p:nvSpPr>
              <p:cNvPr id="565" name="Google Shape;565;p2"/>
              <p:cNvSpPr/>
              <p:nvPr/>
            </p:nvSpPr>
            <p:spPr>
              <a:xfrm>
                <a:off x="2321623" y="5419772"/>
                <a:ext cx="105727" cy="50244"/>
              </a:xfrm>
              <a:custGeom>
                <a:rect b="b" l="l" r="r" t="t"/>
                <a:pathLst>
                  <a:path extrusionOk="0" h="50244" w="105727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307373" y="5405437"/>
                <a:ext cx="134227" cy="78867"/>
              </a:xfrm>
              <a:custGeom>
                <a:rect b="b" l="l" r="r" t="t"/>
                <a:pathLst>
                  <a:path extrusionOk="0" h="78867" w="134227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7" name="Google Shape;567;p2"/>
            <p:cNvGrpSpPr/>
            <p:nvPr/>
          </p:nvGrpSpPr>
          <p:grpSpPr>
            <a:xfrm>
              <a:off x="2273427" y="5455729"/>
              <a:ext cx="202310" cy="99535"/>
              <a:chOff x="2273427" y="5455729"/>
              <a:chExt cx="202310" cy="99535"/>
            </a:xfrm>
          </p:grpSpPr>
          <p:sp>
            <p:nvSpPr>
              <p:cNvPr id="568" name="Google Shape;568;p2"/>
              <p:cNvSpPr/>
              <p:nvPr/>
            </p:nvSpPr>
            <p:spPr>
              <a:xfrm>
                <a:off x="2287594" y="5470016"/>
                <a:ext cx="173785" cy="70960"/>
              </a:xfrm>
              <a:custGeom>
                <a:rect b="b" l="l" r="r" t="t"/>
                <a:pathLst>
                  <a:path extrusionOk="0" h="70960" w="173785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273427" y="5455729"/>
                <a:ext cx="202310" cy="99535"/>
              </a:xfrm>
              <a:custGeom>
                <a:rect b="b" l="l" r="r" t="t"/>
                <a:pathLst>
                  <a:path extrusionOk="0" h="99535" w="20231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2" y="0"/>
                    </a:cubicBezTo>
                    <a:lnTo>
                      <a:pt x="154019" y="0"/>
                    </a:lnTo>
                    <a:cubicBezTo>
                      <a:pt x="159543" y="0"/>
                      <a:pt x="164497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581"/>
                      <a:pt x="200977" y="78771"/>
                      <a:pt x="201072" y="78867"/>
                    </a:cubicBezTo>
                    <a:cubicBezTo>
                      <a:pt x="203073" y="83248"/>
                      <a:pt x="202597" y="88772"/>
                      <a:pt x="200025" y="92869"/>
                    </a:cubicBezTo>
                    <a:cubicBezTo>
                      <a:pt x="197453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2"/>
            <p:cNvGrpSpPr/>
            <p:nvPr/>
          </p:nvGrpSpPr>
          <p:grpSpPr>
            <a:xfrm>
              <a:off x="1560766" y="5782817"/>
              <a:ext cx="928687" cy="481393"/>
              <a:chOff x="1560766" y="5782817"/>
              <a:chExt cx="928687" cy="481393"/>
            </a:xfrm>
          </p:grpSpPr>
          <p:sp>
            <p:nvSpPr>
              <p:cNvPr id="571" name="Google Shape;571;p2"/>
              <p:cNvSpPr/>
              <p:nvPr/>
            </p:nvSpPr>
            <p:spPr>
              <a:xfrm>
                <a:off x="1575054" y="5797104"/>
                <a:ext cx="900112" cy="452818"/>
              </a:xfrm>
              <a:custGeom>
                <a:rect b="b" l="l" r="r" t="t"/>
                <a:pathLst>
                  <a:path extrusionOk="0" h="452818" w="900112">
                    <a:moveTo>
                      <a:pt x="900113" y="0"/>
                    </a:moveTo>
                    <a:lnTo>
                      <a:pt x="900113" y="325850"/>
                    </a:lnTo>
                    <a:cubicBezTo>
                      <a:pt x="900113" y="395668"/>
                      <a:pt x="842963" y="452818"/>
                      <a:pt x="773144" y="452818"/>
                    </a:cubicBezTo>
                    <a:lnTo>
                      <a:pt x="126968" y="452818"/>
                    </a:lnTo>
                    <a:cubicBezTo>
                      <a:pt x="108966" y="452818"/>
                      <a:pt x="91726" y="449009"/>
                      <a:pt x="76200" y="442150"/>
                    </a:cubicBezTo>
                    <a:cubicBezTo>
                      <a:pt x="31433" y="422529"/>
                      <a:pt x="0" y="377666"/>
                      <a:pt x="0" y="325850"/>
                    </a:cubicBezTo>
                    <a:lnTo>
                      <a:pt x="0" y="0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1560766" y="5782817"/>
                <a:ext cx="928687" cy="481393"/>
              </a:xfrm>
              <a:custGeom>
                <a:rect b="b" l="l" r="r" t="t"/>
                <a:pathLst>
                  <a:path extrusionOk="0" h="481393" w="928687">
                    <a:moveTo>
                      <a:pt x="787432" y="481393"/>
                    </a:moveTo>
                    <a:lnTo>
                      <a:pt x="141256" y="481393"/>
                    </a:lnTo>
                    <a:cubicBezTo>
                      <a:pt x="121634" y="481393"/>
                      <a:pt x="102584" y="477393"/>
                      <a:pt x="84677" y="469487"/>
                    </a:cubicBezTo>
                    <a:cubicBezTo>
                      <a:pt x="33242" y="446913"/>
                      <a:pt x="0" y="396145"/>
                      <a:pt x="0" y="3401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14400" y="0"/>
                    </a:lnTo>
                    <a:cubicBezTo>
                      <a:pt x="922306" y="0"/>
                      <a:pt x="928688" y="6382"/>
                      <a:pt x="928688" y="14288"/>
                    </a:cubicBezTo>
                    <a:lnTo>
                      <a:pt x="928688" y="340138"/>
                    </a:lnTo>
                    <a:cubicBezTo>
                      <a:pt x="928688" y="418052"/>
                      <a:pt x="865346" y="481393"/>
                      <a:pt x="787432" y="481393"/>
                    </a:cubicBezTo>
                    <a:close/>
                    <a:moveTo>
                      <a:pt x="28575" y="28575"/>
                    </a:moveTo>
                    <a:lnTo>
                      <a:pt x="28575" y="340138"/>
                    </a:lnTo>
                    <a:cubicBezTo>
                      <a:pt x="28575" y="384810"/>
                      <a:pt x="55150" y="425387"/>
                      <a:pt x="96203" y="443389"/>
                    </a:cubicBezTo>
                    <a:cubicBezTo>
                      <a:pt x="110490" y="449675"/>
                      <a:pt x="125539" y="452818"/>
                      <a:pt x="141256" y="452818"/>
                    </a:cubicBezTo>
                    <a:lnTo>
                      <a:pt x="787432" y="452818"/>
                    </a:lnTo>
                    <a:cubicBezTo>
                      <a:pt x="849535" y="452818"/>
                      <a:pt x="900113" y="402241"/>
                      <a:pt x="900113" y="340138"/>
                    </a:cubicBezTo>
                    <a:lnTo>
                      <a:pt x="900113" y="28575"/>
                    </a:lnTo>
                    <a:lnTo>
                      <a:pt x="28575" y="285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"/>
            <p:cNvGrpSpPr/>
            <p:nvPr/>
          </p:nvGrpSpPr>
          <p:grpSpPr>
            <a:xfrm>
              <a:off x="1724405" y="5870161"/>
              <a:ext cx="612267" cy="284988"/>
              <a:chOff x="1724405" y="5870161"/>
              <a:chExt cx="612267" cy="284988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1738693" y="5884449"/>
                <a:ext cx="583691" cy="256413"/>
              </a:xfrm>
              <a:custGeom>
                <a:rect b="b" l="l" r="r" t="t"/>
                <a:pathLst>
                  <a:path extrusionOk="0" h="256413" w="583691">
                    <a:moveTo>
                      <a:pt x="583692" y="128207"/>
                    </a:moveTo>
                    <a:cubicBezTo>
                      <a:pt x="583692" y="199013"/>
                      <a:pt x="453028" y="256413"/>
                      <a:pt x="291846" y="256413"/>
                    </a:cubicBezTo>
                    <a:cubicBezTo>
                      <a:pt x="130664" y="256413"/>
                      <a:pt x="0" y="199013"/>
                      <a:pt x="0" y="128207"/>
                    </a:cubicBezTo>
                    <a:cubicBezTo>
                      <a:pt x="0" y="57400"/>
                      <a:pt x="130664" y="0"/>
                      <a:pt x="291846" y="0"/>
                    </a:cubicBezTo>
                    <a:cubicBezTo>
                      <a:pt x="453028" y="0"/>
                      <a:pt x="583692" y="57400"/>
                      <a:pt x="583692" y="128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1724405" y="5870161"/>
                <a:ext cx="612267" cy="284988"/>
              </a:xfrm>
              <a:custGeom>
                <a:rect b="b" l="l" r="r" t="t"/>
                <a:pathLst>
                  <a:path extrusionOk="0" h="284988" w="612267">
                    <a:moveTo>
                      <a:pt x="306134" y="284988"/>
                    </a:moveTo>
                    <a:cubicBezTo>
                      <a:pt x="134493" y="284988"/>
                      <a:pt x="0" y="222409"/>
                      <a:pt x="0" y="142494"/>
                    </a:cubicBezTo>
                    <a:cubicBezTo>
                      <a:pt x="0" y="62579"/>
                      <a:pt x="134493" y="0"/>
                      <a:pt x="306134" y="0"/>
                    </a:cubicBezTo>
                    <a:cubicBezTo>
                      <a:pt x="477774" y="0"/>
                      <a:pt x="612267" y="62579"/>
                      <a:pt x="612267" y="142494"/>
                    </a:cubicBezTo>
                    <a:cubicBezTo>
                      <a:pt x="612267" y="222409"/>
                      <a:pt x="477774" y="284988"/>
                      <a:pt x="306134" y="284988"/>
                    </a:cubicBezTo>
                    <a:close/>
                    <a:moveTo>
                      <a:pt x="306134" y="28575"/>
                    </a:moveTo>
                    <a:cubicBezTo>
                      <a:pt x="140113" y="28575"/>
                      <a:pt x="28575" y="87439"/>
                      <a:pt x="28575" y="142494"/>
                    </a:cubicBezTo>
                    <a:cubicBezTo>
                      <a:pt x="28575" y="197549"/>
                      <a:pt x="140113" y="256413"/>
                      <a:pt x="306134" y="256413"/>
                    </a:cubicBezTo>
                    <a:cubicBezTo>
                      <a:pt x="472154" y="256413"/>
                      <a:pt x="583692" y="197549"/>
                      <a:pt x="583692" y="142494"/>
                    </a:cubicBezTo>
                    <a:cubicBezTo>
                      <a:pt x="583692" y="87439"/>
                      <a:pt x="472154" y="28575"/>
                      <a:pt x="30613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2"/>
            <p:cNvSpPr/>
            <p:nvPr/>
          </p:nvSpPr>
          <p:spPr>
            <a:xfrm>
              <a:off x="1575054" y="5431059"/>
              <a:ext cx="76200" cy="808196"/>
            </a:xfrm>
            <a:custGeom>
              <a:rect b="b" l="l" r="r" t="t"/>
              <a:pathLst>
                <a:path extrusionOk="0" h="808196" w="76200">
                  <a:moveTo>
                    <a:pt x="76200" y="0"/>
                  </a:moveTo>
                  <a:lnTo>
                    <a:pt x="76200" y="808196"/>
                  </a:lnTo>
                  <a:cubicBezTo>
                    <a:pt x="31433" y="788575"/>
                    <a:pt x="0" y="743712"/>
                    <a:pt x="0" y="691896"/>
                  </a:cubicBezTo>
                  <a:lnTo>
                    <a:pt x="0" y="366046"/>
                  </a:lnTo>
                  <a:lnTo>
                    <a:pt x="20098" y="366046"/>
                  </a:lnTo>
                  <a:lnTo>
                    <a:pt x="20098" y="104204"/>
                  </a:lnTo>
                  <a:lnTo>
                    <a:pt x="22574" y="104204"/>
                  </a:lnTo>
                  <a:lnTo>
                    <a:pt x="54197" y="38767"/>
                  </a:lnTo>
                  <a:lnTo>
                    <a:pt x="66675" y="12859"/>
                  </a:lnTo>
                  <a:cubicBezTo>
                    <a:pt x="69151" y="7811"/>
                    <a:pt x="72390" y="3524"/>
                    <a:pt x="76200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Class debate">
  <p:cSld name="CUSTOM_21_2_1_1_1_1_1_1_1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"/>
          <p:cNvSpPr/>
          <p:nvPr/>
        </p:nvSpPr>
        <p:spPr>
          <a:xfrm>
            <a:off x="827175" y="2526749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11"/>
          <p:cNvSpPr/>
          <p:nvPr/>
        </p:nvSpPr>
        <p:spPr>
          <a:xfrm>
            <a:off x="9237255" y="2517156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1"/>
          <p:cNvSpPr/>
          <p:nvPr/>
        </p:nvSpPr>
        <p:spPr>
          <a:xfrm>
            <a:off x="833188" y="6108433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1"/>
          <p:cNvSpPr/>
          <p:nvPr/>
        </p:nvSpPr>
        <p:spPr>
          <a:xfrm>
            <a:off x="9243268" y="6098840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1"/>
          <p:cNvSpPr/>
          <p:nvPr/>
        </p:nvSpPr>
        <p:spPr>
          <a:xfrm>
            <a:off x="7256042" y="4375413"/>
            <a:ext cx="3775922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1"/>
          <p:cNvSpPr txBox="1"/>
          <p:nvPr/>
        </p:nvSpPr>
        <p:spPr>
          <a:xfrm>
            <a:off x="1159041" y="2664616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I strongly agree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367" name="Google Shape;1367;p11"/>
          <p:cNvSpPr txBox="1"/>
          <p:nvPr/>
        </p:nvSpPr>
        <p:spPr>
          <a:xfrm>
            <a:off x="12516968" y="2688034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I strongly disagree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368" name="Google Shape;1368;p11"/>
          <p:cNvSpPr txBox="1"/>
          <p:nvPr/>
        </p:nvSpPr>
        <p:spPr>
          <a:xfrm>
            <a:off x="12303793" y="8469926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I somewhat disagree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369" name="Google Shape;1369;p11"/>
          <p:cNvSpPr txBox="1"/>
          <p:nvPr/>
        </p:nvSpPr>
        <p:spPr>
          <a:xfrm>
            <a:off x="1463841" y="8469926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I somewhat agree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370" name="Google Shape;1370;p11"/>
          <p:cNvSpPr/>
          <p:nvPr/>
        </p:nvSpPr>
        <p:spPr>
          <a:xfrm>
            <a:off x="383625" y="2114382"/>
            <a:ext cx="1324360" cy="1277927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11"/>
          <p:cNvSpPr/>
          <p:nvPr/>
        </p:nvSpPr>
        <p:spPr>
          <a:xfrm>
            <a:off x="16528900" y="2000250"/>
            <a:ext cx="1262950" cy="135087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11"/>
          <p:cNvSpPr/>
          <p:nvPr/>
        </p:nvSpPr>
        <p:spPr>
          <a:xfrm flipH="1" rot="10800000">
            <a:off x="427600" y="8432866"/>
            <a:ext cx="1324360" cy="1277927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11"/>
          <p:cNvSpPr/>
          <p:nvPr/>
        </p:nvSpPr>
        <p:spPr>
          <a:xfrm flipH="1" rot="10800000">
            <a:off x="16572875" y="8474047"/>
            <a:ext cx="1262950" cy="135087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11"/>
          <p:cNvSpPr/>
          <p:nvPr/>
        </p:nvSpPr>
        <p:spPr>
          <a:xfrm>
            <a:off x="7570051" y="4073997"/>
            <a:ext cx="3147932" cy="605337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5" name="Google Shape;1375;p11"/>
          <p:cNvGrpSpPr/>
          <p:nvPr/>
        </p:nvGrpSpPr>
        <p:grpSpPr>
          <a:xfrm>
            <a:off x="1604657" y="810012"/>
            <a:ext cx="1303265" cy="1526515"/>
            <a:chOff x="1148107" y="4032825"/>
            <a:chExt cx="1303265" cy="1526515"/>
          </a:xfrm>
        </p:grpSpPr>
        <p:grpSp>
          <p:nvGrpSpPr>
            <p:cNvPr id="1376" name="Google Shape;1376;p11"/>
            <p:cNvGrpSpPr/>
            <p:nvPr/>
          </p:nvGrpSpPr>
          <p:grpSpPr>
            <a:xfrm rot="-1773853">
              <a:off x="1427935" y="4129659"/>
              <a:ext cx="743609" cy="1330509"/>
              <a:chOff x="7289577" y="3651979"/>
              <a:chExt cx="482250" cy="862870"/>
            </a:xfrm>
          </p:grpSpPr>
          <p:grpSp>
            <p:nvGrpSpPr>
              <p:cNvPr id="1377" name="Google Shape;1377;p11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378" name="Google Shape;1378;p11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379" name="Google Shape;1379;p11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rect b="b" l="l" r="r" t="t"/>
                    <a:pathLst>
                      <a:path extrusionOk="0" h="102393" w="453675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11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rect b="b" l="l" r="r" t="t"/>
                    <a:pathLst>
                      <a:path extrusionOk="0" h="130968" w="48225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1" name="Google Shape;1381;p11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382" name="Google Shape;1382;p11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rect b="b" l="l" r="r" t="t"/>
                    <a:pathLst>
                      <a:path extrusionOk="0" h="102393" w="395192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3" name="Google Shape;1383;p11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rect b="b" l="l" r="r" t="t"/>
                    <a:pathLst>
                      <a:path extrusionOk="0" h="130968" w="423767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4" name="Google Shape;1384;p11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385" name="Google Shape;1385;p11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rect b="b" l="l" r="r" t="t"/>
                    <a:pathLst>
                      <a:path extrusionOk="0" h="307371" w="424433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11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rect b="b" l="l" r="r" t="t"/>
                    <a:pathLst>
                      <a:path extrusionOk="0" h="336041" w="453092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7" name="Google Shape;1387;p11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388" name="Google Shape;1388;p11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rect b="b" l="l" r="r" t="t"/>
                    <a:pathLst>
                      <a:path extrusionOk="0" h="322040" w="130397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9" name="Google Shape;1389;p11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rect b="b" l="l" r="r" t="t"/>
                    <a:pathLst>
                      <a:path extrusionOk="0" h="350615" w="159069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90" name="Google Shape;1390;p11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rect b="b" l="l" r="r" t="t"/>
                <a:pathLst>
                  <a:path extrusionOk="0" h="512254" w="183356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rect b="b" l="l" r="r" t="t"/>
                <a:pathLst>
                  <a:path extrusionOk="0" h="322040" w="96583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2" name="Google Shape;1392;p11"/>
            <p:cNvGrpSpPr/>
            <p:nvPr/>
          </p:nvGrpSpPr>
          <p:grpSpPr>
            <a:xfrm rot="-1773853">
              <a:off x="1427935" y="4131996"/>
              <a:ext cx="743609" cy="1330509"/>
              <a:chOff x="7289577" y="3651979"/>
              <a:chExt cx="482250" cy="862870"/>
            </a:xfrm>
          </p:grpSpPr>
          <p:grpSp>
            <p:nvGrpSpPr>
              <p:cNvPr id="1393" name="Google Shape;1393;p11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394" name="Google Shape;1394;p11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395" name="Google Shape;1395;p11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rect b="b" l="l" r="r" t="t"/>
                    <a:pathLst>
                      <a:path extrusionOk="0" h="102393" w="453675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6" name="Google Shape;1396;p11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rect b="b" l="l" r="r" t="t"/>
                    <a:pathLst>
                      <a:path extrusionOk="0" h="130968" w="48225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7" name="Google Shape;1397;p11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398" name="Google Shape;1398;p11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rect b="b" l="l" r="r" t="t"/>
                    <a:pathLst>
                      <a:path extrusionOk="0" h="102393" w="395192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9" name="Google Shape;1399;p11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rect b="b" l="l" r="r" t="t"/>
                    <a:pathLst>
                      <a:path extrusionOk="0" h="130968" w="423767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0" name="Google Shape;1400;p11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401" name="Google Shape;1401;p11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rect b="b" l="l" r="r" t="t"/>
                    <a:pathLst>
                      <a:path extrusionOk="0" h="307371" w="424433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2" name="Google Shape;1402;p11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rect b="b" l="l" r="r" t="t"/>
                    <a:pathLst>
                      <a:path extrusionOk="0" h="336041" w="453092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3" name="Google Shape;1403;p11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404" name="Google Shape;1404;p11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rect b="b" l="l" r="r" t="t"/>
                    <a:pathLst>
                      <a:path extrusionOk="0" h="322040" w="130397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5" name="Google Shape;1405;p11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rect b="b" l="l" r="r" t="t"/>
                    <a:pathLst>
                      <a:path extrusionOk="0" h="350615" w="159069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406" name="Google Shape;1406;p11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rect b="b" l="l" r="r" t="t"/>
                <a:pathLst>
                  <a:path extrusionOk="0" h="512254" w="183356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rect b="b" l="l" r="r" t="t"/>
                <a:pathLst>
                  <a:path extrusionOk="0" h="322040" w="96583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8" name="Google Shape;1408;p11"/>
          <p:cNvGrpSpPr/>
          <p:nvPr/>
        </p:nvGrpSpPr>
        <p:grpSpPr>
          <a:xfrm>
            <a:off x="15151411" y="662999"/>
            <a:ext cx="1176750" cy="1465271"/>
            <a:chOff x="11575336" y="613749"/>
            <a:chExt cx="1176750" cy="1465271"/>
          </a:xfrm>
        </p:grpSpPr>
        <p:grpSp>
          <p:nvGrpSpPr>
            <p:cNvPr id="1409" name="Google Shape;1409;p11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1410" name="Google Shape;1410;p11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1411" name="Google Shape;1411;p11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11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3" name="Google Shape;1413;p11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4" name="Google Shape;1414;p11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18" name="Google Shape;1418;p11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1419" name="Google Shape;1419;p11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0" name="Google Shape;1420;p11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1" name="Google Shape;1421;p11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1422" name="Google Shape;1422;p11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3" name="Google Shape;1423;p11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424" name="Google Shape;1424;p11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5" name="Google Shape;1425;p11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1426" name="Google Shape;1426;p11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1427" name="Google Shape;1427;p11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11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29" name="Google Shape;1429;p11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0" name="Google Shape;1430;p11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1431" name="Google Shape;1431;p11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1432" name="Google Shape;1432;p11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3" name="Google Shape;1433;p11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4" name="Google Shape;1434;p11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1435" name="Google Shape;1435;p11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6" name="Google Shape;1436;p11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7" name="Google Shape;1437;p11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1438" name="Google Shape;1438;p11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9" name="Google Shape;1439;p11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440" name="Google Shape;1440;p11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Four blocks">
  <p:cSld name="CUSTOM_21_2_1_1_1_1_1_1_1_1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"/>
          <p:cNvSpPr/>
          <p:nvPr/>
        </p:nvSpPr>
        <p:spPr>
          <a:xfrm>
            <a:off x="827175" y="2929708"/>
            <a:ext cx="8211557" cy="3223683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2"/>
          <p:cNvSpPr/>
          <p:nvPr/>
        </p:nvSpPr>
        <p:spPr>
          <a:xfrm>
            <a:off x="9237254" y="2920645"/>
            <a:ext cx="8211557" cy="3223683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12"/>
          <p:cNvSpPr/>
          <p:nvPr/>
        </p:nvSpPr>
        <p:spPr>
          <a:xfrm>
            <a:off x="833188" y="6313632"/>
            <a:ext cx="8211557" cy="3223683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12"/>
          <p:cNvSpPr/>
          <p:nvPr/>
        </p:nvSpPr>
        <p:spPr>
          <a:xfrm>
            <a:off x="9243267" y="6304570"/>
            <a:ext cx="8211557" cy="3223683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12"/>
          <p:cNvSpPr/>
          <p:nvPr/>
        </p:nvSpPr>
        <p:spPr>
          <a:xfrm>
            <a:off x="2054963" y="2556700"/>
            <a:ext cx="5254270" cy="78241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2"/>
          <p:cNvSpPr/>
          <p:nvPr/>
        </p:nvSpPr>
        <p:spPr>
          <a:xfrm>
            <a:off x="10654639" y="2556700"/>
            <a:ext cx="5254270" cy="78241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2"/>
          <p:cNvSpPr/>
          <p:nvPr/>
        </p:nvSpPr>
        <p:spPr>
          <a:xfrm>
            <a:off x="2305813" y="5900911"/>
            <a:ext cx="5254270" cy="78241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2"/>
          <p:cNvSpPr/>
          <p:nvPr/>
        </p:nvSpPr>
        <p:spPr>
          <a:xfrm>
            <a:off x="10579539" y="5900911"/>
            <a:ext cx="5254270" cy="78241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12"/>
          <p:cNvGrpSpPr/>
          <p:nvPr/>
        </p:nvGrpSpPr>
        <p:grpSpPr>
          <a:xfrm rot="-2700000">
            <a:off x="977136" y="754303"/>
            <a:ext cx="1385374" cy="1640151"/>
            <a:chOff x="15662019" y="7573647"/>
            <a:chExt cx="1385387" cy="1640167"/>
          </a:xfrm>
        </p:grpSpPr>
        <p:grpSp>
          <p:nvGrpSpPr>
            <p:cNvPr id="1451" name="Google Shape;1451;p12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452" name="Google Shape;1452;p12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453" name="Google Shape;1453;p12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12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5" name="Google Shape;1455;p12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456" name="Google Shape;1456;p12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12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8" name="Google Shape;1458;p12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459" name="Google Shape;1459;p12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12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1" name="Google Shape;1461;p12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462" name="Google Shape;1462;p12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12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4" name="Google Shape;1464;p12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465" name="Google Shape;1465;p12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6" name="Google Shape;1466;p12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7" name="Google Shape;1467;p12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468" name="Google Shape;1468;p12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12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70" name="Google Shape;1470;p12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471" name="Google Shape;1471;p12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12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73" name="Google Shape;1473;p12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4" name="Google Shape;1474;p12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475" name="Google Shape;1475;p12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12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77" name="Google Shape;1477;p12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" name="Google Shape;1478;p12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1479" name="Google Shape;1479;p12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480" name="Google Shape;1480;p12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12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2" name="Google Shape;1482;p12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483" name="Google Shape;1483;p12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12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5" name="Google Shape;1485;p12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486" name="Google Shape;1486;p12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12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8" name="Google Shape;1488;p12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489" name="Google Shape;1489;p12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12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1" name="Google Shape;1491;p12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492" name="Google Shape;1492;p12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12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4" name="Google Shape;1494;p12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495" name="Google Shape;1495;p12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12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7" name="Google Shape;1497;p12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498" name="Google Shape;1498;p12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12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0" name="Google Shape;1500;p12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01" name="Google Shape;1501;p12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502" name="Google Shape;1502;p12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12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4" name="Google Shape;1504;p12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5" name="Google Shape;1505;p12"/>
          <p:cNvGrpSpPr/>
          <p:nvPr/>
        </p:nvGrpSpPr>
        <p:grpSpPr>
          <a:xfrm>
            <a:off x="2005986" y="1936092"/>
            <a:ext cx="1268764" cy="1512536"/>
            <a:chOff x="16295136" y="957167"/>
            <a:chExt cx="1268764" cy="1512536"/>
          </a:xfrm>
        </p:grpSpPr>
        <p:grpSp>
          <p:nvGrpSpPr>
            <p:cNvPr id="1506" name="Google Shape;1506;p12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1507" name="Google Shape;1507;p1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508" name="Google Shape;1508;p12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509" name="Google Shape;1509;p12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0" name="Google Shape;1510;p12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1" name="Google Shape;1511;p12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512" name="Google Shape;1512;p12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3" name="Google Shape;1513;p12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14" name="Google Shape;1514;p12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5" name="Google Shape;1515;p12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1516" name="Google Shape;1516;p1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517" name="Google Shape;1517;p12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518" name="Google Shape;1518;p12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" name="Google Shape;1519;p12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0" name="Google Shape;1520;p12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521" name="Google Shape;1521;p12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" name="Google Shape;1522;p12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23" name="Google Shape;1523;p12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hree blocks">
  <p:cSld name="CUSTOM_21_2_1_1_1_1_1_1_1_1_1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"/>
          <p:cNvSpPr/>
          <p:nvPr/>
        </p:nvSpPr>
        <p:spPr>
          <a:xfrm>
            <a:off x="1051175" y="3545039"/>
            <a:ext cx="4685039" cy="5570677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13"/>
          <p:cNvSpPr/>
          <p:nvPr/>
        </p:nvSpPr>
        <p:spPr>
          <a:xfrm>
            <a:off x="12474801" y="3513299"/>
            <a:ext cx="4684624" cy="563418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13"/>
          <p:cNvSpPr/>
          <p:nvPr/>
        </p:nvSpPr>
        <p:spPr>
          <a:xfrm>
            <a:off x="6841278" y="3482600"/>
            <a:ext cx="4684624" cy="569561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13"/>
          <p:cNvSpPr/>
          <p:nvPr/>
        </p:nvSpPr>
        <p:spPr>
          <a:xfrm>
            <a:off x="12243536" y="3158007"/>
            <a:ext cx="1269539" cy="1324658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13"/>
          <p:cNvSpPr/>
          <p:nvPr/>
        </p:nvSpPr>
        <p:spPr>
          <a:xfrm>
            <a:off x="16157126" y="3151257"/>
            <a:ext cx="1401346" cy="1338138"/>
          </a:xfrm>
          <a:custGeom>
            <a:rect b="b" l="l" r="r" t="t"/>
            <a:pathLst>
              <a:path extrusionOk="0" h="425481" w="445579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13"/>
          <p:cNvSpPr/>
          <p:nvPr/>
        </p:nvSpPr>
        <p:spPr>
          <a:xfrm>
            <a:off x="10717573" y="3182442"/>
            <a:ext cx="1262950" cy="1275829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13"/>
          <p:cNvSpPr/>
          <p:nvPr/>
        </p:nvSpPr>
        <p:spPr>
          <a:xfrm>
            <a:off x="6402900" y="3143475"/>
            <a:ext cx="1386668" cy="1185961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13"/>
          <p:cNvSpPr/>
          <p:nvPr/>
        </p:nvSpPr>
        <p:spPr>
          <a:xfrm>
            <a:off x="729525" y="3216884"/>
            <a:ext cx="1324360" cy="120693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13"/>
          <p:cNvSpPr/>
          <p:nvPr/>
        </p:nvSpPr>
        <p:spPr>
          <a:xfrm>
            <a:off x="4838251" y="3143478"/>
            <a:ext cx="1390263" cy="1353715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4" name="Google Shape;1534;p13"/>
          <p:cNvGrpSpPr/>
          <p:nvPr/>
        </p:nvGrpSpPr>
        <p:grpSpPr>
          <a:xfrm rot="-3085136">
            <a:off x="873783" y="8376085"/>
            <a:ext cx="952632" cy="1210604"/>
            <a:chOff x="16453107" y="5822292"/>
            <a:chExt cx="952664" cy="1210645"/>
          </a:xfrm>
        </p:grpSpPr>
        <p:grpSp>
          <p:nvGrpSpPr>
            <p:cNvPr id="1535" name="Google Shape;1535;p13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1536" name="Google Shape;1536;p13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1537" name="Google Shape;1537;p13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rect b="b" l="l" r="r" t="t"/>
                  <a:pathLst>
                    <a:path extrusionOk="0" h="796480" w="579215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rect b="b" l="l" r="r" t="t"/>
                  <a:pathLst>
                    <a:path extrusionOk="0" h="825055" w="60779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9" name="Google Shape;1539;p13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rect b="b" l="l" r="r" t="t"/>
                <a:pathLst>
                  <a:path extrusionOk="0" h="796480" w="232409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0" name="Google Shape;1540;p13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1541" name="Google Shape;1541;p13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rect b="b" l="l" r="r" t="t"/>
                  <a:pathLst>
                    <a:path extrusionOk="0" h="723995" w="258603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rect b="b" l="l" r="r" t="t"/>
                  <a:pathLst>
                    <a:path extrusionOk="0" h="752570" w="287178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3" name="Google Shape;1543;p13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1544" name="Google Shape;1544;p13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rect b="b" l="l" r="r" t="t"/>
                  <a:pathLst>
                    <a:path extrusionOk="0" h="723995" w="82772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rect b="b" l="l" r="r" t="t"/>
                  <a:pathLst>
                    <a:path extrusionOk="0" h="752570" w="111347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6" name="Google Shape;1546;p13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1547" name="Google Shape;1547;p13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rect b="b" l="l" r="r" t="t"/>
                  <a:pathLst>
                    <a:path extrusionOk="0" h="72389" w="7239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rect b="b" l="l" r="r" t="t"/>
                  <a:pathLst>
                    <a:path extrusionOk="0" h="100964" w="100965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49" name="Google Shape;1549;p13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1550" name="Google Shape;1550;p13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1551" name="Google Shape;1551;p13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rect b="b" l="l" r="r" t="t"/>
                  <a:pathLst>
                    <a:path extrusionOk="0" h="796480" w="579215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rect b="b" l="l" r="r" t="t"/>
                  <a:pathLst>
                    <a:path extrusionOk="0" h="825055" w="60779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53" name="Google Shape;1553;p13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rect b="b" l="l" r="r" t="t"/>
                <a:pathLst>
                  <a:path extrusionOk="0" h="796480" w="232409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4" name="Google Shape;1554;p13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1555" name="Google Shape;1555;p13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rect b="b" l="l" r="r" t="t"/>
                  <a:pathLst>
                    <a:path extrusionOk="0" h="723995" w="258603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rect b="b" l="l" r="r" t="t"/>
                  <a:pathLst>
                    <a:path extrusionOk="0" h="752570" w="287178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7" name="Google Shape;1557;p13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1558" name="Google Shape;1558;p13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rect b="b" l="l" r="r" t="t"/>
                  <a:pathLst>
                    <a:path extrusionOk="0" h="723995" w="82772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rect b="b" l="l" r="r" t="t"/>
                  <a:pathLst>
                    <a:path extrusionOk="0" h="752570" w="111347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0" name="Google Shape;1560;p13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1561" name="Google Shape;1561;p13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rect b="b" l="l" r="r" t="t"/>
                  <a:pathLst>
                    <a:path extrusionOk="0" h="72389" w="7239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rect b="b" l="l" r="r" t="t"/>
                  <a:pathLst>
                    <a:path extrusionOk="0" h="100964" w="100965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63" name="Google Shape;1563;p13"/>
          <p:cNvGrpSpPr/>
          <p:nvPr/>
        </p:nvGrpSpPr>
        <p:grpSpPr>
          <a:xfrm>
            <a:off x="16320069" y="7832347"/>
            <a:ext cx="1385387" cy="1640167"/>
            <a:chOff x="15662019" y="7573647"/>
            <a:chExt cx="1385387" cy="1640167"/>
          </a:xfrm>
        </p:grpSpPr>
        <p:grpSp>
          <p:nvGrpSpPr>
            <p:cNvPr id="1564" name="Google Shape;1564;p13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565" name="Google Shape;1565;p13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566" name="Google Shape;1566;p13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13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8" name="Google Shape;1568;p13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569" name="Google Shape;1569;p13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13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1" name="Google Shape;1571;p13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572" name="Google Shape;1572;p13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13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4" name="Google Shape;1574;p13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575" name="Google Shape;1575;p13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13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7" name="Google Shape;1577;p13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578" name="Google Shape;1578;p13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13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0" name="Google Shape;1580;p13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581" name="Google Shape;1581;p13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13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3" name="Google Shape;1583;p13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584" name="Google Shape;1584;p13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13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86" name="Google Shape;1586;p13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7" name="Google Shape;1587;p13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588" name="Google Shape;1588;p13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13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0" name="Google Shape;1590;p13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13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1592" name="Google Shape;1592;p13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593" name="Google Shape;1593;p13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13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5" name="Google Shape;1595;p13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596" name="Google Shape;1596;p13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3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8" name="Google Shape;1598;p13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599" name="Google Shape;1599;p13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13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1" name="Google Shape;1601;p13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602" name="Google Shape;1602;p13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13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4" name="Google Shape;1604;p13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605" name="Google Shape;1605;p13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13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7" name="Google Shape;1607;p13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608" name="Google Shape;1608;p13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13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13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611" name="Google Shape;1611;p13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13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3" name="Google Shape;1613;p13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4" name="Google Shape;1614;p13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615" name="Google Shape;1615;p13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13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7" name="Google Shape;1617;p13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18" name="Google Shape;1618;p13"/>
          <p:cNvGrpSpPr/>
          <p:nvPr/>
        </p:nvGrpSpPr>
        <p:grpSpPr>
          <a:xfrm>
            <a:off x="16295136" y="957167"/>
            <a:ext cx="1268764" cy="1512536"/>
            <a:chOff x="16295136" y="957167"/>
            <a:chExt cx="1268764" cy="1512536"/>
          </a:xfrm>
        </p:grpSpPr>
        <p:grpSp>
          <p:nvGrpSpPr>
            <p:cNvPr id="1619" name="Google Shape;1619;p13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1620" name="Google Shape;1620;p13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621" name="Google Shape;1621;p13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622" name="Google Shape;1622;p13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3" name="Google Shape;1623;p13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24" name="Google Shape;1624;p13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625" name="Google Shape;1625;p13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6" name="Google Shape;1626;p13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27" name="Google Shape;1627;p13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8" name="Google Shape;1628;p13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1629" name="Google Shape;1629;p13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630" name="Google Shape;1630;p13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631" name="Google Shape;1631;p13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2" name="Google Shape;1632;p13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33" name="Google Shape;1633;p13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634" name="Google Shape;1634;p13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5" name="Google Shape;1635;p13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36" name="Google Shape;1636;p13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7" name="Google Shape;1637;p13"/>
          <p:cNvGrpSpPr/>
          <p:nvPr/>
        </p:nvGrpSpPr>
        <p:grpSpPr>
          <a:xfrm>
            <a:off x="1004457" y="1171287"/>
            <a:ext cx="1303265" cy="1526515"/>
            <a:chOff x="1148107" y="4032825"/>
            <a:chExt cx="1303265" cy="1526515"/>
          </a:xfrm>
        </p:grpSpPr>
        <p:grpSp>
          <p:nvGrpSpPr>
            <p:cNvPr id="1638" name="Google Shape;1638;p13"/>
            <p:cNvGrpSpPr/>
            <p:nvPr/>
          </p:nvGrpSpPr>
          <p:grpSpPr>
            <a:xfrm rot="-1773853">
              <a:off x="1427935" y="4129659"/>
              <a:ext cx="743609" cy="1330509"/>
              <a:chOff x="7289577" y="3651979"/>
              <a:chExt cx="482250" cy="862870"/>
            </a:xfrm>
          </p:grpSpPr>
          <p:grpSp>
            <p:nvGrpSpPr>
              <p:cNvPr id="1639" name="Google Shape;1639;p13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640" name="Google Shape;1640;p13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641" name="Google Shape;1641;p13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rect b="b" l="l" r="r" t="t"/>
                    <a:pathLst>
                      <a:path extrusionOk="0" h="102393" w="453675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2" name="Google Shape;1642;p13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rect b="b" l="l" r="r" t="t"/>
                    <a:pathLst>
                      <a:path extrusionOk="0" h="130968" w="48225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3" name="Google Shape;1643;p13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644" name="Google Shape;1644;p13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rect b="b" l="l" r="r" t="t"/>
                    <a:pathLst>
                      <a:path extrusionOk="0" h="102393" w="395192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5" name="Google Shape;1645;p13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rect b="b" l="l" r="r" t="t"/>
                    <a:pathLst>
                      <a:path extrusionOk="0" h="130968" w="423767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6" name="Google Shape;1646;p13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647" name="Google Shape;1647;p13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rect b="b" l="l" r="r" t="t"/>
                    <a:pathLst>
                      <a:path extrusionOk="0" h="307371" w="424433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8" name="Google Shape;1648;p13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rect b="b" l="l" r="r" t="t"/>
                    <a:pathLst>
                      <a:path extrusionOk="0" h="336041" w="453092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9" name="Google Shape;1649;p13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650" name="Google Shape;1650;p13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rect b="b" l="l" r="r" t="t"/>
                    <a:pathLst>
                      <a:path extrusionOk="0" h="322040" w="130397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1" name="Google Shape;1651;p13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rect b="b" l="l" r="r" t="t"/>
                    <a:pathLst>
                      <a:path extrusionOk="0" h="350615" w="159069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52" name="Google Shape;1652;p13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rect b="b" l="l" r="r" t="t"/>
                <a:pathLst>
                  <a:path extrusionOk="0" h="512254" w="183356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rect b="b" l="l" r="r" t="t"/>
                <a:pathLst>
                  <a:path extrusionOk="0" h="322040" w="96583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4" name="Google Shape;1654;p13"/>
            <p:cNvGrpSpPr/>
            <p:nvPr/>
          </p:nvGrpSpPr>
          <p:grpSpPr>
            <a:xfrm rot="-1773853">
              <a:off x="1427935" y="4131996"/>
              <a:ext cx="743609" cy="1330509"/>
              <a:chOff x="7289577" y="3651979"/>
              <a:chExt cx="482250" cy="862870"/>
            </a:xfrm>
          </p:grpSpPr>
          <p:grpSp>
            <p:nvGrpSpPr>
              <p:cNvPr id="1655" name="Google Shape;1655;p13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656" name="Google Shape;1656;p13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657" name="Google Shape;1657;p13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rect b="b" l="l" r="r" t="t"/>
                    <a:pathLst>
                      <a:path extrusionOk="0" h="102393" w="453675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8" name="Google Shape;1658;p13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rect b="b" l="l" r="r" t="t"/>
                    <a:pathLst>
                      <a:path extrusionOk="0" h="130968" w="48225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59" name="Google Shape;1659;p13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660" name="Google Shape;1660;p13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rect b="b" l="l" r="r" t="t"/>
                    <a:pathLst>
                      <a:path extrusionOk="0" h="102393" w="395192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1" name="Google Shape;1661;p13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rect b="b" l="l" r="r" t="t"/>
                    <a:pathLst>
                      <a:path extrusionOk="0" h="130968" w="423767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2" name="Google Shape;1662;p13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663" name="Google Shape;1663;p13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rect b="b" l="l" r="r" t="t"/>
                    <a:pathLst>
                      <a:path extrusionOk="0" h="307371" w="424433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4" name="Google Shape;1664;p13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rect b="b" l="l" r="r" t="t"/>
                    <a:pathLst>
                      <a:path extrusionOk="0" h="336041" w="453092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5" name="Google Shape;1665;p13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666" name="Google Shape;1666;p13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rect b="b" l="l" r="r" t="t"/>
                    <a:pathLst>
                      <a:path extrusionOk="0" h="322040" w="130397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7" name="Google Shape;1667;p13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rect b="b" l="l" r="r" t="t"/>
                    <a:pathLst>
                      <a:path extrusionOk="0" h="350615" w="159069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68" name="Google Shape;1668;p13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rect b="b" l="l" r="r" t="t"/>
                <a:pathLst>
                  <a:path extrusionOk="0" h="512254" w="183356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rect b="b" l="l" r="r" t="t"/>
                <a:pathLst>
                  <a:path extrusionOk="0" h="322040" w="96583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Two blocks">
  <p:cSld name="CUSTOM_21_2_1_1_1_1_1_1_1_1_1_1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14"/>
          <p:cNvSpPr/>
          <p:nvPr/>
        </p:nvSpPr>
        <p:spPr>
          <a:xfrm>
            <a:off x="1293075" y="3545039"/>
            <a:ext cx="7455300" cy="5570677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4"/>
          <p:cNvSpPr/>
          <p:nvPr/>
        </p:nvSpPr>
        <p:spPr>
          <a:xfrm>
            <a:off x="9540284" y="3482575"/>
            <a:ext cx="7454640" cy="569561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14"/>
          <p:cNvSpPr/>
          <p:nvPr/>
        </p:nvSpPr>
        <p:spPr>
          <a:xfrm>
            <a:off x="808200" y="3197172"/>
            <a:ext cx="1763648" cy="1508376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14"/>
          <p:cNvSpPr/>
          <p:nvPr/>
        </p:nvSpPr>
        <p:spPr>
          <a:xfrm>
            <a:off x="7502676" y="3036864"/>
            <a:ext cx="1662010" cy="1587044"/>
          </a:xfrm>
          <a:custGeom>
            <a:rect b="b" l="l" r="r" t="t"/>
            <a:pathLst>
              <a:path extrusionOk="0" h="425481" w="445579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14"/>
          <p:cNvSpPr/>
          <p:nvPr/>
        </p:nvSpPr>
        <p:spPr>
          <a:xfrm>
            <a:off x="9164682" y="3157936"/>
            <a:ext cx="1520823" cy="1586852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4"/>
          <p:cNvSpPr/>
          <p:nvPr/>
        </p:nvSpPr>
        <p:spPr>
          <a:xfrm>
            <a:off x="15924030" y="3036873"/>
            <a:ext cx="1512930" cy="152835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7" name="Google Shape;1677;p14"/>
          <p:cNvGrpSpPr/>
          <p:nvPr/>
        </p:nvGrpSpPr>
        <p:grpSpPr>
          <a:xfrm>
            <a:off x="681449" y="7284913"/>
            <a:ext cx="2325543" cy="2324720"/>
            <a:chOff x="1209799" y="5559338"/>
            <a:chExt cx="2325543" cy="2324720"/>
          </a:xfrm>
        </p:grpSpPr>
        <p:grpSp>
          <p:nvGrpSpPr>
            <p:cNvPr id="1678" name="Google Shape;1678;p14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1679" name="Google Shape;1679;p14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1680" name="Google Shape;1680;p14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1681" name="Google Shape;1681;p14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rect b="b" l="l" r="r" t="t"/>
                    <a:pathLst>
                      <a:path extrusionOk="0" h="1000696" w="677037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2" name="Google Shape;1682;p14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rect b="b" l="l" r="r" t="t"/>
                    <a:pathLst>
                      <a:path extrusionOk="0" h="1029366" w="705666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3" name="Google Shape;1683;p14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1684" name="Google Shape;1684;p14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14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6" name="Google Shape;1686;p14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1687" name="Google Shape;1687;p14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8" name="Google Shape;1688;p14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9" name="Google Shape;1689;p14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1690" name="Google Shape;1690;p14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1" name="Google Shape;1691;p14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2" name="Google Shape;1692;p14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1693" name="Google Shape;1693;p14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4" name="Google Shape;1694;p14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5" name="Google Shape;1695;p14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1696" name="Google Shape;1696;p14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7" name="Google Shape;1697;p14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8" name="Google Shape;1698;p14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1699" name="Google Shape;1699;p14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0" name="Google Shape;1700;p14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1" name="Google Shape;1701;p14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1702" name="Google Shape;1702;p14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3" name="Google Shape;1703;p14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04" name="Google Shape;1704;p14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1705" name="Google Shape;1705;p14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rect b="b" l="l" r="r" t="t"/>
                  <a:pathLst>
                    <a:path extrusionOk="0" h="986218" w="250698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rect b="b" l="l" r="r" t="t"/>
                  <a:pathLst>
                    <a:path extrusionOk="0" h="1014793" w="279273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7" name="Google Shape;1707;p14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1708" name="Google Shape;1708;p14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0" name="Google Shape;1710;p14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1711" name="Google Shape;1711;p14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3" name="Google Shape;1713;p14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1714" name="Google Shape;1714;p14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6" name="Google Shape;1716;p14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1717" name="Google Shape;1717;p14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9" name="Google Shape;1719;p14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1720" name="Google Shape;1720;p14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2" name="Google Shape;1722;p14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1723" name="Google Shape;1723;p14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5" name="Google Shape;1725;p14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1726" name="Google Shape;1726;p14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8" name="Google Shape;1728;p14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1729" name="Google Shape;1729;p14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1" name="Google Shape;1731;p14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rect b="b" l="l" r="r" t="t"/>
                <a:pathLst>
                  <a:path extrusionOk="0" h="1000696" w="676941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rect b="b" l="l" r="r" t="t"/>
                <a:pathLst>
                  <a:path extrusionOk="0" h="986218" w="75247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3" name="Google Shape;1733;p14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1734" name="Google Shape;1734;p14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1735" name="Google Shape;1735;p14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1736" name="Google Shape;1736;p14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rect b="b" l="l" r="r" t="t"/>
                    <a:pathLst>
                      <a:path extrusionOk="0" h="1000696" w="677037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7" name="Google Shape;1737;p14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rect b="b" l="l" r="r" t="t"/>
                    <a:pathLst>
                      <a:path extrusionOk="0" h="1029366" w="705666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8" name="Google Shape;1738;p14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1739" name="Google Shape;1739;p14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0" name="Google Shape;1740;p14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1" name="Google Shape;1741;p14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1742" name="Google Shape;1742;p14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3" name="Google Shape;1743;p14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4" name="Google Shape;1744;p14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1745" name="Google Shape;1745;p14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6" name="Google Shape;1746;p14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7" name="Google Shape;1747;p14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1748" name="Google Shape;1748;p14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9" name="Google Shape;1749;p14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0" name="Google Shape;1750;p14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1751" name="Google Shape;1751;p14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2" name="Google Shape;1752;p14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3" name="Google Shape;1753;p14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1754" name="Google Shape;1754;p14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5" name="Google Shape;1755;p14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6" name="Google Shape;1756;p14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1757" name="Google Shape;1757;p14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8" name="Google Shape;1758;p14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9" name="Google Shape;1759;p14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1760" name="Google Shape;1760;p14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rect b="b" l="l" r="r" t="t"/>
                  <a:pathLst>
                    <a:path extrusionOk="0" h="986218" w="250698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14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rect b="b" l="l" r="r" t="t"/>
                  <a:pathLst>
                    <a:path extrusionOk="0" h="1014793" w="279273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2" name="Google Shape;1762;p14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1763" name="Google Shape;1763;p14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14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5" name="Google Shape;1765;p14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1766" name="Google Shape;1766;p14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4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8" name="Google Shape;1768;p14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1769" name="Google Shape;1769;p14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14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1" name="Google Shape;1771;p14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1772" name="Google Shape;1772;p14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14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4" name="Google Shape;1774;p14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1775" name="Google Shape;1775;p14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14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7" name="Google Shape;1777;p14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1778" name="Google Shape;1778;p14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14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0" name="Google Shape;1780;p14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1781" name="Google Shape;1781;p14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14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3" name="Google Shape;1783;p14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1784" name="Google Shape;1784;p14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14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6" name="Google Shape;1786;p14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rect b="b" l="l" r="r" t="t"/>
                <a:pathLst>
                  <a:path extrusionOk="0" h="1000696" w="676941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rect b="b" l="l" r="r" t="t"/>
                <a:pathLst>
                  <a:path extrusionOk="0" h="986218" w="75247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8" name="Google Shape;1788;p14"/>
          <p:cNvGrpSpPr/>
          <p:nvPr/>
        </p:nvGrpSpPr>
        <p:grpSpPr>
          <a:xfrm>
            <a:off x="16055772" y="7820131"/>
            <a:ext cx="1640705" cy="1710795"/>
            <a:chOff x="2451372" y="7926631"/>
            <a:chExt cx="1640705" cy="1710795"/>
          </a:xfrm>
        </p:grpSpPr>
        <p:grpSp>
          <p:nvGrpSpPr>
            <p:cNvPr id="1789" name="Google Shape;1789;p14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790" name="Google Shape;1790;p14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791" name="Google Shape;1791;p14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14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3" name="Google Shape;1793;p14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794" name="Google Shape;1794;p14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14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6" name="Google Shape;1796;p14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797" name="Google Shape;1797;p14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14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9" name="Google Shape;1799;p14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800" name="Google Shape;1800;p14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14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2" name="Google Shape;1802;p14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803" name="Google Shape;1803;p14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14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5" name="Google Shape;1805;p14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806" name="Google Shape;1806;p14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807" name="Google Shape;1807;p14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8" name="Google Shape;1808;p14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9" name="Google Shape;1809;p14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810" name="Google Shape;1810;p14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1" name="Google Shape;1811;p14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12" name="Google Shape;1812;p14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813" name="Google Shape;1813;p14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4" name="Google Shape;1814;p14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5" name="Google Shape;1815;p14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16" name="Google Shape;1816;p14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817" name="Google Shape;1817;p14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818" name="Google Shape;1818;p14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14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0" name="Google Shape;1820;p14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821" name="Google Shape;1821;p14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14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3" name="Google Shape;1823;p14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824" name="Google Shape;1824;p14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14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6" name="Google Shape;1826;p14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827" name="Google Shape;1827;p14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14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9" name="Google Shape;1829;p14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830" name="Google Shape;1830;p14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14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2" name="Google Shape;1832;p14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833" name="Google Shape;1833;p14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834" name="Google Shape;1834;p14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5" name="Google Shape;1835;p14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6" name="Google Shape;1836;p14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837" name="Google Shape;1837;p14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8" name="Google Shape;1838;p14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9" name="Google Shape;1839;p14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840" name="Google Shape;1840;p14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1" name="Google Shape;1841;p14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2" name="Google Shape;1842;p14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43" name="Google Shape;1843;p14"/>
          <p:cNvGrpSpPr/>
          <p:nvPr/>
        </p:nvGrpSpPr>
        <p:grpSpPr>
          <a:xfrm>
            <a:off x="848858" y="802503"/>
            <a:ext cx="1661977" cy="1823204"/>
            <a:chOff x="848858" y="802503"/>
            <a:chExt cx="1661977" cy="1823204"/>
          </a:xfrm>
        </p:grpSpPr>
        <p:grpSp>
          <p:nvGrpSpPr>
            <p:cNvPr id="1844" name="Google Shape;1844;p1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1845" name="Google Shape;1845;p1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1846" name="Google Shape;1846;p1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1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48" name="Google Shape;1848;p1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49" name="Google Shape;1849;p1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1850" name="Google Shape;1850;p1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1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2" name="Google Shape;1852;p1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1853" name="Google Shape;1853;p1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1854" name="Google Shape;1854;p1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1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6" name="Google Shape;1856;p1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1857" name="Google Shape;1857;p1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1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859" name="Google Shape;1859;p1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0" name="Google Shape;1860;p1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1861" name="Google Shape;1861;p1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1862" name="Google Shape;1862;p1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1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4" name="Google Shape;1864;p1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65" name="Google Shape;1865;p1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1866" name="Google Shape;1866;p1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1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8" name="Google Shape;1868;p1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1869" name="Google Shape;1869;p1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1870" name="Google Shape;1870;p1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1" name="Google Shape;1871;p1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2" name="Google Shape;1872;p1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1873" name="Google Shape;1873;p1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1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875" name="Google Shape;1875;p1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76" name="Google Shape;1876;p14"/>
          <p:cNvGrpSpPr/>
          <p:nvPr/>
        </p:nvGrpSpPr>
        <p:grpSpPr>
          <a:xfrm>
            <a:off x="15838851" y="1003560"/>
            <a:ext cx="1536327" cy="1421090"/>
            <a:chOff x="5140976" y="802510"/>
            <a:chExt cx="1536327" cy="1421090"/>
          </a:xfrm>
        </p:grpSpPr>
        <p:grpSp>
          <p:nvGrpSpPr>
            <p:cNvPr id="1877" name="Google Shape;1877;p14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878" name="Google Shape;1878;p14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879" name="Google Shape;1879;p14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14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1" name="Google Shape;1881;p14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882" name="Google Shape;1882;p14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3" name="Google Shape;1883;p14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4" name="Google Shape;1884;p14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885" name="Google Shape;1885;p14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6" name="Google Shape;1886;p14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7" name="Google Shape;1887;p14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888" name="Google Shape;1888;p14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14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0" name="Google Shape;1890;p14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891" name="Google Shape;1891;p14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14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3" name="Google Shape;1893;p14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894" name="Google Shape;1894;p14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14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6" name="Google Shape;1896;p14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897" name="Google Shape;1897;p14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14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9" name="Google Shape;1899;p14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900" name="Google Shape;1900;p14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14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2" name="Google Shape;1902;p14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903" name="Google Shape;1903;p14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14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5" name="Google Shape;1905;p14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906" name="Google Shape;1906;p14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14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8" name="Google Shape;1908;p14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909" name="Google Shape;1909;p14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14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1" name="Google Shape;1911;p14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912" name="Google Shape;1912;p14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14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4" name="Google Shape;1914;p14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915" name="Google Shape;1915;p14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14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7" name="Google Shape;1917;p14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918" name="Google Shape;1918;p14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14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0" name="Google Shape;1920;p14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921" name="Google Shape;1921;p14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2" name="Google Shape;1922;p14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3" name="Google Shape;1923;p14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924" name="Google Shape;1924;p14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5" name="Google Shape;1925;p14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6" name="Google Shape;1926;p14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927" name="Google Shape;1927;p14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14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29" name="Google Shape;1929;p14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0" name="Google Shape;1930;p14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931" name="Google Shape;1931;p14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932" name="Google Shape;1932;p14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14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4" name="Google Shape;1934;p14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935" name="Google Shape;1935;p14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14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7" name="Google Shape;1937;p14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938" name="Google Shape;1938;p14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14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0" name="Google Shape;1940;p14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941" name="Google Shape;1941;p14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14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3" name="Google Shape;1943;p14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944" name="Google Shape;1944;p14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14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6" name="Google Shape;1946;p14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947" name="Google Shape;1947;p14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14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9" name="Google Shape;1949;p14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950" name="Google Shape;1950;p14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14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2" name="Google Shape;1952;p14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953" name="Google Shape;1953;p14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4" name="Google Shape;1954;p14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5" name="Google Shape;1955;p14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956" name="Google Shape;1956;p14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14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8" name="Google Shape;1958;p14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959" name="Google Shape;1959;p14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14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1" name="Google Shape;1961;p14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962" name="Google Shape;1962;p14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14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4" name="Google Shape;1964;p14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965" name="Google Shape;1965;p14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14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7" name="Google Shape;1967;p14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968" name="Google Shape;1968;p14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14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0" name="Google Shape;1970;p14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971" name="Google Shape;1971;p14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2" name="Google Shape;1972;p14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3" name="Google Shape;1973;p14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974" name="Google Shape;1974;p14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14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6" name="Google Shape;1976;p14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977" name="Google Shape;1977;p14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8" name="Google Shape;1978;p14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9" name="Google Shape;1979;p14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980" name="Google Shape;1980;p14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1" name="Google Shape;1981;p14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82" name="Google Shape;1982;p14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Agenda">
  <p:cSld name="CUSTOM_21_2_1_1_1_1_1_1_1_1_1_1_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5"/>
          <p:cNvSpPr/>
          <p:nvPr/>
        </p:nvSpPr>
        <p:spPr>
          <a:xfrm>
            <a:off x="974300" y="8241625"/>
            <a:ext cx="16323888" cy="132465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15"/>
          <p:cNvSpPr/>
          <p:nvPr/>
        </p:nvSpPr>
        <p:spPr>
          <a:xfrm>
            <a:off x="989825" y="3003850"/>
            <a:ext cx="2888258" cy="490560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15"/>
          <p:cNvSpPr/>
          <p:nvPr/>
        </p:nvSpPr>
        <p:spPr>
          <a:xfrm>
            <a:off x="4344834" y="3003850"/>
            <a:ext cx="2888258" cy="490560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5"/>
          <p:cNvSpPr/>
          <p:nvPr/>
        </p:nvSpPr>
        <p:spPr>
          <a:xfrm>
            <a:off x="7699844" y="3003850"/>
            <a:ext cx="2888258" cy="490560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15"/>
          <p:cNvSpPr/>
          <p:nvPr/>
        </p:nvSpPr>
        <p:spPr>
          <a:xfrm>
            <a:off x="11054853" y="3003850"/>
            <a:ext cx="2888258" cy="490560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5"/>
          <p:cNvSpPr/>
          <p:nvPr/>
        </p:nvSpPr>
        <p:spPr>
          <a:xfrm>
            <a:off x="14409863" y="3003850"/>
            <a:ext cx="2888258" cy="490560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5"/>
          <p:cNvSpPr/>
          <p:nvPr/>
        </p:nvSpPr>
        <p:spPr>
          <a:xfrm rot="2876196">
            <a:off x="1119982" y="7266620"/>
            <a:ext cx="2256489" cy="2354458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5"/>
          <p:cNvSpPr/>
          <p:nvPr/>
        </p:nvSpPr>
        <p:spPr>
          <a:xfrm rot="-2436602">
            <a:off x="14698637" y="1850711"/>
            <a:ext cx="2377103" cy="2269883"/>
          </a:xfrm>
          <a:custGeom>
            <a:rect b="b" l="l" r="r" t="t"/>
            <a:pathLst>
              <a:path extrusionOk="0" h="425481" w="445579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15"/>
          <p:cNvSpPr/>
          <p:nvPr/>
        </p:nvSpPr>
        <p:spPr>
          <a:xfrm rot="-2700000">
            <a:off x="11303527" y="1648661"/>
            <a:ext cx="2390907" cy="241528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5"/>
          <p:cNvSpPr/>
          <p:nvPr/>
        </p:nvSpPr>
        <p:spPr>
          <a:xfrm rot="2125079">
            <a:off x="7917181" y="1807080"/>
            <a:ext cx="2453581" cy="2098448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5"/>
          <p:cNvSpPr/>
          <p:nvPr/>
        </p:nvSpPr>
        <p:spPr>
          <a:xfrm rot="2341434">
            <a:off x="1163602" y="1712739"/>
            <a:ext cx="2509634" cy="228711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15"/>
          <p:cNvSpPr/>
          <p:nvPr/>
        </p:nvSpPr>
        <p:spPr>
          <a:xfrm rot="-2454863">
            <a:off x="4571492" y="1670840"/>
            <a:ext cx="2434935" cy="2370924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6" name="Google Shape;1996;p15"/>
          <p:cNvGrpSpPr/>
          <p:nvPr/>
        </p:nvGrpSpPr>
        <p:grpSpPr>
          <a:xfrm>
            <a:off x="16438094" y="7806522"/>
            <a:ext cx="1385387" cy="1640167"/>
            <a:chOff x="15662019" y="7573647"/>
            <a:chExt cx="1385387" cy="1640167"/>
          </a:xfrm>
        </p:grpSpPr>
        <p:grpSp>
          <p:nvGrpSpPr>
            <p:cNvPr id="1997" name="Google Shape;1997;p15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998" name="Google Shape;1998;p15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999" name="Google Shape;1999;p15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0" name="Google Shape;2000;p15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1" name="Google Shape;2001;p15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002" name="Google Shape;2002;p15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15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4" name="Google Shape;2004;p15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005" name="Google Shape;2005;p15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5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7" name="Google Shape;2007;p15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008" name="Google Shape;2008;p15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5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0" name="Google Shape;2010;p15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011" name="Google Shape;2011;p15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5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3" name="Google Shape;2013;p15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014" name="Google Shape;2014;p15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5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6" name="Google Shape;2016;p15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017" name="Google Shape;2017;p15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5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19" name="Google Shape;2019;p15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0" name="Google Shape;2020;p15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021" name="Google Shape;2021;p15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5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3" name="Google Shape;2023;p15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4" name="Google Shape;2024;p15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2025" name="Google Shape;2025;p15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026" name="Google Shape;2026;p15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5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28" name="Google Shape;2028;p15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029" name="Google Shape;2029;p15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5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1" name="Google Shape;2031;p15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032" name="Google Shape;2032;p15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5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4" name="Google Shape;2034;p15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035" name="Google Shape;2035;p15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6" name="Google Shape;2036;p15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7" name="Google Shape;2037;p15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038" name="Google Shape;2038;p15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5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0" name="Google Shape;2040;p15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041" name="Google Shape;2041;p15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5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3" name="Google Shape;2043;p15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044" name="Google Shape;2044;p15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5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46" name="Google Shape;2046;p15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47" name="Google Shape;2047;p15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048" name="Google Shape;2048;p15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5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50" name="Google Shape;2050;p15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51" name="Google Shape;2051;p15"/>
          <p:cNvGrpSpPr/>
          <p:nvPr/>
        </p:nvGrpSpPr>
        <p:grpSpPr>
          <a:xfrm>
            <a:off x="15486211" y="744712"/>
            <a:ext cx="1176750" cy="1465271"/>
            <a:chOff x="11575336" y="613749"/>
            <a:chExt cx="1176750" cy="1465271"/>
          </a:xfrm>
        </p:grpSpPr>
        <p:grpSp>
          <p:nvGrpSpPr>
            <p:cNvPr id="2052" name="Google Shape;2052;p15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053" name="Google Shape;2053;p15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054" name="Google Shape;2054;p15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5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56" name="Google Shape;2056;p15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7" name="Google Shape;2057;p15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058" name="Google Shape;2058;p15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059" name="Google Shape;2059;p15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0" name="Google Shape;2060;p15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61" name="Google Shape;2061;p15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062" name="Google Shape;2062;p15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3" name="Google Shape;2063;p15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64" name="Google Shape;2064;p15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065" name="Google Shape;2065;p15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6" name="Google Shape;2066;p15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67" name="Google Shape;2067;p15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15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069" name="Google Shape;2069;p15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070" name="Google Shape;2070;p15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5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2" name="Google Shape;2072;p15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3" name="Google Shape;2073;p15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074" name="Google Shape;2074;p15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075" name="Google Shape;2075;p15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6" name="Google Shape;2076;p15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77" name="Google Shape;2077;p15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078" name="Google Shape;2078;p15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9" name="Google Shape;2079;p15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80" name="Google Shape;2080;p15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081" name="Google Shape;2081;p15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2" name="Google Shape;2082;p15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83" name="Google Shape;2083;p15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4" name="Google Shape;2084;p15"/>
          <p:cNvGrpSpPr/>
          <p:nvPr/>
        </p:nvGrpSpPr>
        <p:grpSpPr>
          <a:xfrm rot="-1353410">
            <a:off x="697501" y="590198"/>
            <a:ext cx="1536328" cy="1421091"/>
            <a:chOff x="5140976" y="802510"/>
            <a:chExt cx="1536327" cy="1421090"/>
          </a:xfrm>
        </p:grpSpPr>
        <p:grpSp>
          <p:nvGrpSpPr>
            <p:cNvPr id="2085" name="Google Shape;2085;p15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086" name="Google Shape;2086;p15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087" name="Google Shape;2087;p15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15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9" name="Google Shape;2089;p15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090" name="Google Shape;2090;p15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1" name="Google Shape;2091;p15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2" name="Google Shape;2092;p15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093" name="Google Shape;2093;p15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4" name="Google Shape;2094;p15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5" name="Google Shape;2095;p15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096" name="Google Shape;2096;p15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5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8" name="Google Shape;2098;p15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099" name="Google Shape;2099;p15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5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1" name="Google Shape;2101;p15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102" name="Google Shape;2102;p15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5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4" name="Google Shape;2104;p15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105" name="Google Shape;2105;p15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6" name="Google Shape;2106;p15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7" name="Google Shape;2107;p15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108" name="Google Shape;2108;p15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9" name="Google Shape;2109;p15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0" name="Google Shape;2110;p15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111" name="Google Shape;2111;p15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15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3" name="Google Shape;2113;p15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114" name="Google Shape;2114;p15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15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6" name="Google Shape;2116;p15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117" name="Google Shape;2117;p15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15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9" name="Google Shape;2119;p15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120" name="Google Shape;2120;p15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15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2" name="Google Shape;2122;p15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123" name="Google Shape;2123;p15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15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5" name="Google Shape;2125;p15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126" name="Google Shape;2126;p15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15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8" name="Google Shape;2128;p15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129" name="Google Shape;2129;p15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15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31" name="Google Shape;2131;p15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132" name="Google Shape;2132;p15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15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34" name="Google Shape;2134;p15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135" name="Google Shape;2135;p15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15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37" name="Google Shape;2137;p15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8" name="Google Shape;2138;p15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139" name="Google Shape;2139;p15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140" name="Google Shape;2140;p15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15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2" name="Google Shape;2142;p15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143" name="Google Shape;2143;p15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15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5" name="Google Shape;2145;p15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146" name="Google Shape;2146;p15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15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8" name="Google Shape;2148;p15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149" name="Google Shape;2149;p15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15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1" name="Google Shape;2151;p15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152" name="Google Shape;2152;p15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15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4" name="Google Shape;2154;p15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155" name="Google Shape;2155;p15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15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7" name="Google Shape;2157;p15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158" name="Google Shape;2158;p15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15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0" name="Google Shape;2160;p15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161" name="Google Shape;2161;p15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15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3" name="Google Shape;2163;p15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164" name="Google Shape;2164;p15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15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6" name="Google Shape;2166;p15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167" name="Google Shape;2167;p15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15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9" name="Google Shape;2169;p15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170" name="Google Shape;2170;p15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5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2" name="Google Shape;2172;p15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173" name="Google Shape;2173;p15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5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5" name="Google Shape;2175;p15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176" name="Google Shape;2176;p15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5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8" name="Google Shape;2178;p15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179" name="Google Shape;2179;p15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5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5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182" name="Google Shape;2182;p15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15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4" name="Google Shape;2184;p15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185" name="Google Shape;2185;p15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15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7" name="Google Shape;2187;p15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188" name="Google Shape;2188;p15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5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90" name="Google Shape;2190;p15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1" name="Google Shape;2191;p15"/>
          <p:cNvGrpSpPr/>
          <p:nvPr/>
        </p:nvGrpSpPr>
        <p:grpSpPr>
          <a:xfrm>
            <a:off x="948" y="3152324"/>
            <a:ext cx="1176746" cy="1373600"/>
            <a:chOff x="8127313" y="716372"/>
            <a:chExt cx="1477581" cy="1724761"/>
          </a:xfrm>
        </p:grpSpPr>
        <p:grpSp>
          <p:nvGrpSpPr>
            <p:cNvPr id="2192" name="Google Shape;2192;p15"/>
            <p:cNvGrpSpPr/>
            <p:nvPr/>
          </p:nvGrpSpPr>
          <p:grpSpPr>
            <a:xfrm flipH="1">
              <a:off x="8127313" y="730397"/>
              <a:ext cx="1477581" cy="1710736"/>
              <a:chOff x="8390004" y="456115"/>
              <a:chExt cx="904162" cy="1046834"/>
            </a:xfrm>
          </p:grpSpPr>
          <p:grpSp>
            <p:nvGrpSpPr>
              <p:cNvPr id="2193" name="Google Shape;2193;p15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194" name="Google Shape;2194;p15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5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6" name="Google Shape;2196;p15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197" name="Google Shape;2197;p15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5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99" name="Google Shape;2199;p15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15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01" name="Google Shape;2201;p15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202" name="Google Shape;2202;p15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15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4" name="Google Shape;2204;p15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205" name="Google Shape;2205;p15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15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15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208" name="Google Shape;2208;p15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9" name="Google Shape;2209;p15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0" name="Google Shape;2210;p15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211" name="Google Shape;2211;p15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2" name="Google Shape;2212;p15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13" name="Google Shape;2213;p15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15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15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6" name="Google Shape;2216;p15"/>
            <p:cNvGrpSpPr/>
            <p:nvPr/>
          </p:nvGrpSpPr>
          <p:grpSpPr>
            <a:xfrm flipH="1">
              <a:off x="8127313" y="716372"/>
              <a:ext cx="1477581" cy="1710736"/>
              <a:chOff x="8390004" y="456115"/>
              <a:chExt cx="904162" cy="1046834"/>
            </a:xfrm>
          </p:grpSpPr>
          <p:grpSp>
            <p:nvGrpSpPr>
              <p:cNvPr id="2217" name="Google Shape;2217;p15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218" name="Google Shape;2218;p15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9" name="Google Shape;2219;p15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0" name="Google Shape;2220;p15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221" name="Google Shape;2221;p15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2" name="Google Shape;2222;p15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23" name="Google Shape;2223;p15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5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25" name="Google Shape;2225;p15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226" name="Google Shape;2226;p15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7" name="Google Shape;2227;p15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8" name="Google Shape;2228;p15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229" name="Google Shape;2229;p15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15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1" name="Google Shape;2231;p15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232" name="Google Shape;2232;p15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3" name="Google Shape;2233;p15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4" name="Google Shape;2234;p15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235" name="Google Shape;2235;p15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6" name="Google Shape;2236;p15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37" name="Google Shape;2237;p15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5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5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Station Rotation">
  <p:cSld name="CUSTOM_21_2_1_1_1_1_1_1_1_1_1_1_1_1"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6"/>
          <p:cNvSpPr/>
          <p:nvPr/>
        </p:nvSpPr>
        <p:spPr>
          <a:xfrm rot="-2700000">
            <a:off x="14473002" y="1531486"/>
            <a:ext cx="2390907" cy="241528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16"/>
          <p:cNvSpPr/>
          <p:nvPr/>
        </p:nvSpPr>
        <p:spPr>
          <a:xfrm rot="2125079">
            <a:off x="11281581" y="1700830"/>
            <a:ext cx="2453581" cy="2098448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16"/>
          <p:cNvSpPr/>
          <p:nvPr/>
        </p:nvSpPr>
        <p:spPr>
          <a:xfrm rot="-2454863">
            <a:off x="8057467" y="1629865"/>
            <a:ext cx="2434935" cy="2370924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16"/>
          <p:cNvSpPr/>
          <p:nvPr/>
        </p:nvSpPr>
        <p:spPr>
          <a:xfrm rot="2341434">
            <a:off x="4746852" y="1606489"/>
            <a:ext cx="2509634" cy="228711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16"/>
          <p:cNvSpPr/>
          <p:nvPr/>
        </p:nvSpPr>
        <p:spPr>
          <a:xfrm rot="-2700000">
            <a:off x="1358777" y="7598061"/>
            <a:ext cx="2390907" cy="241528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16"/>
          <p:cNvSpPr/>
          <p:nvPr/>
        </p:nvSpPr>
        <p:spPr>
          <a:xfrm rot="2125079">
            <a:off x="1330256" y="6108355"/>
            <a:ext cx="2453581" cy="2098448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16"/>
          <p:cNvSpPr/>
          <p:nvPr/>
        </p:nvSpPr>
        <p:spPr>
          <a:xfrm rot="2341434">
            <a:off x="1383102" y="2913714"/>
            <a:ext cx="2509634" cy="228711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16"/>
          <p:cNvSpPr/>
          <p:nvPr/>
        </p:nvSpPr>
        <p:spPr>
          <a:xfrm rot="-2454863">
            <a:off x="1339592" y="4470165"/>
            <a:ext cx="2434935" cy="2370924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16"/>
          <p:cNvSpPr/>
          <p:nvPr/>
        </p:nvSpPr>
        <p:spPr>
          <a:xfrm>
            <a:off x="4479150" y="3378921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16"/>
          <p:cNvSpPr/>
          <p:nvPr/>
        </p:nvSpPr>
        <p:spPr>
          <a:xfrm>
            <a:off x="11044618" y="3378921"/>
            <a:ext cx="3056938" cy="1403683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16"/>
          <p:cNvSpPr/>
          <p:nvPr/>
        </p:nvSpPr>
        <p:spPr>
          <a:xfrm>
            <a:off x="7762019" y="3378921"/>
            <a:ext cx="3056939" cy="141898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16"/>
          <p:cNvSpPr/>
          <p:nvPr/>
        </p:nvSpPr>
        <p:spPr>
          <a:xfrm>
            <a:off x="14327216" y="3363350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16"/>
          <p:cNvSpPr/>
          <p:nvPr/>
        </p:nvSpPr>
        <p:spPr>
          <a:xfrm>
            <a:off x="4381977" y="2316100"/>
            <a:ext cx="31050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Group 1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4" name="Google Shape;2254;p16"/>
          <p:cNvSpPr/>
          <p:nvPr/>
        </p:nvSpPr>
        <p:spPr>
          <a:xfrm>
            <a:off x="970125" y="3646681"/>
            <a:ext cx="32712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Station 1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5" name="Google Shape;2255;p16"/>
          <p:cNvSpPr/>
          <p:nvPr/>
        </p:nvSpPr>
        <p:spPr>
          <a:xfrm>
            <a:off x="970125" y="5221677"/>
            <a:ext cx="32712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Station 2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6" name="Google Shape;2256;p16"/>
          <p:cNvSpPr/>
          <p:nvPr/>
        </p:nvSpPr>
        <p:spPr>
          <a:xfrm>
            <a:off x="970125" y="6796674"/>
            <a:ext cx="32712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Station 3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7" name="Google Shape;2257;p16"/>
          <p:cNvSpPr/>
          <p:nvPr/>
        </p:nvSpPr>
        <p:spPr>
          <a:xfrm>
            <a:off x="970125" y="8371743"/>
            <a:ext cx="32712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Station 4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8" name="Google Shape;2258;p16"/>
          <p:cNvSpPr/>
          <p:nvPr/>
        </p:nvSpPr>
        <p:spPr>
          <a:xfrm>
            <a:off x="7653915" y="2316100"/>
            <a:ext cx="31050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Group 2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59" name="Google Shape;2259;p16"/>
          <p:cNvSpPr/>
          <p:nvPr/>
        </p:nvSpPr>
        <p:spPr>
          <a:xfrm>
            <a:off x="10925852" y="2316100"/>
            <a:ext cx="31050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Group 3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60" name="Google Shape;2260;p16"/>
          <p:cNvSpPr/>
          <p:nvPr/>
        </p:nvSpPr>
        <p:spPr>
          <a:xfrm>
            <a:off x="14197789" y="2316100"/>
            <a:ext cx="3105000" cy="867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Group 4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261" name="Google Shape;2261;p16"/>
          <p:cNvSpPr/>
          <p:nvPr/>
        </p:nvSpPr>
        <p:spPr>
          <a:xfrm>
            <a:off x="4479150" y="5008396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16"/>
          <p:cNvSpPr/>
          <p:nvPr/>
        </p:nvSpPr>
        <p:spPr>
          <a:xfrm>
            <a:off x="11044618" y="5008396"/>
            <a:ext cx="3056938" cy="1403683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16"/>
          <p:cNvSpPr/>
          <p:nvPr/>
        </p:nvSpPr>
        <p:spPr>
          <a:xfrm>
            <a:off x="7762019" y="5008396"/>
            <a:ext cx="3056939" cy="141898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16"/>
          <p:cNvSpPr/>
          <p:nvPr/>
        </p:nvSpPr>
        <p:spPr>
          <a:xfrm>
            <a:off x="14327216" y="4992825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16"/>
          <p:cNvSpPr/>
          <p:nvPr/>
        </p:nvSpPr>
        <p:spPr>
          <a:xfrm>
            <a:off x="4479150" y="6653446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16"/>
          <p:cNvSpPr/>
          <p:nvPr/>
        </p:nvSpPr>
        <p:spPr>
          <a:xfrm>
            <a:off x="11044618" y="6653446"/>
            <a:ext cx="3056938" cy="1403683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16"/>
          <p:cNvSpPr/>
          <p:nvPr/>
        </p:nvSpPr>
        <p:spPr>
          <a:xfrm>
            <a:off x="7762019" y="6653446"/>
            <a:ext cx="3056939" cy="141898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16"/>
          <p:cNvSpPr/>
          <p:nvPr/>
        </p:nvSpPr>
        <p:spPr>
          <a:xfrm>
            <a:off x="14327216" y="6637875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16"/>
          <p:cNvSpPr/>
          <p:nvPr/>
        </p:nvSpPr>
        <p:spPr>
          <a:xfrm>
            <a:off x="4479150" y="8282921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16"/>
          <p:cNvSpPr/>
          <p:nvPr/>
        </p:nvSpPr>
        <p:spPr>
          <a:xfrm>
            <a:off x="11044618" y="8282921"/>
            <a:ext cx="3056938" cy="1403683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16"/>
          <p:cNvSpPr/>
          <p:nvPr/>
        </p:nvSpPr>
        <p:spPr>
          <a:xfrm>
            <a:off x="7762019" y="8282921"/>
            <a:ext cx="3056939" cy="1418987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16"/>
          <p:cNvSpPr/>
          <p:nvPr/>
        </p:nvSpPr>
        <p:spPr>
          <a:xfrm>
            <a:off x="14327216" y="8267350"/>
            <a:ext cx="3057209" cy="138786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3" name="Google Shape;2273;p16"/>
          <p:cNvGrpSpPr/>
          <p:nvPr/>
        </p:nvGrpSpPr>
        <p:grpSpPr>
          <a:xfrm flipH="1" rot="-142713">
            <a:off x="1399604" y="1773247"/>
            <a:ext cx="1385334" cy="1640104"/>
            <a:chOff x="15662019" y="7573647"/>
            <a:chExt cx="1385387" cy="1640167"/>
          </a:xfrm>
        </p:grpSpPr>
        <p:grpSp>
          <p:nvGrpSpPr>
            <p:cNvPr id="2274" name="Google Shape;2274;p16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2275" name="Google Shape;2275;p16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276" name="Google Shape;2276;p16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16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8" name="Google Shape;2278;p16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279" name="Google Shape;2279;p16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0" name="Google Shape;2280;p16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1" name="Google Shape;2281;p16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282" name="Google Shape;2282;p16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16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4" name="Google Shape;2284;p16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285" name="Google Shape;2285;p16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6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7" name="Google Shape;2287;p16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288" name="Google Shape;2288;p16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6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0" name="Google Shape;2290;p16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291" name="Google Shape;2291;p16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6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3" name="Google Shape;2293;p16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294" name="Google Shape;2294;p16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6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96" name="Google Shape;2296;p16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97" name="Google Shape;2297;p16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298" name="Google Shape;2298;p16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6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00" name="Google Shape;2300;p16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1" name="Google Shape;2301;p16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2302" name="Google Shape;2302;p16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303" name="Google Shape;2303;p16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6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5" name="Google Shape;2305;p16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306" name="Google Shape;2306;p16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6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8" name="Google Shape;2308;p16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309" name="Google Shape;2309;p16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16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1" name="Google Shape;2311;p16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312" name="Google Shape;2312;p16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3" name="Google Shape;2313;p16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4" name="Google Shape;2314;p16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315" name="Google Shape;2315;p16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6" name="Google Shape;2316;p16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7" name="Google Shape;2317;p16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318" name="Google Shape;2318;p16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9" name="Google Shape;2319;p16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20" name="Google Shape;2320;p16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321" name="Google Shape;2321;p16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16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23" name="Google Shape;2323;p16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4" name="Google Shape;2324;p16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325" name="Google Shape;2325;p16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6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27" name="Google Shape;2327;p16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Choice Board">
  <p:cSld name="CUSTOM_21_1"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17"/>
          <p:cNvSpPr/>
          <p:nvPr/>
        </p:nvSpPr>
        <p:spPr>
          <a:xfrm>
            <a:off x="1303138" y="4557050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17"/>
          <p:cNvSpPr/>
          <p:nvPr/>
        </p:nvSpPr>
        <p:spPr>
          <a:xfrm>
            <a:off x="5308390" y="4557050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17"/>
          <p:cNvSpPr/>
          <p:nvPr/>
        </p:nvSpPr>
        <p:spPr>
          <a:xfrm>
            <a:off x="9313642" y="4557050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17"/>
          <p:cNvSpPr/>
          <p:nvPr/>
        </p:nvSpPr>
        <p:spPr>
          <a:xfrm>
            <a:off x="13318894" y="4557050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17"/>
          <p:cNvSpPr/>
          <p:nvPr/>
        </p:nvSpPr>
        <p:spPr>
          <a:xfrm>
            <a:off x="1303138" y="6224887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17"/>
          <p:cNvSpPr/>
          <p:nvPr/>
        </p:nvSpPr>
        <p:spPr>
          <a:xfrm>
            <a:off x="5308390" y="6224887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17"/>
          <p:cNvSpPr/>
          <p:nvPr/>
        </p:nvSpPr>
        <p:spPr>
          <a:xfrm>
            <a:off x="9313642" y="6224887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17"/>
          <p:cNvSpPr/>
          <p:nvPr/>
        </p:nvSpPr>
        <p:spPr>
          <a:xfrm>
            <a:off x="13318894" y="6224887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17"/>
          <p:cNvSpPr/>
          <p:nvPr/>
        </p:nvSpPr>
        <p:spPr>
          <a:xfrm>
            <a:off x="1303138" y="7892725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17"/>
          <p:cNvSpPr/>
          <p:nvPr/>
        </p:nvSpPr>
        <p:spPr>
          <a:xfrm>
            <a:off x="5308390" y="7892725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17"/>
          <p:cNvSpPr/>
          <p:nvPr/>
        </p:nvSpPr>
        <p:spPr>
          <a:xfrm>
            <a:off x="9313642" y="7892725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17"/>
          <p:cNvSpPr/>
          <p:nvPr/>
        </p:nvSpPr>
        <p:spPr>
          <a:xfrm>
            <a:off x="13318894" y="7892725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17"/>
          <p:cNvSpPr/>
          <p:nvPr/>
        </p:nvSpPr>
        <p:spPr>
          <a:xfrm>
            <a:off x="1303138" y="2889212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17"/>
          <p:cNvSpPr/>
          <p:nvPr/>
        </p:nvSpPr>
        <p:spPr>
          <a:xfrm>
            <a:off x="5308390" y="2889212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17"/>
          <p:cNvSpPr/>
          <p:nvPr/>
        </p:nvSpPr>
        <p:spPr>
          <a:xfrm>
            <a:off x="9313642" y="2889212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17"/>
          <p:cNvSpPr/>
          <p:nvPr/>
        </p:nvSpPr>
        <p:spPr>
          <a:xfrm>
            <a:off x="13318894" y="2889212"/>
            <a:ext cx="3665969" cy="145931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17"/>
          <p:cNvSpPr/>
          <p:nvPr/>
        </p:nvSpPr>
        <p:spPr>
          <a:xfrm>
            <a:off x="1415710" y="2965425"/>
            <a:ext cx="351187" cy="40782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Eye outline" id="2346" name="Google Shape;2346;p17"/>
          <p:cNvGrpSpPr/>
          <p:nvPr/>
        </p:nvGrpSpPr>
        <p:grpSpPr>
          <a:xfrm>
            <a:off x="5439638" y="2967506"/>
            <a:ext cx="406390" cy="229248"/>
            <a:chOff x="2017451" y="997371"/>
            <a:chExt cx="742944" cy="419100"/>
          </a:xfrm>
        </p:grpSpPr>
        <p:sp>
          <p:nvSpPr>
            <p:cNvPr id="2347" name="Google Shape;2347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2349" name="Google Shape;2349;p17"/>
          <p:cNvGrpSpPr/>
          <p:nvPr/>
        </p:nvGrpSpPr>
        <p:grpSpPr>
          <a:xfrm>
            <a:off x="9385637" y="2969018"/>
            <a:ext cx="259530" cy="349205"/>
            <a:chOff x="5019702" y="2885850"/>
            <a:chExt cx="474460" cy="638400"/>
          </a:xfrm>
        </p:grpSpPr>
        <p:sp>
          <p:nvSpPr>
            <p:cNvPr id="2350" name="Google Shape;2350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2" name="Google Shape;2352;p17"/>
          <p:cNvSpPr/>
          <p:nvPr/>
        </p:nvSpPr>
        <p:spPr>
          <a:xfrm>
            <a:off x="13458702" y="2999390"/>
            <a:ext cx="415228" cy="415755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Ear outline" id="2353" name="Google Shape;2353;p17"/>
          <p:cNvGrpSpPr/>
          <p:nvPr/>
        </p:nvGrpSpPr>
        <p:grpSpPr>
          <a:xfrm>
            <a:off x="1461839" y="4648499"/>
            <a:ext cx="259530" cy="349205"/>
            <a:chOff x="5019702" y="2885850"/>
            <a:chExt cx="474460" cy="638400"/>
          </a:xfrm>
        </p:grpSpPr>
        <p:sp>
          <p:nvSpPr>
            <p:cNvPr id="2354" name="Google Shape;2354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2356" name="Google Shape;2356;p17"/>
          <p:cNvGrpSpPr/>
          <p:nvPr/>
        </p:nvGrpSpPr>
        <p:grpSpPr>
          <a:xfrm>
            <a:off x="13458653" y="6395579"/>
            <a:ext cx="259530" cy="349205"/>
            <a:chOff x="5019702" y="2885850"/>
            <a:chExt cx="474460" cy="638400"/>
          </a:xfrm>
        </p:grpSpPr>
        <p:sp>
          <p:nvSpPr>
            <p:cNvPr id="2357" name="Google Shape;2357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2359" name="Google Shape;2359;p17"/>
          <p:cNvGrpSpPr/>
          <p:nvPr/>
        </p:nvGrpSpPr>
        <p:grpSpPr>
          <a:xfrm>
            <a:off x="5439606" y="8083539"/>
            <a:ext cx="259530" cy="349205"/>
            <a:chOff x="5019702" y="2885850"/>
            <a:chExt cx="474460" cy="638400"/>
          </a:xfrm>
        </p:grpSpPr>
        <p:sp>
          <p:nvSpPr>
            <p:cNvPr id="2360" name="Google Shape;2360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2362" name="Google Shape;2362;p17"/>
          <p:cNvGrpSpPr/>
          <p:nvPr/>
        </p:nvGrpSpPr>
        <p:grpSpPr>
          <a:xfrm>
            <a:off x="13463513" y="4648510"/>
            <a:ext cx="406390" cy="229248"/>
            <a:chOff x="2017451" y="997371"/>
            <a:chExt cx="742944" cy="419100"/>
          </a:xfrm>
        </p:grpSpPr>
        <p:sp>
          <p:nvSpPr>
            <p:cNvPr id="2363" name="Google Shape;2363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2365" name="Google Shape;2365;p17"/>
          <p:cNvGrpSpPr/>
          <p:nvPr/>
        </p:nvGrpSpPr>
        <p:grpSpPr>
          <a:xfrm>
            <a:off x="1388436" y="6378016"/>
            <a:ext cx="406390" cy="229248"/>
            <a:chOff x="2017451" y="997371"/>
            <a:chExt cx="742944" cy="419100"/>
          </a:xfrm>
        </p:grpSpPr>
        <p:sp>
          <p:nvSpPr>
            <p:cNvPr id="2366" name="Google Shape;2366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2368" name="Google Shape;2368;p17"/>
          <p:cNvGrpSpPr/>
          <p:nvPr/>
        </p:nvGrpSpPr>
        <p:grpSpPr>
          <a:xfrm>
            <a:off x="9385668" y="8055930"/>
            <a:ext cx="406390" cy="229248"/>
            <a:chOff x="2017451" y="997371"/>
            <a:chExt cx="742944" cy="419100"/>
          </a:xfrm>
        </p:grpSpPr>
        <p:sp>
          <p:nvSpPr>
            <p:cNvPr id="2369" name="Google Shape;2369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1" name="Google Shape;2371;p17"/>
          <p:cNvSpPr/>
          <p:nvPr/>
        </p:nvSpPr>
        <p:spPr>
          <a:xfrm>
            <a:off x="5434827" y="4614835"/>
            <a:ext cx="415228" cy="415755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17"/>
          <p:cNvSpPr/>
          <p:nvPr/>
        </p:nvSpPr>
        <p:spPr>
          <a:xfrm>
            <a:off x="9385685" y="6361916"/>
            <a:ext cx="415228" cy="415755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17"/>
          <p:cNvSpPr/>
          <p:nvPr/>
        </p:nvSpPr>
        <p:spPr>
          <a:xfrm>
            <a:off x="1383625" y="8049875"/>
            <a:ext cx="415228" cy="415755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17"/>
          <p:cNvSpPr/>
          <p:nvPr/>
        </p:nvSpPr>
        <p:spPr>
          <a:xfrm>
            <a:off x="9387620" y="4635766"/>
            <a:ext cx="351187" cy="40782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17"/>
          <p:cNvSpPr/>
          <p:nvPr/>
        </p:nvSpPr>
        <p:spPr>
          <a:xfrm>
            <a:off x="5393477" y="6353172"/>
            <a:ext cx="351187" cy="40782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17"/>
          <p:cNvSpPr/>
          <p:nvPr/>
        </p:nvSpPr>
        <p:spPr>
          <a:xfrm>
            <a:off x="13412524" y="8053849"/>
            <a:ext cx="351187" cy="40782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17"/>
          <p:cNvSpPr/>
          <p:nvPr/>
        </p:nvSpPr>
        <p:spPr>
          <a:xfrm>
            <a:off x="16238700" y="8641449"/>
            <a:ext cx="1167315" cy="998356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17"/>
          <p:cNvSpPr/>
          <p:nvPr/>
        </p:nvSpPr>
        <p:spPr>
          <a:xfrm>
            <a:off x="1017598" y="8670649"/>
            <a:ext cx="987872" cy="997946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17"/>
          <p:cNvSpPr/>
          <p:nvPr/>
        </p:nvSpPr>
        <p:spPr>
          <a:xfrm rot="5230440">
            <a:off x="16108946" y="2478885"/>
            <a:ext cx="1323864" cy="1206480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0" name="Google Shape;2380;p17"/>
          <p:cNvGrpSpPr/>
          <p:nvPr/>
        </p:nvGrpSpPr>
        <p:grpSpPr>
          <a:xfrm>
            <a:off x="691184" y="621931"/>
            <a:ext cx="1640705" cy="1710795"/>
            <a:chOff x="2451372" y="7926631"/>
            <a:chExt cx="1640705" cy="1710795"/>
          </a:xfrm>
        </p:grpSpPr>
        <p:grpSp>
          <p:nvGrpSpPr>
            <p:cNvPr id="2381" name="Google Shape;2381;p17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2382" name="Google Shape;2382;p17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2383" name="Google Shape;2383;p17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7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5" name="Google Shape;2385;p17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2386" name="Google Shape;2386;p17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7" name="Google Shape;2387;p17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8" name="Google Shape;2388;p17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2389" name="Google Shape;2389;p17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0" name="Google Shape;2390;p17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1" name="Google Shape;2391;p17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2392" name="Google Shape;2392;p17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3" name="Google Shape;2393;p17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4" name="Google Shape;2394;p17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2395" name="Google Shape;2395;p17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6" name="Google Shape;2396;p17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7" name="Google Shape;2397;p17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2398" name="Google Shape;2398;p17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2399" name="Google Shape;2399;p17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0" name="Google Shape;2400;p17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1" name="Google Shape;2401;p17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2402" name="Google Shape;2402;p17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3" name="Google Shape;2403;p17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4" name="Google Shape;2404;p17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2405" name="Google Shape;2405;p17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6" name="Google Shape;2406;p17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07" name="Google Shape;2407;p17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08" name="Google Shape;2408;p17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2409" name="Google Shape;2409;p17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2410" name="Google Shape;2410;p17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7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2" name="Google Shape;2412;p17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2413" name="Google Shape;2413;p17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7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5" name="Google Shape;2415;p17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2416" name="Google Shape;2416;p17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7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8" name="Google Shape;2418;p17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2419" name="Google Shape;2419;p17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7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1" name="Google Shape;2421;p17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2422" name="Google Shape;2422;p17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7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4" name="Google Shape;2424;p17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2425" name="Google Shape;2425;p17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2426" name="Google Shape;2426;p17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7" name="Google Shape;2427;p17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28" name="Google Shape;2428;p17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2429" name="Google Shape;2429;p17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0" name="Google Shape;2430;p17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31" name="Google Shape;2431;p17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2432" name="Google Shape;2432;p17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3" name="Google Shape;2433;p17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34" name="Google Shape;2434;p17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435" name="Google Shape;2435;p17"/>
          <p:cNvGrpSpPr/>
          <p:nvPr/>
        </p:nvGrpSpPr>
        <p:grpSpPr>
          <a:xfrm rot="981374">
            <a:off x="16054225" y="766801"/>
            <a:ext cx="1536280" cy="1421047"/>
            <a:chOff x="5140976" y="802510"/>
            <a:chExt cx="1536327" cy="1421090"/>
          </a:xfrm>
        </p:grpSpPr>
        <p:grpSp>
          <p:nvGrpSpPr>
            <p:cNvPr id="2436" name="Google Shape;2436;p17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437" name="Google Shape;2437;p17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438" name="Google Shape;2438;p17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7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0" name="Google Shape;2440;p17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441" name="Google Shape;2441;p17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2" name="Google Shape;2442;p17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3" name="Google Shape;2443;p17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444" name="Google Shape;2444;p17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Google Shape;2445;p17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6" name="Google Shape;2446;p17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447" name="Google Shape;2447;p17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8" name="Google Shape;2448;p17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9" name="Google Shape;2449;p17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450" name="Google Shape;2450;p17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7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2" name="Google Shape;2452;p17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453" name="Google Shape;2453;p17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7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5" name="Google Shape;2455;p17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456" name="Google Shape;2456;p17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7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8" name="Google Shape;2458;p17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459" name="Google Shape;2459;p17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7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1" name="Google Shape;2461;p17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462" name="Google Shape;2462;p17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7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4" name="Google Shape;2464;p17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465" name="Google Shape;2465;p17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7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7" name="Google Shape;2467;p17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468" name="Google Shape;2468;p17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7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0" name="Google Shape;2470;p17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471" name="Google Shape;2471;p17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7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3" name="Google Shape;2473;p17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474" name="Google Shape;2474;p17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5" name="Google Shape;2475;p17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6" name="Google Shape;2476;p17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477" name="Google Shape;2477;p17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7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9" name="Google Shape;2479;p17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480" name="Google Shape;2480;p17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17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2" name="Google Shape;2482;p17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483" name="Google Shape;2483;p17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17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5" name="Google Shape;2485;p17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486" name="Google Shape;2486;p17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17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8" name="Google Shape;2488;p17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9" name="Google Shape;2489;p17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490" name="Google Shape;2490;p17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491" name="Google Shape;2491;p17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7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3" name="Google Shape;2493;p17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494" name="Google Shape;2494;p17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7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6" name="Google Shape;2496;p17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497" name="Google Shape;2497;p17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7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9" name="Google Shape;2499;p17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500" name="Google Shape;2500;p17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7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2" name="Google Shape;2502;p17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503" name="Google Shape;2503;p17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7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5" name="Google Shape;2505;p17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506" name="Google Shape;2506;p17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7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8" name="Google Shape;2508;p17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509" name="Google Shape;2509;p17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7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1" name="Google Shape;2511;p17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512" name="Google Shape;2512;p17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17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4" name="Google Shape;2514;p17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515" name="Google Shape;2515;p17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17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7" name="Google Shape;2517;p17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518" name="Google Shape;2518;p17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17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0" name="Google Shape;2520;p17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521" name="Google Shape;2521;p17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17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3" name="Google Shape;2523;p17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524" name="Google Shape;2524;p17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17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6" name="Google Shape;2526;p17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527" name="Google Shape;2527;p17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17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9" name="Google Shape;2529;p17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530" name="Google Shape;2530;p17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17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2" name="Google Shape;2532;p17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533" name="Google Shape;2533;p17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17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5" name="Google Shape;2535;p17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536" name="Google Shape;2536;p17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7" name="Google Shape;2537;p17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8" name="Google Shape;2538;p17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539" name="Google Shape;2539;p17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0" name="Google Shape;2540;p17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41" name="Google Shape;2541;p17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Free writting">
  <p:cSld name="CUSTOM_21_1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18"/>
          <p:cNvSpPr/>
          <p:nvPr/>
        </p:nvSpPr>
        <p:spPr>
          <a:xfrm>
            <a:off x="1090663" y="2383800"/>
            <a:ext cx="16106666" cy="685135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18"/>
          <p:cNvSpPr/>
          <p:nvPr/>
        </p:nvSpPr>
        <p:spPr>
          <a:xfrm rot="4336257">
            <a:off x="853462" y="8226736"/>
            <a:ext cx="1386374" cy="1185709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5" name="Google Shape;2545;p18"/>
          <p:cNvGrpSpPr/>
          <p:nvPr/>
        </p:nvGrpSpPr>
        <p:grpSpPr>
          <a:xfrm rot="-2700000">
            <a:off x="15311961" y="1114478"/>
            <a:ext cx="1385374" cy="1640151"/>
            <a:chOff x="15662019" y="7573647"/>
            <a:chExt cx="1385387" cy="1640167"/>
          </a:xfrm>
        </p:grpSpPr>
        <p:grpSp>
          <p:nvGrpSpPr>
            <p:cNvPr id="2546" name="Google Shape;2546;p18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2547" name="Google Shape;2547;p1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548" name="Google Shape;2548;p1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1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0" name="Google Shape;2550;p1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551" name="Google Shape;2551;p1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1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3" name="Google Shape;2553;p1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554" name="Google Shape;2554;p1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1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6" name="Google Shape;2556;p1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557" name="Google Shape;2557;p1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1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9" name="Google Shape;2559;p1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560" name="Google Shape;2560;p1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1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2" name="Google Shape;2562;p1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563" name="Google Shape;2563;p1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1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5" name="Google Shape;2565;p1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566" name="Google Shape;2566;p1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1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68" name="Google Shape;2568;p1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69" name="Google Shape;2569;p1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570" name="Google Shape;2570;p1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1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72" name="Google Shape;2572;p1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3" name="Google Shape;2573;p18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2574" name="Google Shape;2574;p1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575" name="Google Shape;2575;p1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6" name="Google Shape;2576;p1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7" name="Google Shape;2577;p1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578" name="Google Shape;2578;p1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9" name="Google Shape;2579;p1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0" name="Google Shape;2580;p1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581" name="Google Shape;2581;p1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2" name="Google Shape;2582;p1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3" name="Google Shape;2583;p1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584" name="Google Shape;2584;p1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1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6" name="Google Shape;2586;p1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587" name="Google Shape;2587;p1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8" name="Google Shape;2588;p1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9" name="Google Shape;2589;p1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590" name="Google Shape;2590;p1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1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2" name="Google Shape;2592;p1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593" name="Google Shape;2593;p1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5" name="Google Shape;2595;p1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6" name="Google Shape;2596;p1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597" name="Google Shape;2597;p1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9" name="Google Shape;2599;p1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0" name="Google Shape;2600;p18"/>
          <p:cNvGrpSpPr/>
          <p:nvPr/>
        </p:nvGrpSpPr>
        <p:grpSpPr>
          <a:xfrm>
            <a:off x="16340811" y="2296267"/>
            <a:ext cx="1268764" cy="1512536"/>
            <a:chOff x="16295136" y="957167"/>
            <a:chExt cx="1268764" cy="1512536"/>
          </a:xfrm>
        </p:grpSpPr>
        <p:grpSp>
          <p:nvGrpSpPr>
            <p:cNvPr id="2601" name="Google Shape;2601;p18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2602" name="Google Shape;2602;p18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2603" name="Google Shape;2603;p18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2604" name="Google Shape;2604;p18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5" name="Google Shape;2605;p18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06" name="Google Shape;2606;p18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2607" name="Google Shape;2607;p18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8" name="Google Shape;2608;p18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09" name="Google Shape;2609;p18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0" name="Google Shape;2610;p18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2611" name="Google Shape;2611;p18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2612" name="Google Shape;2612;p18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2613" name="Google Shape;2613;p18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4" name="Google Shape;2614;p18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15" name="Google Shape;2615;p18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2616" name="Google Shape;2616;p18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7" name="Google Shape;2617;p18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18" name="Google Shape;2618;p18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Bracket Challenge">
  <p:cSld name="CUSTOM_22"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0" name="Google Shape;2620;p19"/>
          <p:cNvCxnSpPr/>
          <p:nvPr/>
        </p:nvCxnSpPr>
        <p:spPr>
          <a:xfrm>
            <a:off x="9095750" y="4133850"/>
            <a:ext cx="0" cy="280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1" name="Google Shape;2621;p19"/>
          <p:cNvGrpSpPr/>
          <p:nvPr/>
        </p:nvGrpSpPr>
        <p:grpSpPr>
          <a:xfrm>
            <a:off x="762000" y="1885950"/>
            <a:ext cx="8358645" cy="7381563"/>
            <a:chOff x="838200" y="1885950"/>
            <a:chExt cx="8358645" cy="7381563"/>
          </a:xfrm>
        </p:grpSpPr>
        <p:sp>
          <p:nvSpPr>
            <p:cNvPr id="2622" name="Google Shape;2622;p19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3" name="Google Shape;2623;p19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4" name="Google Shape;2624;p19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5" name="Google Shape;2625;p19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6" name="Google Shape;2626;p19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7" name="Google Shape;2627;p19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8" name="Google Shape;2628;p19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29" name="Google Shape;2629;p19"/>
            <p:cNvCxnSpPr/>
            <p:nvPr/>
          </p:nvCxnSpPr>
          <p:spPr>
            <a:xfrm>
              <a:off x="7482045" y="4139325"/>
              <a:ext cx="1714800" cy="0"/>
            </a:xfrm>
            <a:prstGeom prst="straightConnector1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0" name="Google Shape;2630;p19"/>
          <p:cNvGrpSpPr/>
          <p:nvPr/>
        </p:nvGrpSpPr>
        <p:grpSpPr>
          <a:xfrm flipH="1">
            <a:off x="9101637" y="1885950"/>
            <a:ext cx="8453145" cy="7381563"/>
            <a:chOff x="838200" y="1885950"/>
            <a:chExt cx="8453145" cy="7381563"/>
          </a:xfrm>
        </p:grpSpPr>
        <p:sp>
          <p:nvSpPr>
            <p:cNvPr id="2631" name="Google Shape;2631;p19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2" name="Google Shape;2632;p19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3" name="Google Shape;2633;p19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4" name="Google Shape;2634;p19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5" name="Google Shape;2635;p19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6" name="Google Shape;2636;p19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37" name="Google Shape;2637;p19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38" name="Google Shape;2638;p19"/>
            <p:cNvCxnSpPr/>
            <p:nvPr/>
          </p:nvCxnSpPr>
          <p:spPr>
            <a:xfrm>
              <a:off x="7482045" y="6958725"/>
              <a:ext cx="1809300" cy="0"/>
            </a:xfrm>
            <a:prstGeom prst="straightConnector1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9" name="Google Shape;2639;p19"/>
          <p:cNvSpPr/>
          <p:nvPr/>
        </p:nvSpPr>
        <p:spPr>
          <a:xfrm>
            <a:off x="635226" y="14762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0" name="Google Shape;2640;p19"/>
          <p:cNvSpPr/>
          <p:nvPr/>
        </p:nvSpPr>
        <p:spPr>
          <a:xfrm>
            <a:off x="635226" y="235411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1" name="Google Shape;2641;p19"/>
          <p:cNvSpPr/>
          <p:nvPr/>
        </p:nvSpPr>
        <p:spPr>
          <a:xfrm>
            <a:off x="635226" y="3652497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2" name="Google Shape;2642;p19"/>
          <p:cNvSpPr/>
          <p:nvPr/>
        </p:nvSpPr>
        <p:spPr>
          <a:xfrm>
            <a:off x="635226" y="45051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3" name="Google Shape;2643;p19"/>
          <p:cNvSpPr/>
          <p:nvPr/>
        </p:nvSpPr>
        <p:spPr>
          <a:xfrm>
            <a:off x="635226" y="6706726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4" name="Google Shape;2644;p19"/>
          <p:cNvSpPr/>
          <p:nvPr/>
        </p:nvSpPr>
        <p:spPr>
          <a:xfrm>
            <a:off x="635226" y="582885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5" name="Google Shape;2645;p19"/>
          <p:cNvSpPr/>
          <p:nvPr/>
        </p:nvSpPr>
        <p:spPr>
          <a:xfrm>
            <a:off x="635226" y="885771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6" name="Google Shape;2646;p19"/>
          <p:cNvSpPr/>
          <p:nvPr/>
        </p:nvSpPr>
        <p:spPr>
          <a:xfrm>
            <a:off x="635226" y="8005109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7" name="Google Shape;2647;p19"/>
          <p:cNvSpPr/>
          <p:nvPr/>
        </p:nvSpPr>
        <p:spPr>
          <a:xfrm>
            <a:off x="15742826" y="147626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8" name="Google Shape;2648;p19"/>
          <p:cNvSpPr/>
          <p:nvPr/>
        </p:nvSpPr>
        <p:spPr>
          <a:xfrm>
            <a:off x="15742826" y="23541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9" name="Google Shape;2649;p19"/>
          <p:cNvSpPr/>
          <p:nvPr/>
        </p:nvSpPr>
        <p:spPr>
          <a:xfrm>
            <a:off x="15742826" y="3652522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0" name="Google Shape;2650;p19"/>
          <p:cNvSpPr/>
          <p:nvPr/>
        </p:nvSpPr>
        <p:spPr>
          <a:xfrm>
            <a:off x="15742826" y="4505125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1" name="Google Shape;2651;p19"/>
          <p:cNvSpPr/>
          <p:nvPr/>
        </p:nvSpPr>
        <p:spPr>
          <a:xfrm>
            <a:off x="15742826" y="6706751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2" name="Google Shape;2652;p19"/>
          <p:cNvSpPr/>
          <p:nvPr/>
        </p:nvSpPr>
        <p:spPr>
          <a:xfrm>
            <a:off x="15742826" y="5828875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3" name="Google Shape;2653;p19"/>
          <p:cNvSpPr/>
          <p:nvPr/>
        </p:nvSpPr>
        <p:spPr>
          <a:xfrm>
            <a:off x="15742826" y="88577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4" name="Google Shape;2654;p19"/>
          <p:cNvSpPr/>
          <p:nvPr/>
        </p:nvSpPr>
        <p:spPr>
          <a:xfrm>
            <a:off x="15742826" y="8005134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5" name="Google Shape;2655;p19"/>
          <p:cNvSpPr/>
          <p:nvPr/>
        </p:nvSpPr>
        <p:spPr>
          <a:xfrm>
            <a:off x="2997426" y="199058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6" name="Google Shape;2656;p19"/>
          <p:cNvSpPr/>
          <p:nvPr/>
        </p:nvSpPr>
        <p:spPr>
          <a:xfrm>
            <a:off x="2997426" y="40289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7" name="Google Shape;2657;p19"/>
          <p:cNvSpPr/>
          <p:nvPr/>
        </p:nvSpPr>
        <p:spPr>
          <a:xfrm>
            <a:off x="2997426" y="63149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8" name="Google Shape;2658;p19"/>
          <p:cNvSpPr/>
          <p:nvPr/>
        </p:nvSpPr>
        <p:spPr>
          <a:xfrm>
            <a:off x="2997426" y="835328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9" name="Google Shape;2659;p19"/>
          <p:cNvSpPr/>
          <p:nvPr/>
        </p:nvSpPr>
        <p:spPr>
          <a:xfrm>
            <a:off x="13417776" y="198565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0" name="Google Shape;2660;p19"/>
          <p:cNvSpPr/>
          <p:nvPr/>
        </p:nvSpPr>
        <p:spPr>
          <a:xfrm>
            <a:off x="13417776" y="40240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1" name="Google Shape;2661;p19"/>
          <p:cNvSpPr/>
          <p:nvPr/>
        </p:nvSpPr>
        <p:spPr>
          <a:xfrm>
            <a:off x="13417776" y="63100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2" name="Google Shape;2662;p19"/>
          <p:cNvSpPr/>
          <p:nvPr/>
        </p:nvSpPr>
        <p:spPr>
          <a:xfrm>
            <a:off x="13417776" y="834835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3" name="Google Shape;2663;p19"/>
          <p:cNvSpPr/>
          <p:nvPr/>
        </p:nvSpPr>
        <p:spPr>
          <a:xfrm>
            <a:off x="5340576" y="31526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4" name="Google Shape;2664;p19"/>
          <p:cNvSpPr/>
          <p:nvPr/>
        </p:nvSpPr>
        <p:spPr>
          <a:xfrm>
            <a:off x="5340576" y="72293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5" name="Google Shape;2665;p19"/>
          <p:cNvSpPr/>
          <p:nvPr/>
        </p:nvSpPr>
        <p:spPr>
          <a:xfrm>
            <a:off x="11122451" y="31286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6" name="Google Shape;2666;p19"/>
          <p:cNvSpPr/>
          <p:nvPr/>
        </p:nvSpPr>
        <p:spPr>
          <a:xfrm>
            <a:off x="11122451" y="72053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7" name="Google Shape;2667;p19"/>
          <p:cNvSpPr/>
          <p:nvPr/>
        </p:nvSpPr>
        <p:spPr>
          <a:xfrm>
            <a:off x="8189013" y="38165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8" name="Google Shape;2668;p19"/>
          <p:cNvSpPr/>
          <p:nvPr/>
        </p:nvSpPr>
        <p:spPr>
          <a:xfrm>
            <a:off x="8189013" y="65414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9" name="Google Shape;2669;p19"/>
          <p:cNvSpPr/>
          <p:nvPr/>
        </p:nvSpPr>
        <p:spPr>
          <a:xfrm>
            <a:off x="7679175" y="4918900"/>
            <a:ext cx="2833139" cy="122197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0" name="Google Shape;2670;p19"/>
          <p:cNvGrpSpPr/>
          <p:nvPr/>
        </p:nvGrpSpPr>
        <p:grpSpPr>
          <a:xfrm rot="-1773845">
            <a:off x="7553657" y="4353833"/>
            <a:ext cx="595241" cy="1065041"/>
            <a:chOff x="7289577" y="3651979"/>
            <a:chExt cx="482250" cy="862870"/>
          </a:xfrm>
        </p:grpSpPr>
        <p:grpSp>
          <p:nvGrpSpPr>
            <p:cNvPr id="2671" name="Google Shape;2671;p19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2672" name="Google Shape;2672;p19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2673" name="Google Shape;2673;p19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rect b="b" l="l" r="r" t="t"/>
                  <a:pathLst>
                    <a:path extrusionOk="0" h="102393" w="453675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4" name="Google Shape;2674;p19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rect b="b" l="l" r="r" t="t"/>
                  <a:pathLst>
                    <a:path extrusionOk="0" h="130968" w="48225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75" name="Google Shape;2675;p19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2676" name="Google Shape;2676;p19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rect b="b" l="l" r="r" t="t"/>
                  <a:pathLst>
                    <a:path extrusionOk="0" h="102393" w="395192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7" name="Google Shape;2677;p19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rect b="b" l="l" r="r" t="t"/>
                  <a:pathLst>
                    <a:path extrusionOk="0" h="130968" w="423767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78" name="Google Shape;2678;p19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2679" name="Google Shape;2679;p19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rect b="b" l="l" r="r" t="t"/>
                  <a:pathLst>
                    <a:path extrusionOk="0" h="307371" w="424433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0" name="Google Shape;2680;p19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rect b="b" l="l" r="r" t="t"/>
                  <a:pathLst>
                    <a:path extrusionOk="0" h="336041" w="453092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1" name="Google Shape;2681;p19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2682" name="Google Shape;2682;p19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rect b="b" l="l" r="r" t="t"/>
                  <a:pathLst>
                    <a:path extrusionOk="0" h="322040" w="130397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3" name="Google Shape;2683;p19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rect b="b" l="l" r="r" t="t"/>
                  <a:pathLst>
                    <a:path extrusionOk="0" h="350615" w="159069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84" name="Google Shape;2684;p19"/>
            <p:cNvSpPr/>
            <p:nvPr/>
          </p:nvSpPr>
          <p:spPr>
            <a:xfrm>
              <a:off x="7310437" y="3666267"/>
              <a:ext cx="183356" cy="512254"/>
            </a:xfrm>
            <a:custGeom>
              <a:rect b="b" l="l" r="r" t="t"/>
              <a:pathLst>
                <a:path extrusionOk="0" h="512254" w="183356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19"/>
            <p:cNvSpPr/>
            <p:nvPr/>
          </p:nvSpPr>
          <p:spPr>
            <a:xfrm>
              <a:off x="7456646" y="4178521"/>
              <a:ext cx="96583" cy="322040"/>
            </a:xfrm>
            <a:custGeom>
              <a:rect b="b" l="l" r="r" t="t"/>
              <a:pathLst>
                <a:path extrusionOk="0" h="322040" w="96583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6" name="Google Shape;2686;p19"/>
          <p:cNvGrpSpPr/>
          <p:nvPr/>
        </p:nvGrpSpPr>
        <p:grpSpPr>
          <a:xfrm rot="-1773845">
            <a:off x="7553657" y="4355704"/>
            <a:ext cx="595241" cy="1065041"/>
            <a:chOff x="7289577" y="3651979"/>
            <a:chExt cx="482250" cy="862870"/>
          </a:xfrm>
        </p:grpSpPr>
        <p:grpSp>
          <p:nvGrpSpPr>
            <p:cNvPr id="2687" name="Google Shape;2687;p19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2688" name="Google Shape;2688;p19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2689" name="Google Shape;2689;p19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rect b="b" l="l" r="r" t="t"/>
                  <a:pathLst>
                    <a:path extrusionOk="0" h="102393" w="453675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0" name="Google Shape;2690;p19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rect b="b" l="l" r="r" t="t"/>
                  <a:pathLst>
                    <a:path extrusionOk="0" h="130968" w="48225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1" name="Google Shape;2691;p19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2692" name="Google Shape;2692;p19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rect b="b" l="l" r="r" t="t"/>
                  <a:pathLst>
                    <a:path extrusionOk="0" h="102393" w="395192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3" name="Google Shape;2693;p19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rect b="b" l="l" r="r" t="t"/>
                  <a:pathLst>
                    <a:path extrusionOk="0" h="130968" w="423767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4" name="Google Shape;2694;p19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2695" name="Google Shape;2695;p19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rect b="b" l="l" r="r" t="t"/>
                  <a:pathLst>
                    <a:path extrusionOk="0" h="307371" w="424433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6" name="Google Shape;2696;p19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rect b="b" l="l" r="r" t="t"/>
                  <a:pathLst>
                    <a:path extrusionOk="0" h="336041" w="453092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7" name="Google Shape;2697;p19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2698" name="Google Shape;2698;p19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rect b="b" l="l" r="r" t="t"/>
                  <a:pathLst>
                    <a:path extrusionOk="0" h="322040" w="130397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9" name="Google Shape;2699;p19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rect b="b" l="l" r="r" t="t"/>
                  <a:pathLst>
                    <a:path extrusionOk="0" h="350615" w="159069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700" name="Google Shape;2700;p19"/>
            <p:cNvSpPr/>
            <p:nvPr/>
          </p:nvSpPr>
          <p:spPr>
            <a:xfrm>
              <a:off x="7310437" y="3666267"/>
              <a:ext cx="183356" cy="512254"/>
            </a:xfrm>
            <a:custGeom>
              <a:rect b="b" l="l" r="r" t="t"/>
              <a:pathLst>
                <a:path extrusionOk="0" h="512254" w="183356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9"/>
            <p:cNvSpPr/>
            <p:nvPr/>
          </p:nvSpPr>
          <p:spPr>
            <a:xfrm>
              <a:off x="7456646" y="4178521"/>
              <a:ext cx="96583" cy="322040"/>
            </a:xfrm>
            <a:custGeom>
              <a:rect b="b" l="l" r="r" t="t"/>
              <a:pathLst>
                <a:path extrusionOk="0" h="322040" w="96583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3"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20"/>
          <p:cNvSpPr/>
          <p:nvPr/>
        </p:nvSpPr>
        <p:spPr>
          <a:xfrm>
            <a:off x="1160925" y="2358150"/>
            <a:ext cx="5296481" cy="7117935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20"/>
          <p:cNvSpPr/>
          <p:nvPr/>
        </p:nvSpPr>
        <p:spPr>
          <a:xfrm>
            <a:off x="12442450" y="2384888"/>
            <a:ext cx="4684624" cy="7118479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20"/>
          <p:cNvSpPr/>
          <p:nvPr/>
        </p:nvSpPr>
        <p:spPr>
          <a:xfrm>
            <a:off x="7107613" y="2413150"/>
            <a:ext cx="4684624" cy="3065574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20"/>
          <p:cNvSpPr/>
          <p:nvPr/>
        </p:nvSpPr>
        <p:spPr>
          <a:xfrm flipH="1">
            <a:off x="7107613" y="6355500"/>
            <a:ext cx="4684624" cy="3065574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20"/>
          <p:cNvSpPr/>
          <p:nvPr/>
        </p:nvSpPr>
        <p:spPr>
          <a:xfrm>
            <a:off x="744575" y="2073884"/>
            <a:ext cx="1324360" cy="120693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20"/>
          <p:cNvSpPr/>
          <p:nvPr/>
        </p:nvSpPr>
        <p:spPr>
          <a:xfrm>
            <a:off x="5499976" y="2073878"/>
            <a:ext cx="1390263" cy="1353715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20"/>
          <p:cNvSpPr/>
          <p:nvPr/>
        </p:nvSpPr>
        <p:spPr>
          <a:xfrm>
            <a:off x="10913073" y="2112817"/>
            <a:ext cx="1262950" cy="1275829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20"/>
          <p:cNvSpPr/>
          <p:nvPr/>
        </p:nvSpPr>
        <p:spPr>
          <a:xfrm>
            <a:off x="6808950" y="2157762"/>
            <a:ext cx="1386668" cy="1185961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20"/>
          <p:cNvSpPr/>
          <p:nvPr/>
        </p:nvSpPr>
        <p:spPr>
          <a:xfrm>
            <a:off x="12127299" y="2088419"/>
            <a:ext cx="1269539" cy="1324658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20"/>
          <p:cNvSpPr/>
          <p:nvPr/>
        </p:nvSpPr>
        <p:spPr>
          <a:xfrm>
            <a:off x="16040889" y="2081669"/>
            <a:ext cx="1401346" cy="1338138"/>
          </a:xfrm>
          <a:custGeom>
            <a:rect b="b" l="l" r="r" t="t"/>
            <a:pathLst>
              <a:path extrusionOk="0" h="425481" w="445579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20"/>
          <p:cNvSpPr/>
          <p:nvPr/>
        </p:nvSpPr>
        <p:spPr>
          <a:xfrm>
            <a:off x="10870510" y="5979967"/>
            <a:ext cx="1262950" cy="1275829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20"/>
          <p:cNvSpPr/>
          <p:nvPr/>
        </p:nvSpPr>
        <p:spPr>
          <a:xfrm>
            <a:off x="6766388" y="6024912"/>
            <a:ext cx="1386668" cy="1185961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5" name="Google Shape;2715;p20"/>
          <p:cNvGrpSpPr/>
          <p:nvPr/>
        </p:nvGrpSpPr>
        <p:grpSpPr>
          <a:xfrm>
            <a:off x="16674336" y="349912"/>
            <a:ext cx="1176750" cy="1465271"/>
            <a:chOff x="11575336" y="613749"/>
            <a:chExt cx="1176750" cy="1465271"/>
          </a:xfrm>
        </p:grpSpPr>
        <p:grpSp>
          <p:nvGrpSpPr>
            <p:cNvPr id="2716" name="Google Shape;2716;p20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717" name="Google Shape;2717;p20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718" name="Google Shape;2718;p20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9" name="Google Shape;2719;p20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20" name="Google Shape;2720;p20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21" name="Google Shape;2721;p20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722" name="Google Shape;2722;p20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723" name="Google Shape;2723;p20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4" name="Google Shape;2724;p20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5" name="Google Shape;2725;p20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726" name="Google Shape;2726;p20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7" name="Google Shape;2727;p20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8" name="Google Shape;2728;p20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729" name="Google Shape;2729;p20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0" name="Google Shape;2730;p20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31" name="Google Shape;2731;p20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2" name="Google Shape;2732;p20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733" name="Google Shape;2733;p20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734" name="Google Shape;2734;p20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rect b="b" l="l" r="r" t="t"/>
                  <a:pathLst>
                    <a:path extrusionOk="0" h="362045" w="589502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5" name="Google Shape;2735;p20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rect b="b" l="l" r="r" t="t"/>
                  <a:pathLst>
                    <a:path extrusionOk="0" h="390525" w="618078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36" name="Google Shape;2736;p20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rect b="b" l="l" r="r" t="t"/>
                <a:pathLst>
                  <a:path extrusionOk="0" h="763053" w="421576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37" name="Google Shape;2737;p20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738" name="Google Shape;2738;p20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739" name="Google Shape;2739;p20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0" name="Google Shape;2740;p20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1" name="Google Shape;2741;p20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742" name="Google Shape;2742;p20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3" name="Google Shape;2743;p20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4" name="Google Shape;2744;p20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745" name="Google Shape;2745;p20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rect b="b" l="l" r="r" t="t"/>
                    <a:pathLst>
                      <a:path extrusionOk="0" h="80867" w="127539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6" name="Google Shape;2746;p20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rect b="b" l="l" r="r" t="t"/>
                    <a:pathLst>
                      <a:path extrusionOk="0" h="109442" w="156114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47" name="Google Shape;2747;p20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rect b="b" l="l" r="r" t="t"/>
                <a:pathLst>
                  <a:path extrusionOk="0" h="361950" w="142875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8" name="Google Shape;2748;p20"/>
          <p:cNvGrpSpPr/>
          <p:nvPr/>
        </p:nvGrpSpPr>
        <p:grpSpPr>
          <a:xfrm rot="-1353410">
            <a:off x="697501" y="590198"/>
            <a:ext cx="1536328" cy="1421091"/>
            <a:chOff x="5140976" y="802510"/>
            <a:chExt cx="1536327" cy="1421090"/>
          </a:xfrm>
        </p:grpSpPr>
        <p:grpSp>
          <p:nvGrpSpPr>
            <p:cNvPr id="2749" name="Google Shape;2749;p2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750" name="Google Shape;2750;p2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751" name="Google Shape;2751;p2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2" name="Google Shape;2752;p2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3" name="Google Shape;2753;p2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754" name="Google Shape;2754;p2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5" name="Google Shape;2755;p2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6" name="Google Shape;2756;p2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757" name="Google Shape;2757;p2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2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9" name="Google Shape;2759;p2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760" name="Google Shape;2760;p2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2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2" name="Google Shape;2762;p2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763" name="Google Shape;2763;p2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4" name="Google Shape;2764;p2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5" name="Google Shape;2765;p2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766" name="Google Shape;2766;p2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2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8" name="Google Shape;2768;p2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769" name="Google Shape;2769;p2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2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1" name="Google Shape;2771;p2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772" name="Google Shape;2772;p2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2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4" name="Google Shape;2774;p2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775" name="Google Shape;2775;p2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6" name="Google Shape;2776;p2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7" name="Google Shape;2777;p2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778" name="Google Shape;2778;p2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2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0" name="Google Shape;2780;p2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781" name="Google Shape;2781;p2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2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3" name="Google Shape;2783;p2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784" name="Google Shape;2784;p2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2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6" name="Google Shape;2786;p2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787" name="Google Shape;2787;p2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2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9" name="Google Shape;2789;p2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790" name="Google Shape;2790;p2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1" name="Google Shape;2791;p2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2" name="Google Shape;2792;p2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793" name="Google Shape;2793;p2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4" name="Google Shape;2794;p2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5" name="Google Shape;2795;p2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796" name="Google Shape;2796;p2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2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8" name="Google Shape;2798;p2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799" name="Google Shape;2799;p2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2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1" name="Google Shape;2801;p2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2" name="Google Shape;2802;p2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803" name="Google Shape;2803;p2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804" name="Google Shape;2804;p2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2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6" name="Google Shape;2806;p2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807" name="Google Shape;2807;p2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2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9" name="Google Shape;2809;p2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810" name="Google Shape;2810;p2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2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2" name="Google Shape;2812;p2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813" name="Google Shape;2813;p2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4" name="Google Shape;2814;p2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5" name="Google Shape;2815;p2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816" name="Google Shape;2816;p2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2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8" name="Google Shape;2818;p2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819" name="Google Shape;2819;p2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2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1" name="Google Shape;2821;p2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822" name="Google Shape;2822;p2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3" name="Google Shape;2823;p2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4" name="Google Shape;2824;p2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825" name="Google Shape;2825;p2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2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7" name="Google Shape;2827;p2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828" name="Google Shape;2828;p2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2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0" name="Google Shape;2830;p2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831" name="Google Shape;2831;p2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2" name="Google Shape;2832;p2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3" name="Google Shape;2833;p2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834" name="Google Shape;2834;p2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5" name="Google Shape;2835;p2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6" name="Google Shape;2836;p2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837" name="Google Shape;2837;p2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2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9" name="Google Shape;2839;p2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840" name="Google Shape;2840;p2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2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2" name="Google Shape;2842;p2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843" name="Google Shape;2843;p2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2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5" name="Google Shape;2845;p2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846" name="Google Shape;2846;p2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7" name="Google Shape;2847;p2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8" name="Google Shape;2848;p2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849" name="Google Shape;2849;p2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0" name="Google Shape;2850;p2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1" name="Google Shape;2851;p2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852" name="Google Shape;2852;p2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3" name="Google Shape;2853;p2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54" name="Google Shape;2854;p2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5" name="Google Shape;2855;p20"/>
          <p:cNvGrpSpPr/>
          <p:nvPr/>
        </p:nvGrpSpPr>
        <p:grpSpPr>
          <a:xfrm>
            <a:off x="286698" y="3768949"/>
            <a:ext cx="1176746" cy="1373600"/>
            <a:chOff x="8127313" y="716372"/>
            <a:chExt cx="1477581" cy="1724761"/>
          </a:xfrm>
        </p:grpSpPr>
        <p:grpSp>
          <p:nvGrpSpPr>
            <p:cNvPr id="2856" name="Google Shape;2856;p20"/>
            <p:cNvGrpSpPr/>
            <p:nvPr/>
          </p:nvGrpSpPr>
          <p:grpSpPr>
            <a:xfrm flipH="1">
              <a:off x="8127313" y="730397"/>
              <a:ext cx="1477581" cy="1710736"/>
              <a:chOff x="8390004" y="456115"/>
              <a:chExt cx="904162" cy="1046834"/>
            </a:xfrm>
          </p:grpSpPr>
          <p:grpSp>
            <p:nvGrpSpPr>
              <p:cNvPr id="2857" name="Google Shape;2857;p20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858" name="Google Shape;2858;p20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20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0" name="Google Shape;2860;p20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861" name="Google Shape;2861;p20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2" name="Google Shape;2862;p20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63" name="Google Shape;2863;p20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65" name="Google Shape;2865;p20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866" name="Google Shape;2866;p20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7" name="Google Shape;2867;p20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8" name="Google Shape;2868;p20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869" name="Google Shape;2869;p20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0" name="Google Shape;2870;p20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1" name="Google Shape;2871;p20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872" name="Google Shape;2872;p20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3" name="Google Shape;2873;p20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4" name="Google Shape;2874;p20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875" name="Google Shape;2875;p20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6" name="Google Shape;2876;p20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7" name="Google Shape;2877;p20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20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20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0" name="Google Shape;2880;p20"/>
            <p:cNvGrpSpPr/>
            <p:nvPr/>
          </p:nvGrpSpPr>
          <p:grpSpPr>
            <a:xfrm flipH="1">
              <a:off x="8127313" y="716372"/>
              <a:ext cx="1477581" cy="1710736"/>
              <a:chOff x="8390004" y="456115"/>
              <a:chExt cx="904162" cy="1046834"/>
            </a:xfrm>
          </p:grpSpPr>
          <p:grpSp>
            <p:nvGrpSpPr>
              <p:cNvPr id="2881" name="Google Shape;2881;p20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882" name="Google Shape;2882;p20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3" name="Google Shape;2883;p20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84" name="Google Shape;2884;p20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885" name="Google Shape;2885;p20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6" name="Google Shape;2886;p20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87" name="Google Shape;2887;p20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89" name="Google Shape;2889;p20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890" name="Google Shape;2890;p20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Google Shape;2891;p20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2" name="Google Shape;2892;p20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893" name="Google Shape;2893;p20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20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5" name="Google Shape;2895;p20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896" name="Google Shape;2896;p20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Google Shape;2897;p20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8" name="Google Shape;2898;p20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899" name="Google Shape;2899;p20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20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1" name="Google Shape;2901;p20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4" name="Google Shape;2904;p20"/>
          <p:cNvGrpSpPr/>
          <p:nvPr/>
        </p:nvGrpSpPr>
        <p:grpSpPr>
          <a:xfrm>
            <a:off x="681449" y="7284913"/>
            <a:ext cx="2325543" cy="2324720"/>
            <a:chOff x="1209799" y="5559338"/>
            <a:chExt cx="2325543" cy="2324720"/>
          </a:xfrm>
        </p:grpSpPr>
        <p:grpSp>
          <p:nvGrpSpPr>
            <p:cNvPr id="2905" name="Google Shape;2905;p20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2906" name="Google Shape;2906;p20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2907" name="Google Shape;2907;p20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2908" name="Google Shape;2908;p20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rect b="b" l="l" r="r" t="t"/>
                    <a:pathLst>
                      <a:path extrusionOk="0" h="1000696" w="677037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9" name="Google Shape;2909;p20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rect b="b" l="l" r="r" t="t"/>
                    <a:pathLst>
                      <a:path extrusionOk="0" h="1029366" w="705666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0" name="Google Shape;2910;p20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2911" name="Google Shape;2911;p20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2" name="Google Shape;2912;p20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3" name="Google Shape;2913;p20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2914" name="Google Shape;2914;p20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5" name="Google Shape;2915;p20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6" name="Google Shape;2916;p20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2917" name="Google Shape;2917;p20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8" name="Google Shape;2918;p20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9" name="Google Shape;2919;p20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2920" name="Google Shape;2920;p20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1" name="Google Shape;2921;p20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2" name="Google Shape;2922;p20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2923" name="Google Shape;2923;p20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4" name="Google Shape;2924;p20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5" name="Google Shape;2925;p20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2926" name="Google Shape;2926;p20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7" name="Google Shape;2927;p20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8" name="Google Shape;2928;p20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2929" name="Google Shape;2929;p20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0" name="Google Shape;2930;p20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31" name="Google Shape;2931;p20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2932" name="Google Shape;2932;p20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rect b="b" l="l" r="r" t="t"/>
                  <a:pathLst>
                    <a:path extrusionOk="0" h="986218" w="250698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3" name="Google Shape;2933;p20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rect b="b" l="l" r="r" t="t"/>
                  <a:pathLst>
                    <a:path extrusionOk="0" h="1014793" w="279273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4" name="Google Shape;2934;p20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2935" name="Google Shape;2935;p20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20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7" name="Google Shape;2937;p20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2938" name="Google Shape;2938;p20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20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0" name="Google Shape;2940;p20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2941" name="Google Shape;2941;p20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20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3" name="Google Shape;2943;p20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2944" name="Google Shape;2944;p20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5" name="Google Shape;2945;p20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6" name="Google Shape;2946;p20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2947" name="Google Shape;2947;p20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20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9" name="Google Shape;2949;p20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2950" name="Google Shape;2950;p20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1" name="Google Shape;2951;p20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2" name="Google Shape;2952;p20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2953" name="Google Shape;2953;p20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20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5" name="Google Shape;2955;p20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2956" name="Google Shape;2956;p20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20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58" name="Google Shape;2958;p20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rect b="b" l="l" r="r" t="t"/>
                <a:pathLst>
                  <a:path extrusionOk="0" h="1000696" w="676941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rect b="b" l="l" r="r" t="t"/>
                <a:pathLst>
                  <a:path extrusionOk="0" h="986218" w="75247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0" name="Google Shape;2960;p20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2961" name="Google Shape;2961;p20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2962" name="Google Shape;2962;p20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2963" name="Google Shape;2963;p20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rect b="b" l="l" r="r" t="t"/>
                    <a:pathLst>
                      <a:path extrusionOk="0" h="1000696" w="677037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4" name="Google Shape;2964;p20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rect b="b" l="l" r="r" t="t"/>
                    <a:pathLst>
                      <a:path extrusionOk="0" h="1029366" w="705666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5" name="Google Shape;2965;p20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2966" name="Google Shape;2966;p20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7" name="Google Shape;2967;p20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8" name="Google Shape;2968;p20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2969" name="Google Shape;2969;p20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0" name="Google Shape;2970;p20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1" name="Google Shape;2971;p20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2972" name="Google Shape;2972;p20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3" name="Google Shape;2973;p20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4" name="Google Shape;2974;p20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2975" name="Google Shape;2975;p20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6" name="Google Shape;2976;p20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7" name="Google Shape;2977;p20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2978" name="Google Shape;2978;p20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9" name="Google Shape;2979;p20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0" name="Google Shape;2980;p20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2981" name="Google Shape;2981;p20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2" name="Google Shape;2982;p20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3" name="Google Shape;2983;p20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2984" name="Google Shape;2984;p20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rect b="b" l="l" r="r" t="t"/>
                    <a:pathLst>
                      <a:path extrusionOk="0" h="9525" w="91725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5" name="Google Shape;2985;p20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rect b="b" l="l" r="r" t="t"/>
                    <a:pathLst>
                      <a:path extrusionOk="0" h="28575" w="12030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86" name="Google Shape;2986;p20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2987" name="Google Shape;2987;p20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rect b="b" l="l" r="r" t="t"/>
                  <a:pathLst>
                    <a:path extrusionOk="0" h="986218" w="250698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20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rect b="b" l="l" r="r" t="t"/>
                  <a:pathLst>
                    <a:path extrusionOk="0" h="1014793" w="279273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9" name="Google Shape;2989;p20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2990" name="Google Shape;2990;p20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1" name="Google Shape;2991;p20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2" name="Google Shape;2992;p20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2993" name="Google Shape;2993;p20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20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5" name="Google Shape;2995;p20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2996" name="Google Shape;2996;p20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7" name="Google Shape;2997;p20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8" name="Google Shape;2998;p20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2999" name="Google Shape;2999;p20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20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1" name="Google Shape;3001;p20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3002" name="Google Shape;3002;p20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20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4" name="Google Shape;3004;p20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3005" name="Google Shape;3005;p20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20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7" name="Google Shape;3007;p20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3008" name="Google Shape;3008;p20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rect b="b" l="l" r="r" t="t"/>
                  <a:pathLst>
                    <a:path extrusionOk="0" h="9525" w="8963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20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rect b="b" l="l" r="r" t="t"/>
                  <a:pathLst>
                    <a:path extrusionOk="0" h="28575" w="118205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10" name="Google Shape;3010;p20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3011" name="Google Shape;3011;p20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rect b="b" l="l" r="r" t="t"/>
                  <a:pathLst>
                    <a:path extrusionOk="0" h="9525" w="147256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20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rect b="b" l="l" r="r" t="t"/>
                  <a:pathLst>
                    <a:path extrusionOk="0" h="28575" w="175831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13" name="Google Shape;3013;p20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rect b="b" l="l" r="r" t="t"/>
                <a:pathLst>
                  <a:path extrusionOk="0" h="1000696" w="676941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rect b="b" l="l" r="r" t="t"/>
                <a:pathLst>
                  <a:path extrusionOk="0" h="986218" w="75247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5" name="Google Shape;3015;p20"/>
          <p:cNvGrpSpPr/>
          <p:nvPr/>
        </p:nvGrpSpPr>
        <p:grpSpPr>
          <a:xfrm>
            <a:off x="16189108" y="7786428"/>
            <a:ext cx="1661977" cy="1823204"/>
            <a:chOff x="848858" y="802503"/>
            <a:chExt cx="1661977" cy="1823204"/>
          </a:xfrm>
        </p:grpSpPr>
        <p:grpSp>
          <p:nvGrpSpPr>
            <p:cNvPr id="3016" name="Google Shape;3016;p20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3017" name="Google Shape;3017;p20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3018" name="Google Shape;3018;p20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9" name="Google Shape;3019;p20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20" name="Google Shape;3020;p20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1" name="Google Shape;3021;p20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3022" name="Google Shape;3022;p20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3" name="Google Shape;3023;p20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4" name="Google Shape;3024;p20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3025" name="Google Shape;3025;p20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3026" name="Google Shape;3026;p20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7" name="Google Shape;3027;p20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8" name="Google Shape;3028;p20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3029" name="Google Shape;3029;p20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0" name="Google Shape;3030;p20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031" name="Google Shape;3031;p20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2" name="Google Shape;3032;p20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3033" name="Google Shape;3033;p20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3034" name="Google Shape;3034;p20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5" name="Google Shape;3035;p20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36" name="Google Shape;3036;p20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37" name="Google Shape;3037;p20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3038" name="Google Shape;3038;p20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20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40" name="Google Shape;3040;p20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3041" name="Google Shape;3041;p20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3042" name="Google Shape;3042;p20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3" name="Google Shape;3043;p20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4" name="Google Shape;3044;p20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3045" name="Google Shape;3045;p20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6" name="Google Shape;3046;p20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047" name="Google Shape;3047;p20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48" name="Google Shape;3048;p20"/>
          <p:cNvGrpSpPr/>
          <p:nvPr/>
        </p:nvGrpSpPr>
        <p:grpSpPr>
          <a:xfrm rot="142713">
            <a:off x="16579979" y="5797835"/>
            <a:ext cx="1385334" cy="1640104"/>
            <a:chOff x="15662019" y="7573647"/>
            <a:chExt cx="1385387" cy="1640167"/>
          </a:xfrm>
        </p:grpSpPr>
        <p:grpSp>
          <p:nvGrpSpPr>
            <p:cNvPr id="3049" name="Google Shape;3049;p20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3050" name="Google Shape;3050;p20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3051" name="Google Shape;3051;p20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20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3" name="Google Shape;3053;p20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3054" name="Google Shape;3054;p20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20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6" name="Google Shape;3056;p20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3057" name="Google Shape;3057;p20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8" name="Google Shape;3058;p20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9" name="Google Shape;3059;p20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3060" name="Google Shape;3060;p20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1" name="Google Shape;3061;p20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2" name="Google Shape;3062;p20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3063" name="Google Shape;3063;p20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20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5" name="Google Shape;3065;p20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3066" name="Google Shape;3066;p20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7" name="Google Shape;3067;p20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8" name="Google Shape;3068;p20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3069" name="Google Shape;3069;p20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20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1" name="Google Shape;3071;p20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72" name="Google Shape;3072;p20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3073" name="Google Shape;3073;p20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20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5" name="Google Shape;3075;p20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6" name="Google Shape;3076;p20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3077" name="Google Shape;3077;p20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3078" name="Google Shape;3078;p20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20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0" name="Google Shape;3080;p20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3081" name="Google Shape;3081;p20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2" name="Google Shape;3082;p20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3" name="Google Shape;3083;p20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3084" name="Google Shape;3084;p20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20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6" name="Google Shape;3086;p20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3087" name="Google Shape;3087;p20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8" name="Google Shape;3088;p20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9" name="Google Shape;3089;p20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3090" name="Google Shape;3090;p20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1" name="Google Shape;3091;p20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2" name="Google Shape;3092;p20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3093" name="Google Shape;3093;p20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4" name="Google Shape;3094;p20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5" name="Google Shape;3095;p20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3096" name="Google Shape;3096;p20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7" name="Google Shape;3097;p20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8" name="Google Shape;3098;p20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99" name="Google Shape;3099;p20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3100" name="Google Shape;3100;p20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1" name="Google Shape;3101;p20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02" name="Google Shape;3102;p20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This bundle includes">
  <p:cSld name="CUSTOM_2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"/>
          <p:cNvSpPr/>
          <p:nvPr/>
        </p:nvSpPr>
        <p:spPr>
          <a:xfrm>
            <a:off x="843859" y="810000"/>
            <a:ext cx="16686527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"/>
          <p:cNvSpPr/>
          <p:nvPr/>
        </p:nvSpPr>
        <p:spPr>
          <a:xfrm>
            <a:off x="806525" y="810000"/>
            <a:ext cx="16686527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"/>
          <p:cNvSpPr/>
          <p:nvPr/>
        </p:nvSpPr>
        <p:spPr>
          <a:xfrm>
            <a:off x="1090650" y="2800290"/>
            <a:ext cx="16106666" cy="643362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"/>
          <p:cNvSpPr txBox="1"/>
          <p:nvPr/>
        </p:nvSpPr>
        <p:spPr>
          <a:xfrm>
            <a:off x="2047538" y="876919"/>
            <a:ext cx="1476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bundle includes the following layouts:</a:t>
            </a:r>
            <a:endParaRPr b="1" sz="6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82" name="Google Shape;582;p3"/>
          <p:cNvSpPr txBox="1"/>
          <p:nvPr/>
        </p:nvSpPr>
        <p:spPr>
          <a:xfrm>
            <a:off x="1518975" y="3087100"/>
            <a:ext cx="14378400" cy="4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Frayer model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Weekly planner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Station rotation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Choice board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Bingo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Questrial"/>
              <a:buChar char="✎"/>
            </a:pPr>
            <a:r>
              <a:rPr lang="en"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One, two, three and four blocks for analysis, comparisons and free writing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Class debate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Parts of a story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Collecting evidence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Cause and effect / Causes and consequences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Hierarchy diagrams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Bracket Challenge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SzPts val="2600"/>
              <a:buFont typeface="Questrial"/>
              <a:buChar char="✎"/>
            </a:pPr>
            <a:r>
              <a:rPr lang="en" sz="2600">
                <a:latin typeface="Questrial"/>
                <a:ea typeface="Questrial"/>
                <a:cs typeface="Questrial"/>
                <a:sym typeface="Questrial"/>
              </a:rPr>
              <a:t>Morning meeting template</a:t>
            </a:r>
            <a:endParaRPr sz="2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3" name="Google Shape;583;p3"/>
          <p:cNvSpPr txBox="1"/>
          <p:nvPr/>
        </p:nvSpPr>
        <p:spPr>
          <a:xfrm>
            <a:off x="1361750" y="8602575"/>
            <a:ext cx="15636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*Use them in PowerPoint or Google Slides. Or customize them, save them as JPEG and use them in Google Jamboard or Microsoft Whiteboard. - Or print them out if you prefer. - 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4" name="Google Shape;584;p3"/>
          <p:cNvSpPr/>
          <p:nvPr/>
        </p:nvSpPr>
        <p:spPr>
          <a:xfrm>
            <a:off x="16297200" y="2496550"/>
            <a:ext cx="1262950" cy="1124717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"/>
          <p:cNvSpPr/>
          <p:nvPr/>
        </p:nvSpPr>
        <p:spPr>
          <a:xfrm flipH="1">
            <a:off x="748375" y="2496550"/>
            <a:ext cx="1262950" cy="1124717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"/>
          <p:cNvSpPr/>
          <p:nvPr/>
        </p:nvSpPr>
        <p:spPr>
          <a:xfrm flipH="1" rot="10800000">
            <a:off x="16434562" y="8323676"/>
            <a:ext cx="1262950" cy="119773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"/>
          <p:cNvSpPr/>
          <p:nvPr/>
        </p:nvSpPr>
        <p:spPr>
          <a:xfrm rot="10800000">
            <a:off x="885737" y="8323676"/>
            <a:ext cx="1262950" cy="119773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4" name="Google Shape;3104;p21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105" name="Google Shape;3105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45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41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66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4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3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107" name="Google Shape;3107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108" name="Google Shape;3108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9" name="Google Shape;3109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0" name="Google Shape;3110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1" name="Google Shape;3111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2" name="Google Shape;3112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36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113" name="Google Shape;3113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87613" y="740587"/>
            <a:ext cx="12359700" cy="310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Hierarchy diagram 01">
  <p:cSld name="CUSTOM_21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4"/>
          <p:cNvCxnSpPr/>
          <p:nvPr/>
        </p:nvCxnSpPr>
        <p:spPr>
          <a:xfrm>
            <a:off x="9134526" y="3113227"/>
            <a:ext cx="0" cy="14760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"/>
          <p:cNvSpPr/>
          <p:nvPr/>
        </p:nvSpPr>
        <p:spPr>
          <a:xfrm>
            <a:off x="1097450" y="3520650"/>
            <a:ext cx="16090575" cy="85195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"/>
          <p:cNvCxnSpPr/>
          <p:nvPr/>
        </p:nvCxnSpPr>
        <p:spPr>
          <a:xfrm rot="10800000">
            <a:off x="15301939" y="4590402"/>
            <a:ext cx="0" cy="18702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"/>
          <p:cNvCxnSpPr/>
          <p:nvPr/>
        </p:nvCxnSpPr>
        <p:spPr>
          <a:xfrm rot="10800000">
            <a:off x="2986058" y="4614839"/>
            <a:ext cx="0" cy="18702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"/>
          <p:cNvCxnSpPr/>
          <p:nvPr/>
        </p:nvCxnSpPr>
        <p:spPr>
          <a:xfrm rot="10800000">
            <a:off x="7089067" y="4614839"/>
            <a:ext cx="0" cy="18702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"/>
          <p:cNvCxnSpPr/>
          <p:nvPr/>
        </p:nvCxnSpPr>
        <p:spPr>
          <a:xfrm rot="10800000">
            <a:off x="11198930" y="4614839"/>
            <a:ext cx="0" cy="18702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"/>
          <p:cNvSpPr/>
          <p:nvPr/>
        </p:nvSpPr>
        <p:spPr>
          <a:xfrm>
            <a:off x="1097450" y="6349050"/>
            <a:ext cx="3778603" cy="324566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"/>
          <p:cNvSpPr/>
          <p:nvPr/>
        </p:nvSpPr>
        <p:spPr>
          <a:xfrm>
            <a:off x="5204187" y="6349050"/>
            <a:ext cx="3775922" cy="327315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"/>
          <p:cNvSpPr/>
          <p:nvPr/>
        </p:nvSpPr>
        <p:spPr>
          <a:xfrm>
            <a:off x="13411963" y="6349050"/>
            <a:ext cx="3775587" cy="330768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"/>
          <p:cNvSpPr/>
          <p:nvPr/>
        </p:nvSpPr>
        <p:spPr>
          <a:xfrm>
            <a:off x="9308242" y="6349050"/>
            <a:ext cx="3775587" cy="3346561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4"/>
          <p:cNvCxnSpPr/>
          <p:nvPr/>
        </p:nvCxnSpPr>
        <p:spPr>
          <a:xfrm flipH="1" rot="10800000">
            <a:off x="2986059" y="4590498"/>
            <a:ext cx="12315900" cy="243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4"/>
          <p:cNvSpPr/>
          <p:nvPr/>
        </p:nvSpPr>
        <p:spPr>
          <a:xfrm>
            <a:off x="1097450" y="4875175"/>
            <a:ext cx="377751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"/>
          <p:cNvSpPr/>
          <p:nvPr/>
        </p:nvSpPr>
        <p:spPr>
          <a:xfrm>
            <a:off x="5203725" y="4888100"/>
            <a:ext cx="377751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"/>
          <p:cNvSpPr/>
          <p:nvPr/>
        </p:nvSpPr>
        <p:spPr>
          <a:xfrm>
            <a:off x="9306750" y="4888100"/>
            <a:ext cx="377751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"/>
          <p:cNvSpPr/>
          <p:nvPr/>
        </p:nvSpPr>
        <p:spPr>
          <a:xfrm>
            <a:off x="13409775" y="4888100"/>
            <a:ext cx="377751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"/>
          <p:cNvSpPr/>
          <p:nvPr/>
        </p:nvSpPr>
        <p:spPr>
          <a:xfrm>
            <a:off x="3445600" y="2349575"/>
            <a:ext cx="11507443" cy="85195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4"/>
          <p:cNvGrpSpPr/>
          <p:nvPr/>
        </p:nvGrpSpPr>
        <p:grpSpPr>
          <a:xfrm>
            <a:off x="15688669" y="1166597"/>
            <a:ext cx="1385387" cy="1640167"/>
            <a:chOff x="15662019" y="7573647"/>
            <a:chExt cx="1385387" cy="1640167"/>
          </a:xfrm>
        </p:grpSpPr>
        <p:grpSp>
          <p:nvGrpSpPr>
            <p:cNvPr id="606" name="Google Shape;606;p4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607" name="Google Shape;607;p4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608" name="Google Shape;608;p4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4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0" name="Google Shape;610;p4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611" name="Google Shape;611;p4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4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3" name="Google Shape;613;p4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614" name="Google Shape;614;p4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4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6" name="Google Shape;616;p4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617" name="Google Shape;617;p4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4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9" name="Google Shape;619;p4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620" name="Google Shape;620;p4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4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2" name="Google Shape;622;p4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623" name="Google Shape;623;p4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4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5" name="Google Shape;625;p4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626" name="Google Shape;626;p4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4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28" name="Google Shape;628;p4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9" name="Google Shape;629;p4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630" name="Google Shape;630;p4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4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2" name="Google Shape;632;p4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4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634" name="Google Shape;634;p4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635" name="Google Shape;635;p4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4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7" name="Google Shape;637;p4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638" name="Google Shape;638;p4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4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0" name="Google Shape;640;p4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641" name="Google Shape;641;p4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4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3" name="Google Shape;643;p4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644" name="Google Shape;644;p4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4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6" name="Google Shape;646;p4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647" name="Google Shape;647;p4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4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9" name="Google Shape;649;p4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650" name="Google Shape;650;p4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4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2" name="Google Shape;652;p4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653" name="Google Shape;653;p4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4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55" name="Google Shape;655;p4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6" name="Google Shape;656;p4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657" name="Google Shape;657;p4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4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59" name="Google Shape;659;p4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0" name="Google Shape;660;p4"/>
          <p:cNvGrpSpPr/>
          <p:nvPr/>
        </p:nvGrpSpPr>
        <p:grpSpPr>
          <a:xfrm rot="7022808">
            <a:off x="889371" y="900630"/>
            <a:ext cx="1661911" cy="1823131"/>
            <a:chOff x="848858" y="802503"/>
            <a:chExt cx="1661977" cy="1823204"/>
          </a:xfrm>
        </p:grpSpPr>
        <p:grpSp>
          <p:nvGrpSpPr>
            <p:cNvPr id="661" name="Google Shape;661;p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662" name="Google Shape;662;p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663" name="Google Shape;663;p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5" name="Google Shape;665;p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6" name="Google Shape;666;p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667" name="Google Shape;667;p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9" name="Google Shape;669;p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670" name="Google Shape;670;p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671" name="Google Shape;671;p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73" name="Google Shape;673;p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674" name="Google Shape;674;p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6" name="Google Shape;676;p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678" name="Google Shape;678;p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679" name="Google Shape;679;p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1" name="Google Shape;681;p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683" name="Google Shape;683;p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5" name="Google Shape;685;p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686" name="Google Shape;686;p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687" name="Google Shape;687;p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690" name="Google Shape;690;p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92" name="Google Shape;692;p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Hierarchy diagram 02">
  <p:cSld name="CUSTOM_21_2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4" name="Google Shape;694;p5"/>
          <p:cNvCxnSpPr/>
          <p:nvPr/>
        </p:nvCxnSpPr>
        <p:spPr>
          <a:xfrm rot="10800000">
            <a:off x="3737887" y="3806503"/>
            <a:ext cx="0" cy="48306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"/>
          <p:cNvSpPr/>
          <p:nvPr/>
        </p:nvSpPr>
        <p:spPr>
          <a:xfrm>
            <a:off x="1218425" y="4037350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"/>
          <p:cNvSpPr/>
          <p:nvPr/>
        </p:nvSpPr>
        <p:spPr>
          <a:xfrm>
            <a:off x="1218425" y="6268663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"/>
          <p:cNvSpPr/>
          <p:nvPr/>
        </p:nvSpPr>
        <p:spPr>
          <a:xfrm>
            <a:off x="1218425" y="7368938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"/>
          <p:cNvSpPr/>
          <p:nvPr/>
        </p:nvSpPr>
        <p:spPr>
          <a:xfrm>
            <a:off x="1218425" y="8469213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5"/>
          <p:cNvCxnSpPr/>
          <p:nvPr/>
        </p:nvCxnSpPr>
        <p:spPr>
          <a:xfrm rot="10800000">
            <a:off x="14562414" y="3806503"/>
            <a:ext cx="0" cy="48306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"/>
          <p:cNvCxnSpPr>
            <a:endCxn id="701" idx="0"/>
          </p:cNvCxnSpPr>
          <p:nvPr/>
        </p:nvCxnSpPr>
        <p:spPr>
          <a:xfrm>
            <a:off x="9131999" y="3275757"/>
            <a:ext cx="12000" cy="51960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"/>
          <p:cNvCxnSpPr/>
          <p:nvPr/>
        </p:nvCxnSpPr>
        <p:spPr>
          <a:xfrm>
            <a:off x="3756873" y="3806704"/>
            <a:ext cx="107967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5"/>
          <p:cNvSpPr/>
          <p:nvPr/>
        </p:nvSpPr>
        <p:spPr>
          <a:xfrm>
            <a:off x="1223275" y="5153000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"/>
          <p:cNvSpPr/>
          <p:nvPr/>
        </p:nvSpPr>
        <p:spPr>
          <a:xfrm>
            <a:off x="6652525" y="4052738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"/>
          <p:cNvSpPr/>
          <p:nvPr/>
        </p:nvSpPr>
        <p:spPr>
          <a:xfrm>
            <a:off x="6652525" y="6284050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"/>
          <p:cNvSpPr/>
          <p:nvPr/>
        </p:nvSpPr>
        <p:spPr>
          <a:xfrm>
            <a:off x="6652525" y="7384325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"/>
          <p:cNvSpPr/>
          <p:nvPr/>
        </p:nvSpPr>
        <p:spPr>
          <a:xfrm>
            <a:off x="6652525" y="8484600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"/>
          <p:cNvSpPr/>
          <p:nvPr/>
        </p:nvSpPr>
        <p:spPr>
          <a:xfrm>
            <a:off x="6657375" y="5168388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"/>
          <p:cNvSpPr/>
          <p:nvPr/>
        </p:nvSpPr>
        <p:spPr>
          <a:xfrm>
            <a:off x="12091475" y="4068113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dk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"/>
          <p:cNvSpPr/>
          <p:nvPr/>
        </p:nvSpPr>
        <p:spPr>
          <a:xfrm>
            <a:off x="12091475" y="6299425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dk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"/>
          <p:cNvSpPr/>
          <p:nvPr/>
        </p:nvSpPr>
        <p:spPr>
          <a:xfrm>
            <a:off x="12091475" y="7399700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dk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"/>
          <p:cNvSpPr/>
          <p:nvPr/>
        </p:nvSpPr>
        <p:spPr>
          <a:xfrm>
            <a:off x="12091475" y="8499975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dk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"/>
          <p:cNvSpPr/>
          <p:nvPr/>
        </p:nvSpPr>
        <p:spPr>
          <a:xfrm>
            <a:off x="12096325" y="5183763"/>
            <a:ext cx="4990399" cy="902981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dk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"/>
          <p:cNvSpPr/>
          <p:nvPr/>
        </p:nvSpPr>
        <p:spPr>
          <a:xfrm>
            <a:off x="3445600" y="2578175"/>
            <a:ext cx="11507443" cy="851954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5"/>
          <p:cNvGrpSpPr/>
          <p:nvPr/>
        </p:nvGrpSpPr>
        <p:grpSpPr>
          <a:xfrm>
            <a:off x="15667135" y="1006739"/>
            <a:ext cx="1661983" cy="1940011"/>
            <a:chOff x="15073538" y="4274109"/>
            <a:chExt cx="1477581" cy="1724761"/>
          </a:xfrm>
        </p:grpSpPr>
        <p:grpSp>
          <p:nvGrpSpPr>
            <p:cNvPr id="716" name="Google Shape;716;p5"/>
            <p:cNvGrpSpPr/>
            <p:nvPr/>
          </p:nvGrpSpPr>
          <p:grpSpPr>
            <a:xfrm>
              <a:off x="15073538" y="4288134"/>
              <a:ext cx="1477581" cy="1710736"/>
              <a:chOff x="8390004" y="456115"/>
              <a:chExt cx="904162" cy="1046834"/>
            </a:xfrm>
          </p:grpSpPr>
          <p:grpSp>
            <p:nvGrpSpPr>
              <p:cNvPr id="717" name="Google Shape;717;p5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718" name="Google Shape;718;p5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5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0" name="Google Shape;720;p5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721" name="Google Shape;721;p5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5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3" name="Google Shape;723;p5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5" name="Google Shape;725;p5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726" name="Google Shape;726;p5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5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8" name="Google Shape;728;p5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729" name="Google Shape;729;p5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5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1" name="Google Shape;731;p5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732" name="Google Shape;732;p5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5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4" name="Google Shape;734;p5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735" name="Google Shape;735;p5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5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7" name="Google Shape;737;p5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5"/>
            <p:cNvGrpSpPr/>
            <p:nvPr/>
          </p:nvGrpSpPr>
          <p:grpSpPr>
            <a:xfrm>
              <a:off x="15073538" y="4274109"/>
              <a:ext cx="1477581" cy="1710736"/>
              <a:chOff x="8390004" y="456115"/>
              <a:chExt cx="904162" cy="1046834"/>
            </a:xfrm>
          </p:grpSpPr>
          <p:grpSp>
            <p:nvGrpSpPr>
              <p:cNvPr id="741" name="Google Shape;741;p5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742" name="Google Shape;742;p5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5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4" name="Google Shape;744;p5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745" name="Google Shape;745;p5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5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7" name="Google Shape;747;p5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9" name="Google Shape;749;p5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750" name="Google Shape;750;p5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5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Google Shape;752;p5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753" name="Google Shape;753;p5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5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5" name="Google Shape;755;p5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756" name="Google Shape;756;p5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5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5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759" name="Google Shape;759;p5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5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61" name="Google Shape;761;p5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4" name="Google Shape;764;p5"/>
          <p:cNvGrpSpPr/>
          <p:nvPr/>
        </p:nvGrpSpPr>
        <p:grpSpPr>
          <a:xfrm rot="7732976">
            <a:off x="969502" y="814829"/>
            <a:ext cx="1979606" cy="2171645"/>
            <a:chOff x="848858" y="802503"/>
            <a:chExt cx="1661977" cy="1823204"/>
          </a:xfrm>
        </p:grpSpPr>
        <p:grpSp>
          <p:nvGrpSpPr>
            <p:cNvPr id="765" name="Google Shape;765;p5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766" name="Google Shape;766;p5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767" name="Google Shape;767;p5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5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69" name="Google Shape;769;p5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0" name="Google Shape;770;p5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771" name="Google Shape;771;p5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5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3" name="Google Shape;773;p5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774" name="Google Shape;774;p5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775" name="Google Shape;775;p5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5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7" name="Google Shape;777;p5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778" name="Google Shape;778;p5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5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80" name="Google Shape;780;p5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1" name="Google Shape;781;p5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782" name="Google Shape;782;p5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783" name="Google Shape;783;p5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5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rect b="b" l="l" r="r" t="t"/>
                  <a:pathLst>
                    <a:path extrusionOk="0" h="628420" w="419765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5" name="Google Shape;785;p5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rect b="b" l="l" r="r" t="t"/>
                <a:pathLst>
                  <a:path extrusionOk="0" h="599979" w="39120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6" name="Google Shape;786;p5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787" name="Google Shape;787;p5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rect b="b" l="l" r="r" t="t"/>
                  <a:pathLst>
                    <a:path extrusionOk="0" h="599979" w="39120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5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rect b="b" l="l" r="r" t="t"/>
                  <a:pathLst>
                    <a:path extrusionOk="0" h="628420" w="419676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9" name="Google Shape;789;p5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790" name="Google Shape;790;p5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791" name="Google Shape;791;p5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5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3" name="Google Shape;793;p5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794" name="Google Shape;794;p5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rect b="b" l="l" r="r" t="t"/>
                    <a:pathLst>
                      <a:path extrusionOk="0" h="248221" w="248221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5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rect b="b" l="l" r="r" t="t"/>
                    <a:pathLst>
                      <a:path extrusionOk="0" h="276796" w="276796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96" name="Google Shape;796;p5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rect b="b" l="l" r="r" t="t"/>
                <a:pathLst>
                  <a:path extrusionOk="0" h="248221" w="248221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Bingo">
  <p:cSld name="CUSTOM_21_2_1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"/>
          <p:cNvSpPr/>
          <p:nvPr/>
        </p:nvSpPr>
        <p:spPr>
          <a:xfrm>
            <a:off x="976225" y="2625662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6"/>
          <p:cNvSpPr/>
          <p:nvPr/>
        </p:nvSpPr>
        <p:spPr>
          <a:xfrm>
            <a:off x="6535486" y="2625662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"/>
          <p:cNvSpPr/>
          <p:nvPr/>
        </p:nvSpPr>
        <p:spPr>
          <a:xfrm>
            <a:off x="3755963" y="2625662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6"/>
          <p:cNvSpPr/>
          <p:nvPr/>
        </p:nvSpPr>
        <p:spPr>
          <a:xfrm>
            <a:off x="9315008" y="2601824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"/>
          <p:cNvSpPr/>
          <p:nvPr/>
        </p:nvSpPr>
        <p:spPr>
          <a:xfrm>
            <a:off x="14874269" y="2601824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"/>
          <p:cNvSpPr/>
          <p:nvPr/>
        </p:nvSpPr>
        <p:spPr>
          <a:xfrm>
            <a:off x="12094747" y="2601824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"/>
          <p:cNvSpPr/>
          <p:nvPr/>
        </p:nvSpPr>
        <p:spPr>
          <a:xfrm>
            <a:off x="976225" y="5010903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6"/>
          <p:cNvSpPr/>
          <p:nvPr/>
        </p:nvSpPr>
        <p:spPr>
          <a:xfrm>
            <a:off x="6535486" y="5010903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6"/>
          <p:cNvSpPr/>
          <p:nvPr/>
        </p:nvSpPr>
        <p:spPr>
          <a:xfrm>
            <a:off x="3755963" y="5010903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"/>
          <p:cNvSpPr/>
          <p:nvPr/>
        </p:nvSpPr>
        <p:spPr>
          <a:xfrm>
            <a:off x="9315008" y="4987065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6"/>
          <p:cNvSpPr/>
          <p:nvPr/>
        </p:nvSpPr>
        <p:spPr>
          <a:xfrm>
            <a:off x="14874269" y="4987065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"/>
          <p:cNvSpPr/>
          <p:nvPr/>
        </p:nvSpPr>
        <p:spPr>
          <a:xfrm>
            <a:off x="12094747" y="4987065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6"/>
          <p:cNvSpPr/>
          <p:nvPr/>
        </p:nvSpPr>
        <p:spPr>
          <a:xfrm>
            <a:off x="976225" y="7397036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6535486" y="7397036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"/>
          <p:cNvSpPr/>
          <p:nvPr/>
        </p:nvSpPr>
        <p:spPr>
          <a:xfrm>
            <a:off x="3755963" y="7397036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"/>
          <p:cNvSpPr/>
          <p:nvPr/>
        </p:nvSpPr>
        <p:spPr>
          <a:xfrm>
            <a:off x="9315008" y="7373198"/>
            <a:ext cx="2437722" cy="212438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6"/>
          <p:cNvSpPr/>
          <p:nvPr/>
        </p:nvSpPr>
        <p:spPr>
          <a:xfrm>
            <a:off x="14874269" y="7373198"/>
            <a:ext cx="2437506" cy="2148608"/>
          </a:xfrm>
          <a:custGeom>
            <a:rect b="b" l="l" r="r" t="t"/>
            <a:pathLst>
              <a:path extrusionOk="0" h="1111828" w="107261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"/>
          <p:cNvSpPr/>
          <p:nvPr/>
        </p:nvSpPr>
        <p:spPr>
          <a:xfrm>
            <a:off x="12094747" y="7373198"/>
            <a:ext cx="2437506" cy="2172033"/>
          </a:xfrm>
          <a:custGeom>
            <a:rect b="b" l="l" r="r" t="t"/>
            <a:pathLst>
              <a:path extrusionOk="0" h="1123950" w="107261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"/>
          <p:cNvSpPr/>
          <p:nvPr/>
        </p:nvSpPr>
        <p:spPr>
          <a:xfrm rot="-1351234">
            <a:off x="561798" y="2632308"/>
            <a:ext cx="1438294" cy="392996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"/>
          <p:cNvSpPr/>
          <p:nvPr/>
        </p:nvSpPr>
        <p:spPr>
          <a:xfrm rot="2864323">
            <a:off x="16340994" y="2513193"/>
            <a:ext cx="1438674" cy="393002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"/>
          <p:cNvSpPr/>
          <p:nvPr/>
        </p:nvSpPr>
        <p:spPr>
          <a:xfrm rot="2864323">
            <a:off x="451394" y="9057368"/>
            <a:ext cx="1438674" cy="393002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"/>
          <p:cNvSpPr/>
          <p:nvPr/>
        </p:nvSpPr>
        <p:spPr>
          <a:xfrm rot="-2300605">
            <a:off x="16491666" y="9152958"/>
            <a:ext cx="1440192" cy="39286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6"/>
          <p:cNvGrpSpPr/>
          <p:nvPr/>
        </p:nvGrpSpPr>
        <p:grpSpPr>
          <a:xfrm rot="-5121576">
            <a:off x="1085916" y="665396"/>
            <a:ext cx="1385356" cy="1640131"/>
            <a:chOff x="15662019" y="7573647"/>
            <a:chExt cx="1385387" cy="1640167"/>
          </a:xfrm>
        </p:grpSpPr>
        <p:grpSp>
          <p:nvGrpSpPr>
            <p:cNvPr id="821" name="Google Shape;821;p6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822" name="Google Shape;822;p6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823" name="Google Shape;823;p6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6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5" name="Google Shape;825;p6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826" name="Google Shape;826;p6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6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8" name="Google Shape;828;p6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829" name="Google Shape;829;p6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6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1" name="Google Shape;831;p6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832" name="Google Shape;832;p6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6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4" name="Google Shape;834;p6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835" name="Google Shape;835;p6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6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7" name="Google Shape;837;p6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838" name="Google Shape;838;p6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6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0" name="Google Shape;840;p6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841" name="Google Shape;841;p6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6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3" name="Google Shape;843;p6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4" name="Google Shape;844;p6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845" name="Google Shape;845;p6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6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7" name="Google Shape;847;p6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6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849" name="Google Shape;849;p6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850" name="Google Shape;850;p6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6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2" name="Google Shape;852;p6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853" name="Google Shape;853;p6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6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5" name="Google Shape;855;p6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856" name="Google Shape;856;p6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6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8" name="Google Shape;858;p6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859" name="Google Shape;859;p6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6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1" name="Google Shape;861;p6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862" name="Google Shape;862;p6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6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4" name="Google Shape;864;p6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865" name="Google Shape;865;p6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6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7" name="Google Shape;867;p6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868" name="Google Shape;868;p6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6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0" name="Google Shape;870;p6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1" name="Google Shape;871;p6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872" name="Google Shape;872;p6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6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4" name="Google Shape;874;p6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5" name="Google Shape;875;p6"/>
          <p:cNvGrpSpPr/>
          <p:nvPr/>
        </p:nvGrpSpPr>
        <p:grpSpPr>
          <a:xfrm>
            <a:off x="15402223" y="797279"/>
            <a:ext cx="1268764" cy="1512536"/>
            <a:chOff x="16295136" y="957167"/>
            <a:chExt cx="1268764" cy="1512536"/>
          </a:xfrm>
        </p:grpSpPr>
        <p:grpSp>
          <p:nvGrpSpPr>
            <p:cNvPr id="876" name="Google Shape;876;p6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877" name="Google Shape;877;p6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878" name="Google Shape;878;p6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879" name="Google Shape;879;p6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0" name="Google Shape;880;p6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1" name="Google Shape;881;p6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882" name="Google Shape;882;p6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6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84" name="Google Shape;884;p6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6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886" name="Google Shape;886;p6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887" name="Google Shape;887;p6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888" name="Google Shape;888;p6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rect b="b" l="l" r="r" t="t"/>
                    <a:pathLst>
                      <a:path extrusionOk="0" h="817149" w="475868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6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rect b="b" l="l" r="r" t="t"/>
                    <a:pathLst>
                      <a:path extrusionOk="0" h="845629" w="504443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0" name="Google Shape;890;p6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891" name="Google Shape;891;p6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rect b="b" l="l" r="r" t="t"/>
                    <a:pathLst>
                      <a:path extrusionOk="0" h="413670" w="475773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6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rect b="b" l="l" r="r" t="t"/>
                    <a:pathLst>
                      <a:path extrusionOk="0" h="442245" w="504348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93" name="Google Shape;893;p6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rect b="b" l="l" r="r" t="t"/>
                <a:pathLst>
                  <a:path extrusionOk="0" h="817149" w="195738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Cause and Effect">
  <p:cSld name="CUSTOM_21_2_1_1_1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"/>
          <p:cNvSpPr/>
          <p:nvPr/>
        </p:nvSpPr>
        <p:spPr>
          <a:xfrm>
            <a:off x="7804239" y="2943706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7"/>
          <p:cNvSpPr/>
          <p:nvPr/>
        </p:nvSpPr>
        <p:spPr>
          <a:xfrm>
            <a:off x="7804239" y="7449157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"/>
          <p:cNvSpPr/>
          <p:nvPr/>
        </p:nvSpPr>
        <p:spPr>
          <a:xfrm>
            <a:off x="7804239" y="5187745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7"/>
          <p:cNvSpPr/>
          <p:nvPr/>
        </p:nvSpPr>
        <p:spPr>
          <a:xfrm>
            <a:off x="827164" y="2943706"/>
            <a:ext cx="5921332" cy="641163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7"/>
          <p:cNvSpPr/>
          <p:nvPr/>
        </p:nvSpPr>
        <p:spPr>
          <a:xfrm>
            <a:off x="512725" y="2626653"/>
            <a:ext cx="1269539" cy="1243578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7"/>
          <p:cNvSpPr/>
          <p:nvPr/>
        </p:nvSpPr>
        <p:spPr>
          <a:xfrm>
            <a:off x="5889887" y="2556701"/>
            <a:ext cx="1262950" cy="119773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1" name="Google Shape;901;p7"/>
          <p:cNvGrpSpPr/>
          <p:nvPr/>
        </p:nvGrpSpPr>
        <p:grpSpPr>
          <a:xfrm rot="-7619478">
            <a:off x="6878442" y="3931359"/>
            <a:ext cx="395535" cy="1213377"/>
            <a:chOff x="5847863" y="4281335"/>
            <a:chExt cx="358150" cy="1075915"/>
          </a:xfrm>
        </p:grpSpPr>
        <p:sp>
          <p:nvSpPr>
            <p:cNvPr id="902" name="Google Shape;902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7"/>
          <p:cNvGrpSpPr/>
          <p:nvPr/>
        </p:nvGrpSpPr>
        <p:grpSpPr>
          <a:xfrm rot="-4158542">
            <a:off x="6853412" y="7301601"/>
            <a:ext cx="389850" cy="1229742"/>
            <a:chOff x="5847863" y="4281335"/>
            <a:chExt cx="358150" cy="1075915"/>
          </a:xfrm>
        </p:grpSpPr>
        <p:sp>
          <p:nvSpPr>
            <p:cNvPr id="905" name="Google Shape;905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7"/>
          <p:cNvGrpSpPr/>
          <p:nvPr/>
        </p:nvGrpSpPr>
        <p:grpSpPr>
          <a:xfrm rot="-5558147">
            <a:off x="6854804" y="5666311"/>
            <a:ext cx="387068" cy="1237892"/>
            <a:chOff x="5847863" y="4281335"/>
            <a:chExt cx="358150" cy="1075915"/>
          </a:xfrm>
        </p:grpSpPr>
        <p:sp>
          <p:nvSpPr>
            <p:cNvPr id="908" name="Google Shape;908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0" name="Google Shape;910;p7"/>
          <p:cNvSpPr/>
          <p:nvPr/>
        </p:nvSpPr>
        <p:spPr>
          <a:xfrm>
            <a:off x="7935408" y="2626645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7"/>
          <p:cNvSpPr/>
          <p:nvPr/>
        </p:nvSpPr>
        <p:spPr>
          <a:xfrm>
            <a:off x="7935408" y="4745457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7"/>
          <p:cNvSpPr/>
          <p:nvPr/>
        </p:nvSpPr>
        <p:spPr>
          <a:xfrm>
            <a:off x="7956633" y="6981655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7"/>
          <p:cNvGrpSpPr/>
          <p:nvPr/>
        </p:nvGrpSpPr>
        <p:grpSpPr>
          <a:xfrm>
            <a:off x="16831057" y="6494242"/>
            <a:ext cx="952664" cy="1210645"/>
            <a:chOff x="16453107" y="5822292"/>
            <a:chExt cx="952664" cy="1210645"/>
          </a:xfrm>
        </p:grpSpPr>
        <p:grpSp>
          <p:nvGrpSpPr>
            <p:cNvPr id="914" name="Google Shape;914;p7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915" name="Google Shape;915;p7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916" name="Google Shape;916;p7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rect b="b" l="l" r="r" t="t"/>
                  <a:pathLst>
                    <a:path extrusionOk="0" h="796480" w="579215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7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rect b="b" l="l" r="r" t="t"/>
                  <a:pathLst>
                    <a:path extrusionOk="0" h="825055" w="60779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8" name="Google Shape;918;p7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rect b="b" l="l" r="r" t="t"/>
                <a:pathLst>
                  <a:path extrusionOk="0" h="796480" w="232409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9" name="Google Shape;919;p7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920" name="Google Shape;920;p7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rect b="b" l="l" r="r" t="t"/>
                  <a:pathLst>
                    <a:path extrusionOk="0" h="723995" w="258603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7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rect b="b" l="l" r="r" t="t"/>
                  <a:pathLst>
                    <a:path extrusionOk="0" h="752570" w="287178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2" name="Google Shape;922;p7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923" name="Google Shape;923;p7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rect b="b" l="l" r="r" t="t"/>
                  <a:pathLst>
                    <a:path extrusionOk="0" h="723995" w="82772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7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rect b="b" l="l" r="r" t="t"/>
                  <a:pathLst>
                    <a:path extrusionOk="0" h="752570" w="111347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5" name="Google Shape;925;p7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926" name="Google Shape;926;p7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rect b="b" l="l" r="r" t="t"/>
                  <a:pathLst>
                    <a:path extrusionOk="0" h="72389" w="7239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7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rect b="b" l="l" r="r" t="t"/>
                  <a:pathLst>
                    <a:path extrusionOk="0" h="100964" w="100965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8" name="Google Shape;928;p7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929" name="Google Shape;929;p7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930" name="Google Shape;930;p7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rect b="b" l="l" r="r" t="t"/>
                  <a:pathLst>
                    <a:path extrusionOk="0" h="796480" w="579215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7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rect b="b" l="l" r="r" t="t"/>
                  <a:pathLst>
                    <a:path extrusionOk="0" h="825055" w="60779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2" name="Google Shape;932;p7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rect b="b" l="l" r="r" t="t"/>
                <a:pathLst>
                  <a:path extrusionOk="0" h="796480" w="232409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3" name="Google Shape;933;p7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934" name="Google Shape;934;p7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rect b="b" l="l" r="r" t="t"/>
                  <a:pathLst>
                    <a:path extrusionOk="0" h="723995" w="258603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7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rect b="b" l="l" r="r" t="t"/>
                  <a:pathLst>
                    <a:path extrusionOk="0" h="752570" w="287178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6" name="Google Shape;936;p7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937" name="Google Shape;937;p7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rect b="b" l="l" r="r" t="t"/>
                  <a:pathLst>
                    <a:path extrusionOk="0" h="723995" w="82772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7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rect b="b" l="l" r="r" t="t"/>
                  <a:pathLst>
                    <a:path extrusionOk="0" h="752570" w="111347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9" name="Google Shape;939;p7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940" name="Google Shape;940;p7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rect b="b" l="l" r="r" t="t"/>
                  <a:pathLst>
                    <a:path extrusionOk="0" h="72389" w="7239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7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rect b="b" l="l" r="r" t="t"/>
                  <a:pathLst>
                    <a:path extrusionOk="0" h="100964" w="100965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42" name="Google Shape;942;p7"/>
          <p:cNvGrpSpPr/>
          <p:nvPr/>
        </p:nvGrpSpPr>
        <p:grpSpPr>
          <a:xfrm>
            <a:off x="16678869" y="7908447"/>
            <a:ext cx="1385387" cy="1640167"/>
            <a:chOff x="15662019" y="7573647"/>
            <a:chExt cx="1385387" cy="1640167"/>
          </a:xfrm>
        </p:grpSpPr>
        <p:grpSp>
          <p:nvGrpSpPr>
            <p:cNvPr id="943" name="Google Shape;943;p7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944" name="Google Shape;944;p7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945" name="Google Shape;945;p7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7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7" name="Google Shape;947;p7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948" name="Google Shape;948;p7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7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0" name="Google Shape;950;p7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951" name="Google Shape;951;p7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7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3" name="Google Shape;953;p7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954" name="Google Shape;954;p7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7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6" name="Google Shape;956;p7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957" name="Google Shape;957;p7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7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9" name="Google Shape;959;p7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960" name="Google Shape;960;p7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7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2" name="Google Shape;962;p7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963" name="Google Shape;963;p7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7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5" name="Google Shape;965;p7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6" name="Google Shape;966;p7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967" name="Google Shape;967;p7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7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9" name="Google Shape;969;p7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7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971" name="Google Shape;971;p7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972" name="Google Shape;972;p7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7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4" name="Google Shape;974;p7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975" name="Google Shape;975;p7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7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7" name="Google Shape;977;p7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978" name="Google Shape;978;p7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7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0" name="Google Shape;980;p7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981" name="Google Shape;981;p7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7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3" name="Google Shape;983;p7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984" name="Google Shape;984;p7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7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6" name="Google Shape;986;p7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987" name="Google Shape;987;p7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7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9" name="Google Shape;989;p7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990" name="Google Shape;990;p7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7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2" name="Google Shape;992;p7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3" name="Google Shape;993;p7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994" name="Google Shape;994;p7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7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6" name="Google Shape;996;p7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7" name="Google Shape;997;p7"/>
          <p:cNvGrpSpPr/>
          <p:nvPr/>
        </p:nvGrpSpPr>
        <p:grpSpPr>
          <a:xfrm>
            <a:off x="1020763" y="614972"/>
            <a:ext cx="1477581" cy="1724761"/>
            <a:chOff x="8127313" y="716372"/>
            <a:chExt cx="1477581" cy="1724761"/>
          </a:xfrm>
        </p:grpSpPr>
        <p:grpSp>
          <p:nvGrpSpPr>
            <p:cNvPr id="998" name="Google Shape;998;p7"/>
            <p:cNvGrpSpPr/>
            <p:nvPr/>
          </p:nvGrpSpPr>
          <p:grpSpPr>
            <a:xfrm flipH="1">
              <a:off x="8127313" y="730397"/>
              <a:ext cx="1477581" cy="1710736"/>
              <a:chOff x="8390004" y="456115"/>
              <a:chExt cx="904162" cy="1046834"/>
            </a:xfrm>
          </p:grpSpPr>
          <p:grpSp>
            <p:nvGrpSpPr>
              <p:cNvPr id="999" name="Google Shape;999;p7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1000" name="Google Shape;1000;p7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7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7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1003" name="Google Shape;1003;p7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7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5" name="Google Shape;1005;p7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7" name="Google Shape;1007;p7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1008" name="Google Shape;1008;p7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7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0" name="Google Shape;1010;p7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1011" name="Google Shape;1011;p7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7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3" name="Google Shape;1013;p7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1014" name="Google Shape;1014;p7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7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6" name="Google Shape;1016;p7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1017" name="Google Shape;1017;p7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7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9" name="Google Shape;1019;p7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7"/>
            <p:cNvGrpSpPr/>
            <p:nvPr/>
          </p:nvGrpSpPr>
          <p:grpSpPr>
            <a:xfrm flipH="1">
              <a:off x="8127313" y="716372"/>
              <a:ext cx="1477581" cy="1710736"/>
              <a:chOff x="8390004" y="456115"/>
              <a:chExt cx="904162" cy="1046834"/>
            </a:xfrm>
          </p:grpSpPr>
          <p:grpSp>
            <p:nvGrpSpPr>
              <p:cNvPr id="1023" name="Google Shape;1023;p7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1024" name="Google Shape;1024;p7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rect b="b" l="l" r="r" t="t"/>
                  <a:pathLst>
                    <a:path extrusionOk="0" h="129825" w="164687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7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rect b="b" l="l" r="r" t="t"/>
                  <a:pathLst>
                    <a:path extrusionOk="0" h="158323" w="193429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6" name="Google Shape;1026;p7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1027" name="Google Shape;1027;p7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rect b="b" l="l" r="r" t="t"/>
                  <a:pathLst>
                    <a:path extrusionOk="0" h="180973" w="104774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7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rect b="b" l="l" r="r" t="t"/>
                  <a:pathLst>
                    <a:path extrusionOk="0" h="221893" w="235873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9" name="Google Shape;1029;p7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rect b="b" l="l" r="r" t="t"/>
                <a:pathLst>
                  <a:path extrusionOk="0" h="126301" w="131254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rect b="b" l="l" r="r" t="t"/>
                <a:pathLst>
                  <a:path extrusionOk="0" h="66674" w="104774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1" name="Google Shape;1031;p7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1032" name="Google Shape;1032;p7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rect b="b" l="l" r="r" t="t"/>
                  <a:pathLst>
                    <a:path extrusionOk="0" h="324612" w="360045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7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rect b="b" l="l" r="r" t="t"/>
                  <a:pathLst>
                    <a:path extrusionOk="0" h="353169" w="388579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4" name="Google Shape;1034;p7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1035" name="Google Shape;1035;p7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rect b="b" l="l" r="r" t="t"/>
                  <a:pathLst>
                    <a:path extrusionOk="0" h="893293" w="807218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7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rect b="b" l="l" r="r" t="t"/>
                  <a:pathLst>
                    <a:path extrusionOk="0" h="922341" w="836175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7" name="Google Shape;1037;p7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1038" name="Google Shape;1038;p7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rect b="b" l="l" r="r" t="t"/>
                  <a:pathLst>
                    <a:path extrusionOk="0" h="23240" w="14858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7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rect b="b" l="l" r="r" t="t"/>
                  <a:pathLst>
                    <a:path extrusionOk="0" h="51843" w="43394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40" name="Google Shape;1040;p7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1041" name="Google Shape;1041;p7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rect b="b" l="l" r="r" t="t"/>
                  <a:pathLst>
                    <a:path extrusionOk="0" h="493699" w="408231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7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rect b="b" l="l" r="r" t="t"/>
                  <a:pathLst>
                    <a:path extrusionOk="0" h="522335" w="436817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3" name="Google Shape;1043;p7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rect b="b" l="l" r="r" t="t"/>
                <a:pathLst>
                  <a:path extrusionOk="0" h="196310" w="115538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7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rect b="b" l="l" r="r" t="t"/>
                <a:pathLst>
                  <a:path extrusionOk="0" h="683935" w="768161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7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rect b="b" l="l" r="r" t="t"/>
                <a:pathLst>
                  <a:path extrusionOk="0" h="484128" w="390596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Collecting Evidence">
  <p:cSld name="CUSTOM_21_2_1_1_1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"/>
          <p:cNvSpPr/>
          <p:nvPr/>
        </p:nvSpPr>
        <p:spPr>
          <a:xfrm flipH="1">
            <a:off x="817525" y="2943706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8"/>
          <p:cNvSpPr/>
          <p:nvPr/>
        </p:nvSpPr>
        <p:spPr>
          <a:xfrm flipH="1">
            <a:off x="817525" y="7449157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8"/>
          <p:cNvSpPr/>
          <p:nvPr/>
        </p:nvSpPr>
        <p:spPr>
          <a:xfrm flipH="1">
            <a:off x="817525" y="5187745"/>
            <a:ext cx="9670436" cy="1923766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8"/>
          <p:cNvSpPr/>
          <p:nvPr/>
        </p:nvSpPr>
        <p:spPr>
          <a:xfrm flipH="1">
            <a:off x="11543704" y="2943706"/>
            <a:ext cx="5921332" cy="6411638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8"/>
          <p:cNvSpPr/>
          <p:nvPr/>
        </p:nvSpPr>
        <p:spPr>
          <a:xfrm flipH="1">
            <a:off x="16509936" y="2626653"/>
            <a:ext cx="1269539" cy="1243578"/>
          </a:xfrm>
          <a:custGeom>
            <a:rect b="b" l="l" r="r" t="t"/>
            <a:pathLst>
              <a:path extrusionOk="0" h="421195" w="403669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8"/>
          <p:cNvSpPr/>
          <p:nvPr/>
        </p:nvSpPr>
        <p:spPr>
          <a:xfrm flipH="1">
            <a:off x="11139362" y="2556701"/>
            <a:ext cx="1262950" cy="119773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3" name="Google Shape;1053;p8"/>
          <p:cNvGrpSpPr/>
          <p:nvPr/>
        </p:nvGrpSpPr>
        <p:grpSpPr>
          <a:xfrm rot="-7619478">
            <a:off x="11073968" y="3931359"/>
            <a:ext cx="395535" cy="1213377"/>
            <a:chOff x="5847863" y="4281335"/>
            <a:chExt cx="358150" cy="1075915"/>
          </a:xfrm>
        </p:grpSpPr>
        <p:sp>
          <p:nvSpPr>
            <p:cNvPr id="1054" name="Google Shape;1054;p8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8"/>
          <p:cNvGrpSpPr/>
          <p:nvPr/>
        </p:nvGrpSpPr>
        <p:grpSpPr>
          <a:xfrm rot="-4158542">
            <a:off x="11048938" y="7301601"/>
            <a:ext cx="389850" cy="1229742"/>
            <a:chOff x="5847863" y="4281335"/>
            <a:chExt cx="358150" cy="1075915"/>
          </a:xfrm>
        </p:grpSpPr>
        <p:sp>
          <p:nvSpPr>
            <p:cNvPr id="1057" name="Google Shape;1057;p8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8"/>
          <p:cNvGrpSpPr/>
          <p:nvPr/>
        </p:nvGrpSpPr>
        <p:grpSpPr>
          <a:xfrm rot="-5558147">
            <a:off x="11050330" y="5666311"/>
            <a:ext cx="387068" cy="1237892"/>
            <a:chOff x="5847863" y="4281335"/>
            <a:chExt cx="358150" cy="1075915"/>
          </a:xfrm>
        </p:grpSpPr>
        <p:sp>
          <p:nvSpPr>
            <p:cNvPr id="1060" name="Google Shape;1060;p8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2" name="Google Shape;1062;p8"/>
          <p:cNvSpPr/>
          <p:nvPr/>
        </p:nvSpPr>
        <p:spPr>
          <a:xfrm rot="10800000">
            <a:off x="1122852" y="6981655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"/>
          <p:cNvSpPr/>
          <p:nvPr/>
        </p:nvSpPr>
        <p:spPr>
          <a:xfrm rot="10800000">
            <a:off x="1122852" y="4786643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"/>
          <p:cNvSpPr/>
          <p:nvPr/>
        </p:nvSpPr>
        <p:spPr>
          <a:xfrm rot="10800000">
            <a:off x="1101627" y="2550445"/>
            <a:ext cx="2833139" cy="587754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8"/>
          <p:cNvGrpSpPr/>
          <p:nvPr/>
        </p:nvGrpSpPr>
        <p:grpSpPr>
          <a:xfrm rot="142713">
            <a:off x="16544354" y="8180072"/>
            <a:ext cx="1385334" cy="1640104"/>
            <a:chOff x="15662019" y="7573647"/>
            <a:chExt cx="1385387" cy="1640167"/>
          </a:xfrm>
        </p:grpSpPr>
        <p:grpSp>
          <p:nvGrpSpPr>
            <p:cNvPr id="1066" name="Google Shape;1066;p8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067" name="Google Shape;1067;p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068" name="Google Shape;1068;p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0" name="Google Shape;1070;p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071" name="Google Shape;1071;p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3" name="Google Shape;1073;p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074" name="Google Shape;1074;p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6" name="Google Shape;1076;p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077" name="Google Shape;1077;p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9" name="Google Shape;1079;p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080" name="Google Shape;1080;p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2" name="Google Shape;1082;p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083" name="Google Shape;1083;p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5" name="Google Shape;1085;p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086" name="Google Shape;1086;p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88" name="Google Shape;1088;p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9" name="Google Shape;1089;p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090" name="Google Shape;1090;p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2" name="Google Shape;1092;p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8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1094" name="Google Shape;1094;p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095" name="Google Shape;1095;p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7" name="Google Shape;1097;p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098" name="Google Shape;1098;p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0" name="Google Shape;1100;p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101" name="Google Shape;1101;p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3" name="Google Shape;1103;p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104" name="Google Shape;1104;p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6" name="Google Shape;1106;p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107" name="Google Shape;1107;p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9" name="Google Shape;1109;p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110" name="Google Shape;1110;p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2" name="Google Shape;1112;p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113" name="Google Shape;1113;p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5" name="Google Shape;1115;p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6" name="Google Shape;1116;p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117" name="Google Shape;1117;p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9" name="Google Shape;1119;p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Parts of a story">
  <p:cSld name="CUSTOM_21_2_1_1_1_1_1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9"/>
          <p:cNvSpPr/>
          <p:nvPr/>
        </p:nvSpPr>
        <p:spPr>
          <a:xfrm>
            <a:off x="1098713" y="2766400"/>
            <a:ext cx="16090575" cy="210515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9"/>
          <p:cNvSpPr/>
          <p:nvPr/>
        </p:nvSpPr>
        <p:spPr>
          <a:xfrm>
            <a:off x="1098713" y="5107028"/>
            <a:ext cx="16090575" cy="210515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9"/>
          <p:cNvSpPr/>
          <p:nvPr/>
        </p:nvSpPr>
        <p:spPr>
          <a:xfrm>
            <a:off x="1098713" y="7447656"/>
            <a:ext cx="16090575" cy="2105150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9"/>
          <p:cNvSpPr/>
          <p:nvPr/>
        </p:nvSpPr>
        <p:spPr>
          <a:xfrm rot="2125079">
            <a:off x="1103031" y="6397130"/>
            <a:ext cx="2453581" cy="2098448"/>
          </a:xfrm>
          <a:custGeom>
            <a:rect b="b" l="l" r="r" t="t"/>
            <a:pathLst>
              <a:path extrusionOk="0" h="377094" w="440912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9"/>
          <p:cNvSpPr/>
          <p:nvPr/>
        </p:nvSpPr>
        <p:spPr>
          <a:xfrm rot="2341434">
            <a:off x="1087402" y="1712739"/>
            <a:ext cx="2509634" cy="2287111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9"/>
          <p:cNvSpPr/>
          <p:nvPr/>
        </p:nvSpPr>
        <p:spPr>
          <a:xfrm rot="-2454863">
            <a:off x="1124767" y="3958040"/>
            <a:ext cx="2434935" cy="2370924"/>
          </a:xfrm>
          <a:custGeom>
            <a:rect b="b" l="l" r="r" t="t"/>
            <a:pathLst>
              <a:path extrusionOk="0" h="430434" w="442055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9"/>
          <p:cNvSpPr/>
          <p:nvPr/>
        </p:nvSpPr>
        <p:spPr>
          <a:xfrm rot="1737937">
            <a:off x="15898540" y="2553603"/>
            <a:ext cx="2026524" cy="605400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9"/>
          <p:cNvGrpSpPr/>
          <p:nvPr/>
        </p:nvGrpSpPr>
        <p:grpSpPr>
          <a:xfrm rot="387929">
            <a:off x="15281140" y="733499"/>
            <a:ext cx="1385331" cy="1640101"/>
            <a:chOff x="15662019" y="7573647"/>
            <a:chExt cx="1385387" cy="1640167"/>
          </a:xfrm>
        </p:grpSpPr>
        <p:grpSp>
          <p:nvGrpSpPr>
            <p:cNvPr id="1129" name="Google Shape;1129;p9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130" name="Google Shape;1130;p9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131" name="Google Shape;1131;p9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9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3" name="Google Shape;1133;p9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134" name="Google Shape;1134;p9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6" name="Google Shape;1136;p9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137" name="Google Shape;1137;p9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9" name="Google Shape;1139;p9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140" name="Google Shape;1140;p9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2" name="Google Shape;1142;p9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143" name="Google Shape;1143;p9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5" name="Google Shape;1145;p9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146" name="Google Shape;1146;p9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8" name="Google Shape;1148;p9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149" name="Google Shape;1149;p9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9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1" name="Google Shape;1151;p9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2" name="Google Shape;1152;p9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153" name="Google Shape;1153;p9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9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5" name="Google Shape;1155;p9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6" name="Google Shape;1156;p9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1157" name="Google Shape;1157;p9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158" name="Google Shape;1158;p9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rect b="b" l="l" r="r" t="t"/>
                  <a:pathLst>
                    <a:path extrusionOk="0" h="375285" w="382714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9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rect b="b" l="l" r="r" t="t"/>
                  <a:pathLst>
                    <a:path extrusionOk="0" h="403725" w="411276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0" name="Google Shape;1160;p9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161" name="Google Shape;1161;p9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rect b="b" l="l" r="r" t="t"/>
                  <a:pathLst>
                    <a:path extrusionOk="0" h="145708" w="162919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9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rect b="b" l="l" r="r" t="t"/>
                  <a:pathLst>
                    <a:path extrusionOk="0" h="174250" w="191552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3" name="Google Shape;1163;p9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164" name="Google Shape;1164;p9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rect b="b" l="l" r="r" t="t"/>
                  <a:pathLst>
                    <a:path extrusionOk="0" h="547116" w="544067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9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rect b="b" l="l" r="r" t="t"/>
                  <a:pathLst>
                    <a:path extrusionOk="0" h="575651" w="572525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6" name="Google Shape;1166;p9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167" name="Google Shape;1167;p9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rect b="b" l="l" r="r" t="t"/>
                  <a:pathLst>
                    <a:path extrusionOk="0" h="380524" w="118395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9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rect b="b" l="l" r="r" t="t"/>
                  <a:pathLst>
                    <a:path extrusionOk="0" h="354862" w="402028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9" name="Google Shape;1169;p9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170" name="Google Shape;1170;p9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rect b="b" l="l" r="r" t="t"/>
                  <a:pathLst>
                    <a:path extrusionOk="0" h="358870" w="38773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9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rect b="b" l="l" r="r" t="t"/>
                  <a:pathLst>
                    <a:path extrusionOk="0" h="387402" w="416205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2" name="Google Shape;1172;p9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173" name="Google Shape;1173;p9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9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rect b="b" l="l" r="r" t="t"/>
                  <a:pathLst>
                    <a:path extrusionOk="0" h="357222" w="421233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5" name="Google Shape;1175;p9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176" name="Google Shape;1176;p9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rect b="b" l="l" r="r" t="t"/>
                  <a:pathLst>
                    <a:path extrusionOk="0" h="328665" w="392578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9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rect b="b" l="l" r="r" t="t"/>
                  <a:pathLst>
                    <a:path extrusionOk="0" h="357254" w="421201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8" name="Google Shape;1178;p9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rect b="b" l="l" r="r" t="t"/>
                <a:pathLst>
                  <a:path extrusionOk="0" h="268571" w="326343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9" name="Google Shape;1179;p9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180" name="Google Shape;1180;p9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rect b="b" l="l" r="r" t="t"/>
                  <a:pathLst>
                    <a:path extrusionOk="0" h="109918" w="177546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9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rect b="b" l="l" r="r" t="t"/>
                  <a:pathLst>
                    <a:path extrusionOk="0" h="184501" w="16777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2" name="Google Shape;1182;p9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rect b="b" l="l" r="r" t="t"/>
                <a:pathLst>
                  <a:path extrusionOk="0" h="844788" w="812248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Frayer Model">
  <p:cSld name="CUSTOM_21_2_1_1_1_1_1_1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0"/>
          <p:cNvSpPr/>
          <p:nvPr/>
        </p:nvSpPr>
        <p:spPr>
          <a:xfrm>
            <a:off x="827175" y="2526749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0"/>
          <p:cNvSpPr/>
          <p:nvPr/>
        </p:nvSpPr>
        <p:spPr>
          <a:xfrm>
            <a:off x="9237255" y="2517156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0"/>
          <p:cNvSpPr/>
          <p:nvPr/>
        </p:nvSpPr>
        <p:spPr>
          <a:xfrm>
            <a:off x="833188" y="6108433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0"/>
          <p:cNvSpPr/>
          <p:nvPr/>
        </p:nvSpPr>
        <p:spPr>
          <a:xfrm>
            <a:off x="9243268" y="6098840"/>
            <a:ext cx="8211557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0"/>
          <p:cNvSpPr txBox="1"/>
          <p:nvPr/>
        </p:nvSpPr>
        <p:spPr>
          <a:xfrm>
            <a:off x="4233641" y="25396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Definition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189" name="Google Shape;1189;p10"/>
          <p:cNvSpPr txBox="1"/>
          <p:nvPr/>
        </p:nvSpPr>
        <p:spPr>
          <a:xfrm>
            <a:off x="4233641" y="86059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Examples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190" name="Google Shape;1190;p10"/>
          <p:cNvSpPr txBox="1"/>
          <p:nvPr/>
        </p:nvSpPr>
        <p:spPr>
          <a:xfrm>
            <a:off x="9381191" y="25396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Characteristics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191" name="Google Shape;1191;p10"/>
          <p:cNvSpPr txBox="1"/>
          <p:nvPr/>
        </p:nvSpPr>
        <p:spPr>
          <a:xfrm>
            <a:off x="9381191" y="86059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Non-Examples</a:t>
            </a:r>
            <a:endParaRPr b="1" i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192" name="Google Shape;1192;p10"/>
          <p:cNvSpPr/>
          <p:nvPr/>
        </p:nvSpPr>
        <p:spPr>
          <a:xfrm>
            <a:off x="7256042" y="4375413"/>
            <a:ext cx="3775922" cy="3413311"/>
          </a:xfrm>
          <a:custGeom>
            <a:rect b="b" l="l" r="r" t="t"/>
            <a:pathLst>
              <a:path extrusionOk="0" h="1099295" w="1072705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10"/>
          <p:cNvSpPr/>
          <p:nvPr/>
        </p:nvSpPr>
        <p:spPr>
          <a:xfrm>
            <a:off x="7570051" y="4073997"/>
            <a:ext cx="3147932" cy="605337"/>
          </a:xfrm>
          <a:custGeom>
            <a:rect b="b" l="l" r="r" t="t"/>
            <a:pathLst>
              <a:path extrusionOk="0" h="251177" w="1851725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6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0"/>
          <p:cNvSpPr/>
          <p:nvPr/>
        </p:nvSpPr>
        <p:spPr>
          <a:xfrm>
            <a:off x="383625" y="2114382"/>
            <a:ext cx="1324360" cy="1277927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0"/>
          <p:cNvSpPr/>
          <p:nvPr/>
        </p:nvSpPr>
        <p:spPr>
          <a:xfrm>
            <a:off x="16528900" y="2000250"/>
            <a:ext cx="1262950" cy="135087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0"/>
          <p:cNvSpPr/>
          <p:nvPr/>
        </p:nvSpPr>
        <p:spPr>
          <a:xfrm flipH="1" rot="10800000">
            <a:off x="427600" y="8432866"/>
            <a:ext cx="1324360" cy="1277927"/>
          </a:xfrm>
          <a:custGeom>
            <a:rect b="b" l="l" r="r" t="t"/>
            <a:pathLst>
              <a:path extrusionOk="0" h="383762" w="42110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5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0"/>
          <p:cNvSpPr/>
          <p:nvPr/>
        </p:nvSpPr>
        <p:spPr>
          <a:xfrm flipH="1" rot="10800000">
            <a:off x="16572875" y="8474047"/>
            <a:ext cx="1262950" cy="1350878"/>
          </a:xfrm>
          <a:custGeom>
            <a:rect b="b" l="l" r="r" t="t"/>
            <a:pathLst>
              <a:path extrusionOk="0" h="405669" w="401574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8" name="Google Shape;1198;p10"/>
          <p:cNvGrpSpPr/>
          <p:nvPr/>
        </p:nvGrpSpPr>
        <p:grpSpPr>
          <a:xfrm>
            <a:off x="1690497" y="621931"/>
            <a:ext cx="1640705" cy="1710795"/>
            <a:chOff x="2451372" y="7926631"/>
            <a:chExt cx="1640705" cy="1710795"/>
          </a:xfrm>
        </p:grpSpPr>
        <p:grpSp>
          <p:nvGrpSpPr>
            <p:cNvPr id="1199" name="Google Shape;1199;p10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200" name="Google Shape;1200;p10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201" name="Google Shape;1201;p10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" name="Google Shape;1203;p10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204" name="Google Shape;1204;p10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" name="Google Shape;1206;p10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207" name="Google Shape;1207;p10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9" name="Google Shape;1209;p10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210" name="Google Shape;1210;p10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2" name="Google Shape;1212;p10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213" name="Google Shape;1213;p10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" name="Google Shape;1215;p10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216" name="Google Shape;1216;p10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9" name="Google Shape;1219;p10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2" name="Google Shape;1222;p10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228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5" name="Google Shape;1225;p10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26" name="Google Shape;1226;p10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227" name="Google Shape;1227;p10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228" name="Google Shape;1228;p10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rect b="b" l="l" r="r" t="t"/>
                  <a:pathLst>
                    <a:path extrusionOk="0" h="689754" w="890163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10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rect b="b" l="l" r="r" t="t"/>
                  <a:pathLst>
                    <a:path extrusionOk="0" h="718292" w="918545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" name="Google Shape;1230;p10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231" name="Google Shape;1231;p10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10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3" name="Google Shape;1233;p10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234" name="Google Shape;1234;p10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10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rect b="b" l="l" r="r" t="t"/>
                  <a:pathLst>
                    <a:path extrusionOk="0" h="209168" w="209168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6" name="Google Shape;1236;p10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237" name="Google Shape;1237;p10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10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9" name="Google Shape;1239;p10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240" name="Google Shape;1240;p10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rect b="b" l="l" r="r" t="t"/>
                  <a:pathLst>
                    <a:path extrusionOk="0" h="180593" w="180594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10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rect b="b" l="l" r="r" t="t"/>
                  <a:pathLst>
                    <a:path extrusionOk="0" h="209168" w="209169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2" name="Google Shape;1242;p10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243" name="Google Shape;1243;p10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rect b="b" l="l" r="r" t="t"/>
                    <a:pathLst>
                      <a:path extrusionOk="0" h="203449" w="257461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rect b="b" l="l" r="r" t="t"/>
                    <a:pathLst>
                      <a:path extrusionOk="0" h="231831" w="285952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6" name="Google Shape;1246;p10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rect b="b" l="l" r="r" t="t"/>
                    <a:pathLst>
                      <a:path extrusionOk="0" h="184179" w="180389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10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rect b="b" l="l" r="r" t="t"/>
                    <a:pathLst>
                      <a:path extrusionOk="0" h="212690" w="209006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9" name="Google Shape;1249;p10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250" name="Google Shape;1250;p10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rect b="b" l="l" r="r" t="t"/>
                    <a:pathLst>
                      <a:path extrusionOk="0" h="305983" w="353849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10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rect b="b" l="l" r="r" t="t"/>
                    <a:pathLst>
                      <a:path extrusionOk="0" h="334248" w="382548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52" name="Google Shape;1252;p10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rect b="b" l="l" r="r" t="t"/>
                  <a:pathLst>
                    <a:path extrusionOk="0" h="98583" w="132444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53" name="Google Shape;1253;p10"/>
          <p:cNvGrpSpPr/>
          <p:nvPr/>
        </p:nvGrpSpPr>
        <p:grpSpPr>
          <a:xfrm rot="981374">
            <a:off x="15032150" y="766801"/>
            <a:ext cx="1536280" cy="1421047"/>
            <a:chOff x="5140976" y="802510"/>
            <a:chExt cx="1536327" cy="1421090"/>
          </a:xfrm>
        </p:grpSpPr>
        <p:grpSp>
          <p:nvGrpSpPr>
            <p:cNvPr id="1254" name="Google Shape;1254;p1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255" name="Google Shape;1255;p1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256" name="Google Shape;1256;p1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1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8" name="Google Shape;1258;p1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259" name="Google Shape;1259;p1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1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1" name="Google Shape;1261;p1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262" name="Google Shape;1262;p1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1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4" name="Google Shape;1264;p1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265" name="Google Shape;1265;p1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1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7" name="Google Shape;1267;p1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268" name="Google Shape;1268;p1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1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0" name="Google Shape;1270;p1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271" name="Google Shape;1271;p1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3" name="Google Shape;1273;p1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274" name="Google Shape;1274;p1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1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6" name="Google Shape;1276;p1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277" name="Google Shape;1277;p1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1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9" name="Google Shape;1279;p1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280" name="Google Shape;1280;p1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1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2" name="Google Shape;1282;p1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283" name="Google Shape;1283;p1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1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5" name="Google Shape;1285;p1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286" name="Google Shape;1286;p1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1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8" name="Google Shape;1288;p1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289" name="Google Shape;1289;p1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1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1" name="Google Shape;1291;p1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292" name="Google Shape;1292;p1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1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4" name="Google Shape;1294;p1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295" name="Google Shape;1295;p1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1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7" name="Google Shape;1297;p1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298" name="Google Shape;1298;p1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1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0" name="Google Shape;1300;p1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301" name="Google Shape;1301;p1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1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3" name="Google Shape;1303;p1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304" name="Google Shape;1304;p1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1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86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6" name="Google Shape;1306;p1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86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7" name="Google Shape;1307;p1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308" name="Google Shape;1308;p1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309" name="Google Shape;1309;p1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rect b="b" l="l" r="r" t="t"/>
                  <a:pathLst>
                    <a:path extrusionOk="0" h="452818" w="173926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rect b="b" l="l" r="r" t="t"/>
                  <a:pathLst>
                    <a:path extrusionOk="0" h="481393" w="202501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1" name="Google Shape;1311;p1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312" name="Google Shape;1312;p1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rect b="b" l="l" r="r" t="t"/>
                  <a:pathLst>
                    <a:path extrusionOk="0" h="50360" w="105727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rect b="b" l="l" r="r" t="t"/>
                  <a:pathLst>
                    <a:path extrusionOk="0" h="78931" w="134227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4" name="Google Shape;1314;p1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315" name="Google Shape;1315;p1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rect b="b" l="l" r="r" t="t"/>
                  <a:pathLst>
                    <a:path extrusionOk="0" h="70866" w="173785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rect b="b" l="l" r="r" t="t"/>
                  <a:pathLst>
                    <a:path extrusionOk="0" h="99441" w="202347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7" name="Google Shape;1317;p1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318" name="Google Shape;1318;p1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0" name="Google Shape;1320;p1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321" name="Google Shape;1321;p1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3" name="Google Shape;1323;p1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324" name="Google Shape;1324;p1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rect b="b" l="l" r="r" t="t"/>
                  <a:pathLst>
                    <a:path extrusionOk="0" h="99535" w="202343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6" name="Google Shape;1326;p1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327" name="Google Shape;1327;p1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rect b="b" l="l" r="r" t="t"/>
                  <a:pathLst>
                    <a:path extrusionOk="0" h="452723" w="173926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9" name="Google Shape;1329;p1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330" name="Google Shape;1330;p1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2" name="Google Shape;1332;p1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333" name="Google Shape;1333;p1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5" name="Google Shape;1335;p1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336" name="Google Shape;1336;p1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rect b="b" l="l" r="r" t="t"/>
                  <a:pathLst>
                    <a:path extrusionOk="0" h="452723" w="174021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1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rect b="b" l="l" r="r" t="t"/>
                  <a:pathLst>
                    <a:path extrusionOk="0" h="481298" w="202601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8" name="Google Shape;1338;p1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339" name="Google Shape;1339;p1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1" name="Google Shape;1341;p1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342" name="Google Shape;1342;p1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rect b="b" l="l" r="r" t="t"/>
                  <a:pathLst>
                    <a:path extrusionOk="0" h="99535" w="202281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4" name="Google Shape;1344;p1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345" name="Google Shape;1345;p1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rect b="b" l="l" r="r" t="t"/>
                  <a:pathLst>
                    <a:path extrusionOk="0" h="452818" w="174021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rect b="b" l="l" r="r" t="t"/>
                  <a:pathLst>
                    <a:path extrusionOk="0" h="481393" w="202596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7" name="Google Shape;1347;p1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348" name="Google Shape;1348;p1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rect b="b" l="l" r="r" t="t"/>
                  <a:pathLst>
                    <a:path extrusionOk="0" h="50244" w="105727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rect b="b" l="l" r="r" t="t"/>
                  <a:pathLst>
                    <a:path extrusionOk="0" h="78867" w="134227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1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351" name="Google Shape;1351;p1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rect b="b" l="l" r="r" t="t"/>
                  <a:pathLst>
                    <a:path extrusionOk="0" h="70960" w="173785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rect b="b" l="l" r="r" t="t"/>
                  <a:pathLst>
                    <a:path extrusionOk="0" h="99535" w="20231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3" name="Google Shape;1353;p1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354" name="Google Shape;1354;p1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rect b="b" l="l" r="r" t="t"/>
                  <a:pathLst>
                    <a:path extrusionOk="0" h="452818" w="900112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rect b="b" l="l" r="r" t="t"/>
                  <a:pathLst>
                    <a:path extrusionOk="0" h="481393" w="928687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6" name="Google Shape;1356;p1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357" name="Google Shape;1357;p1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rect b="b" l="l" r="r" t="t"/>
                  <a:pathLst>
                    <a:path extrusionOk="0" h="256413" w="583691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rect b="b" l="l" r="r" t="t"/>
                  <a:pathLst>
                    <a:path extrusionOk="0" h="284988" w="612267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59" name="Google Shape;1359;p1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rect b="b" l="l" r="r" t="t"/>
                <a:pathLst>
                  <a:path extrusionOk="0" h="808196" w="7620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43700" y="436200"/>
            <a:ext cx="17400600" cy="9414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" name="Google Shape;7;p1"/>
          <p:cNvGraphicFramePr/>
          <p:nvPr/>
        </p:nvGraphicFramePr>
        <p:xfrm>
          <a:off x="485050" y="4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{5405F3C8-5A22-44F6-AC4B-D87FC65CF60B}</a:tableStyleId>
              </a:tblPr>
              <a:tblGrid>
                <a:gridCol w="17317900"/>
              </a:tblGrid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" name="Google Shape;8;p1"/>
          <p:cNvSpPr/>
          <p:nvPr/>
        </p:nvSpPr>
        <p:spPr>
          <a:xfrm>
            <a:off x="443700" y="436200"/>
            <a:ext cx="17400600" cy="9414600"/>
          </a:xfrm>
          <a:prstGeom prst="rect">
            <a:avLst/>
          </a:prstGeom>
          <a:solidFill>
            <a:srgbClr val="FFFFFF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696551" y="9144368"/>
            <a:ext cx="1777500" cy="187111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22"/>
          <p:cNvSpPr/>
          <p:nvPr/>
        </p:nvSpPr>
        <p:spPr>
          <a:xfrm>
            <a:off x="3358888" y="3255850"/>
            <a:ext cx="11570219" cy="1769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Pompiere"/>
              </a:rPr>
              <a:t>SCHOOL BUNDLE</a:t>
            </a:r>
          </a:p>
        </p:txBody>
      </p:sp>
      <p:sp>
        <p:nvSpPr>
          <p:cNvPr id="3119" name="Google Shape;3119;p22"/>
          <p:cNvSpPr txBox="1"/>
          <p:nvPr/>
        </p:nvSpPr>
        <p:spPr>
          <a:xfrm>
            <a:off x="2860875" y="5250504"/>
            <a:ext cx="1270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2"/>
                </a:solidFill>
                <a:latin typeface="Pompiere"/>
                <a:ea typeface="Pompiere"/>
                <a:cs typeface="Pompiere"/>
                <a:sym typeface="Pompiere"/>
              </a:rPr>
              <a:t>SLIDESMANIA</a:t>
            </a:r>
            <a:endParaRPr b="1" sz="12000">
              <a:solidFill>
                <a:schemeClr val="dk2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120" name="Google Shape;3120;p22"/>
          <p:cNvSpPr/>
          <p:nvPr/>
        </p:nvSpPr>
        <p:spPr>
          <a:xfrm>
            <a:off x="5189150" y="7860800"/>
            <a:ext cx="8506500" cy="1192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Templates for Education | Bundle 05</a:t>
            </a:r>
            <a:endParaRPr b="1" sz="40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31"/>
          <p:cNvSpPr/>
          <p:nvPr/>
        </p:nvSpPr>
        <p:spPr>
          <a:xfrm>
            <a:off x="1749488" y="3812450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6" name="Google Shape;3276;p31"/>
          <p:cNvSpPr/>
          <p:nvPr/>
        </p:nvSpPr>
        <p:spPr>
          <a:xfrm>
            <a:off x="3438775" y="6604556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7" name="Google Shape;3277;p31"/>
          <p:cNvSpPr/>
          <p:nvPr/>
        </p:nvSpPr>
        <p:spPr>
          <a:xfrm>
            <a:off x="3696513" y="4257113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8" name="Google Shape;3278;p31"/>
          <p:cNvSpPr/>
          <p:nvPr/>
        </p:nvSpPr>
        <p:spPr>
          <a:xfrm>
            <a:off x="5477375" y="7034019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9" name="Google Shape;3279;p31"/>
          <p:cNvSpPr/>
          <p:nvPr/>
        </p:nvSpPr>
        <p:spPr>
          <a:xfrm>
            <a:off x="14935088" y="3625725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0" name="Google Shape;3280;p31"/>
          <p:cNvSpPr/>
          <p:nvPr/>
        </p:nvSpPr>
        <p:spPr>
          <a:xfrm>
            <a:off x="12728700" y="6950456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1" name="Google Shape;3281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2" name="Google Shape;3282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3" name="Google Shape;3283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4" name="Google Shape;3284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5" name="Google Shape;3285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6" name="Google Shape;3286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7" name="Google Shape;3287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8" name="Google Shape;3288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9" name="Google Shape;3289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0" name="Google Shape;3290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1" name="Google Shape;3291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2" name="Google Shape;3292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3" name="Google Shape;3293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4" name="Google Shape;3294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5" name="Google Shape;3295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6" name="Google Shape;3296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7" name="Google Shape;3297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8" name="Google Shape;3298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9" name="Google Shape;3299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0" name="Google Shape;3300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1" name="Google Shape;3301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2" name="Google Shape;3302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3" name="Google Shape;3303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4" name="Google Shape;3304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5" name="Google Shape;3305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6" name="Google Shape;3306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7" name="Google Shape;3307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8" name="Google Shape;3308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9" name="Google Shape;3309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0" name="Google Shape;3310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1" name="Google Shape;3311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2" name="Google Shape;3312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3" name="Google Shape;3313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4" name="Google Shape;3314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5" name="Google Shape;3315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6" name="Google Shape;3316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7" name="Google Shape;3317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8" name="Google Shape;3318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9" name="Google Shape;3319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0" name="Google Shape;3320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1" name="Google Shape;3321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2" name="Google Shape;3322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3" name="Google Shape;3323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4" name="Google Shape;3324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5" name="Google Shape;3325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6" name="Google Shape;3326;p31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7" name="Google Shape;3327;p31"/>
          <p:cNvSpPr/>
          <p:nvPr/>
        </p:nvSpPr>
        <p:spPr>
          <a:xfrm>
            <a:off x="1834163" y="10630088"/>
            <a:ext cx="16453800" cy="1475700"/>
          </a:xfrm>
          <a:prstGeom prst="roundRect">
            <a:avLst>
              <a:gd fmla="val 4889" name="adj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Grab a post it, type your name and place it on the board.</a:t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28" name="Google Shape;3328;p31"/>
          <p:cNvSpPr/>
          <p:nvPr/>
        </p:nvSpPr>
        <p:spPr>
          <a:xfrm>
            <a:off x="7515975" y="4824150"/>
            <a:ext cx="3273300" cy="2724000"/>
          </a:xfrm>
          <a:prstGeom prst="roundRect">
            <a:avLst>
              <a:gd fmla="val 8210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Type a statement here.</a:t>
            </a:r>
            <a:endParaRPr b="1" sz="50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29" name="Google Shape;3329;p31"/>
          <p:cNvSpPr/>
          <p:nvPr/>
        </p:nvSpPr>
        <p:spPr>
          <a:xfrm>
            <a:off x="3643775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p31"/>
          <p:cNvSpPr/>
          <p:nvPr/>
        </p:nvSpPr>
        <p:spPr>
          <a:xfrm>
            <a:off x="3619050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1" name="Google Shape;3331;p31"/>
          <p:cNvSpPr txBox="1"/>
          <p:nvPr/>
        </p:nvSpPr>
        <p:spPr>
          <a:xfrm>
            <a:off x="5858725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Class Debate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32"/>
          <p:cNvSpPr txBox="1"/>
          <p:nvPr/>
        </p:nvSpPr>
        <p:spPr>
          <a:xfrm>
            <a:off x="2669624" y="2541325"/>
            <a:ext cx="402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Title One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37" name="Google Shape;3337;p32"/>
          <p:cNvSpPr txBox="1"/>
          <p:nvPr/>
        </p:nvSpPr>
        <p:spPr>
          <a:xfrm>
            <a:off x="11321055" y="2541948"/>
            <a:ext cx="402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Title Two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38" name="Google Shape;3338;p32"/>
          <p:cNvSpPr txBox="1"/>
          <p:nvPr/>
        </p:nvSpPr>
        <p:spPr>
          <a:xfrm>
            <a:off x="2974424" y="5936854"/>
            <a:ext cx="402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Title Three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39" name="Google Shape;3339;p32"/>
          <p:cNvSpPr txBox="1"/>
          <p:nvPr/>
        </p:nvSpPr>
        <p:spPr>
          <a:xfrm>
            <a:off x="11283330" y="5931075"/>
            <a:ext cx="394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Title Four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40" name="Google Shape;3340;p32"/>
          <p:cNvSpPr txBox="1"/>
          <p:nvPr/>
        </p:nvSpPr>
        <p:spPr>
          <a:xfrm>
            <a:off x="897825" y="3435548"/>
            <a:ext cx="79797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1" name="Google Shape;3341;p32"/>
          <p:cNvSpPr txBox="1"/>
          <p:nvPr/>
        </p:nvSpPr>
        <p:spPr>
          <a:xfrm>
            <a:off x="9337881" y="3448624"/>
            <a:ext cx="79797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2" name="Google Shape;3342;p32"/>
          <p:cNvSpPr txBox="1"/>
          <p:nvPr/>
        </p:nvSpPr>
        <p:spPr>
          <a:xfrm>
            <a:off x="934125" y="6876615"/>
            <a:ext cx="79797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3" name="Google Shape;3343;p32"/>
          <p:cNvSpPr txBox="1"/>
          <p:nvPr/>
        </p:nvSpPr>
        <p:spPr>
          <a:xfrm>
            <a:off x="9374181" y="6889691"/>
            <a:ext cx="79797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4" name="Google Shape;3344;p32"/>
          <p:cNvSpPr/>
          <p:nvPr/>
        </p:nvSpPr>
        <p:spPr>
          <a:xfrm>
            <a:off x="3643775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5" name="Google Shape;3345;p32"/>
          <p:cNvSpPr/>
          <p:nvPr/>
        </p:nvSpPr>
        <p:spPr>
          <a:xfrm>
            <a:off x="3619050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6" name="Google Shape;3346;p32"/>
          <p:cNvSpPr txBox="1"/>
          <p:nvPr/>
        </p:nvSpPr>
        <p:spPr>
          <a:xfrm>
            <a:off x="5858725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33"/>
          <p:cNvSpPr/>
          <p:nvPr/>
        </p:nvSpPr>
        <p:spPr>
          <a:xfrm>
            <a:off x="3643775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2" name="Google Shape;3352;p33"/>
          <p:cNvSpPr/>
          <p:nvPr/>
        </p:nvSpPr>
        <p:spPr>
          <a:xfrm>
            <a:off x="3619050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3" name="Google Shape;3353;p33"/>
          <p:cNvSpPr txBox="1"/>
          <p:nvPr/>
        </p:nvSpPr>
        <p:spPr>
          <a:xfrm>
            <a:off x="1110875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4" name="Google Shape;3354;p33"/>
          <p:cNvSpPr txBox="1"/>
          <p:nvPr/>
        </p:nvSpPr>
        <p:spPr>
          <a:xfrm>
            <a:off x="1004450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What do I know?</a:t>
            </a:r>
            <a:endParaRPr b="1" sz="35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55" name="Google Shape;3355;p33"/>
          <p:cNvSpPr txBox="1"/>
          <p:nvPr/>
        </p:nvSpPr>
        <p:spPr>
          <a:xfrm>
            <a:off x="6832924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What do I wonder?</a:t>
            </a:r>
            <a:endParaRPr b="1" sz="35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56" name="Google Shape;3356;p33"/>
          <p:cNvSpPr txBox="1"/>
          <p:nvPr/>
        </p:nvSpPr>
        <p:spPr>
          <a:xfrm>
            <a:off x="12463101" y="3855000"/>
            <a:ext cx="4762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What have I learned?</a:t>
            </a:r>
            <a:endParaRPr b="1" sz="35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57" name="Google Shape;3357;p33"/>
          <p:cNvSpPr txBox="1"/>
          <p:nvPr/>
        </p:nvSpPr>
        <p:spPr>
          <a:xfrm>
            <a:off x="5858725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58" name="Google Shape;3358;p33"/>
          <p:cNvSpPr txBox="1"/>
          <p:nvPr/>
        </p:nvSpPr>
        <p:spPr>
          <a:xfrm>
            <a:off x="6861450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9" name="Google Shape;3359;p33"/>
          <p:cNvSpPr txBox="1"/>
          <p:nvPr/>
        </p:nvSpPr>
        <p:spPr>
          <a:xfrm>
            <a:off x="12537800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34"/>
          <p:cNvSpPr/>
          <p:nvPr/>
        </p:nvSpPr>
        <p:spPr>
          <a:xfrm>
            <a:off x="3665150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5" name="Google Shape;3365;p34"/>
          <p:cNvSpPr txBox="1"/>
          <p:nvPr/>
        </p:nvSpPr>
        <p:spPr>
          <a:xfrm>
            <a:off x="1383900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6" name="Google Shape;3366;p34"/>
          <p:cNvSpPr txBox="1"/>
          <p:nvPr/>
        </p:nvSpPr>
        <p:spPr>
          <a:xfrm>
            <a:off x="1383902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This</a:t>
            </a:r>
            <a:endParaRPr b="1" sz="35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7" name="Google Shape;3367;p34"/>
          <p:cNvSpPr txBox="1"/>
          <p:nvPr/>
        </p:nvSpPr>
        <p:spPr>
          <a:xfrm>
            <a:off x="9619126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That</a:t>
            </a:r>
            <a:endParaRPr b="1" sz="35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8" name="Google Shape;3368;p34"/>
          <p:cNvSpPr/>
          <p:nvPr/>
        </p:nvSpPr>
        <p:spPr>
          <a:xfrm>
            <a:off x="3619050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34"/>
          <p:cNvSpPr txBox="1"/>
          <p:nvPr/>
        </p:nvSpPr>
        <p:spPr>
          <a:xfrm>
            <a:off x="5858725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70" name="Google Shape;3370;p34"/>
          <p:cNvSpPr txBox="1"/>
          <p:nvPr/>
        </p:nvSpPr>
        <p:spPr>
          <a:xfrm>
            <a:off x="9657075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35"/>
          <p:cNvSpPr txBox="1"/>
          <p:nvPr/>
        </p:nvSpPr>
        <p:spPr>
          <a:xfrm>
            <a:off x="1400000" y="2748900"/>
            <a:ext cx="15537000" cy="6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6" name="Google Shape;3376;p35"/>
          <p:cNvSpPr/>
          <p:nvPr/>
        </p:nvSpPr>
        <p:spPr>
          <a:xfrm>
            <a:off x="3631413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5"/>
          <p:cNvSpPr/>
          <p:nvPr/>
        </p:nvSpPr>
        <p:spPr>
          <a:xfrm>
            <a:off x="3606688" y="1267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35"/>
          <p:cNvSpPr txBox="1"/>
          <p:nvPr/>
        </p:nvSpPr>
        <p:spPr>
          <a:xfrm>
            <a:off x="5846363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Free </a:t>
            </a: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Writing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36"/>
          <p:cNvSpPr txBox="1"/>
          <p:nvPr/>
        </p:nvSpPr>
        <p:spPr>
          <a:xfrm>
            <a:off x="897850" y="2556650"/>
            <a:ext cx="2861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Monday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84" name="Google Shape;3384;p36"/>
          <p:cNvSpPr txBox="1"/>
          <p:nvPr/>
        </p:nvSpPr>
        <p:spPr>
          <a:xfrm>
            <a:off x="4340691" y="2556650"/>
            <a:ext cx="2861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Tuesday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85" name="Google Shape;3385;p36"/>
          <p:cNvSpPr txBox="1"/>
          <p:nvPr/>
        </p:nvSpPr>
        <p:spPr>
          <a:xfrm>
            <a:off x="7783532" y="2556650"/>
            <a:ext cx="2861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Wednesday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86" name="Google Shape;3386;p36"/>
          <p:cNvSpPr txBox="1"/>
          <p:nvPr/>
        </p:nvSpPr>
        <p:spPr>
          <a:xfrm>
            <a:off x="11073992" y="2556650"/>
            <a:ext cx="2861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Thursday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87" name="Google Shape;3387;p36"/>
          <p:cNvSpPr txBox="1"/>
          <p:nvPr/>
        </p:nvSpPr>
        <p:spPr>
          <a:xfrm>
            <a:off x="14288251" y="2632850"/>
            <a:ext cx="2861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Friday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88" name="Google Shape;3388;p36"/>
          <p:cNvSpPr txBox="1"/>
          <p:nvPr/>
        </p:nvSpPr>
        <p:spPr>
          <a:xfrm>
            <a:off x="1162475" y="3097725"/>
            <a:ext cx="26118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9" name="Google Shape;3389;p36"/>
          <p:cNvSpPr txBox="1"/>
          <p:nvPr/>
        </p:nvSpPr>
        <p:spPr>
          <a:xfrm>
            <a:off x="3631425" y="8232650"/>
            <a:ext cx="126513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0" name="Google Shape;3390;p36"/>
          <p:cNvSpPr/>
          <p:nvPr/>
        </p:nvSpPr>
        <p:spPr>
          <a:xfrm>
            <a:off x="3631413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1" name="Google Shape;3391;p36"/>
          <p:cNvSpPr/>
          <p:nvPr/>
        </p:nvSpPr>
        <p:spPr>
          <a:xfrm>
            <a:off x="3606688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2" name="Google Shape;3392;p36"/>
          <p:cNvSpPr txBox="1"/>
          <p:nvPr/>
        </p:nvSpPr>
        <p:spPr>
          <a:xfrm>
            <a:off x="5846363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Weekly Planner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93" name="Google Shape;3393;p36"/>
          <p:cNvSpPr txBox="1"/>
          <p:nvPr/>
        </p:nvSpPr>
        <p:spPr>
          <a:xfrm>
            <a:off x="1238674" y="8128250"/>
            <a:ext cx="21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Notes</a:t>
            </a:r>
            <a:endParaRPr b="1" sz="27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94" name="Google Shape;3394;p36"/>
          <p:cNvSpPr txBox="1"/>
          <p:nvPr/>
        </p:nvSpPr>
        <p:spPr>
          <a:xfrm>
            <a:off x="4465488" y="3097725"/>
            <a:ext cx="26118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5" name="Google Shape;3395;p36"/>
          <p:cNvSpPr txBox="1"/>
          <p:nvPr/>
        </p:nvSpPr>
        <p:spPr>
          <a:xfrm>
            <a:off x="7863963" y="3097725"/>
            <a:ext cx="26118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6" name="Google Shape;3396;p36"/>
          <p:cNvSpPr txBox="1"/>
          <p:nvPr/>
        </p:nvSpPr>
        <p:spPr>
          <a:xfrm>
            <a:off x="11166975" y="3097725"/>
            <a:ext cx="26118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7" name="Google Shape;3397;p36"/>
          <p:cNvSpPr txBox="1"/>
          <p:nvPr/>
        </p:nvSpPr>
        <p:spPr>
          <a:xfrm>
            <a:off x="14533625" y="3097725"/>
            <a:ext cx="26118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37"/>
          <p:cNvSpPr txBox="1"/>
          <p:nvPr/>
        </p:nvSpPr>
        <p:spPr>
          <a:xfrm>
            <a:off x="12061293" y="732942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3" name="Google Shape;3403;p37"/>
          <p:cNvSpPr txBox="1"/>
          <p:nvPr/>
        </p:nvSpPr>
        <p:spPr>
          <a:xfrm>
            <a:off x="12061293" y="497768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4" name="Google Shape;3404;p37"/>
          <p:cNvSpPr txBox="1"/>
          <p:nvPr/>
        </p:nvSpPr>
        <p:spPr>
          <a:xfrm>
            <a:off x="12061293" y="262594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5" name="Google Shape;3405;p37"/>
          <p:cNvSpPr txBox="1"/>
          <p:nvPr/>
        </p:nvSpPr>
        <p:spPr>
          <a:xfrm>
            <a:off x="14816639" y="7353199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6" name="Google Shape;3406;p37"/>
          <p:cNvSpPr txBox="1"/>
          <p:nvPr/>
        </p:nvSpPr>
        <p:spPr>
          <a:xfrm>
            <a:off x="14816639" y="5001459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7" name="Google Shape;3407;p37"/>
          <p:cNvSpPr txBox="1"/>
          <p:nvPr/>
        </p:nvSpPr>
        <p:spPr>
          <a:xfrm>
            <a:off x="14816639" y="2649719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8" name="Google Shape;3408;p37"/>
          <p:cNvSpPr txBox="1"/>
          <p:nvPr/>
        </p:nvSpPr>
        <p:spPr>
          <a:xfrm>
            <a:off x="6539238" y="7305655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9" name="Google Shape;3409;p37"/>
          <p:cNvSpPr txBox="1"/>
          <p:nvPr/>
        </p:nvSpPr>
        <p:spPr>
          <a:xfrm>
            <a:off x="6539238" y="4953915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0" name="Google Shape;3410;p37"/>
          <p:cNvSpPr txBox="1"/>
          <p:nvPr/>
        </p:nvSpPr>
        <p:spPr>
          <a:xfrm>
            <a:off x="6539238" y="2602175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1" name="Google Shape;3411;p37"/>
          <p:cNvSpPr txBox="1"/>
          <p:nvPr/>
        </p:nvSpPr>
        <p:spPr>
          <a:xfrm>
            <a:off x="9294584" y="732942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2" name="Google Shape;3412;p37"/>
          <p:cNvSpPr txBox="1"/>
          <p:nvPr/>
        </p:nvSpPr>
        <p:spPr>
          <a:xfrm>
            <a:off x="9294584" y="497768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3" name="Google Shape;3413;p37"/>
          <p:cNvSpPr txBox="1"/>
          <p:nvPr/>
        </p:nvSpPr>
        <p:spPr>
          <a:xfrm>
            <a:off x="9294584" y="2625947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4" name="Google Shape;3414;p37"/>
          <p:cNvSpPr txBox="1"/>
          <p:nvPr/>
        </p:nvSpPr>
        <p:spPr>
          <a:xfrm>
            <a:off x="1034775" y="7317541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5" name="Google Shape;3415;p37"/>
          <p:cNvSpPr txBox="1"/>
          <p:nvPr/>
        </p:nvSpPr>
        <p:spPr>
          <a:xfrm>
            <a:off x="1034775" y="4965801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6" name="Google Shape;3416;p37"/>
          <p:cNvSpPr txBox="1"/>
          <p:nvPr/>
        </p:nvSpPr>
        <p:spPr>
          <a:xfrm>
            <a:off x="1034775" y="2614061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7" name="Google Shape;3417;p37"/>
          <p:cNvSpPr txBox="1"/>
          <p:nvPr/>
        </p:nvSpPr>
        <p:spPr>
          <a:xfrm>
            <a:off x="3790122" y="7341313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8" name="Google Shape;3418;p37"/>
          <p:cNvSpPr txBox="1"/>
          <p:nvPr/>
        </p:nvSpPr>
        <p:spPr>
          <a:xfrm>
            <a:off x="3790122" y="4989573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9" name="Google Shape;3419;p37"/>
          <p:cNvSpPr txBox="1"/>
          <p:nvPr/>
        </p:nvSpPr>
        <p:spPr>
          <a:xfrm>
            <a:off x="3790122" y="2637833"/>
            <a:ext cx="2439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0" name="Google Shape;3420;p37"/>
          <p:cNvSpPr/>
          <p:nvPr/>
        </p:nvSpPr>
        <p:spPr>
          <a:xfrm>
            <a:off x="3643775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1" name="Google Shape;3421;p37"/>
          <p:cNvSpPr/>
          <p:nvPr/>
        </p:nvSpPr>
        <p:spPr>
          <a:xfrm>
            <a:off x="3619050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2" name="Google Shape;3422;p37"/>
          <p:cNvSpPr txBox="1"/>
          <p:nvPr/>
        </p:nvSpPr>
        <p:spPr>
          <a:xfrm>
            <a:off x="5858725" y="739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Bingo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423" name="Google Shape;3423;p37"/>
          <p:cNvSpPr/>
          <p:nvPr/>
        </p:nvSpPr>
        <p:spPr>
          <a:xfrm>
            <a:off x="1205776" y="5082876"/>
            <a:ext cx="1915292" cy="186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Coiny"/>
              </a:rPr>
              <a:t>x</a:t>
            </a:r>
          </a:p>
        </p:txBody>
      </p:sp>
      <p:sp>
        <p:nvSpPr>
          <p:cNvPr id="3424" name="Google Shape;3424;p37"/>
          <p:cNvSpPr/>
          <p:nvPr/>
        </p:nvSpPr>
        <p:spPr>
          <a:xfrm>
            <a:off x="6804651" y="2729488"/>
            <a:ext cx="1915292" cy="186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Coiny"/>
              </a:rPr>
              <a:t>x</a:t>
            </a:r>
          </a:p>
        </p:txBody>
      </p:sp>
      <p:sp>
        <p:nvSpPr>
          <p:cNvPr id="3425" name="Google Shape;3425;p37"/>
          <p:cNvSpPr/>
          <p:nvPr/>
        </p:nvSpPr>
        <p:spPr>
          <a:xfrm>
            <a:off x="12317913" y="7470263"/>
            <a:ext cx="1915292" cy="186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Coiny"/>
              </a:rPr>
              <a:t>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38"/>
          <p:cNvSpPr/>
          <p:nvPr/>
        </p:nvSpPr>
        <p:spPr>
          <a:xfrm>
            <a:off x="4503975" y="3415400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1" name="Google Shape;3431;p38"/>
          <p:cNvSpPr/>
          <p:nvPr/>
        </p:nvSpPr>
        <p:spPr>
          <a:xfrm>
            <a:off x="4503975" y="5015864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2" name="Google Shape;3432;p38"/>
          <p:cNvSpPr/>
          <p:nvPr/>
        </p:nvSpPr>
        <p:spPr>
          <a:xfrm>
            <a:off x="4503975" y="6616328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3" name="Google Shape;3433;p38"/>
          <p:cNvSpPr/>
          <p:nvPr/>
        </p:nvSpPr>
        <p:spPr>
          <a:xfrm>
            <a:off x="4503975" y="8216865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4" name="Google Shape;3434;p38"/>
          <p:cNvSpPr/>
          <p:nvPr/>
        </p:nvSpPr>
        <p:spPr>
          <a:xfrm>
            <a:off x="7746684" y="3415400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5" name="Google Shape;3435;p38"/>
          <p:cNvSpPr/>
          <p:nvPr/>
        </p:nvSpPr>
        <p:spPr>
          <a:xfrm>
            <a:off x="7746684" y="5015864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6" name="Google Shape;3436;p38"/>
          <p:cNvSpPr/>
          <p:nvPr/>
        </p:nvSpPr>
        <p:spPr>
          <a:xfrm>
            <a:off x="7746684" y="6616328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7" name="Google Shape;3437;p38"/>
          <p:cNvSpPr/>
          <p:nvPr/>
        </p:nvSpPr>
        <p:spPr>
          <a:xfrm>
            <a:off x="7746684" y="8216865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8" name="Google Shape;3438;p38"/>
          <p:cNvSpPr/>
          <p:nvPr/>
        </p:nvSpPr>
        <p:spPr>
          <a:xfrm>
            <a:off x="10989393" y="3415400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9" name="Google Shape;3439;p38"/>
          <p:cNvSpPr/>
          <p:nvPr/>
        </p:nvSpPr>
        <p:spPr>
          <a:xfrm>
            <a:off x="10989393" y="5015864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0" name="Google Shape;3440;p38"/>
          <p:cNvSpPr/>
          <p:nvPr/>
        </p:nvSpPr>
        <p:spPr>
          <a:xfrm>
            <a:off x="10989393" y="6616328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1" name="Google Shape;3441;p38"/>
          <p:cNvSpPr/>
          <p:nvPr/>
        </p:nvSpPr>
        <p:spPr>
          <a:xfrm>
            <a:off x="10989393" y="8216865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2" name="Google Shape;3442;p38"/>
          <p:cNvSpPr/>
          <p:nvPr/>
        </p:nvSpPr>
        <p:spPr>
          <a:xfrm>
            <a:off x="14232103" y="3415400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3" name="Google Shape;3443;p38"/>
          <p:cNvSpPr/>
          <p:nvPr/>
        </p:nvSpPr>
        <p:spPr>
          <a:xfrm>
            <a:off x="14232103" y="5015864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4" name="Google Shape;3444;p38"/>
          <p:cNvSpPr/>
          <p:nvPr/>
        </p:nvSpPr>
        <p:spPr>
          <a:xfrm>
            <a:off x="14232103" y="6616328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5" name="Google Shape;3445;p38"/>
          <p:cNvSpPr/>
          <p:nvPr/>
        </p:nvSpPr>
        <p:spPr>
          <a:xfrm>
            <a:off x="14232103" y="8216865"/>
            <a:ext cx="3103500" cy="14577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6" name="Google Shape;3446;p38"/>
          <p:cNvSpPr/>
          <p:nvPr/>
        </p:nvSpPr>
        <p:spPr>
          <a:xfrm>
            <a:off x="3631413" y="7338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7" name="Google Shape;3447;p38"/>
          <p:cNvSpPr/>
          <p:nvPr/>
        </p:nvSpPr>
        <p:spPr>
          <a:xfrm>
            <a:off x="3606688" y="7338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p38"/>
          <p:cNvSpPr txBox="1"/>
          <p:nvPr/>
        </p:nvSpPr>
        <p:spPr>
          <a:xfrm>
            <a:off x="5846363" y="5868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Station Rotation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39"/>
          <p:cNvSpPr/>
          <p:nvPr/>
        </p:nvSpPr>
        <p:spPr>
          <a:xfrm>
            <a:off x="1306285" y="2898325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4" name="Google Shape;3454;p39"/>
          <p:cNvSpPr/>
          <p:nvPr/>
        </p:nvSpPr>
        <p:spPr>
          <a:xfrm>
            <a:off x="5316940" y="2898325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5" name="Google Shape;3455;p39"/>
          <p:cNvSpPr/>
          <p:nvPr/>
        </p:nvSpPr>
        <p:spPr>
          <a:xfrm>
            <a:off x="9327596" y="2898325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6" name="Google Shape;3456;p39"/>
          <p:cNvSpPr/>
          <p:nvPr/>
        </p:nvSpPr>
        <p:spPr>
          <a:xfrm>
            <a:off x="13338251" y="2898325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7" name="Google Shape;3457;p39"/>
          <p:cNvSpPr/>
          <p:nvPr/>
        </p:nvSpPr>
        <p:spPr>
          <a:xfrm>
            <a:off x="9327592" y="4551019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8" name="Google Shape;3458;p39"/>
          <p:cNvSpPr/>
          <p:nvPr/>
        </p:nvSpPr>
        <p:spPr>
          <a:xfrm>
            <a:off x="5316937" y="6203756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9" name="Google Shape;3459;p39"/>
          <p:cNvSpPr/>
          <p:nvPr/>
        </p:nvSpPr>
        <p:spPr>
          <a:xfrm>
            <a:off x="13338216" y="7856436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0" name="Google Shape;3460;p39"/>
          <p:cNvSpPr/>
          <p:nvPr/>
        </p:nvSpPr>
        <p:spPr>
          <a:xfrm>
            <a:off x="1306275" y="6203742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1" name="Google Shape;3461;p39"/>
          <p:cNvSpPr/>
          <p:nvPr/>
        </p:nvSpPr>
        <p:spPr>
          <a:xfrm>
            <a:off x="13338238" y="4551006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2" name="Google Shape;3462;p39"/>
          <p:cNvSpPr/>
          <p:nvPr/>
        </p:nvSpPr>
        <p:spPr>
          <a:xfrm>
            <a:off x="9327616" y="7856422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3" name="Google Shape;3463;p39"/>
          <p:cNvSpPr/>
          <p:nvPr/>
        </p:nvSpPr>
        <p:spPr>
          <a:xfrm>
            <a:off x="1306298" y="4551033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4" name="Google Shape;3464;p39"/>
          <p:cNvSpPr/>
          <p:nvPr/>
        </p:nvSpPr>
        <p:spPr>
          <a:xfrm>
            <a:off x="13338261" y="6203714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5" name="Google Shape;3465;p39"/>
          <p:cNvSpPr/>
          <p:nvPr/>
        </p:nvSpPr>
        <p:spPr>
          <a:xfrm>
            <a:off x="5317017" y="7856422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6" name="Google Shape;3466;p39"/>
          <p:cNvSpPr/>
          <p:nvPr/>
        </p:nvSpPr>
        <p:spPr>
          <a:xfrm>
            <a:off x="5316945" y="4551033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7" name="Google Shape;3467;p39"/>
          <p:cNvSpPr/>
          <p:nvPr/>
        </p:nvSpPr>
        <p:spPr>
          <a:xfrm>
            <a:off x="9327599" y="6203714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8" name="Google Shape;3468;p39"/>
          <p:cNvSpPr/>
          <p:nvPr/>
        </p:nvSpPr>
        <p:spPr>
          <a:xfrm>
            <a:off x="1306417" y="7856450"/>
            <a:ext cx="3692400" cy="1505400"/>
          </a:xfrm>
          <a:prstGeom prst="roundRect">
            <a:avLst>
              <a:gd fmla="val 15633" name="adj"/>
            </a:avLst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9" name="Google Shape;3469;p39"/>
          <p:cNvSpPr/>
          <p:nvPr/>
        </p:nvSpPr>
        <p:spPr>
          <a:xfrm>
            <a:off x="3631413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0" name="Google Shape;3470;p39"/>
          <p:cNvSpPr/>
          <p:nvPr/>
        </p:nvSpPr>
        <p:spPr>
          <a:xfrm>
            <a:off x="3606688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1" name="Google Shape;3471;p39"/>
          <p:cNvSpPr txBox="1"/>
          <p:nvPr/>
        </p:nvSpPr>
        <p:spPr>
          <a:xfrm>
            <a:off x="5846363" y="739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Choice Board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40"/>
          <p:cNvSpPr/>
          <p:nvPr/>
        </p:nvSpPr>
        <p:spPr>
          <a:xfrm>
            <a:off x="635226" y="14762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</a:t>
            </a: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7" name="Google Shape;3477;p40"/>
          <p:cNvSpPr/>
          <p:nvPr/>
        </p:nvSpPr>
        <p:spPr>
          <a:xfrm>
            <a:off x="635226" y="235411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B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8" name="Google Shape;3478;p40"/>
          <p:cNvSpPr/>
          <p:nvPr/>
        </p:nvSpPr>
        <p:spPr>
          <a:xfrm>
            <a:off x="635226" y="3652497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C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9" name="Google Shape;3479;p40"/>
          <p:cNvSpPr/>
          <p:nvPr/>
        </p:nvSpPr>
        <p:spPr>
          <a:xfrm>
            <a:off x="635226" y="45051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D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0" name="Google Shape;3480;p40"/>
          <p:cNvSpPr/>
          <p:nvPr/>
        </p:nvSpPr>
        <p:spPr>
          <a:xfrm>
            <a:off x="635226" y="6706726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F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1" name="Google Shape;3481;p40"/>
          <p:cNvSpPr/>
          <p:nvPr/>
        </p:nvSpPr>
        <p:spPr>
          <a:xfrm>
            <a:off x="635226" y="582885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E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2" name="Google Shape;3482;p40"/>
          <p:cNvSpPr/>
          <p:nvPr/>
        </p:nvSpPr>
        <p:spPr>
          <a:xfrm>
            <a:off x="635226" y="885771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H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3" name="Google Shape;3483;p40"/>
          <p:cNvSpPr/>
          <p:nvPr/>
        </p:nvSpPr>
        <p:spPr>
          <a:xfrm>
            <a:off x="635226" y="8005109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G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4" name="Google Shape;3484;p40"/>
          <p:cNvSpPr/>
          <p:nvPr/>
        </p:nvSpPr>
        <p:spPr>
          <a:xfrm flipH="1">
            <a:off x="15768645" y="8857713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P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5" name="Google Shape;3485;p40"/>
          <p:cNvSpPr/>
          <p:nvPr/>
        </p:nvSpPr>
        <p:spPr>
          <a:xfrm flipH="1">
            <a:off x="15768645" y="7979837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O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6" name="Google Shape;3486;p40"/>
          <p:cNvSpPr/>
          <p:nvPr/>
        </p:nvSpPr>
        <p:spPr>
          <a:xfrm flipH="1">
            <a:off x="15768645" y="6681416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N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7" name="Google Shape;3487;p40"/>
          <p:cNvSpPr/>
          <p:nvPr/>
        </p:nvSpPr>
        <p:spPr>
          <a:xfrm flipH="1">
            <a:off x="15768645" y="582885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M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8" name="Google Shape;3488;p40"/>
          <p:cNvSpPr/>
          <p:nvPr/>
        </p:nvSpPr>
        <p:spPr>
          <a:xfrm flipH="1">
            <a:off x="15768645" y="3627224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H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9" name="Google Shape;3489;p40"/>
          <p:cNvSpPr/>
          <p:nvPr/>
        </p:nvSpPr>
        <p:spPr>
          <a:xfrm flipH="1">
            <a:off x="15768645" y="45051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 L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0" name="Google Shape;3490;p40"/>
          <p:cNvSpPr/>
          <p:nvPr/>
        </p:nvSpPr>
        <p:spPr>
          <a:xfrm flipH="1">
            <a:off x="15768645" y="14762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  I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1" name="Google Shape;3491;p40"/>
          <p:cNvSpPr/>
          <p:nvPr/>
        </p:nvSpPr>
        <p:spPr>
          <a:xfrm flipH="1">
            <a:off x="15768645" y="2328841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Something  J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2" name="Google Shape;3492;p40"/>
          <p:cNvSpPr txBox="1"/>
          <p:nvPr/>
        </p:nvSpPr>
        <p:spPr>
          <a:xfrm>
            <a:off x="7309325" y="2735125"/>
            <a:ext cx="37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Pompiere"/>
                <a:ea typeface="Pompiere"/>
                <a:cs typeface="Pompiere"/>
                <a:sym typeface="Pompiere"/>
              </a:rPr>
              <a:t>Final Round!</a:t>
            </a:r>
            <a:endParaRPr b="1" sz="45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493" name="Google Shape;3493;p40"/>
          <p:cNvSpPr/>
          <p:nvPr/>
        </p:nvSpPr>
        <p:spPr>
          <a:xfrm>
            <a:off x="2997426" y="2009638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A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4" name="Google Shape;3494;p40"/>
          <p:cNvSpPr/>
          <p:nvPr/>
        </p:nvSpPr>
        <p:spPr>
          <a:xfrm flipH="1">
            <a:off x="13444545" y="4009800"/>
            <a:ext cx="1909800" cy="68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Something  L</a:t>
            </a:r>
            <a:endParaRPr sz="2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5" name="Google Shape;3495;p40"/>
          <p:cNvSpPr/>
          <p:nvPr/>
        </p:nvSpPr>
        <p:spPr>
          <a:xfrm>
            <a:off x="3644250" y="703433"/>
            <a:ext cx="11049905" cy="910845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6" name="Google Shape;3496;p40"/>
          <p:cNvSpPr/>
          <p:nvPr/>
        </p:nvSpPr>
        <p:spPr>
          <a:xfrm>
            <a:off x="3619525" y="703433"/>
            <a:ext cx="11049905" cy="910845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7" name="Google Shape;3497;p40"/>
          <p:cNvSpPr txBox="1"/>
          <p:nvPr/>
        </p:nvSpPr>
        <p:spPr>
          <a:xfrm>
            <a:off x="5859199" y="603125"/>
            <a:ext cx="69543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Bracket Challenge</a:t>
            </a:r>
            <a:endParaRPr b="1" sz="68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24"/>
          <p:cNvSpPr/>
          <p:nvPr/>
        </p:nvSpPr>
        <p:spPr>
          <a:xfrm>
            <a:off x="2612714" y="626700"/>
            <a:ext cx="13091851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0" name="Google Shape;3130;p24"/>
          <p:cNvSpPr/>
          <p:nvPr/>
        </p:nvSpPr>
        <p:spPr>
          <a:xfrm>
            <a:off x="2583425" y="626700"/>
            <a:ext cx="13091851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1" name="Google Shape;3131;p24"/>
          <p:cNvSpPr txBox="1"/>
          <p:nvPr/>
        </p:nvSpPr>
        <p:spPr>
          <a:xfrm>
            <a:off x="2612707" y="479700"/>
            <a:ext cx="130908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Today is Monday Feb. 7th</a:t>
            </a:r>
            <a:endParaRPr b="1" sz="8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132" name="Google Shape;3132;p24"/>
          <p:cNvSpPr txBox="1"/>
          <p:nvPr/>
        </p:nvSpPr>
        <p:spPr>
          <a:xfrm>
            <a:off x="13669150" y="3738650"/>
            <a:ext cx="3024900" cy="5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Something here.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Something else here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And a third thing here.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Duplicate the check mark. 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And the check boxes.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33" name="Google Shape;3133;p24"/>
          <p:cNvSpPr/>
          <p:nvPr/>
        </p:nvSpPr>
        <p:spPr>
          <a:xfrm>
            <a:off x="13073976" y="3915281"/>
            <a:ext cx="372600" cy="372600"/>
          </a:xfrm>
          <a:prstGeom prst="frame">
            <a:avLst>
              <a:gd fmla="val 12269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4" name="Google Shape;3134;p24"/>
          <p:cNvSpPr/>
          <p:nvPr/>
        </p:nvSpPr>
        <p:spPr>
          <a:xfrm>
            <a:off x="13073976" y="4417076"/>
            <a:ext cx="372600" cy="372600"/>
          </a:xfrm>
          <a:prstGeom prst="frame">
            <a:avLst>
              <a:gd fmla="val 12269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5" name="Google Shape;3135;p24"/>
          <p:cNvSpPr/>
          <p:nvPr/>
        </p:nvSpPr>
        <p:spPr>
          <a:xfrm>
            <a:off x="13073976" y="4918872"/>
            <a:ext cx="372600" cy="372600"/>
          </a:xfrm>
          <a:prstGeom prst="frame">
            <a:avLst>
              <a:gd fmla="val 12269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6" name="Google Shape;3136;p24"/>
          <p:cNvSpPr/>
          <p:nvPr/>
        </p:nvSpPr>
        <p:spPr>
          <a:xfrm>
            <a:off x="13073976" y="5715536"/>
            <a:ext cx="372600" cy="372600"/>
          </a:xfrm>
          <a:prstGeom prst="frame">
            <a:avLst>
              <a:gd fmla="val 12269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7" name="Google Shape;3137;p24"/>
          <p:cNvSpPr/>
          <p:nvPr/>
        </p:nvSpPr>
        <p:spPr>
          <a:xfrm>
            <a:off x="13073976" y="6522547"/>
            <a:ext cx="372600" cy="372600"/>
          </a:xfrm>
          <a:prstGeom prst="frame">
            <a:avLst>
              <a:gd fmla="val 12269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8" name="Google Shape;3138;p24"/>
          <p:cNvSpPr/>
          <p:nvPr/>
        </p:nvSpPr>
        <p:spPr>
          <a:xfrm>
            <a:off x="13090220" y="3807323"/>
            <a:ext cx="350909" cy="479391"/>
          </a:xfrm>
          <a:custGeom>
            <a:rect b="b" l="l" r="r" t="t"/>
            <a:pathLst>
              <a:path extrusionOk="0" h="830115" w="607635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9" name="Google Shape;3139;p24"/>
          <p:cNvSpPr/>
          <p:nvPr/>
        </p:nvSpPr>
        <p:spPr>
          <a:xfrm>
            <a:off x="13084932" y="4310543"/>
            <a:ext cx="350909" cy="479391"/>
          </a:xfrm>
          <a:custGeom>
            <a:rect b="b" l="l" r="r" t="t"/>
            <a:pathLst>
              <a:path extrusionOk="0" h="830115" w="607635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0" name="Google Shape;3140;p24"/>
          <p:cNvSpPr txBox="1"/>
          <p:nvPr/>
        </p:nvSpPr>
        <p:spPr>
          <a:xfrm>
            <a:off x="13073975" y="2801250"/>
            <a:ext cx="3259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Check List.</a:t>
            </a:r>
            <a:endParaRPr b="1" sz="36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41" name="Google Shape;3141;p24"/>
          <p:cNvSpPr txBox="1"/>
          <p:nvPr/>
        </p:nvSpPr>
        <p:spPr>
          <a:xfrm>
            <a:off x="1897858" y="2682588"/>
            <a:ext cx="3631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Add a title here.</a:t>
            </a:r>
            <a:endParaRPr b="1" sz="36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42" name="Google Shape;3142;p24"/>
          <p:cNvSpPr txBox="1"/>
          <p:nvPr/>
        </p:nvSpPr>
        <p:spPr>
          <a:xfrm>
            <a:off x="7470500" y="2801250"/>
            <a:ext cx="4034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Add a title here.</a:t>
            </a:r>
            <a:endParaRPr b="1" sz="36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43" name="Google Shape;3143;p24"/>
          <p:cNvSpPr txBox="1"/>
          <p:nvPr/>
        </p:nvSpPr>
        <p:spPr>
          <a:xfrm>
            <a:off x="7854301" y="6521738"/>
            <a:ext cx="3157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Say hi!</a:t>
            </a:r>
            <a:endParaRPr b="1" sz="36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grpSp>
        <p:nvGrpSpPr>
          <p:cNvPr descr="Wave Gesture" id="3144" name="Google Shape;3144;p24"/>
          <p:cNvGrpSpPr/>
          <p:nvPr/>
        </p:nvGrpSpPr>
        <p:grpSpPr>
          <a:xfrm>
            <a:off x="7971890" y="7151122"/>
            <a:ext cx="730210" cy="888324"/>
            <a:chOff x="588117" y="3661327"/>
            <a:chExt cx="644379" cy="783907"/>
          </a:xfrm>
        </p:grpSpPr>
        <p:sp>
          <p:nvSpPr>
            <p:cNvPr id="3145" name="Google Shape;3145;p24"/>
            <p:cNvSpPr/>
            <p:nvPr/>
          </p:nvSpPr>
          <p:spPr>
            <a:xfrm>
              <a:off x="588117" y="3696935"/>
              <a:ext cx="644379" cy="748299"/>
            </a:xfrm>
            <a:custGeom>
              <a:rect b="b" l="l" r="r" t="t"/>
              <a:pathLst>
                <a:path extrusionOk="0" h="748299" w="644379">
                  <a:moveTo>
                    <a:pt x="574847" y="513985"/>
                  </a:moveTo>
                  <a:cubicBezTo>
                    <a:pt x="606280" y="451120"/>
                    <a:pt x="609137" y="380635"/>
                    <a:pt x="609137" y="318722"/>
                  </a:cubicBezTo>
                  <a:lnTo>
                    <a:pt x="609137" y="313960"/>
                  </a:lnTo>
                  <a:cubicBezTo>
                    <a:pt x="609137" y="271097"/>
                    <a:pt x="610090" y="226330"/>
                    <a:pt x="626282" y="210137"/>
                  </a:cubicBezTo>
                  <a:cubicBezTo>
                    <a:pt x="644380" y="190135"/>
                    <a:pt x="642475" y="160607"/>
                    <a:pt x="622472" y="142510"/>
                  </a:cubicBezTo>
                  <a:cubicBezTo>
                    <a:pt x="622472" y="142510"/>
                    <a:pt x="622472" y="142510"/>
                    <a:pt x="622472" y="142510"/>
                  </a:cubicBezTo>
                  <a:cubicBezTo>
                    <a:pt x="612947" y="133937"/>
                    <a:pt x="599612" y="129175"/>
                    <a:pt x="586277" y="130127"/>
                  </a:cubicBezTo>
                  <a:cubicBezTo>
                    <a:pt x="573895" y="131080"/>
                    <a:pt x="562465" y="136795"/>
                    <a:pt x="554845" y="145367"/>
                  </a:cubicBezTo>
                  <a:cubicBezTo>
                    <a:pt x="521507" y="180610"/>
                    <a:pt x="498647" y="242522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78645" y="292052"/>
                    <a:pt x="465310" y="276812"/>
                    <a:pt x="452927" y="259667"/>
                  </a:cubicBezTo>
                  <a:lnTo>
                    <a:pt x="445307" y="250142"/>
                  </a:lnTo>
                  <a:lnTo>
                    <a:pt x="372917" y="33925"/>
                  </a:lnTo>
                  <a:cubicBezTo>
                    <a:pt x="364345" y="8207"/>
                    <a:pt x="335770" y="-6080"/>
                    <a:pt x="310052" y="2492"/>
                  </a:cubicBezTo>
                  <a:cubicBezTo>
                    <a:pt x="295765" y="7255"/>
                    <a:pt x="284335" y="17732"/>
                    <a:pt x="279572" y="32020"/>
                  </a:cubicBezTo>
                  <a:cubicBezTo>
                    <a:pt x="275762" y="43450"/>
                    <a:pt x="274810" y="55832"/>
                    <a:pt x="279572" y="68215"/>
                  </a:cubicBezTo>
                  <a:lnTo>
                    <a:pt x="330055" y="219662"/>
                  </a:lnTo>
                  <a:cubicBezTo>
                    <a:pt x="330055" y="219662"/>
                    <a:pt x="330055" y="219662"/>
                    <a:pt x="330055" y="219662"/>
                  </a:cubicBezTo>
                  <a:cubicBezTo>
                    <a:pt x="330055" y="219662"/>
                    <a:pt x="330055" y="219662"/>
                    <a:pt x="330055" y="219662"/>
                  </a:cubicBezTo>
                  <a:lnTo>
                    <a:pt x="227185" y="59642"/>
                  </a:lnTo>
                  <a:cubicBezTo>
                    <a:pt x="221470" y="50117"/>
                    <a:pt x="211945" y="42497"/>
                    <a:pt x="201467" y="37735"/>
                  </a:cubicBezTo>
                  <a:cubicBezTo>
                    <a:pt x="175750" y="28210"/>
                    <a:pt x="147175" y="41545"/>
                    <a:pt x="137650" y="68215"/>
                  </a:cubicBezTo>
                  <a:cubicBezTo>
                    <a:pt x="136697" y="72025"/>
                    <a:pt x="135745" y="75835"/>
                    <a:pt x="134792" y="78692"/>
                  </a:cubicBezTo>
                  <a:cubicBezTo>
                    <a:pt x="133840" y="91075"/>
                    <a:pt x="136697" y="103457"/>
                    <a:pt x="143365" y="112982"/>
                  </a:cubicBezTo>
                  <a:lnTo>
                    <a:pt x="238615" y="261572"/>
                  </a:lnTo>
                  <a:cubicBezTo>
                    <a:pt x="238615" y="261572"/>
                    <a:pt x="238615" y="261572"/>
                    <a:pt x="238615" y="261572"/>
                  </a:cubicBezTo>
                  <a:cubicBezTo>
                    <a:pt x="238615" y="261572"/>
                    <a:pt x="238615" y="261572"/>
                    <a:pt x="238615" y="261572"/>
                  </a:cubicBezTo>
                  <a:lnTo>
                    <a:pt x="119552" y="153940"/>
                  </a:lnTo>
                  <a:cubicBezTo>
                    <a:pt x="99550" y="134890"/>
                    <a:pt x="68117" y="135842"/>
                    <a:pt x="49067" y="156797"/>
                  </a:cubicBezTo>
                  <a:cubicBezTo>
                    <a:pt x="30017" y="177752"/>
                    <a:pt x="30970" y="208232"/>
                    <a:pt x="51925" y="227282"/>
                  </a:cubicBezTo>
                  <a:cubicBezTo>
                    <a:pt x="51925" y="227282"/>
                    <a:pt x="52877" y="227282"/>
                    <a:pt x="52877" y="228235"/>
                  </a:cubicBezTo>
                  <a:lnTo>
                    <a:pt x="188132" y="353012"/>
                  </a:lnTo>
                  <a:cubicBezTo>
                    <a:pt x="188132" y="353012"/>
                    <a:pt x="188132" y="353012"/>
                    <a:pt x="188132" y="353012"/>
                  </a:cubicBezTo>
                  <a:lnTo>
                    <a:pt x="73832" y="295862"/>
                  </a:lnTo>
                  <a:cubicBezTo>
                    <a:pt x="63355" y="290147"/>
                    <a:pt x="50020" y="288242"/>
                    <a:pt x="38590" y="291100"/>
                  </a:cubicBezTo>
                  <a:cubicBezTo>
                    <a:pt x="11920" y="297767"/>
                    <a:pt x="-5225" y="324437"/>
                    <a:pt x="1442" y="351107"/>
                  </a:cubicBezTo>
                  <a:cubicBezTo>
                    <a:pt x="2395" y="354917"/>
                    <a:pt x="3347" y="357775"/>
                    <a:pt x="5252" y="361585"/>
                  </a:cubicBezTo>
                  <a:cubicBezTo>
                    <a:pt x="10967" y="372062"/>
                    <a:pt x="19540" y="380635"/>
                    <a:pt x="30017" y="385397"/>
                  </a:cubicBezTo>
                  <a:lnTo>
                    <a:pt x="169082" y="454930"/>
                  </a:lnTo>
                  <a:lnTo>
                    <a:pt x="174797" y="464455"/>
                  </a:lnTo>
                  <a:cubicBezTo>
                    <a:pt x="249092" y="573992"/>
                    <a:pt x="314815" y="628285"/>
                    <a:pt x="370060" y="628285"/>
                  </a:cubicBezTo>
                  <a:lnTo>
                    <a:pt x="446260" y="748300"/>
                  </a:lnTo>
                  <a:lnTo>
                    <a:pt x="462452" y="737822"/>
                  </a:lnTo>
                  <a:lnTo>
                    <a:pt x="383395" y="613045"/>
                  </a:lnTo>
                  <a:cubicBezTo>
                    <a:pt x="381490" y="610187"/>
                    <a:pt x="377680" y="608282"/>
                    <a:pt x="374822" y="608282"/>
                  </a:cubicBezTo>
                  <a:cubicBezTo>
                    <a:pt x="341485" y="611140"/>
                    <a:pt x="282430" y="586375"/>
                    <a:pt x="190990" y="453025"/>
                  </a:cubicBezTo>
                  <a:lnTo>
                    <a:pt x="183370" y="441595"/>
                  </a:lnTo>
                  <a:cubicBezTo>
                    <a:pt x="182417" y="439690"/>
                    <a:pt x="181465" y="438737"/>
                    <a:pt x="179560" y="437785"/>
                  </a:cubicBezTo>
                  <a:lnTo>
                    <a:pt x="37637" y="366347"/>
                  </a:lnTo>
                  <a:cubicBezTo>
                    <a:pt x="31922" y="363490"/>
                    <a:pt x="27160" y="358727"/>
                    <a:pt x="23350" y="353012"/>
                  </a:cubicBezTo>
                  <a:cubicBezTo>
                    <a:pt x="14777" y="337772"/>
                    <a:pt x="20492" y="318722"/>
                    <a:pt x="35732" y="311102"/>
                  </a:cubicBezTo>
                  <a:cubicBezTo>
                    <a:pt x="39542" y="309197"/>
                    <a:pt x="42400" y="308245"/>
                    <a:pt x="46210" y="307292"/>
                  </a:cubicBezTo>
                  <a:cubicBezTo>
                    <a:pt x="52877" y="306340"/>
                    <a:pt x="59545" y="307292"/>
                    <a:pt x="65260" y="311102"/>
                  </a:cubicBezTo>
                  <a:lnTo>
                    <a:pt x="240520" y="400637"/>
                  </a:lnTo>
                  <a:cubicBezTo>
                    <a:pt x="245282" y="402542"/>
                    <a:pt x="250997" y="400637"/>
                    <a:pt x="252902" y="396827"/>
                  </a:cubicBezTo>
                  <a:cubicBezTo>
                    <a:pt x="254807" y="393017"/>
                    <a:pt x="253855" y="388255"/>
                    <a:pt x="250997" y="385397"/>
                  </a:cubicBezTo>
                  <a:lnTo>
                    <a:pt x="64307" y="213947"/>
                  </a:lnTo>
                  <a:cubicBezTo>
                    <a:pt x="51925" y="202517"/>
                    <a:pt x="50972" y="182515"/>
                    <a:pt x="62402" y="170132"/>
                  </a:cubicBezTo>
                  <a:cubicBezTo>
                    <a:pt x="69070" y="162512"/>
                    <a:pt x="79547" y="158702"/>
                    <a:pt x="90025" y="160607"/>
                  </a:cubicBezTo>
                  <a:cubicBezTo>
                    <a:pt x="96692" y="161560"/>
                    <a:pt x="102407" y="164417"/>
                    <a:pt x="107170" y="169180"/>
                  </a:cubicBezTo>
                  <a:lnTo>
                    <a:pt x="279572" y="327295"/>
                  </a:lnTo>
                  <a:cubicBezTo>
                    <a:pt x="283382" y="331105"/>
                    <a:pt x="289097" y="330152"/>
                    <a:pt x="292907" y="326342"/>
                  </a:cubicBezTo>
                  <a:cubicBezTo>
                    <a:pt x="295765" y="323485"/>
                    <a:pt x="296717" y="318722"/>
                    <a:pt x="293860" y="314912"/>
                  </a:cubicBezTo>
                  <a:lnTo>
                    <a:pt x="157652" y="101552"/>
                  </a:lnTo>
                  <a:cubicBezTo>
                    <a:pt x="148127" y="87265"/>
                    <a:pt x="152890" y="68215"/>
                    <a:pt x="167177" y="58690"/>
                  </a:cubicBezTo>
                  <a:cubicBezTo>
                    <a:pt x="181465" y="49165"/>
                    <a:pt x="200515" y="53927"/>
                    <a:pt x="210040" y="68215"/>
                  </a:cubicBezTo>
                  <a:lnTo>
                    <a:pt x="355772" y="294910"/>
                  </a:lnTo>
                  <a:cubicBezTo>
                    <a:pt x="358630" y="299672"/>
                    <a:pt x="364345" y="300625"/>
                    <a:pt x="369107" y="297767"/>
                  </a:cubicBezTo>
                  <a:cubicBezTo>
                    <a:pt x="372917" y="295862"/>
                    <a:pt x="374822" y="291100"/>
                    <a:pt x="372917" y="286337"/>
                  </a:cubicBezTo>
                  <a:lnTo>
                    <a:pt x="297670" y="60595"/>
                  </a:lnTo>
                  <a:cubicBezTo>
                    <a:pt x="295765" y="54880"/>
                    <a:pt x="294812" y="47260"/>
                    <a:pt x="296717" y="41545"/>
                  </a:cubicBezTo>
                  <a:cubicBezTo>
                    <a:pt x="301480" y="25352"/>
                    <a:pt x="318625" y="15827"/>
                    <a:pt x="334817" y="20590"/>
                  </a:cubicBezTo>
                  <a:cubicBezTo>
                    <a:pt x="338627" y="21542"/>
                    <a:pt x="342437" y="23447"/>
                    <a:pt x="345295" y="25352"/>
                  </a:cubicBezTo>
                  <a:cubicBezTo>
                    <a:pt x="350057" y="29162"/>
                    <a:pt x="353867" y="34877"/>
                    <a:pt x="356725" y="41545"/>
                  </a:cubicBezTo>
                  <a:lnTo>
                    <a:pt x="428162" y="257762"/>
                  </a:lnTo>
                  <a:lnTo>
                    <a:pt x="430067" y="260620"/>
                  </a:lnTo>
                  <a:lnTo>
                    <a:pt x="438640" y="271097"/>
                  </a:lnTo>
                  <a:cubicBezTo>
                    <a:pt x="455785" y="293957"/>
                    <a:pt x="474835" y="314912"/>
                    <a:pt x="495790" y="334915"/>
                  </a:cubicBezTo>
                  <a:cubicBezTo>
                    <a:pt x="499600" y="338725"/>
                    <a:pt x="505315" y="338725"/>
                    <a:pt x="509125" y="334915"/>
                  </a:cubicBezTo>
                  <a:cubicBezTo>
                    <a:pt x="511030" y="333010"/>
                    <a:pt x="511982" y="331105"/>
                    <a:pt x="511982" y="328247"/>
                  </a:cubicBezTo>
                  <a:cubicBezTo>
                    <a:pt x="512935" y="262525"/>
                    <a:pt x="535795" y="193945"/>
                    <a:pt x="569132" y="157750"/>
                  </a:cubicBezTo>
                  <a:cubicBezTo>
                    <a:pt x="573895" y="152035"/>
                    <a:pt x="580562" y="149177"/>
                    <a:pt x="587230" y="148225"/>
                  </a:cubicBezTo>
                  <a:cubicBezTo>
                    <a:pt x="595802" y="148225"/>
                    <a:pt x="603422" y="150130"/>
                    <a:pt x="609137" y="155845"/>
                  </a:cubicBezTo>
                  <a:cubicBezTo>
                    <a:pt x="620567" y="166322"/>
                    <a:pt x="622472" y="184420"/>
                    <a:pt x="611995" y="196802"/>
                  </a:cubicBezTo>
                  <a:cubicBezTo>
                    <a:pt x="591040" y="218710"/>
                    <a:pt x="590087" y="262525"/>
                    <a:pt x="590087" y="313960"/>
                  </a:cubicBezTo>
                  <a:lnTo>
                    <a:pt x="590087" y="318722"/>
                  </a:lnTo>
                  <a:cubicBezTo>
                    <a:pt x="590087" y="379682"/>
                    <a:pt x="587230" y="450167"/>
                    <a:pt x="555797" y="510175"/>
                  </a:cubicBezTo>
                  <a:cubicBezTo>
                    <a:pt x="553892" y="513032"/>
                    <a:pt x="553892" y="516842"/>
                    <a:pt x="555797" y="519700"/>
                  </a:cubicBezTo>
                  <a:lnTo>
                    <a:pt x="628187" y="634000"/>
                  </a:lnTo>
                  <a:lnTo>
                    <a:pt x="644380" y="623522"/>
                  </a:lnTo>
                  <a:lnTo>
                    <a:pt x="574847" y="51398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1028662" y="3661327"/>
              <a:ext cx="119062" cy="146685"/>
            </a:xfrm>
            <a:custGeom>
              <a:rect b="b" l="l" r="r" t="t"/>
              <a:pathLst>
                <a:path extrusionOk="0" h="146685" w="119062">
                  <a:moveTo>
                    <a:pt x="55245" y="57150"/>
                  </a:moveTo>
                  <a:cubicBezTo>
                    <a:pt x="71438" y="73343"/>
                    <a:pt x="82867" y="93345"/>
                    <a:pt x="91440" y="114300"/>
                  </a:cubicBezTo>
                  <a:cubicBezTo>
                    <a:pt x="95250" y="124777"/>
                    <a:pt x="98108" y="136208"/>
                    <a:pt x="100013" y="146685"/>
                  </a:cubicBezTo>
                  <a:lnTo>
                    <a:pt x="119063" y="143828"/>
                  </a:lnTo>
                  <a:cubicBezTo>
                    <a:pt x="108585" y="80010"/>
                    <a:pt x="66675" y="26670"/>
                    <a:pt x="7620" y="0"/>
                  </a:cubicBezTo>
                  <a:lnTo>
                    <a:pt x="0" y="17145"/>
                  </a:lnTo>
                  <a:cubicBezTo>
                    <a:pt x="20955" y="27623"/>
                    <a:pt x="39052" y="40958"/>
                    <a:pt x="55245" y="57150"/>
                  </a:cubicBezTo>
                  <a:lnTo>
                    <a:pt x="55245" y="5715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1006755" y="3711810"/>
              <a:ext cx="88582" cy="106680"/>
            </a:xfrm>
            <a:custGeom>
              <a:rect b="b" l="l" r="r" t="t"/>
              <a:pathLst>
                <a:path extrusionOk="0" h="106680" w="88582">
                  <a:moveTo>
                    <a:pt x="38100" y="43815"/>
                  </a:moveTo>
                  <a:cubicBezTo>
                    <a:pt x="48577" y="55245"/>
                    <a:pt x="57150" y="68580"/>
                    <a:pt x="62865" y="83820"/>
                  </a:cubicBezTo>
                  <a:cubicBezTo>
                    <a:pt x="65722" y="91440"/>
                    <a:pt x="67628" y="99060"/>
                    <a:pt x="69532" y="106680"/>
                  </a:cubicBezTo>
                  <a:lnTo>
                    <a:pt x="88582" y="103823"/>
                  </a:lnTo>
                  <a:cubicBezTo>
                    <a:pt x="86678" y="95250"/>
                    <a:pt x="84772" y="85725"/>
                    <a:pt x="80962" y="78105"/>
                  </a:cubicBezTo>
                  <a:cubicBezTo>
                    <a:pt x="74295" y="60960"/>
                    <a:pt x="64770" y="44768"/>
                    <a:pt x="51435" y="31433"/>
                  </a:cubicBezTo>
                  <a:cubicBezTo>
                    <a:pt x="39052" y="18097"/>
                    <a:pt x="23813" y="7620"/>
                    <a:pt x="7620" y="0"/>
                  </a:cubicBezTo>
                  <a:lnTo>
                    <a:pt x="0" y="17145"/>
                  </a:lnTo>
                  <a:cubicBezTo>
                    <a:pt x="14288" y="23813"/>
                    <a:pt x="26670" y="32385"/>
                    <a:pt x="38100" y="43815"/>
                  </a:cubicBezTo>
                  <a:lnTo>
                    <a:pt x="38100" y="4381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634327" y="4196633"/>
              <a:ext cx="120015" cy="145732"/>
            </a:xfrm>
            <a:custGeom>
              <a:rect b="b" l="l" r="r" t="t"/>
              <a:pathLst>
                <a:path extrusionOk="0" h="145732" w="120015">
                  <a:moveTo>
                    <a:pt x="63817" y="89535"/>
                  </a:moveTo>
                  <a:cubicBezTo>
                    <a:pt x="48578" y="73342"/>
                    <a:pt x="35242" y="53340"/>
                    <a:pt x="27622" y="32385"/>
                  </a:cubicBezTo>
                  <a:cubicBezTo>
                    <a:pt x="23813" y="21907"/>
                    <a:pt x="20955" y="10477"/>
                    <a:pt x="19050" y="0"/>
                  </a:cubicBezTo>
                  <a:lnTo>
                    <a:pt x="0" y="2857"/>
                  </a:lnTo>
                  <a:cubicBezTo>
                    <a:pt x="1905" y="15240"/>
                    <a:pt x="5715" y="27623"/>
                    <a:pt x="10478" y="39052"/>
                  </a:cubicBezTo>
                  <a:cubicBezTo>
                    <a:pt x="28575" y="86677"/>
                    <a:pt x="65723" y="125730"/>
                    <a:pt x="112395" y="145732"/>
                  </a:cubicBezTo>
                  <a:lnTo>
                    <a:pt x="120015" y="128588"/>
                  </a:lnTo>
                  <a:cubicBezTo>
                    <a:pt x="98107" y="119063"/>
                    <a:pt x="79057" y="106680"/>
                    <a:pt x="63817" y="89535"/>
                  </a:cubicBezTo>
                  <a:lnTo>
                    <a:pt x="63817" y="8953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686715" y="4187108"/>
              <a:ext cx="88582" cy="106679"/>
            </a:xfrm>
            <a:custGeom>
              <a:rect b="b" l="l" r="r" t="t"/>
              <a:pathLst>
                <a:path extrusionOk="0" h="106679" w="88582">
                  <a:moveTo>
                    <a:pt x="50482" y="62865"/>
                  </a:moveTo>
                  <a:cubicBezTo>
                    <a:pt x="40005" y="51435"/>
                    <a:pt x="31432" y="38100"/>
                    <a:pt x="25717" y="22860"/>
                  </a:cubicBezTo>
                  <a:cubicBezTo>
                    <a:pt x="22860" y="15240"/>
                    <a:pt x="20955" y="7620"/>
                    <a:pt x="19050" y="0"/>
                  </a:cubicBezTo>
                  <a:lnTo>
                    <a:pt x="0" y="2857"/>
                  </a:lnTo>
                  <a:cubicBezTo>
                    <a:pt x="1905" y="11430"/>
                    <a:pt x="3810" y="20955"/>
                    <a:pt x="7620" y="28575"/>
                  </a:cubicBezTo>
                  <a:cubicBezTo>
                    <a:pt x="14288" y="45720"/>
                    <a:pt x="23813" y="61913"/>
                    <a:pt x="37147" y="75248"/>
                  </a:cubicBezTo>
                  <a:cubicBezTo>
                    <a:pt x="49530" y="88582"/>
                    <a:pt x="64770" y="99060"/>
                    <a:pt x="80962" y="106680"/>
                  </a:cubicBezTo>
                  <a:lnTo>
                    <a:pt x="88583" y="89535"/>
                  </a:lnTo>
                  <a:cubicBezTo>
                    <a:pt x="73342" y="82867"/>
                    <a:pt x="60960" y="73342"/>
                    <a:pt x="50482" y="62865"/>
                  </a:cubicBezTo>
                  <a:lnTo>
                    <a:pt x="50482" y="6286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Thumbs up sign" id="3150" name="Google Shape;3150;p24"/>
          <p:cNvSpPr/>
          <p:nvPr/>
        </p:nvSpPr>
        <p:spPr>
          <a:xfrm>
            <a:off x="9130340" y="7230805"/>
            <a:ext cx="834393" cy="730091"/>
          </a:xfrm>
          <a:custGeom>
            <a:rect b="b" l="l" r="r" t="t"/>
            <a:pathLst>
              <a:path extrusionOk="0" h="666750" w="762003">
                <a:moveTo>
                  <a:pt x="200025" y="600075"/>
                </a:moveTo>
                <a:lnTo>
                  <a:pt x="200025" y="590550"/>
                </a:lnTo>
                <a:lnTo>
                  <a:pt x="238125" y="590550"/>
                </a:lnTo>
                <a:cubicBezTo>
                  <a:pt x="305753" y="590550"/>
                  <a:pt x="310515" y="666750"/>
                  <a:pt x="438150" y="666750"/>
                </a:cubicBezTo>
                <a:lnTo>
                  <a:pt x="609600" y="666750"/>
                </a:lnTo>
                <a:cubicBezTo>
                  <a:pt x="641124" y="666656"/>
                  <a:pt x="666656" y="641124"/>
                  <a:pt x="666750" y="609600"/>
                </a:cubicBezTo>
                <a:cubicBezTo>
                  <a:pt x="666970" y="595450"/>
                  <a:pt x="661540" y="581797"/>
                  <a:pt x="651662" y="571662"/>
                </a:cubicBezTo>
                <a:cubicBezTo>
                  <a:pt x="651625" y="571625"/>
                  <a:pt x="651626" y="571564"/>
                  <a:pt x="651663" y="571528"/>
                </a:cubicBezTo>
                <a:cubicBezTo>
                  <a:pt x="651681" y="571510"/>
                  <a:pt x="651704" y="571500"/>
                  <a:pt x="651729" y="571500"/>
                </a:cubicBezTo>
                <a:lnTo>
                  <a:pt x="657225" y="571500"/>
                </a:lnTo>
                <a:cubicBezTo>
                  <a:pt x="688749" y="571406"/>
                  <a:pt x="714281" y="545874"/>
                  <a:pt x="714375" y="514350"/>
                </a:cubicBezTo>
                <a:cubicBezTo>
                  <a:pt x="714515" y="499446"/>
                  <a:pt x="708728" y="485097"/>
                  <a:pt x="698287" y="474459"/>
                </a:cubicBezTo>
                <a:cubicBezTo>
                  <a:pt x="698245" y="474428"/>
                  <a:pt x="698237" y="474368"/>
                  <a:pt x="698268" y="474326"/>
                </a:cubicBezTo>
                <a:cubicBezTo>
                  <a:pt x="698274" y="474318"/>
                  <a:pt x="698280" y="474313"/>
                  <a:pt x="698287" y="474307"/>
                </a:cubicBezTo>
                <a:cubicBezTo>
                  <a:pt x="728956" y="467569"/>
                  <a:pt x="748355" y="437244"/>
                  <a:pt x="741617" y="406577"/>
                </a:cubicBezTo>
                <a:cubicBezTo>
                  <a:pt x="739151" y="395353"/>
                  <a:pt x="733343" y="385141"/>
                  <a:pt x="724957" y="377285"/>
                </a:cubicBezTo>
                <a:cubicBezTo>
                  <a:pt x="724917" y="377260"/>
                  <a:pt x="724907" y="377206"/>
                  <a:pt x="724933" y="377166"/>
                </a:cubicBezTo>
                <a:cubicBezTo>
                  <a:pt x="724939" y="377157"/>
                  <a:pt x="724948" y="377149"/>
                  <a:pt x="724957" y="377142"/>
                </a:cubicBezTo>
                <a:cubicBezTo>
                  <a:pt x="747407" y="369096"/>
                  <a:pt x="762281" y="347696"/>
                  <a:pt x="762000" y="323850"/>
                </a:cubicBezTo>
                <a:cubicBezTo>
                  <a:pt x="761906" y="292326"/>
                  <a:pt x="736374" y="266794"/>
                  <a:pt x="704850" y="266700"/>
                </a:cubicBezTo>
                <a:lnTo>
                  <a:pt x="523875" y="266700"/>
                </a:lnTo>
                <a:cubicBezTo>
                  <a:pt x="508570" y="266434"/>
                  <a:pt x="496084" y="254364"/>
                  <a:pt x="495300" y="239077"/>
                </a:cubicBezTo>
                <a:cubicBezTo>
                  <a:pt x="496253" y="221933"/>
                  <a:pt x="523780" y="187757"/>
                  <a:pt x="523875" y="57798"/>
                </a:cubicBezTo>
                <a:cubicBezTo>
                  <a:pt x="524030" y="28109"/>
                  <a:pt x="501573" y="3177"/>
                  <a:pt x="472030" y="238"/>
                </a:cubicBezTo>
                <a:cubicBezTo>
                  <a:pt x="470249" y="76"/>
                  <a:pt x="468478" y="0"/>
                  <a:pt x="466725" y="0"/>
                </a:cubicBezTo>
                <a:cubicBezTo>
                  <a:pt x="435162" y="0"/>
                  <a:pt x="409575" y="25587"/>
                  <a:pt x="409575" y="57150"/>
                </a:cubicBezTo>
                <a:cubicBezTo>
                  <a:pt x="409575" y="174879"/>
                  <a:pt x="298133" y="251041"/>
                  <a:pt x="254899" y="276416"/>
                </a:cubicBezTo>
                <a:cubicBezTo>
                  <a:pt x="244458" y="282540"/>
                  <a:pt x="232570" y="285762"/>
                  <a:pt x="220466" y="285750"/>
                </a:cubicBezTo>
                <a:lnTo>
                  <a:pt x="200025" y="285750"/>
                </a:lnTo>
                <a:lnTo>
                  <a:pt x="200025" y="276225"/>
                </a:lnTo>
                <a:cubicBezTo>
                  <a:pt x="199957" y="255211"/>
                  <a:pt x="182939" y="238193"/>
                  <a:pt x="161925" y="238125"/>
                </a:cubicBezTo>
                <a:lnTo>
                  <a:pt x="0" y="238125"/>
                </a:lnTo>
                <a:lnTo>
                  <a:pt x="0" y="638175"/>
                </a:lnTo>
                <a:lnTo>
                  <a:pt x="161925" y="638175"/>
                </a:lnTo>
                <a:cubicBezTo>
                  <a:pt x="182939" y="638107"/>
                  <a:pt x="199957" y="621089"/>
                  <a:pt x="200025" y="600075"/>
                </a:cubicBezTo>
                <a:close/>
                <a:moveTo>
                  <a:pt x="220466" y="304800"/>
                </a:moveTo>
                <a:cubicBezTo>
                  <a:pt x="235987" y="304804"/>
                  <a:pt x="251228" y="300663"/>
                  <a:pt x="264614" y="292808"/>
                </a:cubicBezTo>
                <a:cubicBezTo>
                  <a:pt x="313925" y="263843"/>
                  <a:pt x="428625" y="182880"/>
                  <a:pt x="428625" y="57150"/>
                </a:cubicBezTo>
                <a:cubicBezTo>
                  <a:pt x="428625" y="36108"/>
                  <a:pt x="445683" y="19050"/>
                  <a:pt x="466725" y="19050"/>
                </a:cubicBezTo>
                <a:cubicBezTo>
                  <a:pt x="487767" y="19012"/>
                  <a:pt x="504856" y="36038"/>
                  <a:pt x="504895" y="57080"/>
                </a:cubicBezTo>
                <a:cubicBezTo>
                  <a:pt x="504896" y="57872"/>
                  <a:pt x="504873" y="58664"/>
                  <a:pt x="504825" y="59455"/>
                </a:cubicBezTo>
                <a:cubicBezTo>
                  <a:pt x="504587" y="152400"/>
                  <a:pt x="490033" y="193405"/>
                  <a:pt x="482213" y="215408"/>
                </a:cubicBezTo>
                <a:cubicBezTo>
                  <a:pt x="479153" y="222621"/>
                  <a:pt x="477144" y="230236"/>
                  <a:pt x="476250" y="238020"/>
                </a:cubicBezTo>
                <a:cubicBezTo>
                  <a:pt x="476212" y="238699"/>
                  <a:pt x="476212" y="239379"/>
                  <a:pt x="476250" y="240059"/>
                </a:cubicBezTo>
                <a:cubicBezTo>
                  <a:pt x="477667" y="265430"/>
                  <a:pt x="498466" y="285384"/>
                  <a:pt x="523875" y="285750"/>
                </a:cubicBezTo>
                <a:lnTo>
                  <a:pt x="704793" y="285750"/>
                </a:lnTo>
                <a:cubicBezTo>
                  <a:pt x="725876" y="285886"/>
                  <a:pt x="742909" y="302994"/>
                  <a:pt x="742950" y="324079"/>
                </a:cubicBezTo>
                <a:cubicBezTo>
                  <a:pt x="743142" y="339830"/>
                  <a:pt x="733301" y="353961"/>
                  <a:pt x="718461" y="359245"/>
                </a:cubicBezTo>
                <a:cubicBezTo>
                  <a:pt x="708551" y="362778"/>
                  <a:pt x="703381" y="373675"/>
                  <a:pt x="706914" y="383585"/>
                </a:cubicBezTo>
                <a:cubicBezTo>
                  <a:pt x="707938" y="386460"/>
                  <a:pt x="709638" y="389045"/>
                  <a:pt x="711870" y="391125"/>
                </a:cubicBezTo>
                <a:cubicBezTo>
                  <a:pt x="720324" y="398998"/>
                  <a:pt x="724749" y="410284"/>
                  <a:pt x="723900" y="421805"/>
                </a:cubicBezTo>
                <a:cubicBezTo>
                  <a:pt x="722063" y="438580"/>
                  <a:pt x="709736" y="452316"/>
                  <a:pt x="693258" y="455952"/>
                </a:cubicBezTo>
                <a:cubicBezTo>
                  <a:pt x="683103" y="458702"/>
                  <a:pt x="677100" y="469164"/>
                  <a:pt x="679851" y="479320"/>
                </a:cubicBezTo>
                <a:cubicBezTo>
                  <a:pt x="680710" y="482493"/>
                  <a:pt x="682376" y="485389"/>
                  <a:pt x="684686" y="487728"/>
                </a:cubicBezTo>
                <a:cubicBezTo>
                  <a:pt x="691609" y="494825"/>
                  <a:pt x="695435" y="504378"/>
                  <a:pt x="695325" y="514293"/>
                </a:cubicBezTo>
                <a:cubicBezTo>
                  <a:pt x="695216" y="535299"/>
                  <a:pt x="678231" y="552309"/>
                  <a:pt x="657225" y="552450"/>
                </a:cubicBezTo>
                <a:lnTo>
                  <a:pt x="651510" y="552450"/>
                </a:lnTo>
                <a:cubicBezTo>
                  <a:pt x="640989" y="552457"/>
                  <a:pt x="632466" y="560991"/>
                  <a:pt x="632472" y="571512"/>
                </a:cubicBezTo>
                <a:cubicBezTo>
                  <a:pt x="632475" y="576494"/>
                  <a:pt x="634431" y="581277"/>
                  <a:pt x="637918" y="584835"/>
                </a:cubicBezTo>
                <a:cubicBezTo>
                  <a:pt x="644350" y="591433"/>
                  <a:pt x="647872" y="600330"/>
                  <a:pt x="647700" y="609543"/>
                </a:cubicBezTo>
                <a:cubicBezTo>
                  <a:pt x="647591" y="630548"/>
                  <a:pt x="630606" y="647559"/>
                  <a:pt x="609600" y="647700"/>
                </a:cubicBezTo>
                <a:lnTo>
                  <a:pt x="438150" y="647700"/>
                </a:lnTo>
                <a:cubicBezTo>
                  <a:pt x="370837" y="647700"/>
                  <a:pt x="342824" y="625793"/>
                  <a:pt x="315725" y="604704"/>
                </a:cubicBezTo>
                <a:cubicBezTo>
                  <a:pt x="294799" y="588378"/>
                  <a:pt x="273167" y="571500"/>
                  <a:pt x="238125" y="571500"/>
                </a:cubicBezTo>
                <a:lnTo>
                  <a:pt x="200025" y="571500"/>
                </a:lnTo>
                <a:lnTo>
                  <a:pt x="200025" y="304800"/>
                </a:lnTo>
                <a:close/>
                <a:moveTo>
                  <a:pt x="19050" y="257175"/>
                </a:moveTo>
                <a:lnTo>
                  <a:pt x="161925" y="257175"/>
                </a:lnTo>
                <a:cubicBezTo>
                  <a:pt x="172411" y="257258"/>
                  <a:pt x="180892" y="265739"/>
                  <a:pt x="180975" y="276225"/>
                </a:cubicBezTo>
                <a:lnTo>
                  <a:pt x="180975" y="600018"/>
                </a:lnTo>
                <a:cubicBezTo>
                  <a:pt x="180928" y="610529"/>
                  <a:pt x="172436" y="619047"/>
                  <a:pt x="161925" y="619125"/>
                </a:cubicBezTo>
                <a:lnTo>
                  <a:pt x="19050" y="619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Peace Gesture" id="3151" name="Google Shape;3151;p24"/>
          <p:cNvSpPr/>
          <p:nvPr/>
        </p:nvSpPr>
        <p:spPr>
          <a:xfrm>
            <a:off x="10392424" y="7163598"/>
            <a:ext cx="501794" cy="862804"/>
          </a:xfrm>
          <a:custGeom>
            <a:rect b="b" l="l" r="r" t="t"/>
            <a:pathLst>
              <a:path extrusionOk="0" h="782589" w="455142">
                <a:moveTo>
                  <a:pt x="418376" y="382311"/>
                </a:moveTo>
                <a:lnTo>
                  <a:pt x="418376" y="322304"/>
                </a:lnTo>
                <a:cubicBezTo>
                  <a:pt x="418373" y="302768"/>
                  <a:pt x="419998" y="283266"/>
                  <a:pt x="423234" y="264001"/>
                </a:cubicBezTo>
                <a:lnTo>
                  <a:pt x="451656" y="94675"/>
                </a:lnTo>
                <a:cubicBezTo>
                  <a:pt x="454281" y="80703"/>
                  <a:pt x="451920" y="66254"/>
                  <a:pt x="444989" y="53841"/>
                </a:cubicBezTo>
                <a:cubicBezTo>
                  <a:pt x="436343" y="38953"/>
                  <a:pt x="421489" y="28715"/>
                  <a:pt x="404498" y="25933"/>
                </a:cubicBezTo>
                <a:lnTo>
                  <a:pt x="402593" y="25628"/>
                </a:lnTo>
                <a:cubicBezTo>
                  <a:pt x="371171" y="20523"/>
                  <a:pt x="341508" y="41705"/>
                  <a:pt x="336137" y="73082"/>
                </a:cubicBezTo>
                <a:lnTo>
                  <a:pt x="305181" y="257762"/>
                </a:lnTo>
                <a:cubicBezTo>
                  <a:pt x="304349" y="262797"/>
                  <a:pt x="299988" y="266485"/>
                  <a:pt x="294884" y="266468"/>
                </a:cubicBezTo>
                <a:lnTo>
                  <a:pt x="293313" y="266468"/>
                </a:lnTo>
                <a:cubicBezTo>
                  <a:pt x="288203" y="266480"/>
                  <a:pt x="283838" y="262785"/>
                  <a:pt x="283007" y="257743"/>
                </a:cubicBezTo>
                <a:lnTo>
                  <a:pt x="248107" y="48288"/>
                </a:lnTo>
                <a:cubicBezTo>
                  <a:pt x="242816" y="16842"/>
                  <a:pt x="213088" y="-4403"/>
                  <a:pt x="181623" y="778"/>
                </a:cubicBezTo>
                <a:lnTo>
                  <a:pt x="180842" y="911"/>
                </a:lnTo>
                <a:cubicBezTo>
                  <a:pt x="169219" y="2670"/>
                  <a:pt x="158389" y="7865"/>
                  <a:pt x="149743" y="15827"/>
                </a:cubicBezTo>
                <a:cubicBezTo>
                  <a:pt x="135582" y="29061"/>
                  <a:pt x="128994" y="48509"/>
                  <a:pt x="132197" y="67624"/>
                </a:cubicBezTo>
                <a:lnTo>
                  <a:pt x="157715" y="220681"/>
                </a:lnTo>
                <a:cubicBezTo>
                  <a:pt x="127727" y="221356"/>
                  <a:pt x="103091" y="244565"/>
                  <a:pt x="100632" y="274460"/>
                </a:cubicBezTo>
                <a:cubicBezTo>
                  <a:pt x="89835" y="264349"/>
                  <a:pt x="75599" y="258720"/>
                  <a:pt x="60808" y="258715"/>
                </a:cubicBezTo>
                <a:lnTo>
                  <a:pt x="58903" y="258715"/>
                </a:lnTo>
                <a:cubicBezTo>
                  <a:pt x="26549" y="258715"/>
                  <a:pt x="320" y="284940"/>
                  <a:pt x="314" y="317293"/>
                </a:cubicBezTo>
                <a:lnTo>
                  <a:pt x="314" y="347707"/>
                </a:lnTo>
                <a:lnTo>
                  <a:pt x="0" y="347707"/>
                </a:lnTo>
                <a:cubicBezTo>
                  <a:pt x="0" y="351193"/>
                  <a:pt x="171" y="354889"/>
                  <a:pt x="314" y="358584"/>
                </a:cubicBezTo>
                <a:lnTo>
                  <a:pt x="314" y="364442"/>
                </a:lnTo>
                <a:cubicBezTo>
                  <a:pt x="323" y="368147"/>
                  <a:pt x="683" y="371844"/>
                  <a:pt x="1391" y="375482"/>
                </a:cubicBezTo>
                <a:cubicBezTo>
                  <a:pt x="8058" y="451272"/>
                  <a:pt x="39576" y="555561"/>
                  <a:pt x="100384" y="599957"/>
                </a:cubicBezTo>
                <a:lnTo>
                  <a:pt x="100384" y="781018"/>
                </a:lnTo>
                <a:lnTo>
                  <a:pt x="119434" y="781018"/>
                </a:lnTo>
                <a:lnTo>
                  <a:pt x="119434" y="589918"/>
                </a:lnTo>
                <a:lnTo>
                  <a:pt x="115214" y="587061"/>
                </a:lnTo>
                <a:cubicBezTo>
                  <a:pt x="67361" y="555028"/>
                  <a:pt x="38119" y="478933"/>
                  <a:pt x="25832" y="412753"/>
                </a:cubicBezTo>
                <a:cubicBezTo>
                  <a:pt x="35559" y="419450"/>
                  <a:pt x="47093" y="423031"/>
                  <a:pt x="58903" y="423021"/>
                </a:cubicBezTo>
                <a:lnTo>
                  <a:pt x="60808" y="423021"/>
                </a:lnTo>
                <a:cubicBezTo>
                  <a:pt x="77322" y="423014"/>
                  <a:pt x="93060" y="416009"/>
                  <a:pt x="104118" y="403742"/>
                </a:cubicBezTo>
                <a:cubicBezTo>
                  <a:pt x="108956" y="416920"/>
                  <a:pt x="118385" y="427912"/>
                  <a:pt x="130673" y="434699"/>
                </a:cubicBezTo>
                <a:cubicBezTo>
                  <a:pt x="139462" y="457800"/>
                  <a:pt x="161593" y="473083"/>
                  <a:pt x="186309" y="473122"/>
                </a:cubicBezTo>
                <a:lnTo>
                  <a:pt x="243459" y="473122"/>
                </a:lnTo>
                <a:cubicBezTo>
                  <a:pt x="243504" y="473106"/>
                  <a:pt x="243552" y="473130"/>
                  <a:pt x="243569" y="473175"/>
                </a:cubicBezTo>
                <a:cubicBezTo>
                  <a:pt x="243585" y="473220"/>
                  <a:pt x="243561" y="473268"/>
                  <a:pt x="243516" y="473284"/>
                </a:cubicBezTo>
                <a:cubicBezTo>
                  <a:pt x="219316" y="491238"/>
                  <a:pt x="205057" y="519600"/>
                  <a:pt x="205083" y="549732"/>
                </a:cubicBezTo>
                <a:lnTo>
                  <a:pt x="224133" y="549732"/>
                </a:lnTo>
                <a:cubicBezTo>
                  <a:pt x="224043" y="507648"/>
                  <a:pt x="258087" y="473460"/>
                  <a:pt x="300171" y="473370"/>
                </a:cubicBezTo>
                <a:cubicBezTo>
                  <a:pt x="300180" y="473370"/>
                  <a:pt x="300190" y="473370"/>
                  <a:pt x="300199" y="473370"/>
                </a:cubicBezTo>
                <a:lnTo>
                  <a:pt x="300199" y="454320"/>
                </a:lnTo>
                <a:lnTo>
                  <a:pt x="300142" y="454320"/>
                </a:lnTo>
                <a:lnTo>
                  <a:pt x="300142" y="454082"/>
                </a:lnTo>
                <a:lnTo>
                  <a:pt x="188119" y="454082"/>
                </a:lnTo>
                <a:cubicBezTo>
                  <a:pt x="166823" y="454447"/>
                  <a:pt x="148663" y="438730"/>
                  <a:pt x="145971" y="417601"/>
                </a:cubicBezTo>
                <a:cubicBezTo>
                  <a:pt x="143756" y="395301"/>
                  <a:pt x="160038" y="375428"/>
                  <a:pt x="182338" y="373214"/>
                </a:cubicBezTo>
                <a:cubicBezTo>
                  <a:pt x="183658" y="373082"/>
                  <a:pt x="184983" y="373016"/>
                  <a:pt x="186309" y="373015"/>
                </a:cubicBezTo>
                <a:lnTo>
                  <a:pt x="349949" y="373015"/>
                </a:lnTo>
                <a:cubicBezTo>
                  <a:pt x="395849" y="373015"/>
                  <a:pt x="436102" y="416011"/>
                  <a:pt x="436102" y="465026"/>
                </a:cubicBezTo>
                <a:cubicBezTo>
                  <a:pt x="436102" y="512794"/>
                  <a:pt x="407803" y="563134"/>
                  <a:pt x="362283" y="596347"/>
                </a:cubicBezTo>
                <a:cubicBezTo>
                  <a:pt x="359521" y="598348"/>
                  <a:pt x="351606" y="602462"/>
                  <a:pt x="345824" y="605463"/>
                </a:cubicBezTo>
                <a:cubicBezTo>
                  <a:pt x="342062" y="607368"/>
                  <a:pt x="338652" y="609197"/>
                  <a:pt x="336499" y="610425"/>
                </a:cubicBezTo>
                <a:lnTo>
                  <a:pt x="331737" y="613169"/>
                </a:lnTo>
                <a:lnTo>
                  <a:pt x="331737" y="782590"/>
                </a:lnTo>
                <a:lnTo>
                  <a:pt x="350787" y="782590"/>
                </a:lnTo>
                <a:lnTo>
                  <a:pt x="350787" y="624370"/>
                </a:lnTo>
                <a:lnTo>
                  <a:pt x="354597" y="622370"/>
                </a:lnTo>
                <a:cubicBezTo>
                  <a:pt x="361095" y="619211"/>
                  <a:pt x="367399" y="615668"/>
                  <a:pt x="373475" y="611759"/>
                </a:cubicBezTo>
                <a:cubicBezTo>
                  <a:pt x="423853" y="574992"/>
                  <a:pt x="455143" y="518766"/>
                  <a:pt x="455143" y="465074"/>
                </a:cubicBezTo>
                <a:cubicBezTo>
                  <a:pt x="454819" y="433598"/>
                  <a:pt x="441515" y="403652"/>
                  <a:pt x="418376" y="382311"/>
                </a:cubicBezTo>
                <a:close/>
                <a:moveTo>
                  <a:pt x="100336" y="364442"/>
                </a:moveTo>
                <a:cubicBezTo>
                  <a:pt x="100310" y="386262"/>
                  <a:pt x="82627" y="403944"/>
                  <a:pt x="60808" y="403971"/>
                </a:cubicBezTo>
                <a:lnTo>
                  <a:pt x="58903" y="403971"/>
                </a:lnTo>
                <a:cubicBezTo>
                  <a:pt x="40384" y="403913"/>
                  <a:pt x="24381" y="391021"/>
                  <a:pt x="20384" y="372939"/>
                </a:cubicBezTo>
                <a:cubicBezTo>
                  <a:pt x="19939" y="367859"/>
                  <a:pt x="19622" y="362928"/>
                  <a:pt x="19431" y="358146"/>
                </a:cubicBezTo>
                <a:lnTo>
                  <a:pt x="19431" y="317303"/>
                </a:lnTo>
                <a:cubicBezTo>
                  <a:pt x="19452" y="295497"/>
                  <a:pt x="37107" y="277817"/>
                  <a:pt x="58912" y="277765"/>
                </a:cubicBezTo>
                <a:lnTo>
                  <a:pt x="60817" y="277765"/>
                </a:lnTo>
                <a:cubicBezTo>
                  <a:pt x="82637" y="277791"/>
                  <a:pt x="100319" y="295474"/>
                  <a:pt x="100346" y="317293"/>
                </a:cubicBezTo>
                <a:close/>
                <a:moveTo>
                  <a:pt x="186309" y="353965"/>
                </a:moveTo>
                <a:cubicBezTo>
                  <a:pt x="156029" y="354004"/>
                  <a:pt x="130583" y="376727"/>
                  <a:pt x="127130" y="406809"/>
                </a:cubicBezTo>
                <a:cubicBezTo>
                  <a:pt x="122146" y="400056"/>
                  <a:pt x="119453" y="391886"/>
                  <a:pt x="119444" y="383492"/>
                </a:cubicBezTo>
                <a:lnTo>
                  <a:pt x="119444" y="279203"/>
                </a:lnTo>
                <a:cubicBezTo>
                  <a:pt x="119464" y="257379"/>
                  <a:pt x="137149" y="239691"/>
                  <a:pt x="158972" y="239665"/>
                </a:cubicBezTo>
                <a:lnTo>
                  <a:pt x="160877" y="239665"/>
                </a:lnTo>
                <a:cubicBezTo>
                  <a:pt x="182697" y="239691"/>
                  <a:pt x="200379" y="257374"/>
                  <a:pt x="200406" y="279193"/>
                </a:cubicBezTo>
                <a:lnTo>
                  <a:pt x="200406" y="353965"/>
                </a:lnTo>
                <a:close/>
                <a:moveTo>
                  <a:pt x="219456" y="353965"/>
                </a:moveTo>
                <a:lnTo>
                  <a:pt x="219456" y="279203"/>
                </a:lnTo>
                <a:cubicBezTo>
                  <a:pt x="219434" y="253226"/>
                  <a:pt x="202326" y="230359"/>
                  <a:pt x="177413" y="223005"/>
                </a:cubicBezTo>
                <a:lnTo>
                  <a:pt x="150990" y="64500"/>
                </a:lnTo>
                <a:cubicBezTo>
                  <a:pt x="147477" y="43385"/>
                  <a:pt x="161746" y="23420"/>
                  <a:pt x="182861" y="19907"/>
                </a:cubicBezTo>
                <a:cubicBezTo>
                  <a:pt x="182867" y="19906"/>
                  <a:pt x="182873" y="19905"/>
                  <a:pt x="182880" y="19904"/>
                </a:cubicBezTo>
                <a:lnTo>
                  <a:pt x="184718" y="19599"/>
                </a:lnTo>
                <a:cubicBezTo>
                  <a:pt x="205809" y="16139"/>
                  <a:pt x="225729" y="30376"/>
                  <a:pt x="229286" y="51451"/>
                </a:cubicBezTo>
                <a:lnTo>
                  <a:pt x="264224" y="260915"/>
                </a:lnTo>
                <a:cubicBezTo>
                  <a:pt x="266566" y="275153"/>
                  <a:pt x="278893" y="285589"/>
                  <a:pt x="293322" y="285547"/>
                </a:cubicBezTo>
                <a:lnTo>
                  <a:pt x="294894" y="285547"/>
                </a:lnTo>
                <a:cubicBezTo>
                  <a:pt x="309312" y="285590"/>
                  <a:pt x="321634" y="275169"/>
                  <a:pt x="323983" y="260944"/>
                </a:cubicBezTo>
                <a:lnTo>
                  <a:pt x="354987" y="76225"/>
                </a:lnTo>
                <a:cubicBezTo>
                  <a:pt x="358549" y="55191"/>
                  <a:pt x="378422" y="40977"/>
                  <a:pt x="399479" y="44402"/>
                </a:cubicBezTo>
                <a:lnTo>
                  <a:pt x="401336" y="44707"/>
                </a:lnTo>
                <a:cubicBezTo>
                  <a:pt x="422452" y="48215"/>
                  <a:pt x="436725" y="68178"/>
                  <a:pt x="433216" y="89293"/>
                </a:cubicBezTo>
                <a:cubicBezTo>
                  <a:pt x="433213" y="89312"/>
                  <a:pt x="433209" y="89332"/>
                  <a:pt x="433207" y="89351"/>
                </a:cubicBezTo>
                <a:lnTo>
                  <a:pt x="404432" y="260801"/>
                </a:lnTo>
                <a:cubicBezTo>
                  <a:pt x="401024" y="281121"/>
                  <a:pt x="399310" y="301690"/>
                  <a:pt x="399307" y="322294"/>
                </a:cubicBezTo>
                <a:lnTo>
                  <a:pt x="399307" y="367909"/>
                </a:lnTo>
                <a:cubicBezTo>
                  <a:pt x="384404" y="358914"/>
                  <a:pt x="367355" y="354097"/>
                  <a:pt x="349949" y="353965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2" name="Google Shape;3152;p24"/>
          <p:cNvGrpSpPr/>
          <p:nvPr/>
        </p:nvGrpSpPr>
        <p:grpSpPr>
          <a:xfrm>
            <a:off x="7971920" y="8351224"/>
            <a:ext cx="1475346" cy="701418"/>
            <a:chOff x="6029041" y="1395138"/>
            <a:chExt cx="1655646" cy="787225"/>
          </a:xfrm>
        </p:grpSpPr>
        <p:sp>
          <p:nvSpPr>
            <p:cNvPr descr="Raised hand" id="3153" name="Google Shape;3153;p24"/>
            <p:cNvSpPr/>
            <p:nvPr/>
          </p:nvSpPr>
          <p:spPr>
            <a:xfrm flipH="1" rot="5899954">
              <a:off x="6186260" y="1426886"/>
              <a:ext cx="536561" cy="781490"/>
            </a:xfrm>
            <a:custGeom>
              <a:rect b="b" l="l" r="r" t="t"/>
              <a:pathLst>
                <a:path extrusionOk="0" h="781051" w="536259">
                  <a:moveTo>
                    <a:pt x="50915" y="675696"/>
                  </a:moveTo>
                  <a:cubicBezTo>
                    <a:pt x="60811" y="689983"/>
                    <a:pt x="66126" y="706942"/>
                    <a:pt x="66155" y="724321"/>
                  </a:cubicBezTo>
                  <a:lnTo>
                    <a:pt x="66240" y="781052"/>
                  </a:lnTo>
                  <a:lnTo>
                    <a:pt x="85290" y="781052"/>
                  </a:lnTo>
                  <a:lnTo>
                    <a:pt x="85214" y="724283"/>
                  </a:lnTo>
                  <a:cubicBezTo>
                    <a:pt x="85192" y="703013"/>
                    <a:pt x="78675" y="682256"/>
                    <a:pt x="66536" y="664790"/>
                  </a:cubicBezTo>
                  <a:lnTo>
                    <a:pt x="51353" y="642882"/>
                  </a:lnTo>
                  <a:cubicBezTo>
                    <a:pt x="30339" y="612603"/>
                    <a:pt x="19070" y="576631"/>
                    <a:pt x="19054" y="539774"/>
                  </a:cubicBezTo>
                  <a:lnTo>
                    <a:pt x="19054" y="211381"/>
                  </a:lnTo>
                  <a:cubicBezTo>
                    <a:pt x="18649" y="191425"/>
                    <a:pt x="33308" y="174353"/>
                    <a:pt x="53096" y="171738"/>
                  </a:cubicBezTo>
                  <a:cubicBezTo>
                    <a:pt x="73873" y="169676"/>
                    <a:pt x="92388" y="184847"/>
                    <a:pt x="94450" y="205624"/>
                  </a:cubicBezTo>
                  <a:cubicBezTo>
                    <a:pt x="94573" y="206859"/>
                    <a:pt x="94634" y="208100"/>
                    <a:pt x="94635" y="209342"/>
                  </a:cubicBezTo>
                  <a:cubicBezTo>
                    <a:pt x="94668" y="210900"/>
                    <a:pt x="95094" y="212423"/>
                    <a:pt x="95873" y="213772"/>
                  </a:cubicBezTo>
                  <a:lnTo>
                    <a:pt x="95873" y="390527"/>
                  </a:lnTo>
                  <a:cubicBezTo>
                    <a:pt x="95873" y="395788"/>
                    <a:pt x="100137" y="400052"/>
                    <a:pt x="105398" y="400052"/>
                  </a:cubicBezTo>
                  <a:cubicBezTo>
                    <a:pt x="110658" y="400052"/>
                    <a:pt x="114923" y="395788"/>
                    <a:pt x="114923" y="390527"/>
                  </a:cubicBezTo>
                  <a:lnTo>
                    <a:pt x="114923" y="115683"/>
                  </a:lnTo>
                  <a:cubicBezTo>
                    <a:pt x="114584" y="95827"/>
                    <a:pt x="129238" y="78896"/>
                    <a:pt x="148937" y="76383"/>
                  </a:cubicBezTo>
                  <a:cubicBezTo>
                    <a:pt x="169735" y="74327"/>
                    <a:pt x="188263" y="89519"/>
                    <a:pt x="190320" y="110318"/>
                  </a:cubicBezTo>
                  <a:cubicBezTo>
                    <a:pt x="190441" y="111538"/>
                    <a:pt x="190502" y="112762"/>
                    <a:pt x="190504" y="113988"/>
                  </a:cubicBezTo>
                  <a:lnTo>
                    <a:pt x="190504" y="390527"/>
                  </a:lnTo>
                  <a:cubicBezTo>
                    <a:pt x="190504" y="395788"/>
                    <a:pt x="194768" y="400052"/>
                    <a:pt x="200029" y="400052"/>
                  </a:cubicBezTo>
                  <a:cubicBezTo>
                    <a:pt x="205289" y="400052"/>
                    <a:pt x="209554" y="395788"/>
                    <a:pt x="209554" y="390527"/>
                  </a:cubicBezTo>
                  <a:lnTo>
                    <a:pt x="209554" y="58543"/>
                  </a:lnTo>
                  <a:cubicBezTo>
                    <a:pt x="209218" y="38683"/>
                    <a:pt x="223874" y="21750"/>
                    <a:pt x="243577" y="19233"/>
                  </a:cubicBezTo>
                  <a:cubicBezTo>
                    <a:pt x="264380" y="17171"/>
                    <a:pt x="282916" y="32364"/>
                    <a:pt x="284978" y="53167"/>
                  </a:cubicBezTo>
                  <a:cubicBezTo>
                    <a:pt x="285100" y="54394"/>
                    <a:pt x="285161" y="55624"/>
                    <a:pt x="285163" y="56857"/>
                  </a:cubicBezTo>
                  <a:lnTo>
                    <a:pt x="285163" y="390527"/>
                  </a:lnTo>
                  <a:cubicBezTo>
                    <a:pt x="285163" y="395788"/>
                    <a:pt x="289427" y="400052"/>
                    <a:pt x="294688" y="400052"/>
                  </a:cubicBezTo>
                  <a:cubicBezTo>
                    <a:pt x="299949" y="400052"/>
                    <a:pt x="304213" y="395788"/>
                    <a:pt x="304213" y="390527"/>
                  </a:cubicBezTo>
                  <a:lnTo>
                    <a:pt x="304213" y="116893"/>
                  </a:lnTo>
                  <a:cubicBezTo>
                    <a:pt x="304595" y="115902"/>
                    <a:pt x="304792" y="114850"/>
                    <a:pt x="304794" y="113788"/>
                  </a:cubicBezTo>
                  <a:cubicBezTo>
                    <a:pt x="303617" y="102971"/>
                    <a:pt x="307951" y="92287"/>
                    <a:pt x="316329" y="85346"/>
                  </a:cubicBezTo>
                  <a:cubicBezTo>
                    <a:pt x="346990" y="63153"/>
                    <a:pt x="380385" y="84746"/>
                    <a:pt x="380385" y="113988"/>
                  </a:cubicBezTo>
                  <a:lnTo>
                    <a:pt x="380385" y="485777"/>
                  </a:lnTo>
                  <a:cubicBezTo>
                    <a:pt x="380401" y="491038"/>
                    <a:pt x="384678" y="495289"/>
                    <a:pt x="389938" y="495273"/>
                  </a:cubicBezTo>
                  <a:cubicBezTo>
                    <a:pt x="394281" y="495260"/>
                    <a:pt x="398066" y="492310"/>
                    <a:pt x="399139" y="488101"/>
                  </a:cubicBezTo>
                  <a:lnTo>
                    <a:pt x="442049" y="317299"/>
                  </a:lnTo>
                  <a:cubicBezTo>
                    <a:pt x="446033" y="297733"/>
                    <a:pt x="464069" y="284275"/>
                    <a:pt x="483959" y="286028"/>
                  </a:cubicBezTo>
                  <a:cubicBezTo>
                    <a:pt x="494588" y="287283"/>
                    <a:pt x="504175" y="293019"/>
                    <a:pt x="510306" y="301792"/>
                  </a:cubicBezTo>
                  <a:cubicBezTo>
                    <a:pt x="516427" y="310505"/>
                    <a:pt x="518602" y="321391"/>
                    <a:pt x="516297" y="331786"/>
                  </a:cubicBezTo>
                  <a:lnTo>
                    <a:pt x="458947" y="587409"/>
                  </a:lnTo>
                  <a:cubicBezTo>
                    <a:pt x="457166" y="595345"/>
                    <a:pt x="452660" y="602407"/>
                    <a:pt x="446212" y="607364"/>
                  </a:cubicBezTo>
                  <a:lnTo>
                    <a:pt x="336493" y="691660"/>
                  </a:lnTo>
                  <a:cubicBezTo>
                    <a:pt x="334152" y="693462"/>
                    <a:pt x="332780" y="696249"/>
                    <a:pt x="332779" y="699204"/>
                  </a:cubicBezTo>
                  <a:lnTo>
                    <a:pt x="332779" y="781052"/>
                  </a:lnTo>
                  <a:lnTo>
                    <a:pt x="351829" y="781052"/>
                  </a:lnTo>
                  <a:lnTo>
                    <a:pt x="351829" y="703900"/>
                  </a:lnTo>
                  <a:lnTo>
                    <a:pt x="457823" y="622461"/>
                  </a:lnTo>
                  <a:cubicBezTo>
                    <a:pt x="467800" y="614792"/>
                    <a:pt x="474773" y="603869"/>
                    <a:pt x="477530" y="591590"/>
                  </a:cubicBezTo>
                  <a:lnTo>
                    <a:pt x="534880" y="335949"/>
                  </a:lnTo>
                  <a:cubicBezTo>
                    <a:pt x="541726" y="305304"/>
                    <a:pt x="522432" y="274913"/>
                    <a:pt x="491787" y="268067"/>
                  </a:cubicBezTo>
                  <a:cubicBezTo>
                    <a:pt x="489975" y="267662"/>
                    <a:pt x="488145" y="267347"/>
                    <a:pt x="486303" y="267121"/>
                  </a:cubicBezTo>
                  <a:cubicBezTo>
                    <a:pt x="456776" y="264182"/>
                    <a:pt x="429752" y="283887"/>
                    <a:pt x="423523" y="312898"/>
                  </a:cubicBezTo>
                  <a:lnTo>
                    <a:pt x="399625" y="408015"/>
                  </a:lnTo>
                  <a:cubicBezTo>
                    <a:pt x="399530" y="408424"/>
                    <a:pt x="399444" y="408415"/>
                    <a:pt x="399444" y="408015"/>
                  </a:cubicBezTo>
                  <a:lnTo>
                    <a:pt x="399444" y="116397"/>
                  </a:lnTo>
                  <a:cubicBezTo>
                    <a:pt x="399568" y="84531"/>
                    <a:pt x="374388" y="58313"/>
                    <a:pt x="342542" y="57152"/>
                  </a:cubicBezTo>
                  <a:cubicBezTo>
                    <a:pt x="328345" y="57180"/>
                    <a:pt x="314676" y="62545"/>
                    <a:pt x="304251" y="72182"/>
                  </a:cubicBezTo>
                  <a:lnTo>
                    <a:pt x="304251" y="58847"/>
                  </a:lnTo>
                  <a:cubicBezTo>
                    <a:pt x="304667" y="29798"/>
                    <a:pt x="283591" y="4893"/>
                    <a:pt x="254874" y="497"/>
                  </a:cubicBezTo>
                  <a:cubicBezTo>
                    <a:pt x="223714" y="-3622"/>
                    <a:pt x="195114" y="18300"/>
                    <a:pt x="190994" y="49461"/>
                  </a:cubicBezTo>
                  <a:cubicBezTo>
                    <a:pt x="190670" y="51912"/>
                    <a:pt x="190506" y="54383"/>
                    <a:pt x="190504" y="56857"/>
                  </a:cubicBezTo>
                  <a:lnTo>
                    <a:pt x="190504" y="71649"/>
                  </a:lnTo>
                  <a:cubicBezTo>
                    <a:pt x="180046" y="62251"/>
                    <a:pt x="166463" y="57082"/>
                    <a:pt x="152404" y="57152"/>
                  </a:cubicBezTo>
                  <a:cubicBezTo>
                    <a:pt x="120771" y="58600"/>
                    <a:pt x="95890" y="84703"/>
                    <a:pt x="95958" y="116369"/>
                  </a:cubicBezTo>
                  <a:lnTo>
                    <a:pt x="95958" y="168080"/>
                  </a:lnTo>
                  <a:cubicBezTo>
                    <a:pt x="95682" y="167823"/>
                    <a:pt x="95435" y="167528"/>
                    <a:pt x="95158" y="167280"/>
                  </a:cubicBezTo>
                  <a:cubicBezTo>
                    <a:pt x="83236" y="156510"/>
                    <a:pt x="67337" y="151247"/>
                    <a:pt x="51343" y="152773"/>
                  </a:cubicBezTo>
                  <a:cubicBezTo>
                    <a:pt x="21792" y="156365"/>
                    <a:pt x="-326" y="181614"/>
                    <a:pt x="4" y="211381"/>
                  </a:cubicBezTo>
                  <a:lnTo>
                    <a:pt x="4" y="539774"/>
                  </a:lnTo>
                  <a:cubicBezTo>
                    <a:pt x="4" y="580517"/>
                    <a:pt x="12445" y="620290"/>
                    <a:pt x="35665" y="65376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Raised hand" id="3154" name="Google Shape;3154;p24"/>
            <p:cNvSpPr/>
            <p:nvPr/>
          </p:nvSpPr>
          <p:spPr>
            <a:xfrm rot="-6215090">
              <a:off x="6973629" y="1439117"/>
              <a:ext cx="536522" cy="781434"/>
            </a:xfrm>
            <a:custGeom>
              <a:rect b="b" l="l" r="r" t="t"/>
              <a:pathLst>
                <a:path extrusionOk="0" h="781051" w="536259">
                  <a:moveTo>
                    <a:pt x="50915" y="675696"/>
                  </a:moveTo>
                  <a:cubicBezTo>
                    <a:pt x="60811" y="689983"/>
                    <a:pt x="66126" y="706942"/>
                    <a:pt x="66155" y="724321"/>
                  </a:cubicBezTo>
                  <a:lnTo>
                    <a:pt x="66240" y="781052"/>
                  </a:lnTo>
                  <a:lnTo>
                    <a:pt x="85290" y="781052"/>
                  </a:lnTo>
                  <a:lnTo>
                    <a:pt x="85214" y="724283"/>
                  </a:lnTo>
                  <a:cubicBezTo>
                    <a:pt x="85192" y="703013"/>
                    <a:pt x="78675" y="682256"/>
                    <a:pt x="66536" y="664790"/>
                  </a:cubicBezTo>
                  <a:lnTo>
                    <a:pt x="51353" y="642882"/>
                  </a:lnTo>
                  <a:cubicBezTo>
                    <a:pt x="30339" y="612603"/>
                    <a:pt x="19070" y="576631"/>
                    <a:pt x="19054" y="539774"/>
                  </a:cubicBezTo>
                  <a:lnTo>
                    <a:pt x="19054" y="211381"/>
                  </a:lnTo>
                  <a:cubicBezTo>
                    <a:pt x="18649" y="191425"/>
                    <a:pt x="33308" y="174353"/>
                    <a:pt x="53096" y="171738"/>
                  </a:cubicBezTo>
                  <a:cubicBezTo>
                    <a:pt x="73873" y="169676"/>
                    <a:pt x="92388" y="184847"/>
                    <a:pt x="94450" y="205624"/>
                  </a:cubicBezTo>
                  <a:cubicBezTo>
                    <a:pt x="94573" y="206859"/>
                    <a:pt x="94634" y="208100"/>
                    <a:pt x="94635" y="209342"/>
                  </a:cubicBezTo>
                  <a:cubicBezTo>
                    <a:pt x="94668" y="210900"/>
                    <a:pt x="95094" y="212423"/>
                    <a:pt x="95873" y="213772"/>
                  </a:cubicBezTo>
                  <a:lnTo>
                    <a:pt x="95873" y="390527"/>
                  </a:lnTo>
                  <a:cubicBezTo>
                    <a:pt x="95873" y="395788"/>
                    <a:pt x="100137" y="400052"/>
                    <a:pt x="105398" y="400052"/>
                  </a:cubicBezTo>
                  <a:cubicBezTo>
                    <a:pt x="110658" y="400052"/>
                    <a:pt x="114923" y="395788"/>
                    <a:pt x="114923" y="390527"/>
                  </a:cubicBezTo>
                  <a:lnTo>
                    <a:pt x="114923" y="115683"/>
                  </a:lnTo>
                  <a:cubicBezTo>
                    <a:pt x="114584" y="95827"/>
                    <a:pt x="129238" y="78896"/>
                    <a:pt x="148937" y="76383"/>
                  </a:cubicBezTo>
                  <a:cubicBezTo>
                    <a:pt x="169735" y="74327"/>
                    <a:pt x="188263" y="89519"/>
                    <a:pt x="190320" y="110318"/>
                  </a:cubicBezTo>
                  <a:cubicBezTo>
                    <a:pt x="190441" y="111538"/>
                    <a:pt x="190502" y="112762"/>
                    <a:pt x="190504" y="113988"/>
                  </a:cubicBezTo>
                  <a:lnTo>
                    <a:pt x="190504" y="390527"/>
                  </a:lnTo>
                  <a:cubicBezTo>
                    <a:pt x="190504" y="395788"/>
                    <a:pt x="194768" y="400052"/>
                    <a:pt x="200029" y="400052"/>
                  </a:cubicBezTo>
                  <a:cubicBezTo>
                    <a:pt x="205289" y="400052"/>
                    <a:pt x="209554" y="395788"/>
                    <a:pt x="209554" y="390527"/>
                  </a:cubicBezTo>
                  <a:lnTo>
                    <a:pt x="209554" y="58543"/>
                  </a:lnTo>
                  <a:cubicBezTo>
                    <a:pt x="209218" y="38683"/>
                    <a:pt x="223874" y="21750"/>
                    <a:pt x="243577" y="19233"/>
                  </a:cubicBezTo>
                  <a:cubicBezTo>
                    <a:pt x="264380" y="17171"/>
                    <a:pt x="282916" y="32364"/>
                    <a:pt x="284978" y="53167"/>
                  </a:cubicBezTo>
                  <a:cubicBezTo>
                    <a:pt x="285100" y="54394"/>
                    <a:pt x="285161" y="55624"/>
                    <a:pt x="285163" y="56857"/>
                  </a:cubicBezTo>
                  <a:lnTo>
                    <a:pt x="285163" y="390527"/>
                  </a:lnTo>
                  <a:cubicBezTo>
                    <a:pt x="285163" y="395788"/>
                    <a:pt x="289427" y="400052"/>
                    <a:pt x="294688" y="400052"/>
                  </a:cubicBezTo>
                  <a:cubicBezTo>
                    <a:pt x="299949" y="400052"/>
                    <a:pt x="304213" y="395788"/>
                    <a:pt x="304213" y="390527"/>
                  </a:cubicBezTo>
                  <a:lnTo>
                    <a:pt x="304213" y="116893"/>
                  </a:lnTo>
                  <a:cubicBezTo>
                    <a:pt x="304595" y="115902"/>
                    <a:pt x="304792" y="114850"/>
                    <a:pt x="304794" y="113788"/>
                  </a:cubicBezTo>
                  <a:cubicBezTo>
                    <a:pt x="303617" y="102971"/>
                    <a:pt x="307951" y="92287"/>
                    <a:pt x="316329" y="85346"/>
                  </a:cubicBezTo>
                  <a:cubicBezTo>
                    <a:pt x="346990" y="63153"/>
                    <a:pt x="380385" y="84746"/>
                    <a:pt x="380385" y="113988"/>
                  </a:cubicBezTo>
                  <a:lnTo>
                    <a:pt x="380385" y="485777"/>
                  </a:lnTo>
                  <a:cubicBezTo>
                    <a:pt x="380401" y="491038"/>
                    <a:pt x="384678" y="495289"/>
                    <a:pt x="389938" y="495273"/>
                  </a:cubicBezTo>
                  <a:cubicBezTo>
                    <a:pt x="394281" y="495260"/>
                    <a:pt x="398066" y="492310"/>
                    <a:pt x="399139" y="488101"/>
                  </a:cubicBezTo>
                  <a:lnTo>
                    <a:pt x="442049" y="317299"/>
                  </a:lnTo>
                  <a:cubicBezTo>
                    <a:pt x="446033" y="297733"/>
                    <a:pt x="464069" y="284275"/>
                    <a:pt x="483959" y="286028"/>
                  </a:cubicBezTo>
                  <a:cubicBezTo>
                    <a:pt x="494588" y="287283"/>
                    <a:pt x="504175" y="293019"/>
                    <a:pt x="510306" y="301792"/>
                  </a:cubicBezTo>
                  <a:cubicBezTo>
                    <a:pt x="516427" y="310505"/>
                    <a:pt x="518602" y="321391"/>
                    <a:pt x="516297" y="331786"/>
                  </a:cubicBezTo>
                  <a:lnTo>
                    <a:pt x="458947" y="587409"/>
                  </a:lnTo>
                  <a:cubicBezTo>
                    <a:pt x="457166" y="595345"/>
                    <a:pt x="452660" y="602407"/>
                    <a:pt x="446212" y="607364"/>
                  </a:cubicBezTo>
                  <a:lnTo>
                    <a:pt x="336493" y="691660"/>
                  </a:lnTo>
                  <a:cubicBezTo>
                    <a:pt x="334152" y="693462"/>
                    <a:pt x="332780" y="696249"/>
                    <a:pt x="332779" y="699204"/>
                  </a:cubicBezTo>
                  <a:lnTo>
                    <a:pt x="332779" y="781052"/>
                  </a:lnTo>
                  <a:lnTo>
                    <a:pt x="351829" y="781052"/>
                  </a:lnTo>
                  <a:lnTo>
                    <a:pt x="351829" y="703900"/>
                  </a:lnTo>
                  <a:lnTo>
                    <a:pt x="457823" y="622461"/>
                  </a:lnTo>
                  <a:cubicBezTo>
                    <a:pt x="467800" y="614792"/>
                    <a:pt x="474773" y="603869"/>
                    <a:pt x="477530" y="591590"/>
                  </a:cubicBezTo>
                  <a:lnTo>
                    <a:pt x="534880" y="335949"/>
                  </a:lnTo>
                  <a:cubicBezTo>
                    <a:pt x="541726" y="305304"/>
                    <a:pt x="522432" y="274913"/>
                    <a:pt x="491787" y="268067"/>
                  </a:cubicBezTo>
                  <a:cubicBezTo>
                    <a:pt x="489975" y="267662"/>
                    <a:pt x="488145" y="267347"/>
                    <a:pt x="486303" y="267121"/>
                  </a:cubicBezTo>
                  <a:cubicBezTo>
                    <a:pt x="456776" y="264182"/>
                    <a:pt x="429752" y="283887"/>
                    <a:pt x="423523" y="312898"/>
                  </a:cubicBezTo>
                  <a:lnTo>
                    <a:pt x="399625" y="408015"/>
                  </a:lnTo>
                  <a:cubicBezTo>
                    <a:pt x="399530" y="408424"/>
                    <a:pt x="399444" y="408415"/>
                    <a:pt x="399444" y="408015"/>
                  </a:cubicBezTo>
                  <a:lnTo>
                    <a:pt x="399444" y="116397"/>
                  </a:lnTo>
                  <a:cubicBezTo>
                    <a:pt x="399568" y="84531"/>
                    <a:pt x="374388" y="58313"/>
                    <a:pt x="342542" y="57152"/>
                  </a:cubicBezTo>
                  <a:cubicBezTo>
                    <a:pt x="328345" y="57180"/>
                    <a:pt x="314676" y="62545"/>
                    <a:pt x="304251" y="72182"/>
                  </a:cubicBezTo>
                  <a:lnTo>
                    <a:pt x="304251" y="58847"/>
                  </a:lnTo>
                  <a:cubicBezTo>
                    <a:pt x="304667" y="29798"/>
                    <a:pt x="283591" y="4893"/>
                    <a:pt x="254874" y="497"/>
                  </a:cubicBezTo>
                  <a:cubicBezTo>
                    <a:pt x="223714" y="-3622"/>
                    <a:pt x="195114" y="18300"/>
                    <a:pt x="190994" y="49461"/>
                  </a:cubicBezTo>
                  <a:cubicBezTo>
                    <a:pt x="190670" y="51912"/>
                    <a:pt x="190506" y="54383"/>
                    <a:pt x="190504" y="56857"/>
                  </a:cubicBezTo>
                  <a:lnTo>
                    <a:pt x="190504" y="71649"/>
                  </a:lnTo>
                  <a:cubicBezTo>
                    <a:pt x="180046" y="62251"/>
                    <a:pt x="166463" y="57082"/>
                    <a:pt x="152404" y="57152"/>
                  </a:cubicBezTo>
                  <a:cubicBezTo>
                    <a:pt x="120771" y="58600"/>
                    <a:pt x="95890" y="84703"/>
                    <a:pt x="95958" y="116369"/>
                  </a:cubicBezTo>
                  <a:lnTo>
                    <a:pt x="95958" y="168080"/>
                  </a:lnTo>
                  <a:cubicBezTo>
                    <a:pt x="95682" y="167823"/>
                    <a:pt x="95435" y="167528"/>
                    <a:pt x="95158" y="167280"/>
                  </a:cubicBezTo>
                  <a:cubicBezTo>
                    <a:pt x="83236" y="156510"/>
                    <a:pt x="67337" y="151247"/>
                    <a:pt x="51343" y="152773"/>
                  </a:cubicBezTo>
                  <a:cubicBezTo>
                    <a:pt x="21792" y="156365"/>
                    <a:pt x="-326" y="181614"/>
                    <a:pt x="4" y="211381"/>
                  </a:cubicBezTo>
                  <a:lnTo>
                    <a:pt x="4" y="539774"/>
                  </a:lnTo>
                  <a:cubicBezTo>
                    <a:pt x="4" y="580517"/>
                    <a:pt x="12445" y="620290"/>
                    <a:pt x="35665" y="65376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Heart" id="3155" name="Google Shape;3155;p24"/>
            <p:cNvSpPr/>
            <p:nvPr/>
          </p:nvSpPr>
          <p:spPr>
            <a:xfrm>
              <a:off x="6445917" y="1395138"/>
              <a:ext cx="768130" cy="734150"/>
            </a:xfrm>
            <a:custGeom>
              <a:rect b="b" l="l" r="r" t="t"/>
              <a:pathLst>
                <a:path extrusionOk="0" h="734150" w="768130">
                  <a:moveTo>
                    <a:pt x="258441" y="624898"/>
                  </a:moveTo>
                  <a:lnTo>
                    <a:pt x="291962" y="624898"/>
                  </a:lnTo>
                  <a:lnTo>
                    <a:pt x="298152" y="630863"/>
                  </a:lnTo>
                  <a:cubicBezTo>
                    <a:pt x="335532" y="665273"/>
                    <a:pt x="366846" y="691289"/>
                    <a:pt x="383895" y="705059"/>
                  </a:cubicBezTo>
                  <a:cubicBezTo>
                    <a:pt x="400944" y="691289"/>
                    <a:pt x="432258" y="665273"/>
                    <a:pt x="469638" y="630863"/>
                  </a:cubicBezTo>
                  <a:lnTo>
                    <a:pt x="475828" y="624898"/>
                  </a:lnTo>
                  <a:lnTo>
                    <a:pt x="509348" y="624898"/>
                  </a:lnTo>
                  <a:lnTo>
                    <a:pt x="506475" y="627794"/>
                  </a:lnTo>
                  <a:cubicBezTo>
                    <a:pt x="438375" y="692489"/>
                    <a:pt x="383895" y="734150"/>
                    <a:pt x="383895" y="734150"/>
                  </a:cubicBezTo>
                  <a:cubicBezTo>
                    <a:pt x="383895" y="734150"/>
                    <a:pt x="329414" y="692489"/>
                    <a:pt x="261315" y="627794"/>
                  </a:cubicBezTo>
                  <a:close/>
                  <a:moveTo>
                    <a:pt x="190188" y="0"/>
                  </a:moveTo>
                  <a:cubicBezTo>
                    <a:pt x="256379" y="0"/>
                    <a:pt x="327799" y="41728"/>
                    <a:pt x="383895" y="153029"/>
                  </a:cubicBezTo>
                  <a:cubicBezTo>
                    <a:pt x="440002" y="41704"/>
                    <a:pt x="511400" y="0"/>
                    <a:pt x="577602" y="0"/>
                  </a:cubicBezTo>
                  <a:cubicBezTo>
                    <a:pt x="654994" y="0"/>
                    <a:pt x="725258" y="57050"/>
                    <a:pt x="755553" y="126575"/>
                  </a:cubicBezTo>
                  <a:lnTo>
                    <a:pt x="768130" y="184070"/>
                  </a:lnTo>
                  <a:lnTo>
                    <a:pt x="745256" y="184070"/>
                  </a:lnTo>
                  <a:lnTo>
                    <a:pt x="733945" y="133703"/>
                  </a:lnTo>
                  <a:cubicBezTo>
                    <a:pt x="706090" y="71777"/>
                    <a:pt x="642294" y="22790"/>
                    <a:pt x="577602" y="22790"/>
                  </a:cubicBezTo>
                  <a:cubicBezTo>
                    <a:pt x="510511" y="22790"/>
                    <a:pt x="450565" y="71376"/>
                    <a:pt x="404246" y="163283"/>
                  </a:cubicBezTo>
                  <a:lnTo>
                    <a:pt x="383895" y="203666"/>
                  </a:lnTo>
                  <a:lnTo>
                    <a:pt x="363544" y="163283"/>
                  </a:lnTo>
                  <a:cubicBezTo>
                    <a:pt x="317225" y="71376"/>
                    <a:pt x="257278" y="22790"/>
                    <a:pt x="190188" y="22790"/>
                  </a:cubicBezTo>
                  <a:cubicBezTo>
                    <a:pt x="144590" y="24408"/>
                    <a:pt x="101618" y="44537"/>
                    <a:pt x="71183" y="78531"/>
                  </a:cubicBezTo>
                  <a:cubicBezTo>
                    <a:pt x="55375" y="94626"/>
                    <a:pt x="42845" y="113374"/>
                    <a:pt x="34042" y="133733"/>
                  </a:cubicBezTo>
                  <a:lnTo>
                    <a:pt x="22934" y="182515"/>
                  </a:lnTo>
                  <a:lnTo>
                    <a:pt x="0" y="182515"/>
                  </a:lnTo>
                  <a:lnTo>
                    <a:pt x="12235" y="126571"/>
                  </a:lnTo>
                  <a:cubicBezTo>
                    <a:pt x="42527" y="57044"/>
                    <a:pt x="112788" y="0"/>
                    <a:pt x="19018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6" name="Google Shape;3156;p24"/>
          <p:cNvGrpSpPr/>
          <p:nvPr/>
        </p:nvGrpSpPr>
        <p:grpSpPr>
          <a:xfrm>
            <a:off x="9549626" y="8018009"/>
            <a:ext cx="1270687" cy="1150379"/>
            <a:chOff x="5704318" y="2849345"/>
            <a:chExt cx="1192238" cy="1079357"/>
          </a:xfrm>
        </p:grpSpPr>
        <p:grpSp>
          <p:nvGrpSpPr>
            <p:cNvPr id="3157" name="Google Shape;3157;p24"/>
            <p:cNvGrpSpPr/>
            <p:nvPr/>
          </p:nvGrpSpPr>
          <p:grpSpPr>
            <a:xfrm>
              <a:off x="5704318" y="2946364"/>
              <a:ext cx="1192238" cy="982339"/>
              <a:chOff x="5704318" y="2946364"/>
              <a:chExt cx="1192238" cy="982339"/>
            </a:xfrm>
          </p:grpSpPr>
          <p:sp>
            <p:nvSpPr>
              <p:cNvPr descr="Raised hand" id="3158" name="Google Shape;3158;p24"/>
              <p:cNvSpPr/>
              <p:nvPr/>
            </p:nvSpPr>
            <p:spPr>
              <a:xfrm flipH="1" rot="-1174028">
                <a:off x="5819656" y="3080180"/>
                <a:ext cx="536401" cy="781258"/>
              </a:xfrm>
              <a:custGeom>
                <a:rect b="b" l="l" r="r" t="t"/>
                <a:pathLst>
                  <a:path extrusionOk="0" h="781051" w="536259">
                    <a:moveTo>
                      <a:pt x="50915" y="675696"/>
                    </a:moveTo>
                    <a:cubicBezTo>
                      <a:pt x="60811" y="689983"/>
                      <a:pt x="66126" y="706942"/>
                      <a:pt x="66155" y="724321"/>
                    </a:cubicBezTo>
                    <a:lnTo>
                      <a:pt x="66240" y="781052"/>
                    </a:lnTo>
                    <a:lnTo>
                      <a:pt x="85290" y="781052"/>
                    </a:lnTo>
                    <a:lnTo>
                      <a:pt x="85214" y="724283"/>
                    </a:lnTo>
                    <a:cubicBezTo>
                      <a:pt x="85192" y="703013"/>
                      <a:pt x="78675" y="682256"/>
                      <a:pt x="66536" y="664790"/>
                    </a:cubicBezTo>
                    <a:lnTo>
                      <a:pt x="51353" y="642882"/>
                    </a:lnTo>
                    <a:cubicBezTo>
                      <a:pt x="30339" y="612603"/>
                      <a:pt x="19070" y="576631"/>
                      <a:pt x="19054" y="539774"/>
                    </a:cubicBezTo>
                    <a:lnTo>
                      <a:pt x="19054" y="211381"/>
                    </a:lnTo>
                    <a:cubicBezTo>
                      <a:pt x="18649" y="191425"/>
                      <a:pt x="33308" y="174353"/>
                      <a:pt x="53096" y="171738"/>
                    </a:cubicBezTo>
                    <a:cubicBezTo>
                      <a:pt x="73873" y="169676"/>
                      <a:pt x="92388" y="184847"/>
                      <a:pt x="94450" y="205624"/>
                    </a:cubicBezTo>
                    <a:cubicBezTo>
                      <a:pt x="94573" y="206859"/>
                      <a:pt x="94634" y="208100"/>
                      <a:pt x="94635" y="209342"/>
                    </a:cubicBezTo>
                    <a:cubicBezTo>
                      <a:pt x="94668" y="210900"/>
                      <a:pt x="95094" y="212423"/>
                      <a:pt x="95873" y="213772"/>
                    </a:cubicBezTo>
                    <a:lnTo>
                      <a:pt x="95873" y="390527"/>
                    </a:lnTo>
                    <a:cubicBezTo>
                      <a:pt x="95873" y="395788"/>
                      <a:pt x="100137" y="400052"/>
                      <a:pt x="105398" y="400052"/>
                    </a:cubicBezTo>
                    <a:cubicBezTo>
                      <a:pt x="110658" y="400052"/>
                      <a:pt x="114923" y="395788"/>
                      <a:pt x="114923" y="390527"/>
                    </a:cubicBezTo>
                    <a:lnTo>
                      <a:pt x="114923" y="115683"/>
                    </a:lnTo>
                    <a:cubicBezTo>
                      <a:pt x="114584" y="95827"/>
                      <a:pt x="129238" y="78896"/>
                      <a:pt x="148937" y="76383"/>
                    </a:cubicBezTo>
                    <a:cubicBezTo>
                      <a:pt x="169735" y="74327"/>
                      <a:pt x="188263" y="89519"/>
                      <a:pt x="190320" y="110318"/>
                    </a:cubicBezTo>
                    <a:cubicBezTo>
                      <a:pt x="190441" y="111538"/>
                      <a:pt x="190502" y="112762"/>
                      <a:pt x="190504" y="113988"/>
                    </a:cubicBezTo>
                    <a:lnTo>
                      <a:pt x="190504" y="390527"/>
                    </a:lnTo>
                    <a:cubicBezTo>
                      <a:pt x="190504" y="395788"/>
                      <a:pt x="194768" y="400052"/>
                      <a:pt x="200029" y="400052"/>
                    </a:cubicBezTo>
                    <a:cubicBezTo>
                      <a:pt x="205289" y="400052"/>
                      <a:pt x="209554" y="395788"/>
                      <a:pt x="209554" y="390527"/>
                    </a:cubicBezTo>
                    <a:lnTo>
                      <a:pt x="209554" y="58543"/>
                    </a:lnTo>
                    <a:cubicBezTo>
                      <a:pt x="209218" y="38683"/>
                      <a:pt x="223874" y="21750"/>
                      <a:pt x="243577" y="19233"/>
                    </a:cubicBezTo>
                    <a:cubicBezTo>
                      <a:pt x="264380" y="17171"/>
                      <a:pt x="282916" y="32364"/>
                      <a:pt x="284978" y="53167"/>
                    </a:cubicBezTo>
                    <a:cubicBezTo>
                      <a:pt x="285100" y="54394"/>
                      <a:pt x="285161" y="55624"/>
                      <a:pt x="285163" y="56857"/>
                    </a:cubicBezTo>
                    <a:lnTo>
                      <a:pt x="285163" y="390527"/>
                    </a:lnTo>
                    <a:cubicBezTo>
                      <a:pt x="285163" y="395788"/>
                      <a:pt x="289427" y="400052"/>
                      <a:pt x="294688" y="400052"/>
                    </a:cubicBezTo>
                    <a:cubicBezTo>
                      <a:pt x="299949" y="400052"/>
                      <a:pt x="304213" y="395788"/>
                      <a:pt x="304213" y="390527"/>
                    </a:cubicBezTo>
                    <a:lnTo>
                      <a:pt x="304213" y="116893"/>
                    </a:lnTo>
                    <a:cubicBezTo>
                      <a:pt x="304595" y="115902"/>
                      <a:pt x="304792" y="114850"/>
                      <a:pt x="304794" y="113788"/>
                    </a:cubicBezTo>
                    <a:cubicBezTo>
                      <a:pt x="303617" y="102971"/>
                      <a:pt x="307951" y="92287"/>
                      <a:pt x="316329" y="85346"/>
                    </a:cubicBezTo>
                    <a:cubicBezTo>
                      <a:pt x="346990" y="63153"/>
                      <a:pt x="380385" y="84746"/>
                      <a:pt x="380385" y="113988"/>
                    </a:cubicBezTo>
                    <a:lnTo>
                      <a:pt x="380385" y="485777"/>
                    </a:lnTo>
                    <a:cubicBezTo>
                      <a:pt x="380401" y="491038"/>
                      <a:pt x="384678" y="495289"/>
                      <a:pt x="389938" y="495273"/>
                    </a:cubicBezTo>
                    <a:cubicBezTo>
                      <a:pt x="394281" y="495260"/>
                      <a:pt x="398066" y="492310"/>
                      <a:pt x="399139" y="488101"/>
                    </a:cubicBezTo>
                    <a:lnTo>
                      <a:pt x="442049" y="317299"/>
                    </a:lnTo>
                    <a:cubicBezTo>
                      <a:pt x="446033" y="297733"/>
                      <a:pt x="464069" y="284275"/>
                      <a:pt x="483959" y="286028"/>
                    </a:cubicBezTo>
                    <a:cubicBezTo>
                      <a:pt x="494588" y="287283"/>
                      <a:pt x="504175" y="293019"/>
                      <a:pt x="510306" y="301792"/>
                    </a:cubicBezTo>
                    <a:cubicBezTo>
                      <a:pt x="516427" y="310505"/>
                      <a:pt x="518602" y="321391"/>
                      <a:pt x="516297" y="331786"/>
                    </a:cubicBezTo>
                    <a:lnTo>
                      <a:pt x="458947" y="587409"/>
                    </a:lnTo>
                    <a:cubicBezTo>
                      <a:pt x="457166" y="595345"/>
                      <a:pt x="452660" y="602407"/>
                      <a:pt x="446212" y="607364"/>
                    </a:cubicBezTo>
                    <a:lnTo>
                      <a:pt x="336493" y="691660"/>
                    </a:lnTo>
                    <a:cubicBezTo>
                      <a:pt x="334152" y="693462"/>
                      <a:pt x="332780" y="696249"/>
                      <a:pt x="332779" y="699204"/>
                    </a:cubicBezTo>
                    <a:lnTo>
                      <a:pt x="332779" y="781052"/>
                    </a:lnTo>
                    <a:lnTo>
                      <a:pt x="351829" y="781052"/>
                    </a:lnTo>
                    <a:lnTo>
                      <a:pt x="351829" y="703900"/>
                    </a:lnTo>
                    <a:lnTo>
                      <a:pt x="457823" y="622461"/>
                    </a:lnTo>
                    <a:cubicBezTo>
                      <a:pt x="467800" y="614792"/>
                      <a:pt x="474773" y="603869"/>
                      <a:pt x="477530" y="591590"/>
                    </a:cubicBezTo>
                    <a:lnTo>
                      <a:pt x="534880" y="335949"/>
                    </a:lnTo>
                    <a:cubicBezTo>
                      <a:pt x="541726" y="305304"/>
                      <a:pt x="522432" y="274913"/>
                      <a:pt x="491787" y="268067"/>
                    </a:cubicBezTo>
                    <a:cubicBezTo>
                      <a:pt x="489975" y="267662"/>
                      <a:pt x="488145" y="267347"/>
                      <a:pt x="486303" y="267121"/>
                    </a:cubicBezTo>
                    <a:cubicBezTo>
                      <a:pt x="456776" y="264182"/>
                      <a:pt x="429752" y="283887"/>
                      <a:pt x="423523" y="312898"/>
                    </a:cubicBezTo>
                    <a:lnTo>
                      <a:pt x="399625" y="408015"/>
                    </a:lnTo>
                    <a:cubicBezTo>
                      <a:pt x="399530" y="408424"/>
                      <a:pt x="399444" y="408415"/>
                      <a:pt x="399444" y="408015"/>
                    </a:cubicBezTo>
                    <a:lnTo>
                      <a:pt x="399444" y="116397"/>
                    </a:lnTo>
                    <a:cubicBezTo>
                      <a:pt x="399568" y="84531"/>
                      <a:pt x="374388" y="58313"/>
                      <a:pt x="342542" y="57152"/>
                    </a:cubicBezTo>
                    <a:cubicBezTo>
                      <a:pt x="328345" y="57180"/>
                      <a:pt x="314676" y="62545"/>
                      <a:pt x="304251" y="72182"/>
                    </a:cubicBezTo>
                    <a:lnTo>
                      <a:pt x="304251" y="58847"/>
                    </a:lnTo>
                    <a:cubicBezTo>
                      <a:pt x="304667" y="29798"/>
                      <a:pt x="283591" y="4893"/>
                      <a:pt x="254874" y="497"/>
                    </a:cubicBezTo>
                    <a:cubicBezTo>
                      <a:pt x="223714" y="-3622"/>
                      <a:pt x="195114" y="18300"/>
                      <a:pt x="190994" y="49461"/>
                    </a:cubicBezTo>
                    <a:cubicBezTo>
                      <a:pt x="190670" y="51912"/>
                      <a:pt x="190506" y="54383"/>
                      <a:pt x="190504" y="56857"/>
                    </a:cubicBezTo>
                    <a:lnTo>
                      <a:pt x="190504" y="71649"/>
                    </a:lnTo>
                    <a:cubicBezTo>
                      <a:pt x="180046" y="62251"/>
                      <a:pt x="166463" y="57082"/>
                      <a:pt x="152404" y="57152"/>
                    </a:cubicBezTo>
                    <a:cubicBezTo>
                      <a:pt x="120771" y="58600"/>
                      <a:pt x="95890" y="84703"/>
                      <a:pt x="95958" y="116369"/>
                    </a:cubicBezTo>
                    <a:lnTo>
                      <a:pt x="95958" y="168080"/>
                    </a:lnTo>
                    <a:cubicBezTo>
                      <a:pt x="95682" y="167823"/>
                      <a:pt x="95435" y="167528"/>
                      <a:pt x="95158" y="167280"/>
                    </a:cubicBezTo>
                    <a:cubicBezTo>
                      <a:pt x="83236" y="156510"/>
                      <a:pt x="67337" y="151247"/>
                      <a:pt x="51343" y="152773"/>
                    </a:cubicBezTo>
                    <a:cubicBezTo>
                      <a:pt x="21792" y="156365"/>
                      <a:pt x="-326" y="181614"/>
                      <a:pt x="4" y="211381"/>
                    </a:cubicBezTo>
                    <a:lnTo>
                      <a:pt x="4" y="539774"/>
                    </a:lnTo>
                    <a:cubicBezTo>
                      <a:pt x="4" y="580517"/>
                      <a:pt x="12445" y="620290"/>
                      <a:pt x="35665" y="65376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Raised hand" id="3159" name="Google Shape;3159;p24"/>
              <p:cNvSpPr/>
              <p:nvPr/>
            </p:nvSpPr>
            <p:spPr>
              <a:xfrm rot="904748">
                <a:off x="6268303" y="3002639"/>
                <a:ext cx="535944" cy="780593"/>
              </a:xfrm>
              <a:custGeom>
                <a:rect b="b" l="l" r="r" t="t"/>
                <a:pathLst>
                  <a:path extrusionOk="0" h="781052" w="536259">
                    <a:moveTo>
                      <a:pt x="19054" y="211381"/>
                    </a:moveTo>
                    <a:cubicBezTo>
                      <a:pt x="18649" y="191425"/>
                      <a:pt x="33308" y="174353"/>
                      <a:pt x="53096" y="171738"/>
                    </a:cubicBezTo>
                    <a:cubicBezTo>
                      <a:pt x="73873" y="169676"/>
                      <a:pt x="92388" y="184847"/>
                      <a:pt x="94450" y="205624"/>
                    </a:cubicBezTo>
                    <a:cubicBezTo>
                      <a:pt x="94573" y="206859"/>
                      <a:pt x="94634" y="208100"/>
                      <a:pt x="94635" y="209342"/>
                    </a:cubicBezTo>
                    <a:cubicBezTo>
                      <a:pt x="94668" y="210900"/>
                      <a:pt x="95094" y="212423"/>
                      <a:pt x="95873" y="213772"/>
                    </a:cubicBezTo>
                    <a:lnTo>
                      <a:pt x="95873" y="390527"/>
                    </a:lnTo>
                    <a:cubicBezTo>
                      <a:pt x="95873" y="395788"/>
                      <a:pt x="100137" y="400052"/>
                      <a:pt x="105398" y="400052"/>
                    </a:cubicBezTo>
                    <a:cubicBezTo>
                      <a:pt x="110658" y="400052"/>
                      <a:pt x="114923" y="395788"/>
                      <a:pt x="114923" y="390527"/>
                    </a:cubicBezTo>
                    <a:lnTo>
                      <a:pt x="114923" y="115683"/>
                    </a:lnTo>
                    <a:cubicBezTo>
                      <a:pt x="114584" y="95827"/>
                      <a:pt x="129238" y="78896"/>
                      <a:pt x="148937" y="76383"/>
                    </a:cubicBezTo>
                    <a:cubicBezTo>
                      <a:pt x="169735" y="74327"/>
                      <a:pt x="188263" y="89519"/>
                      <a:pt x="190320" y="110318"/>
                    </a:cubicBezTo>
                    <a:cubicBezTo>
                      <a:pt x="190441" y="111538"/>
                      <a:pt x="190502" y="112762"/>
                      <a:pt x="190504" y="113988"/>
                    </a:cubicBezTo>
                    <a:lnTo>
                      <a:pt x="190504" y="390527"/>
                    </a:lnTo>
                    <a:cubicBezTo>
                      <a:pt x="190504" y="395788"/>
                      <a:pt x="194768" y="400052"/>
                      <a:pt x="200029" y="400052"/>
                    </a:cubicBezTo>
                    <a:cubicBezTo>
                      <a:pt x="205289" y="400052"/>
                      <a:pt x="209554" y="395788"/>
                      <a:pt x="209554" y="390527"/>
                    </a:cubicBezTo>
                    <a:lnTo>
                      <a:pt x="209554" y="58543"/>
                    </a:lnTo>
                    <a:cubicBezTo>
                      <a:pt x="209218" y="38683"/>
                      <a:pt x="223874" y="21750"/>
                      <a:pt x="243577" y="19233"/>
                    </a:cubicBezTo>
                    <a:cubicBezTo>
                      <a:pt x="264380" y="17171"/>
                      <a:pt x="282916" y="32364"/>
                      <a:pt x="284978" y="53167"/>
                    </a:cubicBezTo>
                    <a:cubicBezTo>
                      <a:pt x="285100" y="54394"/>
                      <a:pt x="285161" y="55624"/>
                      <a:pt x="285163" y="56857"/>
                    </a:cubicBezTo>
                    <a:lnTo>
                      <a:pt x="285163" y="390527"/>
                    </a:lnTo>
                    <a:cubicBezTo>
                      <a:pt x="285163" y="395788"/>
                      <a:pt x="289427" y="400052"/>
                      <a:pt x="294688" y="400052"/>
                    </a:cubicBezTo>
                    <a:cubicBezTo>
                      <a:pt x="299949" y="400052"/>
                      <a:pt x="304213" y="395788"/>
                      <a:pt x="304213" y="390527"/>
                    </a:cubicBezTo>
                    <a:lnTo>
                      <a:pt x="304213" y="116893"/>
                    </a:lnTo>
                    <a:cubicBezTo>
                      <a:pt x="304595" y="115902"/>
                      <a:pt x="304792" y="114850"/>
                      <a:pt x="304794" y="113788"/>
                    </a:cubicBezTo>
                    <a:cubicBezTo>
                      <a:pt x="303617" y="102971"/>
                      <a:pt x="307951" y="92287"/>
                      <a:pt x="316329" y="85346"/>
                    </a:cubicBezTo>
                    <a:cubicBezTo>
                      <a:pt x="346990" y="63153"/>
                      <a:pt x="380385" y="84746"/>
                      <a:pt x="380385" y="113988"/>
                    </a:cubicBezTo>
                    <a:lnTo>
                      <a:pt x="380385" y="485777"/>
                    </a:lnTo>
                    <a:cubicBezTo>
                      <a:pt x="380401" y="491038"/>
                      <a:pt x="384678" y="495289"/>
                      <a:pt x="389938" y="495273"/>
                    </a:cubicBezTo>
                    <a:cubicBezTo>
                      <a:pt x="394281" y="495260"/>
                      <a:pt x="398066" y="492310"/>
                      <a:pt x="399139" y="488101"/>
                    </a:cubicBezTo>
                    <a:lnTo>
                      <a:pt x="442049" y="317299"/>
                    </a:lnTo>
                    <a:cubicBezTo>
                      <a:pt x="446033" y="297733"/>
                      <a:pt x="464069" y="284275"/>
                      <a:pt x="483959" y="286028"/>
                    </a:cubicBezTo>
                    <a:cubicBezTo>
                      <a:pt x="494588" y="287283"/>
                      <a:pt x="504175" y="293019"/>
                      <a:pt x="510306" y="301792"/>
                    </a:cubicBezTo>
                    <a:cubicBezTo>
                      <a:pt x="516427" y="310505"/>
                      <a:pt x="518602" y="321391"/>
                      <a:pt x="516297" y="331786"/>
                    </a:cubicBezTo>
                    <a:lnTo>
                      <a:pt x="458947" y="587409"/>
                    </a:lnTo>
                    <a:cubicBezTo>
                      <a:pt x="457166" y="595345"/>
                      <a:pt x="452660" y="602407"/>
                      <a:pt x="446212" y="607364"/>
                    </a:cubicBezTo>
                    <a:lnTo>
                      <a:pt x="336493" y="691660"/>
                    </a:lnTo>
                    <a:cubicBezTo>
                      <a:pt x="334152" y="693462"/>
                      <a:pt x="332780" y="696249"/>
                      <a:pt x="332779" y="699204"/>
                    </a:cubicBezTo>
                    <a:lnTo>
                      <a:pt x="332779" y="781052"/>
                    </a:lnTo>
                    <a:lnTo>
                      <a:pt x="351829" y="781052"/>
                    </a:lnTo>
                    <a:lnTo>
                      <a:pt x="351829" y="703900"/>
                    </a:lnTo>
                    <a:lnTo>
                      <a:pt x="457823" y="622461"/>
                    </a:lnTo>
                    <a:cubicBezTo>
                      <a:pt x="467800" y="614792"/>
                      <a:pt x="474773" y="603869"/>
                      <a:pt x="477530" y="591590"/>
                    </a:cubicBezTo>
                    <a:lnTo>
                      <a:pt x="534880" y="335949"/>
                    </a:lnTo>
                    <a:cubicBezTo>
                      <a:pt x="541726" y="305304"/>
                      <a:pt x="522432" y="274913"/>
                      <a:pt x="491787" y="268067"/>
                    </a:cubicBezTo>
                    <a:cubicBezTo>
                      <a:pt x="489975" y="267662"/>
                      <a:pt x="488145" y="267347"/>
                      <a:pt x="486303" y="267121"/>
                    </a:cubicBezTo>
                    <a:cubicBezTo>
                      <a:pt x="456776" y="264182"/>
                      <a:pt x="429752" y="283887"/>
                      <a:pt x="423523" y="312898"/>
                    </a:cubicBezTo>
                    <a:lnTo>
                      <a:pt x="399625" y="408015"/>
                    </a:lnTo>
                    <a:cubicBezTo>
                      <a:pt x="399530" y="408424"/>
                      <a:pt x="399444" y="408415"/>
                      <a:pt x="399444" y="408015"/>
                    </a:cubicBezTo>
                    <a:lnTo>
                      <a:pt x="399444" y="116397"/>
                    </a:lnTo>
                    <a:cubicBezTo>
                      <a:pt x="399568" y="84531"/>
                      <a:pt x="374388" y="58313"/>
                      <a:pt x="342542" y="57152"/>
                    </a:cubicBezTo>
                    <a:cubicBezTo>
                      <a:pt x="328345" y="57180"/>
                      <a:pt x="314676" y="62545"/>
                      <a:pt x="304251" y="72182"/>
                    </a:cubicBezTo>
                    <a:lnTo>
                      <a:pt x="304251" y="58847"/>
                    </a:lnTo>
                    <a:cubicBezTo>
                      <a:pt x="304667" y="29798"/>
                      <a:pt x="283591" y="4893"/>
                      <a:pt x="254874" y="497"/>
                    </a:cubicBezTo>
                    <a:cubicBezTo>
                      <a:pt x="223714" y="-3622"/>
                      <a:pt x="195114" y="18300"/>
                      <a:pt x="190994" y="49461"/>
                    </a:cubicBezTo>
                    <a:cubicBezTo>
                      <a:pt x="190670" y="51912"/>
                      <a:pt x="190506" y="54383"/>
                      <a:pt x="190504" y="56857"/>
                    </a:cubicBezTo>
                    <a:lnTo>
                      <a:pt x="190504" y="71649"/>
                    </a:lnTo>
                    <a:cubicBezTo>
                      <a:pt x="180046" y="62251"/>
                      <a:pt x="166463" y="57082"/>
                      <a:pt x="152404" y="57152"/>
                    </a:cubicBezTo>
                    <a:cubicBezTo>
                      <a:pt x="120771" y="58600"/>
                      <a:pt x="95890" y="84703"/>
                      <a:pt x="95958" y="116369"/>
                    </a:cubicBezTo>
                    <a:lnTo>
                      <a:pt x="95958" y="168080"/>
                    </a:lnTo>
                    <a:cubicBezTo>
                      <a:pt x="95682" y="167823"/>
                      <a:pt x="95435" y="167528"/>
                      <a:pt x="95158" y="167280"/>
                    </a:cubicBezTo>
                    <a:cubicBezTo>
                      <a:pt x="83236" y="156510"/>
                      <a:pt x="67337" y="151247"/>
                      <a:pt x="51343" y="152773"/>
                    </a:cubicBezTo>
                    <a:cubicBezTo>
                      <a:pt x="21792" y="156365"/>
                      <a:pt x="-326" y="181614"/>
                      <a:pt x="4" y="211381"/>
                    </a:cubicBezTo>
                    <a:cubicBezTo>
                      <a:pt x="6354" y="320845"/>
                      <a:pt x="40821" y="379895"/>
                      <a:pt x="40821" y="379895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0" name="Google Shape;3160;p24"/>
            <p:cNvGrpSpPr/>
            <p:nvPr/>
          </p:nvGrpSpPr>
          <p:grpSpPr>
            <a:xfrm>
              <a:off x="6635730" y="3669673"/>
              <a:ext cx="169915" cy="206772"/>
              <a:chOff x="6729036" y="3720991"/>
              <a:chExt cx="169915" cy="206772"/>
            </a:xfrm>
          </p:grpSpPr>
          <p:sp>
            <p:nvSpPr>
              <p:cNvPr id="3161" name="Google Shape;3161;p24"/>
              <p:cNvSpPr/>
              <p:nvPr/>
            </p:nvSpPr>
            <p:spPr>
              <a:xfrm rot="7765044">
                <a:off x="6827038" y="3805022"/>
                <a:ext cx="18001" cy="67504"/>
              </a:xfrm>
              <a:custGeom>
                <a:rect b="b" l="l" r="r" t="t"/>
                <a:pathLst>
                  <a:path extrusionOk="0" h="47625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24"/>
              <p:cNvSpPr/>
              <p:nvPr/>
            </p:nvSpPr>
            <p:spPr>
              <a:xfrm rot="5065815">
                <a:off x="6707529" y="3884310"/>
                <a:ext cx="67470" cy="17993"/>
              </a:xfrm>
              <a:custGeom>
                <a:rect b="b" l="l" r="r" t="t"/>
                <a:pathLst>
                  <a:path extrusionOk="0" h="19050" w="47625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 rot="5062797">
                <a:off x="6855499" y="3699484"/>
                <a:ext cx="17993" cy="67468"/>
              </a:xfrm>
              <a:custGeom>
                <a:rect b="b" l="l" r="r" t="t"/>
                <a:pathLst>
                  <a:path extrusionOk="0" h="47624" w="1904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4" name="Google Shape;3164;p24"/>
            <p:cNvGrpSpPr/>
            <p:nvPr/>
          </p:nvGrpSpPr>
          <p:grpSpPr>
            <a:xfrm rot="-8970533">
              <a:off x="6155323" y="2878155"/>
              <a:ext cx="169914" cy="206770"/>
              <a:chOff x="6729036" y="3720991"/>
              <a:chExt cx="169915" cy="206772"/>
            </a:xfrm>
          </p:grpSpPr>
          <p:sp>
            <p:nvSpPr>
              <p:cNvPr id="3165" name="Google Shape;3165;p24"/>
              <p:cNvSpPr/>
              <p:nvPr/>
            </p:nvSpPr>
            <p:spPr>
              <a:xfrm rot="7765044">
                <a:off x="6827038" y="3805022"/>
                <a:ext cx="18001" cy="67504"/>
              </a:xfrm>
              <a:custGeom>
                <a:rect b="b" l="l" r="r" t="t"/>
                <a:pathLst>
                  <a:path extrusionOk="0" h="47625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24"/>
              <p:cNvSpPr/>
              <p:nvPr/>
            </p:nvSpPr>
            <p:spPr>
              <a:xfrm rot="5065815">
                <a:off x="6707529" y="3884310"/>
                <a:ext cx="67470" cy="17993"/>
              </a:xfrm>
              <a:custGeom>
                <a:rect b="b" l="l" r="r" t="t"/>
                <a:pathLst>
                  <a:path extrusionOk="0" h="19050" w="47625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 rot="5062797">
                <a:off x="6855499" y="3699484"/>
                <a:ext cx="17993" cy="67468"/>
              </a:xfrm>
              <a:custGeom>
                <a:rect b="b" l="l" r="r" t="t"/>
                <a:pathLst>
                  <a:path extrusionOk="0" h="47624" w="1904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8" name="Google Shape;3168;p24"/>
          <p:cNvSpPr txBox="1"/>
          <p:nvPr/>
        </p:nvSpPr>
        <p:spPr>
          <a:xfrm>
            <a:off x="1537550" y="3464459"/>
            <a:ext cx="4620900" cy="5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 Aenean commodo ligula eget dolor. Aenean massa.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 Aenean commodo ligula eget dolor.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169" name="Google Shape;3169;p24"/>
          <p:cNvGrpSpPr/>
          <p:nvPr/>
        </p:nvGrpSpPr>
        <p:grpSpPr>
          <a:xfrm>
            <a:off x="8809886" y="3573813"/>
            <a:ext cx="1475312" cy="1482517"/>
            <a:chOff x="9597113" y="1447499"/>
            <a:chExt cx="909900" cy="914400"/>
          </a:xfrm>
        </p:grpSpPr>
        <p:sp>
          <p:nvSpPr>
            <p:cNvPr id="3170" name="Google Shape;3170;p24"/>
            <p:cNvSpPr/>
            <p:nvPr/>
          </p:nvSpPr>
          <p:spPr>
            <a:xfrm>
              <a:off x="9597113" y="1447499"/>
              <a:ext cx="909900" cy="914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1" name="Google Shape;3171;p24"/>
            <p:cNvGrpSpPr/>
            <p:nvPr/>
          </p:nvGrpSpPr>
          <p:grpSpPr>
            <a:xfrm>
              <a:off x="9767129" y="1652132"/>
              <a:ext cx="569882" cy="505141"/>
              <a:chOff x="1145332" y="3294620"/>
              <a:chExt cx="771048" cy="647700"/>
            </a:xfrm>
          </p:grpSpPr>
          <p:sp>
            <p:nvSpPr>
              <p:cNvPr id="3172" name="Google Shape;3172;p24"/>
              <p:cNvSpPr/>
              <p:nvPr/>
            </p:nvSpPr>
            <p:spPr>
              <a:xfrm>
                <a:off x="1774934" y="3370820"/>
                <a:ext cx="141446" cy="502920"/>
              </a:xfrm>
              <a:custGeom>
                <a:rect b="b" l="l" r="r" t="t"/>
                <a:pathLst>
                  <a:path extrusionOk="0" h="502920" w="141446">
                    <a:moveTo>
                      <a:pt x="37148" y="0"/>
                    </a:moveTo>
                    <a:lnTo>
                      <a:pt x="0" y="37147"/>
                    </a:lnTo>
                    <a:cubicBezTo>
                      <a:pt x="118110" y="155258"/>
                      <a:pt x="118110" y="347663"/>
                      <a:pt x="0" y="465773"/>
                    </a:cubicBezTo>
                    <a:lnTo>
                      <a:pt x="37148" y="502920"/>
                    </a:lnTo>
                    <a:cubicBezTo>
                      <a:pt x="176213" y="364808"/>
                      <a:pt x="176213" y="139065"/>
                      <a:pt x="37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699687" y="3445114"/>
                <a:ext cx="110728" cy="354330"/>
              </a:xfrm>
              <a:custGeom>
                <a:rect b="b" l="l" r="r" t="t"/>
                <a:pathLst>
                  <a:path extrusionOk="0" h="354330" w="110728">
                    <a:moveTo>
                      <a:pt x="37147" y="0"/>
                    </a:moveTo>
                    <a:lnTo>
                      <a:pt x="0" y="37148"/>
                    </a:lnTo>
                    <a:cubicBezTo>
                      <a:pt x="77153" y="114300"/>
                      <a:pt x="77153" y="239078"/>
                      <a:pt x="0" y="317183"/>
                    </a:cubicBezTo>
                    <a:lnTo>
                      <a:pt x="37147" y="354330"/>
                    </a:lnTo>
                    <a:cubicBezTo>
                      <a:pt x="135255" y="256223"/>
                      <a:pt x="135255" y="98107"/>
                      <a:pt x="37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626345" y="3521314"/>
                <a:ext cx="80010" cy="204787"/>
              </a:xfrm>
              <a:custGeom>
                <a:rect b="b" l="l" r="r" t="t"/>
                <a:pathLst>
                  <a:path extrusionOk="0" h="204787" w="80010">
                    <a:moveTo>
                      <a:pt x="37148" y="0"/>
                    </a:moveTo>
                    <a:lnTo>
                      <a:pt x="0" y="37148"/>
                    </a:lnTo>
                    <a:cubicBezTo>
                      <a:pt x="36195" y="73343"/>
                      <a:pt x="36195" y="131445"/>
                      <a:pt x="0" y="167640"/>
                    </a:cubicBezTo>
                    <a:lnTo>
                      <a:pt x="37148" y="204788"/>
                    </a:lnTo>
                    <a:cubicBezTo>
                      <a:pt x="94298" y="147638"/>
                      <a:pt x="94298" y="56198"/>
                      <a:pt x="37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145332" y="3294620"/>
                <a:ext cx="423862" cy="647700"/>
              </a:xfrm>
              <a:custGeom>
                <a:rect b="b" l="l" r="r" t="t"/>
                <a:pathLst>
                  <a:path extrusionOk="0" h="647700" w="423862">
                    <a:moveTo>
                      <a:pt x="0" y="196215"/>
                    </a:moveTo>
                    <a:lnTo>
                      <a:pt x="0" y="451485"/>
                    </a:lnTo>
                    <a:lnTo>
                      <a:pt x="184785" y="451485"/>
                    </a:lnTo>
                    <a:lnTo>
                      <a:pt x="423863" y="647700"/>
                    </a:lnTo>
                    <a:lnTo>
                      <a:pt x="423863" y="0"/>
                    </a:lnTo>
                    <a:lnTo>
                      <a:pt x="184785" y="196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25"/>
          <p:cNvSpPr txBox="1"/>
          <p:nvPr/>
        </p:nvSpPr>
        <p:spPr>
          <a:xfrm>
            <a:off x="3530450" y="2364425"/>
            <a:ext cx="1139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Level I Title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81" name="Google Shape;3181;p25"/>
          <p:cNvSpPr txBox="1"/>
          <p:nvPr/>
        </p:nvSpPr>
        <p:spPr>
          <a:xfrm>
            <a:off x="1186950" y="4856425"/>
            <a:ext cx="36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Level II Title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82" name="Google Shape;3182;p25"/>
          <p:cNvSpPr txBox="1"/>
          <p:nvPr/>
        </p:nvSpPr>
        <p:spPr>
          <a:xfrm>
            <a:off x="5274698" y="4856425"/>
            <a:ext cx="36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Level II Title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83" name="Google Shape;3183;p25"/>
          <p:cNvSpPr txBox="1"/>
          <p:nvPr/>
        </p:nvSpPr>
        <p:spPr>
          <a:xfrm>
            <a:off x="9313993" y="4856425"/>
            <a:ext cx="36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Level II Title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84" name="Google Shape;3184;p25"/>
          <p:cNvSpPr txBox="1"/>
          <p:nvPr/>
        </p:nvSpPr>
        <p:spPr>
          <a:xfrm>
            <a:off x="13401742" y="4856425"/>
            <a:ext cx="36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Level II Title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85" name="Google Shape;3185;p25"/>
          <p:cNvSpPr txBox="1"/>
          <p:nvPr/>
        </p:nvSpPr>
        <p:spPr>
          <a:xfrm>
            <a:off x="1186950" y="3676125"/>
            <a:ext cx="158871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6" name="Google Shape;3186;p25"/>
          <p:cNvSpPr txBox="1"/>
          <p:nvPr/>
        </p:nvSpPr>
        <p:spPr>
          <a:xfrm>
            <a:off x="1186954" y="6417749"/>
            <a:ext cx="3672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7" name="Google Shape;3187;p25"/>
          <p:cNvSpPr txBox="1"/>
          <p:nvPr/>
        </p:nvSpPr>
        <p:spPr>
          <a:xfrm>
            <a:off x="5235442" y="6417749"/>
            <a:ext cx="3672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8" name="Google Shape;3188;p25"/>
          <p:cNvSpPr txBox="1"/>
          <p:nvPr/>
        </p:nvSpPr>
        <p:spPr>
          <a:xfrm>
            <a:off x="9283931" y="6417749"/>
            <a:ext cx="3672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9" name="Google Shape;3189;p25"/>
          <p:cNvSpPr txBox="1"/>
          <p:nvPr/>
        </p:nvSpPr>
        <p:spPr>
          <a:xfrm>
            <a:off x="13332420" y="6417749"/>
            <a:ext cx="3672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0" name="Google Shape;3190;p25"/>
          <p:cNvSpPr/>
          <p:nvPr/>
        </p:nvSpPr>
        <p:spPr>
          <a:xfrm>
            <a:off x="3643775" y="6576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1" name="Google Shape;3191;p25"/>
          <p:cNvSpPr/>
          <p:nvPr/>
        </p:nvSpPr>
        <p:spPr>
          <a:xfrm>
            <a:off x="3619050" y="6576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2" name="Google Shape;3192;p25"/>
          <p:cNvSpPr txBox="1"/>
          <p:nvPr/>
        </p:nvSpPr>
        <p:spPr>
          <a:xfrm>
            <a:off x="5858725" y="5106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6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26"/>
          <p:cNvSpPr txBox="1"/>
          <p:nvPr/>
        </p:nvSpPr>
        <p:spPr>
          <a:xfrm>
            <a:off x="3515225" y="2554925"/>
            <a:ext cx="1132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Type something here.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98" name="Google Shape;3198;p26"/>
          <p:cNvSpPr txBox="1"/>
          <p:nvPr/>
        </p:nvSpPr>
        <p:spPr>
          <a:xfrm>
            <a:off x="1445650" y="4063050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9" name="Google Shape;3199;p26"/>
          <p:cNvSpPr txBox="1"/>
          <p:nvPr/>
        </p:nvSpPr>
        <p:spPr>
          <a:xfrm>
            <a:off x="1445650" y="5180244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0" name="Google Shape;3200;p26"/>
          <p:cNvSpPr txBox="1"/>
          <p:nvPr/>
        </p:nvSpPr>
        <p:spPr>
          <a:xfrm>
            <a:off x="1445650" y="6297438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1" name="Google Shape;3201;p26"/>
          <p:cNvSpPr txBox="1"/>
          <p:nvPr/>
        </p:nvSpPr>
        <p:spPr>
          <a:xfrm>
            <a:off x="1445650" y="7414631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2" name="Google Shape;3202;p26"/>
          <p:cNvSpPr txBox="1"/>
          <p:nvPr/>
        </p:nvSpPr>
        <p:spPr>
          <a:xfrm>
            <a:off x="1445650" y="8531825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3" name="Google Shape;3203;p26"/>
          <p:cNvSpPr txBox="1"/>
          <p:nvPr/>
        </p:nvSpPr>
        <p:spPr>
          <a:xfrm>
            <a:off x="6884340" y="4063050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4" name="Google Shape;3204;p26"/>
          <p:cNvSpPr txBox="1"/>
          <p:nvPr/>
        </p:nvSpPr>
        <p:spPr>
          <a:xfrm>
            <a:off x="6884340" y="5180244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5" name="Google Shape;3205;p26"/>
          <p:cNvSpPr txBox="1"/>
          <p:nvPr/>
        </p:nvSpPr>
        <p:spPr>
          <a:xfrm>
            <a:off x="6884340" y="6297438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6" name="Google Shape;3206;p26"/>
          <p:cNvSpPr txBox="1"/>
          <p:nvPr/>
        </p:nvSpPr>
        <p:spPr>
          <a:xfrm>
            <a:off x="6884340" y="7414631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7" name="Google Shape;3207;p26"/>
          <p:cNvSpPr txBox="1"/>
          <p:nvPr/>
        </p:nvSpPr>
        <p:spPr>
          <a:xfrm>
            <a:off x="6884340" y="8531825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8" name="Google Shape;3208;p26"/>
          <p:cNvSpPr txBox="1"/>
          <p:nvPr/>
        </p:nvSpPr>
        <p:spPr>
          <a:xfrm>
            <a:off x="12323030" y="4063050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9" name="Google Shape;3209;p26"/>
          <p:cNvSpPr txBox="1"/>
          <p:nvPr/>
        </p:nvSpPr>
        <p:spPr>
          <a:xfrm>
            <a:off x="12323030" y="5180244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0" name="Google Shape;3210;p26"/>
          <p:cNvSpPr txBox="1"/>
          <p:nvPr/>
        </p:nvSpPr>
        <p:spPr>
          <a:xfrm>
            <a:off x="12323030" y="6297438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1" name="Google Shape;3211;p26"/>
          <p:cNvSpPr txBox="1"/>
          <p:nvPr/>
        </p:nvSpPr>
        <p:spPr>
          <a:xfrm>
            <a:off x="12323030" y="7414631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2" name="Google Shape;3212;p26"/>
          <p:cNvSpPr txBox="1"/>
          <p:nvPr/>
        </p:nvSpPr>
        <p:spPr>
          <a:xfrm>
            <a:off x="12323030" y="8531825"/>
            <a:ext cx="46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3" name="Google Shape;3213;p26"/>
          <p:cNvSpPr/>
          <p:nvPr/>
        </p:nvSpPr>
        <p:spPr>
          <a:xfrm>
            <a:off x="3643775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4" name="Google Shape;3214;p26"/>
          <p:cNvSpPr/>
          <p:nvPr/>
        </p:nvSpPr>
        <p:spPr>
          <a:xfrm>
            <a:off x="3619050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5" name="Google Shape;3215;p26"/>
          <p:cNvSpPr txBox="1"/>
          <p:nvPr/>
        </p:nvSpPr>
        <p:spPr>
          <a:xfrm>
            <a:off x="5858725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27"/>
          <p:cNvSpPr txBox="1"/>
          <p:nvPr/>
        </p:nvSpPr>
        <p:spPr>
          <a:xfrm>
            <a:off x="8227475" y="2571625"/>
            <a:ext cx="2257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effect #1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21" name="Google Shape;3221;p27"/>
          <p:cNvSpPr txBox="1"/>
          <p:nvPr/>
        </p:nvSpPr>
        <p:spPr>
          <a:xfrm>
            <a:off x="8227475" y="4627558"/>
            <a:ext cx="2257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</a:t>
            </a: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ffect #2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22" name="Google Shape;3222;p27"/>
          <p:cNvSpPr txBox="1"/>
          <p:nvPr/>
        </p:nvSpPr>
        <p:spPr>
          <a:xfrm>
            <a:off x="8227475" y="6912091"/>
            <a:ext cx="2257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</a:t>
            </a: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ffect #3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23" name="Google Shape;3223;p27"/>
          <p:cNvSpPr txBox="1"/>
          <p:nvPr/>
        </p:nvSpPr>
        <p:spPr>
          <a:xfrm>
            <a:off x="1586925" y="2932463"/>
            <a:ext cx="390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cause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24" name="Google Shape;3224;p27"/>
          <p:cNvSpPr txBox="1"/>
          <p:nvPr/>
        </p:nvSpPr>
        <p:spPr>
          <a:xfrm>
            <a:off x="887825" y="3652200"/>
            <a:ext cx="5747100" cy="54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5" name="Google Shape;3225;p27"/>
          <p:cNvSpPr txBox="1"/>
          <p:nvPr/>
        </p:nvSpPr>
        <p:spPr>
          <a:xfrm>
            <a:off x="7804275" y="3055875"/>
            <a:ext cx="9665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6" name="Google Shape;3226;p27"/>
          <p:cNvSpPr txBox="1"/>
          <p:nvPr/>
        </p:nvSpPr>
        <p:spPr>
          <a:xfrm>
            <a:off x="7804275" y="5353975"/>
            <a:ext cx="9665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7" name="Google Shape;3227;p27"/>
          <p:cNvSpPr txBox="1"/>
          <p:nvPr/>
        </p:nvSpPr>
        <p:spPr>
          <a:xfrm>
            <a:off x="7804275" y="7704875"/>
            <a:ext cx="9665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8" name="Google Shape;3228;p27"/>
          <p:cNvSpPr/>
          <p:nvPr/>
        </p:nvSpPr>
        <p:spPr>
          <a:xfrm>
            <a:off x="3643775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9" name="Google Shape;3229;p27"/>
          <p:cNvSpPr/>
          <p:nvPr/>
        </p:nvSpPr>
        <p:spPr>
          <a:xfrm>
            <a:off x="3619050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0" name="Google Shape;3230;p27"/>
          <p:cNvSpPr txBox="1"/>
          <p:nvPr/>
        </p:nvSpPr>
        <p:spPr>
          <a:xfrm>
            <a:off x="5858725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Cause &amp; Effect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28"/>
          <p:cNvSpPr txBox="1"/>
          <p:nvPr/>
        </p:nvSpPr>
        <p:spPr>
          <a:xfrm flipH="1">
            <a:off x="12611981" y="2932463"/>
            <a:ext cx="373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conclusion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36" name="Google Shape;3236;p28"/>
          <p:cNvSpPr txBox="1"/>
          <p:nvPr/>
        </p:nvSpPr>
        <p:spPr>
          <a:xfrm flipH="1">
            <a:off x="11843300" y="3794375"/>
            <a:ext cx="5322000" cy="51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37" name="Google Shape;3237;p28"/>
          <p:cNvSpPr txBox="1"/>
          <p:nvPr/>
        </p:nvSpPr>
        <p:spPr>
          <a:xfrm flipH="1">
            <a:off x="1144200" y="2422500"/>
            <a:ext cx="261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evidence </a:t>
            </a: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#1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38" name="Google Shape;3238;p28"/>
          <p:cNvSpPr txBox="1"/>
          <p:nvPr/>
        </p:nvSpPr>
        <p:spPr>
          <a:xfrm flipH="1">
            <a:off x="1144200" y="4653643"/>
            <a:ext cx="261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evidence</a:t>
            </a: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#2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39" name="Google Shape;3239;p28"/>
          <p:cNvSpPr txBox="1"/>
          <p:nvPr/>
        </p:nvSpPr>
        <p:spPr>
          <a:xfrm flipH="1">
            <a:off x="1144200" y="6797572"/>
            <a:ext cx="261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evidence</a:t>
            </a: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#3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40" name="Google Shape;3240;p28"/>
          <p:cNvSpPr txBox="1"/>
          <p:nvPr/>
        </p:nvSpPr>
        <p:spPr>
          <a:xfrm flipH="1">
            <a:off x="806550" y="3208275"/>
            <a:ext cx="9648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1" name="Google Shape;3241;p28"/>
          <p:cNvSpPr txBox="1"/>
          <p:nvPr/>
        </p:nvSpPr>
        <p:spPr>
          <a:xfrm flipH="1">
            <a:off x="806550" y="5364030"/>
            <a:ext cx="9648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2" name="Google Shape;3242;p28"/>
          <p:cNvSpPr txBox="1"/>
          <p:nvPr/>
        </p:nvSpPr>
        <p:spPr>
          <a:xfrm flipH="1">
            <a:off x="806550" y="7748384"/>
            <a:ext cx="9648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3" name="Google Shape;3243;p28"/>
          <p:cNvSpPr/>
          <p:nvPr/>
        </p:nvSpPr>
        <p:spPr>
          <a:xfrm>
            <a:off x="843859" y="810000"/>
            <a:ext cx="16686527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4" name="Google Shape;3244;p28"/>
          <p:cNvSpPr/>
          <p:nvPr/>
        </p:nvSpPr>
        <p:spPr>
          <a:xfrm>
            <a:off x="806525" y="810000"/>
            <a:ext cx="16686527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5" name="Google Shape;3245;p28"/>
          <p:cNvSpPr txBox="1"/>
          <p:nvPr/>
        </p:nvSpPr>
        <p:spPr>
          <a:xfrm>
            <a:off x="843850" y="663000"/>
            <a:ext cx="1668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Collect Evidence and Write your Conclusion</a:t>
            </a:r>
            <a:endParaRPr b="1" sz="8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29"/>
          <p:cNvSpPr txBox="1"/>
          <p:nvPr/>
        </p:nvSpPr>
        <p:spPr>
          <a:xfrm flipH="1">
            <a:off x="1009198" y="2375700"/>
            <a:ext cx="274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First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51" name="Google Shape;3251;p29"/>
          <p:cNvSpPr txBox="1"/>
          <p:nvPr/>
        </p:nvSpPr>
        <p:spPr>
          <a:xfrm flipH="1">
            <a:off x="1009198" y="4708088"/>
            <a:ext cx="274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Next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52" name="Google Shape;3252;p29"/>
          <p:cNvSpPr txBox="1"/>
          <p:nvPr/>
        </p:nvSpPr>
        <p:spPr>
          <a:xfrm flipH="1">
            <a:off x="977864" y="7071700"/>
            <a:ext cx="274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Last</a:t>
            </a:r>
            <a:endParaRPr b="1" sz="38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53" name="Google Shape;3253;p29"/>
          <p:cNvSpPr txBox="1"/>
          <p:nvPr/>
        </p:nvSpPr>
        <p:spPr>
          <a:xfrm flipH="1">
            <a:off x="1054100" y="3271525"/>
            <a:ext cx="16111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4" name="Google Shape;3254;p29"/>
          <p:cNvSpPr txBox="1"/>
          <p:nvPr/>
        </p:nvSpPr>
        <p:spPr>
          <a:xfrm flipH="1">
            <a:off x="1054100" y="5598122"/>
            <a:ext cx="16111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5" name="Google Shape;3255;p29"/>
          <p:cNvSpPr txBox="1"/>
          <p:nvPr/>
        </p:nvSpPr>
        <p:spPr>
          <a:xfrm flipH="1">
            <a:off x="1054100" y="7924718"/>
            <a:ext cx="16111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6" name="Google Shape;3256;p29"/>
          <p:cNvSpPr/>
          <p:nvPr/>
        </p:nvSpPr>
        <p:spPr>
          <a:xfrm>
            <a:off x="3643775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7" name="Google Shape;3257;p29"/>
          <p:cNvSpPr/>
          <p:nvPr/>
        </p:nvSpPr>
        <p:spPr>
          <a:xfrm>
            <a:off x="3619050" y="8862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8" name="Google Shape;3258;p29"/>
          <p:cNvSpPr txBox="1"/>
          <p:nvPr/>
        </p:nvSpPr>
        <p:spPr>
          <a:xfrm>
            <a:off x="5858725" y="739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Retelling a Story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30"/>
          <p:cNvSpPr txBox="1"/>
          <p:nvPr/>
        </p:nvSpPr>
        <p:spPr>
          <a:xfrm>
            <a:off x="1339700" y="2556525"/>
            <a:ext cx="53442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4" name="Google Shape;3264;p30"/>
          <p:cNvSpPr txBox="1"/>
          <p:nvPr/>
        </p:nvSpPr>
        <p:spPr>
          <a:xfrm>
            <a:off x="1339700" y="6108101"/>
            <a:ext cx="53442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5" name="Google Shape;3265;p30"/>
          <p:cNvSpPr txBox="1"/>
          <p:nvPr/>
        </p:nvSpPr>
        <p:spPr>
          <a:xfrm>
            <a:off x="11607560" y="2556525"/>
            <a:ext cx="53442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6" name="Google Shape;3266;p30"/>
          <p:cNvSpPr txBox="1"/>
          <p:nvPr/>
        </p:nvSpPr>
        <p:spPr>
          <a:xfrm>
            <a:off x="11607560" y="6108101"/>
            <a:ext cx="53442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7" name="Google Shape;3267;p30"/>
          <p:cNvSpPr txBox="1"/>
          <p:nvPr/>
        </p:nvSpPr>
        <p:spPr>
          <a:xfrm>
            <a:off x="7365250" y="5042300"/>
            <a:ext cx="356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Word</a:t>
            </a:r>
            <a:endParaRPr b="1" sz="1200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268" name="Google Shape;3268;p30"/>
          <p:cNvSpPr/>
          <p:nvPr/>
        </p:nvSpPr>
        <p:spPr>
          <a:xfrm>
            <a:off x="3643775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9" name="Google Shape;3269;p30"/>
          <p:cNvSpPr/>
          <p:nvPr/>
        </p:nvSpPr>
        <p:spPr>
          <a:xfrm>
            <a:off x="3619050" y="810000"/>
            <a:ext cx="11049905" cy="1334704"/>
          </a:xfrm>
          <a:custGeom>
            <a:rect b="b" l="l" r="r" t="t"/>
            <a:pathLst>
              <a:path extrusionOk="0" h="400812" w="2127027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30"/>
          <p:cNvSpPr txBox="1"/>
          <p:nvPr/>
        </p:nvSpPr>
        <p:spPr>
          <a:xfrm>
            <a:off x="5858725" y="6630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Frayer Model</a:t>
            </a:r>
            <a:endParaRPr b="1" sz="90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EF7D7"/>
      </a:lt1>
      <a:dk2>
        <a:srgbClr val="B5BB76"/>
      </a:dk2>
      <a:lt2>
        <a:srgbClr val="F3E390"/>
      </a:lt2>
      <a:accent1>
        <a:srgbClr val="E670A9"/>
      </a:accent1>
      <a:accent2>
        <a:srgbClr val="5AAEDF"/>
      </a:accent2>
      <a:accent3>
        <a:srgbClr val="B0CD4F"/>
      </a:accent3>
      <a:accent4>
        <a:srgbClr val="E17070"/>
      </a:accent4>
      <a:accent5>
        <a:srgbClr val="A871C8"/>
      </a:accent5>
      <a:accent6>
        <a:srgbClr val="ECB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