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Abril Fatface"/>
      <p:regular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Barlow Condensed"/>
      <p:regular r:id="rId40"/>
      <p:bold r:id="rId41"/>
      <p:italic r:id="rId42"/>
      <p:boldItalic r:id="rId43"/>
    </p:embeddedFont>
    <p:embeddedFont>
      <p:font typeface="Homemade Apple"/>
      <p:regular r:id="rId44"/>
    </p:embeddedFont>
    <p:embeddedFont>
      <p:font typeface="Handlee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-regular.fntdata"/><Relationship Id="rId20" Type="http://schemas.openxmlformats.org/officeDocument/2006/relationships/slide" Target="slides/slide15.xml"/><Relationship Id="rId42" Type="http://schemas.openxmlformats.org/officeDocument/2006/relationships/font" Target="fonts/BarlowCondensed-italic.fntdata"/><Relationship Id="rId41" Type="http://schemas.openxmlformats.org/officeDocument/2006/relationships/font" Target="fonts/BarlowCondensed-bold.fntdata"/><Relationship Id="rId22" Type="http://schemas.openxmlformats.org/officeDocument/2006/relationships/slide" Target="slides/slide17.xml"/><Relationship Id="rId44" Type="http://schemas.openxmlformats.org/officeDocument/2006/relationships/font" Target="fonts/HomemadeApple-regular.fntdata"/><Relationship Id="rId21" Type="http://schemas.openxmlformats.org/officeDocument/2006/relationships/slide" Target="slides/slide16.xml"/><Relationship Id="rId43" Type="http://schemas.openxmlformats.org/officeDocument/2006/relationships/font" Target="fonts/BarlowCondense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Handle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d8ccc01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d8ccc01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fd8ccc017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fd8ccc017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6fd8ccc01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6fd8ccc01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fd8ccc01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fd8ccc01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fd8ccc01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fd8ccc01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6fd8ccc01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6fd8ccc01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fd8ccc017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fd8ccc01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fd8ccc01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fd8ccc01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fd8ccc01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fd8ccc01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fd8ccc01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6fd8ccc01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fd8ccc01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fd8ccc01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6fda0906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6fda0906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6fd8ccc01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6fd8ccc01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d8ccc01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d8ccc01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fd8ccc0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fd8ccc0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fd8ccc0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fd8ccc0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fd8ccc01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fd8ccc01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d8ccc0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d8ccc0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d8ccc01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d8ccc01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d8ccc0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d8ccc0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3.png"/><Relationship Id="rId12" Type="http://schemas.openxmlformats.org/officeDocument/2006/relationships/image" Target="../media/image5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38250" y="-1400750"/>
            <a:ext cx="2801400" cy="28014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>
            <a:off x="1202325" y="5427175"/>
            <a:ext cx="2880600" cy="28806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>
            <a:off x="9715301" y="-2520801"/>
            <a:ext cx="5041500" cy="5041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0786200" y="-75"/>
            <a:ext cx="107400" cy="10569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0987633" y="-75"/>
            <a:ext cx="107400" cy="10569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1189063" y="-75"/>
            <a:ext cx="107400" cy="10569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-1337300" y="1615999"/>
            <a:ext cx="2599500" cy="2599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 rot="5400000">
            <a:off x="9139650" y="-251575"/>
            <a:ext cx="1195200" cy="11952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 flipH="1">
            <a:off x="9939059" y="4591825"/>
            <a:ext cx="2267416" cy="2267419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 rot="5400000">
            <a:off x="4723790" y="5673474"/>
            <a:ext cx="409823" cy="149812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1948128" y="2296737"/>
            <a:ext cx="80163" cy="2125157"/>
          </a:xfrm>
          <a:custGeom>
            <a:rect b="b" l="l" r="r" t="t"/>
            <a:pathLst>
              <a:path extrusionOk="0" h="1501878" w="56652"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 rot="10800000">
            <a:off x="527329" y="4245651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1672185" y="1297575"/>
            <a:ext cx="91140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900"/>
              <a:buNone/>
              <a:defRPr sz="6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57C0B2"/>
              </a:buClr>
              <a:buSzPts val="6900"/>
              <a:buNone/>
              <a:defRPr sz="6900">
                <a:solidFill>
                  <a:srgbClr val="57C0B2"/>
                </a:solidFill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672176" y="4083626"/>
            <a:ext cx="9114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2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 rot="5400000">
            <a:off x="7613906" y="4973911"/>
            <a:ext cx="1575346" cy="2113893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 rot="5400000">
            <a:off x="3099079" y="-528561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CUSTOM_1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1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4" name="Google Shape;154;p11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11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>
                <a:solidFill>
                  <a:schemeClr val="lt2"/>
                </a:solidFill>
              </a:defRPr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>
            <a:off x="-930500" y="2685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 flipH="1">
            <a:off x="2727300" y="2685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3808850" y="2685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 flipH="1">
            <a:off x="7466650" y="2685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8306150" y="2685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rot="5400000">
            <a:off x="11144650" y="-1166347"/>
            <a:ext cx="2187300" cy="21873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11508830" y="-7273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11585982" y="-7273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1663134" y="-7273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 flipH="1" rot="5400000">
            <a:off x="10041980" y="-753988"/>
            <a:ext cx="80163" cy="2125157"/>
          </a:xfrm>
          <a:custGeom>
            <a:rect b="b" l="l" r="r" t="t"/>
            <a:pathLst>
              <a:path extrusionOk="0" h="1501878" w="56652"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Mania">
  <p:cSld name="CUSTOM_1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6" name="Google Shape;176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7" name="Google Shape;177;p12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79" name="Google Shape;179;p1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0" name="Google Shape;180;p1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2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itle and text">
  <p:cSld name="CUSTOM_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3137450" y="59312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137450" y="3072725"/>
            <a:ext cx="5664900" cy="3144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p3"/>
          <p:cNvSpPr txBox="1"/>
          <p:nvPr>
            <p:ph idx="2" type="subTitle"/>
          </p:nvPr>
        </p:nvSpPr>
        <p:spPr>
          <a:xfrm>
            <a:off x="3137450" y="1728825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34" name="Google Shape;34;p3"/>
          <p:cNvSpPr/>
          <p:nvPr/>
        </p:nvSpPr>
        <p:spPr>
          <a:xfrm flipH="1">
            <a:off x="11144842" y="-1214008"/>
            <a:ext cx="2244900" cy="2244900"/>
          </a:xfrm>
          <a:prstGeom prst="pie">
            <a:avLst>
              <a:gd fmla="val 0" name="adj1"/>
              <a:gd fmla="val 53646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 flipH="1" rot="10800000">
            <a:off x="737897" y="5788347"/>
            <a:ext cx="2189700" cy="2189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 flipH="1" rot="-5400000">
            <a:off x="-2187258" y="-2126868"/>
            <a:ext cx="4253700" cy="4253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 flipH="1">
            <a:off x="1278194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 flipH="1">
            <a:off x="1128149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 flipH="1">
            <a:off x="978106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 flipH="1" rot="5400000">
            <a:off x="11144842" y="1356634"/>
            <a:ext cx="2244900" cy="22449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 flipH="1" rot="-5400000">
            <a:off x="1657233" y="-50"/>
            <a:ext cx="758100" cy="7581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-61991" y="5587762"/>
            <a:ext cx="1270261" cy="1270263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 flipH="1">
            <a:off x="9681537" y="30"/>
            <a:ext cx="1119251" cy="1501878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 flipH="1" rot="-5400000">
            <a:off x="9843391" y="5999915"/>
            <a:ext cx="291703" cy="106633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 flipH="1" rot="10800000">
            <a:off x="11621013" y="3509251"/>
            <a:ext cx="410850" cy="1501878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0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idx="1" type="body"/>
          </p:nvPr>
        </p:nvSpPr>
        <p:spPr>
          <a:xfrm>
            <a:off x="2351350" y="1536641"/>
            <a:ext cx="83478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2351350" y="593375"/>
            <a:ext cx="8347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bril Fatface"/>
              <a:buNone/>
              <a:defRPr sz="48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1" name="Google Shape;51;p4"/>
          <p:cNvSpPr/>
          <p:nvPr/>
        </p:nvSpPr>
        <p:spPr>
          <a:xfrm flipH="1" rot="-5400000">
            <a:off x="-2187258" y="-2126868"/>
            <a:ext cx="4253700" cy="4253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1278194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1128149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 flipH="1">
            <a:off x="978106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-1182858" y="1356879"/>
            <a:ext cx="2244900" cy="2244900"/>
          </a:xfrm>
          <a:prstGeom prst="pie">
            <a:avLst>
              <a:gd fmla="val 0" name="adj1"/>
              <a:gd fmla="val 53646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 rot="-5400000">
            <a:off x="-1182858" y="3601771"/>
            <a:ext cx="2244900" cy="22449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 rot="5400000">
            <a:off x="1294690" y="5727424"/>
            <a:ext cx="409823" cy="149812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 flipH="1">
            <a:off x="9939059" y="4591825"/>
            <a:ext cx="2267416" cy="2267419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 flipH="1">
            <a:off x="10834837" y="224192"/>
            <a:ext cx="1119251" cy="1501878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/>
          <p:nvPr/>
        </p:nvSpPr>
        <p:spPr>
          <a:xfrm rot="5400000">
            <a:off x="9503950" y="5127938"/>
            <a:ext cx="1195200" cy="11952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2331275" y="2001238"/>
            <a:ext cx="8512500" cy="260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bril Fatface"/>
              <a:buNone/>
              <a:defRPr sz="72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rot="10800000">
            <a:off x="9242742" y="5788347"/>
            <a:ext cx="2189700" cy="2189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 rot="5400000">
            <a:off x="10103897" y="-2126868"/>
            <a:ext cx="4253700" cy="4253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812046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0962090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1112133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 rot="5400000">
            <a:off x="9755006" y="-50"/>
            <a:ext cx="758100" cy="7581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 flipH="1">
            <a:off x="10962069" y="5587762"/>
            <a:ext cx="1270261" cy="1270263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-1617800" y="-15803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 rot="10800000">
            <a:off x="1542700" y="5598000"/>
            <a:ext cx="2570400" cy="25704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 rot="-5400000">
            <a:off x="-1617800" y="2126795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 rot="10800000">
            <a:off x="527329" y="4245651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 rot="5400000">
            <a:off x="3099079" y="-528561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">
  <p:cSld name="CUSTOM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body"/>
          </p:nvPr>
        </p:nvSpPr>
        <p:spPr>
          <a:xfrm>
            <a:off x="2248675" y="1536639"/>
            <a:ext cx="9527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6"/>
          <p:cNvSpPr txBox="1"/>
          <p:nvPr>
            <p:ph type="title"/>
          </p:nvPr>
        </p:nvSpPr>
        <p:spPr>
          <a:xfrm>
            <a:off x="2248675" y="593375"/>
            <a:ext cx="952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2" name="Google Shape;82;p6"/>
          <p:cNvSpPr/>
          <p:nvPr/>
        </p:nvSpPr>
        <p:spPr>
          <a:xfrm flipH="1" rot="-5400000">
            <a:off x="-2187258" y="-2126868"/>
            <a:ext cx="4253700" cy="4253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/>
          <p:nvPr/>
        </p:nvSpPr>
        <p:spPr>
          <a:xfrm flipH="1">
            <a:off x="1278194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/>
          <p:nvPr/>
        </p:nvSpPr>
        <p:spPr>
          <a:xfrm flipH="1">
            <a:off x="1128149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/>
          <p:nvPr/>
        </p:nvSpPr>
        <p:spPr>
          <a:xfrm flipH="1">
            <a:off x="978106" y="-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-1182858" y="1356879"/>
            <a:ext cx="2244900" cy="2244900"/>
          </a:xfrm>
          <a:prstGeom prst="pie">
            <a:avLst>
              <a:gd fmla="val 0" name="adj1"/>
              <a:gd fmla="val 53646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 rot="-5400000">
            <a:off x="-1182858" y="3601771"/>
            <a:ext cx="2244900" cy="22449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 rot="5400000">
            <a:off x="1294690" y="5727424"/>
            <a:ext cx="409823" cy="149812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 flipH="1">
            <a:off x="9939059" y="4591825"/>
            <a:ext cx="2267416" cy="2267419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 flipH="1">
            <a:off x="10834837" y="224192"/>
            <a:ext cx="1119251" cy="1501878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 rot="5400000">
            <a:off x="9503950" y="5127938"/>
            <a:ext cx="1195200" cy="11952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ur main point">
  <p:cSld name="CUSTOM_6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7"/>
          <p:cNvSpPr/>
          <p:nvPr/>
        </p:nvSpPr>
        <p:spPr>
          <a:xfrm rot="5400000">
            <a:off x="10095038" y="-2157468"/>
            <a:ext cx="4253700" cy="42537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10803186" y="-306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10953231" y="-306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1103274" y="-30650"/>
            <a:ext cx="80100" cy="7200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 flipH="1">
            <a:off x="11099438" y="1326279"/>
            <a:ext cx="2244900" cy="2244900"/>
          </a:xfrm>
          <a:prstGeom prst="pie">
            <a:avLst>
              <a:gd fmla="val 0" name="adj1"/>
              <a:gd fmla="val 53646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/>
          <p:nvPr/>
        </p:nvSpPr>
        <p:spPr>
          <a:xfrm flipH="1" rot="5400000">
            <a:off x="11099438" y="3571171"/>
            <a:ext cx="2244900" cy="22449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 flipH="1" rot="-5400000">
            <a:off x="10456967" y="5696824"/>
            <a:ext cx="409823" cy="149812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0" y="4590575"/>
            <a:ext cx="2267416" cy="2267419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 flipH="1" rot="-5400000">
            <a:off x="1507325" y="5126688"/>
            <a:ext cx="1195200" cy="11952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 rot="5400000">
            <a:off x="584281" y="-8389"/>
            <a:ext cx="1575346" cy="2113893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415604" y="1123500"/>
            <a:ext cx="113610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-1617800" y="-1580300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1542700" y="5363500"/>
            <a:ext cx="3083100" cy="30831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 rot="5400000">
            <a:off x="9715301" y="-2520801"/>
            <a:ext cx="5041500" cy="5041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10786200" y="-75"/>
            <a:ext cx="107400" cy="10569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0987633" y="-75"/>
            <a:ext cx="107400" cy="10569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11189063" y="-75"/>
            <a:ext cx="107400" cy="10569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 rot="-5400000">
            <a:off x="-1617800" y="2126795"/>
            <a:ext cx="3160500" cy="31605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/>
          <p:nvPr/>
        </p:nvSpPr>
        <p:spPr>
          <a:xfrm rot="5400000">
            <a:off x="9139650" y="-251575"/>
            <a:ext cx="1195200" cy="1195200"/>
          </a:xfrm>
          <a:prstGeom prst="pie">
            <a:avLst>
              <a:gd fmla="val 16185610" name="adj1"/>
              <a:gd fmla="val 5357911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 flipH="1">
            <a:off x="9939059" y="4591825"/>
            <a:ext cx="2267416" cy="2267419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 rot="5400000">
            <a:off x="4723790" y="5673474"/>
            <a:ext cx="409823" cy="149812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 rot="10800000">
            <a:off x="527329" y="4245651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 rot="5400000">
            <a:off x="7613906" y="4897711"/>
            <a:ext cx="1575346" cy="2113893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/>
          <p:nvPr/>
        </p:nvSpPr>
        <p:spPr>
          <a:xfrm rot="5400000">
            <a:off x="3099079" y="-528561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s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5873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9"/>
          <p:cNvSpPr txBox="1"/>
          <p:nvPr>
            <p:ph idx="2" type="body"/>
          </p:nvPr>
        </p:nvSpPr>
        <p:spPr>
          <a:xfrm>
            <a:off x="6356150" y="1750975"/>
            <a:ext cx="52485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7" name="Google Shape;127;p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8" name="Google Shape;128;p9"/>
          <p:cNvSpPr/>
          <p:nvPr/>
        </p:nvSpPr>
        <p:spPr>
          <a:xfrm flipH="1" rot="-5400000">
            <a:off x="-1125479" y="-1166397"/>
            <a:ext cx="2187300" cy="21873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 flipH="1">
            <a:off x="656542" y="-7278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 flipH="1">
            <a:off x="579389" y="-7278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 flipH="1">
            <a:off x="502237" y="-7278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-609017" y="624947"/>
            <a:ext cx="1154400" cy="1154400"/>
          </a:xfrm>
          <a:prstGeom prst="pie">
            <a:avLst>
              <a:gd fmla="val 0" name="adj1"/>
              <a:gd fmla="val 53646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 rot="-5400000">
            <a:off x="-609017" y="1779198"/>
            <a:ext cx="1154400" cy="11544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 flipH="1">
            <a:off x="11476075" y="6127546"/>
            <a:ext cx="730400" cy="730401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 rot="5400000">
            <a:off x="10682229" y="-601786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 rot="-5400000">
            <a:off x="1202328" y="5639662"/>
            <a:ext cx="80163" cy="2125157"/>
          </a:xfrm>
          <a:custGeom>
            <a:rect b="b" l="l" r="r" t="t"/>
            <a:pathLst>
              <a:path extrusionOk="0" h="1501878" w="56652"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0"/>
          <p:cNvSpPr txBox="1"/>
          <p:nvPr>
            <p:ph idx="1" type="subTitle"/>
          </p:nvPr>
        </p:nvSpPr>
        <p:spPr>
          <a:xfrm>
            <a:off x="287475" y="608337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21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None/>
              <a:defRPr/>
            </a:lvl9pPr>
          </a:lstStyle>
          <a:p/>
        </p:txBody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2" name="Google Shape;142;p10"/>
          <p:cNvSpPr/>
          <p:nvPr/>
        </p:nvSpPr>
        <p:spPr>
          <a:xfrm rot="5400000">
            <a:off x="11144650" y="-1166347"/>
            <a:ext cx="2187300" cy="21873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1508830" y="-7273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11585982" y="-7273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11663134" y="-72737"/>
            <a:ext cx="41100" cy="370200"/>
          </a:xfrm>
          <a:prstGeom prst="rect">
            <a:avLst/>
          </a:prstGeom>
          <a:solidFill>
            <a:srgbClr val="FEFD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 flipH="1">
            <a:off x="11661088" y="624997"/>
            <a:ext cx="1154400" cy="1154400"/>
          </a:xfrm>
          <a:prstGeom prst="pie">
            <a:avLst>
              <a:gd fmla="val 0" name="adj1"/>
              <a:gd fmla="val 53646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 flipH="1" rot="5400000">
            <a:off x="11661088" y="1779248"/>
            <a:ext cx="1154400" cy="1154400"/>
          </a:xfrm>
          <a:prstGeom prst="pie">
            <a:avLst>
              <a:gd fmla="val 0" name="adj1"/>
              <a:gd fmla="val 545640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-4" y="6114771"/>
            <a:ext cx="730400" cy="730401"/>
          </a:xfrm>
          <a:custGeom>
            <a:rect b="b" l="l" r="r" t="t"/>
            <a:pathLst>
              <a:path extrusionOk="0" h="1270263" w="1270261">
                <a:moveTo>
                  <a:pt x="0" y="0"/>
                </a:moveTo>
                <a:lnTo>
                  <a:pt x="129876" y="6558"/>
                </a:lnTo>
                <a:cubicBezTo>
                  <a:pt x="770413" y="71609"/>
                  <a:pt x="1270261" y="612563"/>
                  <a:pt x="1270261" y="1270262"/>
                </a:cubicBezTo>
                <a:lnTo>
                  <a:pt x="1270261" y="1270263"/>
                </a:lnTo>
                <a:lnTo>
                  <a:pt x="635130" y="1270263"/>
                </a:lnTo>
                <a:lnTo>
                  <a:pt x="635130" y="1270262"/>
                </a:lnTo>
                <a:cubicBezTo>
                  <a:pt x="635130" y="963336"/>
                  <a:pt x="417419" y="707258"/>
                  <a:pt x="128000" y="648035"/>
                </a:cubicBezTo>
                <a:lnTo>
                  <a:pt x="0" y="6351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 flipH="1" rot="-5400000">
            <a:off x="1022171" y="-601736"/>
            <a:ext cx="578271" cy="2113893"/>
          </a:xfrm>
          <a:custGeom>
            <a:rect b="b" l="l" r="r" t="t"/>
            <a:pathLst>
              <a:path extrusionOk="0" h="1501878" w="410850">
                <a:moveTo>
                  <a:pt x="364520" y="1478716"/>
                </a:moveTo>
                <a:cubicBezTo>
                  <a:pt x="364520" y="1465923"/>
                  <a:pt x="374892" y="1455553"/>
                  <a:pt x="387688" y="1455553"/>
                </a:cubicBez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lose/>
                <a:moveTo>
                  <a:pt x="362457" y="751977"/>
                </a:moveTo>
                <a:cubicBezTo>
                  <a:pt x="362457" y="739182"/>
                  <a:pt x="372828" y="728810"/>
                  <a:pt x="385624" y="728810"/>
                </a:cubicBez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lose/>
                <a:moveTo>
                  <a:pt x="360392" y="923339"/>
                </a:moveTo>
                <a:cubicBezTo>
                  <a:pt x="360392" y="910547"/>
                  <a:pt x="370763" y="900174"/>
                  <a:pt x="383559" y="900174"/>
                </a:cubicBez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lose/>
                <a:moveTo>
                  <a:pt x="360391" y="1115348"/>
                </a:moveTo>
                <a:cubicBezTo>
                  <a:pt x="360391" y="1102553"/>
                  <a:pt x="370763" y="1092182"/>
                  <a:pt x="383558" y="1092182"/>
                </a:cubicBez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lose/>
                <a:moveTo>
                  <a:pt x="358329" y="23166"/>
                </a:moveTo>
                <a:cubicBezTo>
                  <a:pt x="358329" y="10372"/>
                  <a:pt x="368702" y="0"/>
                  <a:pt x="381496" y="0"/>
                </a:cubicBez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lose/>
                <a:moveTo>
                  <a:pt x="358325" y="1286711"/>
                </a:moveTo>
                <a:cubicBezTo>
                  <a:pt x="358325" y="1273917"/>
                  <a:pt x="368698" y="1263547"/>
                  <a:pt x="381492" y="1263547"/>
                </a:cubicBez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lose/>
                <a:moveTo>
                  <a:pt x="356265" y="194529"/>
                </a:moveTo>
                <a:cubicBezTo>
                  <a:pt x="356265" y="181735"/>
                  <a:pt x="366637" y="171363"/>
                  <a:pt x="379431" y="171363"/>
                </a:cubicBez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lose/>
                <a:moveTo>
                  <a:pt x="356264" y="386541"/>
                </a:moveTo>
                <a:cubicBezTo>
                  <a:pt x="356264" y="373746"/>
                  <a:pt x="366637" y="363375"/>
                  <a:pt x="379431" y="363375"/>
                </a:cubicBez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lose/>
                <a:moveTo>
                  <a:pt x="354199" y="557904"/>
                </a:moveTo>
                <a:cubicBezTo>
                  <a:pt x="354199" y="545110"/>
                  <a:pt x="364572" y="534738"/>
                  <a:pt x="377366" y="534738"/>
                </a:cubicBez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lose/>
                <a:moveTo>
                  <a:pt x="187418" y="1478716"/>
                </a:moveTo>
                <a:cubicBezTo>
                  <a:pt x="187418" y="1465923"/>
                  <a:pt x="197790" y="1455553"/>
                  <a:pt x="210584" y="1455553"/>
                </a:cubicBez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lose/>
                <a:moveTo>
                  <a:pt x="185354" y="751977"/>
                </a:moveTo>
                <a:cubicBezTo>
                  <a:pt x="185354" y="739182"/>
                  <a:pt x="195726" y="728810"/>
                  <a:pt x="208520" y="728810"/>
                </a:cubicBez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lose/>
                <a:moveTo>
                  <a:pt x="183290" y="923339"/>
                </a:moveTo>
                <a:cubicBezTo>
                  <a:pt x="183290" y="910547"/>
                  <a:pt x="193662" y="900174"/>
                  <a:pt x="206456" y="900174"/>
                </a:cubicBez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lose/>
                <a:moveTo>
                  <a:pt x="183289" y="1115348"/>
                </a:moveTo>
                <a:cubicBezTo>
                  <a:pt x="183289" y="1102553"/>
                  <a:pt x="193661" y="1092182"/>
                  <a:pt x="206455" y="1092182"/>
                </a:cubicBez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lose/>
                <a:moveTo>
                  <a:pt x="181228" y="23166"/>
                </a:moveTo>
                <a:cubicBezTo>
                  <a:pt x="181228" y="10372"/>
                  <a:pt x="191600" y="0"/>
                  <a:pt x="204394" y="0"/>
                </a:cubicBez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lose/>
                <a:moveTo>
                  <a:pt x="181225" y="1286711"/>
                </a:moveTo>
                <a:cubicBezTo>
                  <a:pt x="181225" y="1273917"/>
                  <a:pt x="191597" y="1263547"/>
                  <a:pt x="204391" y="1263547"/>
                </a:cubicBez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lose/>
                <a:moveTo>
                  <a:pt x="179162" y="194529"/>
                </a:moveTo>
                <a:cubicBezTo>
                  <a:pt x="179162" y="181735"/>
                  <a:pt x="189534" y="171363"/>
                  <a:pt x="202328" y="171363"/>
                </a:cubicBez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lose/>
                <a:moveTo>
                  <a:pt x="179162" y="386541"/>
                </a:moveTo>
                <a:cubicBezTo>
                  <a:pt x="179162" y="373746"/>
                  <a:pt x="189534" y="363375"/>
                  <a:pt x="202328" y="363375"/>
                </a:cubicBez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lose/>
                <a:moveTo>
                  <a:pt x="177098" y="557904"/>
                </a:moveTo>
                <a:cubicBezTo>
                  <a:pt x="177098" y="545110"/>
                  <a:pt x="187470" y="534738"/>
                  <a:pt x="200263" y="534738"/>
                </a:cubicBez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lose/>
                <a:moveTo>
                  <a:pt x="10320" y="1478716"/>
                </a:moveTo>
                <a:cubicBezTo>
                  <a:pt x="10320" y="1465923"/>
                  <a:pt x="20692" y="1455553"/>
                  <a:pt x="33486" y="1455553"/>
                </a:cubicBez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lose/>
                <a:moveTo>
                  <a:pt x="8256" y="751977"/>
                </a:moveTo>
                <a:cubicBezTo>
                  <a:pt x="8256" y="739182"/>
                  <a:pt x="18628" y="728810"/>
                  <a:pt x="31422" y="728810"/>
                </a:cubicBez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lose/>
                <a:moveTo>
                  <a:pt x="6192" y="923339"/>
                </a:moveTo>
                <a:cubicBezTo>
                  <a:pt x="6192" y="910547"/>
                  <a:pt x="16564" y="900174"/>
                  <a:pt x="29357" y="900174"/>
                </a:cubicBez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lose/>
                <a:moveTo>
                  <a:pt x="6191" y="1115348"/>
                </a:moveTo>
                <a:cubicBezTo>
                  <a:pt x="6191" y="1102553"/>
                  <a:pt x="16563" y="1092182"/>
                  <a:pt x="29357" y="1092182"/>
                </a:cubicBez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lose/>
                <a:moveTo>
                  <a:pt x="4130" y="23166"/>
                </a:moveTo>
                <a:cubicBezTo>
                  <a:pt x="4130" y="10372"/>
                  <a:pt x="14502" y="0"/>
                  <a:pt x="27296" y="0"/>
                </a:cubicBez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lose/>
                <a:moveTo>
                  <a:pt x="4127" y="1286711"/>
                </a:moveTo>
                <a:cubicBezTo>
                  <a:pt x="4127" y="1273917"/>
                  <a:pt x="14499" y="1263547"/>
                  <a:pt x="27292" y="1263547"/>
                </a:cubicBez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lose/>
                <a:moveTo>
                  <a:pt x="2064" y="194529"/>
                </a:moveTo>
                <a:cubicBezTo>
                  <a:pt x="2064" y="181735"/>
                  <a:pt x="12436" y="171363"/>
                  <a:pt x="25230" y="171363"/>
                </a:cubicBez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lose/>
                <a:moveTo>
                  <a:pt x="2064" y="386541"/>
                </a:moveTo>
                <a:cubicBezTo>
                  <a:pt x="2064" y="373746"/>
                  <a:pt x="12436" y="363375"/>
                  <a:pt x="25230" y="363375"/>
                </a:cubicBez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lose/>
                <a:moveTo>
                  <a:pt x="0" y="557904"/>
                </a:moveTo>
                <a:cubicBezTo>
                  <a:pt x="0" y="545110"/>
                  <a:pt x="10371" y="534738"/>
                  <a:pt x="23165" y="534738"/>
                </a:cubicBez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 flipH="1" rot="5400000">
            <a:off x="10923980" y="5639712"/>
            <a:ext cx="80163" cy="2125157"/>
          </a:xfrm>
          <a:custGeom>
            <a:rect b="b" l="l" r="r" t="t"/>
            <a:pathLst>
              <a:path extrusionOk="0" h="1501878" w="56652"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bril Fatface"/>
              <a:buNone/>
              <a:defRPr sz="37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Char char="●"/>
              <a:defRPr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●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●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Montserrat"/>
              <a:buChar char="○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Montserrat"/>
              <a:buChar char="■"/>
              <a:defRPr sz="1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092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lidesmania.com/" TargetMode="External"/><Relationship Id="rId4" Type="http://schemas.openxmlformats.org/officeDocument/2006/relationships/hyperlink" Target="https://unsplash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ctrTitle"/>
          </p:nvPr>
        </p:nvSpPr>
        <p:spPr>
          <a:xfrm>
            <a:off x="1672185" y="1297575"/>
            <a:ext cx="91140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presentation title</a:t>
            </a:r>
            <a:endParaRPr/>
          </a:p>
        </p:txBody>
      </p:sp>
      <p:sp>
        <p:nvSpPr>
          <p:cNvPr id="190" name="Google Shape;190;p13"/>
          <p:cNvSpPr txBox="1"/>
          <p:nvPr>
            <p:ph idx="1" type="subTitle"/>
          </p:nvPr>
        </p:nvSpPr>
        <p:spPr>
          <a:xfrm>
            <a:off x="1672176" y="4007426"/>
            <a:ext cx="91140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AND HERE YOUR SUBTITLE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1398375" y="524375"/>
            <a:ext cx="18681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dlee"/>
              <a:ea typeface="Handlee"/>
              <a:cs typeface="Handlee"/>
              <a:sym typeface="Handlee"/>
            </a:endParaRPr>
          </a:p>
        </p:txBody>
      </p:sp>
      <p:cxnSp>
        <p:nvCxnSpPr>
          <p:cNvPr id="192" name="Google Shape;192;p13"/>
          <p:cNvCxnSpPr/>
          <p:nvPr/>
        </p:nvCxnSpPr>
        <p:spPr>
          <a:xfrm>
            <a:off x="2564076" y="4007436"/>
            <a:ext cx="7330200" cy="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map title.</a:t>
            </a:r>
            <a:endParaRPr/>
          </a:p>
        </p:txBody>
      </p:sp>
      <p:grpSp>
        <p:nvGrpSpPr>
          <p:cNvPr id="247" name="Google Shape;247;p22"/>
          <p:cNvGrpSpPr/>
          <p:nvPr/>
        </p:nvGrpSpPr>
        <p:grpSpPr>
          <a:xfrm>
            <a:off x="1284987" y="1831721"/>
            <a:ext cx="9214097" cy="4563220"/>
            <a:chOff x="275475" y="1342375"/>
            <a:chExt cx="7012250" cy="3021400"/>
          </a:xfrm>
        </p:grpSpPr>
        <p:sp>
          <p:nvSpPr>
            <p:cNvPr id="248" name="Google Shape;248;p22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807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22"/>
          <p:cNvSpPr txBox="1"/>
          <p:nvPr>
            <p:ph idx="1" type="subTitle"/>
          </p:nvPr>
        </p:nvSpPr>
        <p:spPr>
          <a:xfrm>
            <a:off x="415600" y="2710175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use maps to show your offices or markets. Or as charts, highlighting the countries and adding your data.</a:t>
            </a:r>
            <a:endParaRPr sz="1800"/>
          </a:p>
        </p:txBody>
      </p:sp>
      <p:sp>
        <p:nvSpPr>
          <p:cNvPr id="460" name="Google Shape;460;p22"/>
          <p:cNvSpPr txBox="1"/>
          <p:nvPr>
            <p:ph idx="1" type="subTitle"/>
          </p:nvPr>
        </p:nvSpPr>
        <p:spPr>
          <a:xfrm>
            <a:off x="9777625" y="2710175"/>
            <a:ext cx="2225100" cy="235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You can double click on the desired country and change fill color.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3"/>
          <p:cNvSpPr txBox="1"/>
          <p:nvPr>
            <p:ph idx="1" type="body"/>
          </p:nvPr>
        </p:nvSpPr>
        <p:spPr>
          <a:xfrm>
            <a:off x="408750" y="3429001"/>
            <a:ext cx="2179500" cy="28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6" name="Google Shape;466;p23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2005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23"/>
          <p:cNvSpPr txBox="1"/>
          <p:nvPr>
            <p:ph idx="3" type="body"/>
          </p:nvPr>
        </p:nvSpPr>
        <p:spPr>
          <a:xfrm>
            <a:off x="2727313" y="3429001"/>
            <a:ext cx="2179500" cy="28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68" name="Google Shape;468;p23"/>
          <p:cNvSpPr txBox="1"/>
          <p:nvPr>
            <p:ph idx="4" type="subTitle"/>
          </p:nvPr>
        </p:nvSpPr>
        <p:spPr>
          <a:xfrm>
            <a:off x="25749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2010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9" name="Google Shape;469;p23"/>
          <p:cNvSpPr txBox="1"/>
          <p:nvPr>
            <p:ph idx="5" type="body"/>
          </p:nvPr>
        </p:nvSpPr>
        <p:spPr>
          <a:xfrm>
            <a:off x="5045875" y="3429001"/>
            <a:ext cx="2179500" cy="28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70" name="Google Shape;470;p23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23"/>
          <p:cNvSpPr txBox="1"/>
          <p:nvPr>
            <p:ph idx="7" type="body"/>
          </p:nvPr>
        </p:nvSpPr>
        <p:spPr>
          <a:xfrm>
            <a:off x="7364438" y="3429001"/>
            <a:ext cx="2179500" cy="28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72" name="Google Shape;472;p23"/>
          <p:cNvSpPr txBox="1"/>
          <p:nvPr>
            <p:ph idx="8" type="subTitle"/>
          </p:nvPr>
        </p:nvSpPr>
        <p:spPr>
          <a:xfrm>
            <a:off x="72882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2020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23"/>
          <p:cNvSpPr txBox="1"/>
          <p:nvPr>
            <p:ph idx="9" type="body"/>
          </p:nvPr>
        </p:nvSpPr>
        <p:spPr>
          <a:xfrm>
            <a:off x="9683001" y="3429001"/>
            <a:ext cx="2179500" cy="28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474" name="Google Shape;474;p23"/>
          <p:cNvSpPr txBox="1"/>
          <p:nvPr>
            <p:ph idx="13" type="subTitle"/>
          </p:nvPr>
        </p:nvSpPr>
        <p:spPr>
          <a:xfrm>
            <a:off x="95305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5" name="Google Shape;475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goes your timeline or process.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2757675" y="565050"/>
            <a:ext cx="8817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infographics.</a:t>
            </a:r>
            <a:endParaRPr/>
          </a:p>
        </p:txBody>
      </p:sp>
      <p:sp>
        <p:nvSpPr>
          <p:cNvPr id="481" name="Google Shape;481;p24"/>
          <p:cNvSpPr txBox="1"/>
          <p:nvPr>
            <p:ph idx="1" type="subTitle"/>
          </p:nvPr>
        </p:nvSpPr>
        <p:spPr>
          <a:xfrm>
            <a:off x="2784950" y="3351125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You can create your own infographics using shapes and icons.</a:t>
            </a:r>
            <a:endParaRPr sz="1400"/>
          </a:p>
        </p:txBody>
      </p:sp>
      <p:grpSp>
        <p:nvGrpSpPr>
          <p:cNvPr id="482" name="Google Shape;482;p24"/>
          <p:cNvGrpSpPr/>
          <p:nvPr/>
        </p:nvGrpSpPr>
        <p:grpSpPr>
          <a:xfrm>
            <a:off x="4260838" y="2080998"/>
            <a:ext cx="437683" cy="918406"/>
            <a:chOff x="4880775" y="1837550"/>
            <a:chExt cx="146775" cy="299350"/>
          </a:xfrm>
        </p:grpSpPr>
        <p:sp>
          <p:nvSpPr>
            <p:cNvPr id="483" name="Google Shape;483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5" name="Google Shape;485;p24"/>
          <p:cNvGrpSpPr/>
          <p:nvPr/>
        </p:nvGrpSpPr>
        <p:grpSpPr>
          <a:xfrm>
            <a:off x="4751521" y="2074849"/>
            <a:ext cx="437683" cy="918406"/>
            <a:chOff x="4880775" y="1837550"/>
            <a:chExt cx="146775" cy="299350"/>
          </a:xfrm>
        </p:grpSpPr>
        <p:sp>
          <p:nvSpPr>
            <p:cNvPr id="486" name="Google Shape;486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8" name="Google Shape;488;p24"/>
          <p:cNvGrpSpPr/>
          <p:nvPr/>
        </p:nvGrpSpPr>
        <p:grpSpPr>
          <a:xfrm>
            <a:off x="5224469" y="2058902"/>
            <a:ext cx="437683" cy="918406"/>
            <a:chOff x="4880775" y="1837550"/>
            <a:chExt cx="146775" cy="299350"/>
          </a:xfrm>
        </p:grpSpPr>
        <p:sp>
          <p:nvSpPr>
            <p:cNvPr id="489" name="Google Shape;489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1" name="Google Shape;491;p24"/>
          <p:cNvGrpSpPr/>
          <p:nvPr/>
        </p:nvGrpSpPr>
        <p:grpSpPr>
          <a:xfrm>
            <a:off x="5715151" y="2052754"/>
            <a:ext cx="437683" cy="918406"/>
            <a:chOff x="4880775" y="1837550"/>
            <a:chExt cx="146775" cy="299350"/>
          </a:xfrm>
        </p:grpSpPr>
        <p:sp>
          <p:nvSpPr>
            <p:cNvPr id="492" name="Google Shape;492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24"/>
          <p:cNvGrpSpPr/>
          <p:nvPr/>
        </p:nvGrpSpPr>
        <p:grpSpPr>
          <a:xfrm>
            <a:off x="6182188" y="2071199"/>
            <a:ext cx="437683" cy="918406"/>
            <a:chOff x="4880775" y="1837550"/>
            <a:chExt cx="146775" cy="299350"/>
          </a:xfrm>
        </p:grpSpPr>
        <p:sp>
          <p:nvSpPr>
            <p:cNvPr id="495" name="Google Shape;495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4"/>
          <p:cNvGrpSpPr/>
          <p:nvPr/>
        </p:nvGrpSpPr>
        <p:grpSpPr>
          <a:xfrm>
            <a:off x="6672870" y="2065050"/>
            <a:ext cx="437683" cy="918406"/>
            <a:chOff x="4880775" y="1837550"/>
            <a:chExt cx="146775" cy="299350"/>
          </a:xfrm>
        </p:grpSpPr>
        <p:sp>
          <p:nvSpPr>
            <p:cNvPr id="498" name="Google Shape;498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24"/>
          <p:cNvGrpSpPr/>
          <p:nvPr/>
        </p:nvGrpSpPr>
        <p:grpSpPr>
          <a:xfrm>
            <a:off x="7145818" y="2049103"/>
            <a:ext cx="437683" cy="918406"/>
            <a:chOff x="4880775" y="1837550"/>
            <a:chExt cx="146775" cy="299350"/>
          </a:xfrm>
        </p:grpSpPr>
        <p:sp>
          <p:nvSpPr>
            <p:cNvPr id="501" name="Google Shape;501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7636500" y="2042955"/>
            <a:ext cx="437683" cy="918406"/>
            <a:chOff x="4880775" y="1837550"/>
            <a:chExt cx="146775" cy="299350"/>
          </a:xfrm>
        </p:grpSpPr>
        <p:sp>
          <p:nvSpPr>
            <p:cNvPr id="504" name="Google Shape;504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8144024" y="2058902"/>
            <a:ext cx="437683" cy="918406"/>
            <a:chOff x="4880775" y="1837550"/>
            <a:chExt cx="146775" cy="299350"/>
          </a:xfrm>
        </p:grpSpPr>
        <p:sp>
          <p:nvSpPr>
            <p:cNvPr id="507" name="Google Shape;507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24"/>
          <p:cNvGrpSpPr/>
          <p:nvPr/>
        </p:nvGrpSpPr>
        <p:grpSpPr>
          <a:xfrm>
            <a:off x="8634706" y="2052754"/>
            <a:ext cx="437683" cy="918406"/>
            <a:chOff x="4880775" y="1837550"/>
            <a:chExt cx="146775" cy="299350"/>
          </a:xfrm>
        </p:grpSpPr>
        <p:sp>
          <p:nvSpPr>
            <p:cNvPr id="510" name="Google Shape;510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24"/>
          <p:cNvGrpSpPr/>
          <p:nvPr/>
        </p:nvGrpSpPr>
        <p:grpSpPr>
          <a:xfrm>
            <a:off x="4270919" y="4438036"/>
            <a:ext cx="437683" cy="918406"/>
            <a:chOff x="4880775" y="1837550"/>
            <a:chExt cx="146775" cy="299350"/>
          </a:xfrm>
        </p:grpSpPr>
        <p:sp>
          <p:nvSpPr>
            <p:cNvPr id="513" name="Google Shape;513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4761601" y="4431888"/>
            <a:ext cx="437683" cy="918406"/>
            <a:chOff x="4880775" y="1837550"/>
            <a:chExt cx="146775" cy="299350"/>
          </a:xfrm>
        </p:grpSpPr>
        <p:sp>
          <p:nvSpPr>
            <p:cNvPr id="516" name="Google Shape;516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4"/>
          <p:cNvGrpSpPr/>
          <p:nvPr/>
        </p:nvGrpSpPr>
        <p:grpSpPr>
          <a:xfrm>
            <a:off x="5234549" y="4415940"/>
            <a:ext cx="437683" cy="918406"/>
            <a:chOff x="4880775" y="1837550"/>
            <a:chExt cx="146775" cy="299350"/>
          </a:xfrm>
        </p:grpSpPr>
        <p:sp>
          <p:nvSpPr>
            <p:cNvPr id="519" name="Google Shape;519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24"/>
          <p:cNvGrpSpPr/>
          <p:nvPr/>
        </p:nvGrpSpPr>
        <p:grpSpPr>
          <a:xfrm>
            <a:off x="5725232" y="4409792"/>
            <a:ext cx="437683" cy="918406"/>
            <a:chOff x="4880775" y="1837550"/>
            <a:chExt cx="146775" cy="299350"/>
          </a:xfrm>
        </p:grpSpPr>
        <p:sp>
          <p:nvSpPr>
            <p:cNvPr id="522" name="Google Shape;522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6192268" y="4428237"/>
            <a:ext cx="437683" cy="918406"/>
            <a:chOff x="4880775" y="1837550"/>
            <a:chExt cx="146775" cy="299350"/>
          </a:xfrm>
        </p:grpSpPr>
        <p:sp>
          <p:nvSpPr>
            <p:cNvPr id="525" name="Google Shape;525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24"/>
          <p:cNvGrpSpPr/>
          <p:nvPr/>
        </p:nvGrpSpPr>
        <p:grpSpPr>
          <a:xfrm>
            <a:off x="6682950" y="4422088"/>
            <a:ext cx="437683" cy="918406"/>
            <a:chOff x="4880775" y="1837550"/>
            <a:chExt cx="146775" cy="299350"/>
          </a:xfrm>
        </p:grpSpPr>
        <p:sp>
          <p:nvSpPr>
            <p:cNvPr id="528" name="Google Shape;528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24"/>
          <p:cNvGrpSpPr/>
          <p:nvPr/>
        </p:nvGrpSpPr>
        <p:grpSpPr>
          <a:xfrm>
            <a:off x="7155899" y="4406141"/>
            <a:ext cx="437683" cy="918406"/>
            <a:chOff x="4880775" y="1837550"/>
            <a:chExt cx="146775" cy="299350"/>
          </a:xfrm>
        </p:grpSpPr>
        <p:sp>
          <p:nvSpPr>
            <p:cNvPr id="531" name="Google Shape;531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24"/>
          <p:cNvGrpSpPr/>
          <p:nvPr/>
        </p:nvGrpSpPr>
        <p:grpSpPr>
          <a:xfrm>
            <a:off x="7646580" y="4399993"/>
            <a:ext cx="437683" cy="918406"/>
            <a:chOff x="4880775" y="1837550"/>
            <a:chExt cx="146775" cy="299350"/>
          </a:xfrm>
        </p:grpSpPr>
        <p:sp>
          <p:nvSpPr>
            <p:cNvPr id="534" name="Google Shape;534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24"/>
          <p:cNvGrpSpPr/>
          <p:nvPr/>
        </p:nvGrpSpPr>
        <p:grpSpPr>
          <a:xfrm>
            <a:off x="8154104" y="4415940"/>
            <a:ext cx="437683" cy="918406"/>
            <a:chOff x="4880775" y="1837550"/>
            <a:chExt cx="146775" cy="299350"/>
          </a:xfrm>
        </p:grpSpPr>
        <p:sp>
          <p:nvSpPr>
            <p:cNvPr id="537" name="Google Shape;537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8644786" y="4409792"/>
            <a:ext cx="437683" cy="918406"/>
            <a:chOff x="4880775" y="1837550"/>
            <a:chExt cx="146775" cy="299350"/>
          </a:xfrm>
        </p:grpSpPr>
        <p:sp>
          <p:nvSpPr>
            <p:cNvPr id="540" name="Google Shape;540;p24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4"/>
          <p:cNvSpPr/>
          <p:nvPr/>
        </p:nvSpPr>
        <p:spPr>
          <a:xfrm>
            <a:off x="2757665" y="1869204"/>
            <a:ext cx="1138500" cy="117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/>
          </a:p>
        </p:txBody>
      </p:sp>
      <p:sp>
        <p:nvSpPr>
          <p:cNvPr id="543" name="Google Shape;543;p24"/>
          <p:cNvSpPr/>
          <p:nvPr/>
        </p:nvSpPr>
        <p:spPr>
          <a:xfrm>
            <a:off x="2784961" y="4185778"/>
            <a:ext cx="1138500" cy="117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60%</a:t>
            </a:r>
            <a:endParaRPr/>
          </a:p>
        </p:txBody>
      </p:sp>
      <p:sp>
        <p:nvSpPr>
          <p:cNvPr id="544" name="Google Shape;544;p24"/>
          <p:cNvSpPr txBox="1"/>
          <p:nvPr>
            <p:ph idx="1" type="subTitle"/>
          </p:nvPr>
        </p:nvSpPr>
        <p:spPr>
          <a:xfrm>
            <a:off x="2784950" y="5633850"/>
            <a:ext cx="73707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400"/>
              <a:t>Or copy/paste </a:t>
            </a:r>
            <a:r>
              <a:rPr lang="en" sz="1400"/>
              <a:t>infographics</a:t>
            </a:r>
            <a:r>
              <a:rPr lang="en" sz="1400"/>
              <a:t> from SlidesMania’s infographics sets</a:t>
            </a:r>
            <a:endParaRPr sz="1400"/>
          </a:p>
        </p:txBody>
      </p:sp>
      <p:sp>
        <p:nvSpPr>
          <p:cNvPr id="545" name="Google Shape;545;p24"/>
          <p:cNvSpPr/>
          <p:nvPr/>
        </p:nvSpPr>
        <p:spPr>
          <a:xfrm rot="5400000">
            <a:off x="441881" y="2432411"/>
            <a:ext cx="1575346" cy="2113893"/>
          </a:xfrm>
          <a:custGeom>
            <a:rect b="b" l="l" r="r" t="t"/>
            <a:pathLst>
              <a:path extrusionOk="0" h="1501878" w="1119251">
                <a:moveTo>
                  <a:pt x="1096085" y="1455553"/>
                </a:moveTo>
                <a:cubicBezTo>
                  <a:pt x="1108880" y="1455553"/>
                  <a:pt x="1119251" y="1465923"/>
                  <a:pt x="1119251" y="1478716"/>
                </a:cubicBezTo>
                <a:cubicBezTo>
                  <a:pt x="1119251" y="1491508"/>
                  <a:pt x="1108880" y="1501878"/>
                  <a:pt x="1096085" y="1501878"/>
                </a:cubicBezTo>
                <a:cubicBezTo>
                  <a:pt x="1083289" y="1501878"/>
                  <a:pt x="1072914" y="1491508"/>
                  <a:pt x="1072914" y="1478716"/>
                </a:cubicBezTo>
                <a:cubicBezTo>
                  <a:pt x="1072914" y="1465923"/>
                  <a:pt x="1083289" y="1455553"/>
                  <a:pt x="1096085" y="1455553"/>
                </a:cubicBezTo>
                <a:close/>
                <a:moveTo>
                  <a:pt x="918982" y="1455553"/>
                </a:moveTo>
                <a:cubicBezTo>
                  <a:pt x="931774" y="1455553"/>
                  <a:pt x="942146" y="1465923"/>
                  <a:pt x="942146" y="1478716"/>
                </a:cubicBezTo>
                <a:cubicBezTo>
                  <a:pt x="942146" y="1491509"/>
                  <a:pt x="931774" y="1501878"/>
                  <a:pt x="918982" y="1501878"/>
                </a:cubicBezTo>
                <a:cubicBezTo>
                  <a:pt x="906186" y="1501878"/>
                  <a:pt x="895815" y="1491509"/>
                  <a:pt x="895815" y="1478716"/>
                </a:cubicBezTo>
                <a:cubicBezTo>
                  <a:pt x="895815" y="1465923"/>
                  <a:pt x="906186" y="1455553"/>
                  <a:pt x="918982" y="1455553"/>
                </a:cubicBezTo>
                <a:close/>
                <a:moveTo>
                  <a:pt x="741886" y="1455553"/>
                </a:moveTo>
                <a:cubicBezTo>
                  <a:pt x="754681" y="1455553"/>
                  <a:pt x="765052" y="1465923"/>
                  <a:pt x="765052" y="1478716"/>
                </a:cubicBezTo>
                <a:cubicBezTo>
                  <a:pt x="765052" y="1491509"/>
                  <a:pt x="754681" y="1501878"/>
                  <a:pt x="741886" y="1501878"/>
                </a:cubicBezTo>
                <a:cubicBezTo>
                  <a:pt x="729092" y="1501878"/>
                  <a:pt x="718720" y="1491509"/>
                  <a:pt x="718720" y="1478716"/>
                </a:cubicBezTo>
                <a:cubicBezTo>
                  <a:pt x="718720" y="1465923"/>
                  <a:pt x="729092" y="1455553"/>
                  <a:pt x="741886" y="1455553"/>
                </a:cubicBezTo>
                <a:close/>
                <a:moveTo>
                  <a:pt x="564784" y="1455553"/>
                </a:moveTo>
                <a:cubicBezTo>
                  <a:pt x="577578" y="1455553"/>
                  <a:pt x="587950" y="1465923"/>
                  <a:pt x="587950" y="1478716"/>
                </a:cubicBezTo>
                <a:cubicBezTo>
                  <a:pt x="587950" y="1491509"/>
                  <a:pt x="577578" y="1501878"/>
                  <a:pt x="564784" y="1501878"/>
                </a:cubicBezTo>
                <a:cubicBezTo>
                  <a:pt x="551990" y="1501878"/>
                  <a:pt x="541618" y="1491509"/>
                  <a:pt x="541618" y="1478716"/>
                </a:cubicBezTo>
                <a:cubicBezTo>
                  <a:pt x="541618" y="1465923"/>
                  <a:pt x="551990" y="1455553"/>
                  <a:pt x="564784" y="1455553"/>
                </a:cubicBezTo>
                <a:close/>
                <a:moveTo>
                  <a:pt x="387688" y="1455553"/>
                </a:moveTo>
                <a:cubicBezTo>
                  <a:pt x="400481" y="1455553"/>
                  <a:pt x="410850" y="1465923"/>
                  <a:pt x="410850" y="1478716"/>
                </a:cubicBezTo>
                <a:cubicBezTo>
                  <a:pt x="410850" y="1491509"/>
                  <a:pt x="400481" y="1501878"/>
                  <a:pt x="387688" y="1501878"/>
                </a:cubicBezTo>
                <a:cubicBezTo>
                  <a:pt x="374892" y="1501878"/>
                  <a:pt x="364520" y="1491509"/>
                  <a:pt x="364520" y="1478716"/>
                </a:cubicBezTo>
                <a:cubicBezTo>
                  <a:pt x="364520" y="1465923"/>
                  <a:pt x="374892" y="1455553"/>
                  <a:pt x="387688" y="1455553"/>
                </a:cubicBezTo>
                <a:close/>
                <a:moveTo>
                  <a:pt x="210584" y="1455553"/>
                </a:moveTo>
                <a:cubicBezTo>
                  <a:pt x="223378" y="1455553"/>
                  <a:pt x="233750" y="1465923"/>
                  <a:pt x="233750" y="1478716"/>
                </a:cubicBezTo>
                <a:cubicBezTo>
                  <a:pt x="233750" y="1491509"/>
                  <a:pt x="223378" y="1501878"/>
                  <a:pt x="210584" y="1501878"/>
                </a:cubicBezTo>
                <a:cubicBezTo>
                  <a:pt x="197790" y="1501878"/>
                  <a:pt x="187418" y="1491509"/>
                  <a:pt x="187418" y="1478716"/>
                </a:cubicBezTo>
                <a:cubicBezTo>
                  <a:pt x="187418" y="1465923"/>
                  <a:pt x="197790" y="1455553"/>
                  <a:pt x="210584" y="1455553"/>
                </a:cubicBezTo>
                <a:close/>
                <a:moveTo>
                  <a:pt x="33486" y="1455553"/>
                </a:moveTo>
                <a:cubicBezTo>
                  <a:pt x="46280" y="1455553"/>
                  <a:pt x="56652" y="1465923"/>
                  <a:pt x="56652" y="1478716"/>
                </a:cubicBezTo>
                <a:cubicBezTo>
                  <a:pt x="56652" y="1491509"/>
                  <a:pt x="46280" y="1501878"/>
                  <a:pt x="33486" y="1501878"/>
                </a:cubicBezTo>
                <a:cubicBezTo>
                  <a:pt x="20692" y="1501878"/>
                  <a:pt x="10320" y="1491509"/>
                  <a:pt x="10320" y="1478716"/>
                </a:cubicBezTo>
                <a:cubicBezTo>
                  <a:pt x="10320" y="1465923"/>
                  <a:pt x="20692" y="1455553"/>
                  <a:pt x="33486" y="1455553"/>
                </a:cubicBezTo>
                <a:close/>
                <a:moveTo>
                  <a:pt x="1089891" y="1263547"/>
                </a:moveTo>
                <a:cubicBezTo>
                  <a:pt x="1102686" y="1263547"/>
                  <a:pt x="1113060" y="1273917"/>
                  <a:pt x="1113060" y="1286711"/>
                </a:cubicBezTo>
                <a:cubicBezTo>
                  <a:pt x="1113060" y="1299506"/>
                  <a:pt x="1102686" y="1309877"/>
                  <a:pt x="1089891" y="1309877"/>
                </a:cubicBezTo>
                <a:cubicBezTo>
                  <a:pt x="1077094" y="1309877"/>
                  <a:pt x="1066719" y="1299506"/>
                  <a:pt x="1066719" y="1286711"/>
                </a:cubicBezTo>
                <a:cubicBezTo>
                  <a:pt x="1066719" y="1273917"/>
                  <a:pt x="1077094" y="1263547"/>
                  <a:pt x="1089891" y="1263547"/>
                </a:cubicBezTo>
                <a:close/>
                <a:moveTo>
                  <a:pt x="912789" y="1263547"/>
                </a:moveTo>
                <a:cubicBezTo>
                  <a:pt x="925583" y="1263547"/>
                  <a:pt x="935953" y="1273917"/>
                  <a:pt x="935953" y="1286711"/>
                </a:cubicBezTo>
                <a:cubicBezTo>
                  <a:pt x="935953" y="1299506"/>
                  <a:pt x="925583" y="1309877"/>
                  <a:pt x="912789" y="1309877"/>
                </a:cubicBezTo>
                <a:cubicBezTo>
                  <a:pt x="899990" y="1309877"/>
                  <a:pt x="889623" y="1299506"/>
                  <a:pt x="889623" y="1286711"/>
                </a:cubicBezTo>
                <a:cubicBezTo>
                  <a:pt x="889623" y="1273917"/>
                  <a:pt x="899990" y="1263547"/>
                  <a:pt x="912789" y="1263547"/>
                </a:cubicBezTo>
                <a:close/>
                <a:moveTo>
                  <a:pt x="735692" y="1263547"/>
                </a:moveTo>
                <a:cubicBezTo>
                  <a:pt x="748486" y="1263547"/>
                  <a:pt x="758858" y="1273917"/>
                  <a:pt x="758858" y="1286711"/>
                </a:cubicBezTo>
                <a:cubicBezTo>
                  <a:pt x="758858" y="1299507"/>
                  <a:pt x="748486" y="1309877"/>
                  <a:pt x="735692" y="1309877"/>
                </a:cubicBezTo>
                <a:cubicBezTo>
                  <a:pt x="722898" y="1309877"/>
                  <a:pt x="712525" y="1299507"/>
                  <a:pt x="712525" y="1286711"/>
                </a:cubicBezTo>
                <a:cubicBezTo>
                  <a:pt x="712525" y="1273917"/>
                  <a:pt x="722898" y="1263547"/>
                  <a:pt x="735692" y="1263547"/>
                </a:cubicBezTo>
                <a:close/>
                <a:moveTo>
                  <a:pt x="558589" y="1263547"/>
                </a:moveTo>
                <a:cubicBezTo>
                  <a:pt x="571384" y="1263547"/>
                  <a:pt x="581756" y="1273917"/>
                  <a:pt x="581756" y="1286711"/>
                </a:cubicBezTo>
                <a:cubicBezTo>
                  <a:pt x="581756" y="1299507"/>
                  <a:pt x="571384" y="1309877"/>
                  <a:pt x="558589" y="1309877"/>
                </a:cubicBezTo>
                <a:cubicBezTo>
                  <a:pt x="545796" y="1309877"/>
                  <a:pt x="535423" y="1299507"/>
                  <a:pt x="535423" y="1286711"/>
                </a:cubicBezTo>
                <a:cubicBezTo>
                  <a:pt x="535423" y="1273917"/>
                  <a:pt x="545796" y="1263547"/>
                  <a:pt x="558589" y="1263547"/>
                </a:cubicBezTo>
                <a:close/>
                <a:moveTo>
                  <a:pt x="381492" y="1263547"/>
                </a:moveTo>
                <a:cubicBezTo>
                  <a:pt x="394287" y="1263547"/>
                  <a:pt x="404657" y="1273917"/>
                  <a:pt x="404657" y="1286711"/>
                </a:cubicBezTo>
                <a:cubicBezTo>
                  <a:pt x="404657" y="1299507"/>
                  <a:pt x="394287" y="1309877"/>
                  <a:pt x="381492" y="1309877"/>
                </a:cubicBezTo>
                <a:cubicBezTo>
                  <a:pt x="368698" y="1309877"/>
                  <a:pt x="358325" y="1299507"/>
                  <a:pt x="358325" y="1286711"/>
                </a:cubicBezTo>
                <a:cubicBezTo>
                  <a:pt x="358325" y="1273917"/>
                  <a:pt x="368698" y="1263547"/>
                  <a:pt x="381492" y="1263547"/>
                </a:cubicBezTo>
                <a:close/>
                <a:moveTo>
                  <a:pt x="204391" y="1263547"/>
                </a:moveTo>
                <a:cubicBezTo>
                  <a:pt x="217185" y="1263547"/>
                  <a:pt x="227557" y="1273917"/>
                  <a:pt x="227557" y="1286711"/>
                </a:cubicBezTo>
                <a:cubicBezTo>
                  <a:pt x="227557" y="1299507"/>
                  <a:pt x="217185" y="1309877"/>
                  <a:pt x="204391" y="1309877"/>
                </a:cubicBezTo>
                <a:cubicBezTo>
                  <a:pt x="191597" y="1309877"/>
                  <a:pt x="181225" y="1299507"/>
                  <a:pt x="181225" y="1286711"/>
                </a:cubicBezTo>
                <a:cubicBezTo>
                  <a:pt x="181225" y="1273917"/>
                  <a:pt x="191597" y="1263547"/>
                  <a:pt x="204391" y="1263547"/>
                </a:cubicBezTo>
                <a:close/>
                <a:moveTo>
                  <a:pt x="27292" y="1263547"/>
                </a:moveTo>
                <a:cubicBezTo>
                  <a:pt x="40086" y="1263547"/>
                  <a:pt x="50458" y="1273917"/>
                  <a:pt x="50458" y="1286711"/>
                </a:cubicBezTo>
                <a:cubicBezTo>
                  <a:pt x="50458" y="1299507"/>
                  <a:pt x="40086" y="1309879"/>
                  <a:pt x="27292" y="1309879"/>
                </a:cubicBezTo>
                <a:cubicBezTo>
                  <a:pt x="14499" y="1309879"/>
                  <a:pt x="4127" y="1299507"/>
                  <a:pt x="4127" y="1286711"/>
                </a:cubicBezTo>
                <a:cubicBezTo>
                  <a:pt x="4127" y="1273917"/>
                  <a:pt x="14499" y="1263547"/>
                  <a:pt x="27292" y="1263547"/>
                </a:cubicBezTo>
                <a:close/>
                <a:moveTo>
                  <a:pt x="1091956" y="1092182"/>
                </a:moveTo>
                <a:cubicBezTo>
                  <a:pt x="1104753" y="1092182"/>
                  <a:pt x="1115123" y="1102553"/>
                  <a:pt x="1115123" y="1115347"/>
                </a:cubicBezTo>
                <a:cubicBezTo>
                  <a:pt x="1115123" y="1128143"/>
                  <a:pt x="1104753" y="1138515"/>
                  <a:pt x="1091956" y="1138515"/>
                </a:cubicBezTo>
                <a:cubicBezTo>
                  <a:pt x="1079159" y="1138515"/>
                  <a:pt x="1068786" y="1128143"/>
                  <a:pt x="1068786" y="1115347"/>
                </a:cubicBezTo>
                <a:cubicBezTo>
                  <a:pt x="1068786" y="1102553"/>
                  <a:pt x="1079159" y="1092182"/>
                  <a:pt x="1091956" y="1092182"/>
                </a:cubicBezTo>
                <a:close/>
                <a:moveTo>
                  <a:pt x="914854" y="1092182"/>
                </a:moveTo>
                <a:cubicBezTo>
                  <a:pt x="927647" y="1092182"/>
                  <a:pt x="938017" y="1102553"/>
                  <a:pt x="938017" y="1115347"/>
                </a:cubicBezTo>
                <a:cubicBezTo>
                  <a:pt x="938017" y="1128143"/>
                  <a:pt x="927647" y="1138515"/>
                  <a:pt x="914854" y="1138515"/>
                </a:cubicBezTo>
                <a:cubicBezTo>
                  <a:pt x="902054" y="1138515"/>
                  <a:pt x="891687" y="1128143"/>
                  <a:pt x="891687" y="1115347"/>
                </a:cubicBezTo>
                <a:cubicBezTo>
                  <a:pt x="891687" y="1102553"/>
                  <a:pt x="902054" y="1092182"/>
                  <a:pt x="914854" y="1092182"/>
                </a:cubicBezTo>
                <a:close/>
                <a:moveTo>
                  <a:pt x="737757" y="1092182"/>
                </a:moveTo>
                <a:cubicBezTo>
                  <a:pt x="750552" y="1092182"/>
                  <a:pt x="760924" y="1102553"/>
                  <a:pt x="760924" y="1115347"/>
                </a:cubicBezTo>
                <a:cubicBezTo>
                  <a:pt x="760924" y="1128143"/>
                  <a:pt x="750552" y="1138515"/>
                  <a:pt x="737757" y="1138515"/>
                </a:cubicBezTo>
                <a:cubicBezTo>
                  <a:pt x="724963" y="1138515"/>
                  <a:pt x="714591" y="1128143"/>
                  <a:pt x="714591" y="1115347"/>
                </a:cubicBezTo>
                <a:cubicBezTo>
                  <a:pt x="714591" y="1102553"/>
                  <a:pt x="724963" y="1092182"/>
                  <a:pt x="737757" y="1092182"/>
                </a:cubicBezTo>
                <a:close/>
                <a:moveTo>
                  <a:pt x="560655" y="1092182"/>
                </a:moveTo>
                <a:cubicBezTo>
                  <a:pt x="573449" y="1092182"/>
                  <a:pt x="583821" y="1102553"/>
                  <a:pt x="583821" y="1115348"/>
                </a:cubicBezTo>
                <a:cubicBezTo>
                  <a:pt x="583821" y="1128143"/>
                  <a:pt x="573449" y="1138515"/>
                  <a:pt x="560655" y="1138515"/>
                </a:cubicBezTo>
                <a:cubicBezTo>
                  <a:pt x="547861" y="1138515"/>
                  <a:pt x="537489" y="1128143"/>
                  <a:pt x="537489" y="1115348"/>
                </a:cubicBezTo>
                <a:cubicBezTo>
                  <a:pt x="537489" y="1102553"/>
                  <a:pt x="547861" y="1092182"/>
                  <a:pt x="560655" y="1092182"/>
                </a:cubicBezTo>
                <a:close/>
                <a:moveTo>
                  <a:pt x="383558" y="1092182"/>
                </a:moveTo>
                <a:cubicBezTo>
                  <a:pt x="396353" y="1092182"/>
                  <a:pt x="406723" y="1102553"/>
                  <a:pt x="406723" y="1115348"/>
                </a:cubicBezTo>
                <a:cubicBezTo>
                  <a:pt x="406723" y="1128143"/>
                  <a:pt x="396353" y="1138515"/>
                  <a:pt x="383558" y="1138515"/>
                </a:cubicBezTo>
                <a:cubicBezTo>
                  <a:pt x="370763" y="1138515"/>
                  <a:pt x="360391" y="1128143"/>
                  <a:pt x="360391" y="1115348"/>
                </a:cubicBezTo>
                <a:cubicBezTo>
                  <a:pt x="360391" y="1102553"/>
                  <a:pt x="370763" y="1092182"/>
                  <a:pt x="383558" y="1092182"/>
                </a:cubicBezTo>
                <a:close/>
                <a:moveTo>
                  <a:pt x="206455" y="1092182"/>
                </a:moveTo>
                <a:cubicBezTo>
                  <a:pt x="219249" y="1092182"/>
                  <a:pt x="229621" y="1102553"/>
                  <a:pt x="229621" y="1115348"/>
                </a:cubicBezTo>
                <a:cubicBezTo>
                  <a:pt x="229621" y="1128143"/>
                  <a:pt x="219249" y="1138515"/>
                  <a:pt x="206455" y="1138515"/>
                </a:cubicBezTo>
                <a:cubicBezTo>
                  <a:pt x="193661" y="1138515"/>
                  <a:pt x="183289" y="1128143"/>
                  <a:pt x="183289" y="1115348"/>
                </a:cubicBezTo>
                <a:cubicBezTo>
                  <a:pt x="183289" y="1102553"/>
                  <a:pt x="193661" y="1092182"/>
                  <a:pt x="206455" y="1092182"/>
                </a:cubicBezTo>
                <a:close/>
                <a:moveTo>
                  <a:pt x="29357" y="1092182"/>
                </a:moveTo>
                <a:cubicBezTo>
                  <a:pt x="42151" y="1092182"/>
                  <a:pt x="52523" y="1102553"/>
                  <a:pt x="52523" y="1115348"/>
                </a:cubicBezTo>
                <a:cubicBezTo>
                  <a:pt x="52523" y="1128143"/>
                  <a:pt x="42151" y="1138515"/>
                  <a:pt x="29357" y="1138515"/>
                </a:cubicBezTo>
                <a:cubicBezTo>
                  <a:pt x="16563" y="1138515"/>
                  <a:pt x="6191" y="1128143"/>
                  <a:pt x="6191" y="1115348"/>
                </a:cubicBezTo>
                <a:cubicBezTo>
                  <a:pt x="6191" y="1102553"/>
                  <a:pt x="16563" y="1092182"/>
                  <a:pt x="29357" y="1092182"/>
                </a:cubicBezTo>
                <a:close/>
                <a:moveTo>
                  <a:pt x="1091956" y="900174"/>
                </a:moveTo>
                <a:cubicBezTo>
                  <a:pt x="1104753" y="900174"/>
                  <a:pt x="1115123" y="910547"/>
                  <a:pt x="1115123" y="923339"/>
                </a:cubicBezTo>
                <a:cubicBezTo>
                  <a:pt x="1115123" y="936133"/>
                  <a:pt x="1104753" y="946506"/>
                  <a:pt x="1091956" y="946506"/>
                </a:cubicBezTo>
                <a:cubicBezTo>
                  <a:pt x="1079160" y="946506"/>
                  <a:pt x="1068786" y="936133"/>
                  <a:pt x="1068786" y="923339"/>
                </a:cubicBezTo>
                <a:cubicBezTo>
                  <a:pt x="1068786" y="910547"/>
                  <a:pt x="1079160" y="900174"/>
                  <a:pt x="1091956" y="900174"/>
                </a:cubicBezTo>
                <a:close/>
                <a:moveTo>
                  <a:pt x="914854" y="900174"/>
                </a:moveTo>
                <a:cubicBezTo>
                  <a:pt x="927647" y="900174"/>
                  <a:pt x="938019" y="910547"/>
                  <a:pt x="938019" y="923339"/>
                </a:cubicBezTo>
                <a:cubicBezTo>
                  <a:pt x="938019" y="936133"/>
                  <a:pt x="927647" y="946506"/>
                  <a:pt x="914854" y="946506"/>
                </a:cubicBezTo>
                <a:cubicBezTo>
                  <a:pt x="902054" y="946506"/>
                  <a:pt x="891687" y="936133"/>
                  <a:pt x="891687" y="923339"/>
                </a:cubicBezTo>
                <a:cubicBezTo>
                  <a:pt x="891687" y="910547"/>
                  <a:pt x="902054" y="900174"/>
                  <a:pt x="914854" y="900174"/>
                </a:cubicBezTo>
                <a:close/>
                <a:moveTo>
                  <a:pt x="737758" y="900174"/>
                </a:moveTo>
                <a:cubicBezTo>
                  <a:pt x="750552" y="900174"/>
                  <a:pt x="760924" y="910547"/>
                  <a:pt x="760924" y="923339"/>
                </a:cubicBezTo>
                <a:cubicBezTo>
                  <a:pt x="760924" y="936134"/>
                  <a:pt x="750552" y="946506"/>
                  <a:pt x="737758" y="946506"/>
                </a:cubicBezTo>
                <a:cubicBezTo>
                  <a:pt x="724964" y="946506"/>
                  <a:pt x="714592" y="936134"/>
                  <a:pt x="714592" y="923339"/>
                </a:cubicBezTo>
                <a:cubicBezTo>
                  <a:pt x="714592" y="910547"/>
                  <a:pt x="724964" y="900174"/>
                  <a:pt x="737758" y="900174"/>
                </a:cubicBezTo>
                <a:close/>
                <a:moveTo>
                  <a:pt x="560655" y="900174"/>
                </a:moveTo>
                <a:cubicBezTo>
                  <a:pt x="573450" y="900174"/>
                  <a:pt x="583822" y="910547"/>
                  <a:pt x="583822" y="923339"/>
                </a:cubicBezTo>
                <a:cubicBezTo>
                  <a:pt x="583822" y="936134"/>
                  <a:pt x="573450" y="946506"/>
                  <a:pt x="560655" y="946506"/>
                </a:cubicBezTo>
                <a:cubicBezTo>
                  <a:pt x="547862" y="946506"/>
                  <a:pt x="537490" y="936134"/>
                  <a:pt x="537490" y="923339"/>
                </a:cubicBezTo>
                <a:cubicBezTo>
                  <a:pt x="537490" y="910547"/>
                  <a:pt x="547862" y="900174"/>
                  <a:pt x="560655" y="900174"/>
                </a:cubicBezTo>
                <a:close/>
                <a:moveTo>
                  <a:pt x="383559" y="900174"/>
                </a:moveTo>
                <a:cubicBezTo>
                  <a:pt x="396353" y="900174"/>
                  <a:pt x="406723" y="910547"/>
                  <a:pt x="406723" y="923339"/>
                </a:cubicBezTo>
                <a:cubicBezTo>
                  <a:pt x="406723" y="936134"/>
                  <a:pt x="396353" y="946506"/>
                  <a:pt x="383559" y="946506"/>
                </a:cubicBezTo>
                <a:cubicBezTo>
                  <a:pt x="370763" y="946506"/>
                  <a:pt x="360392" y="936134"/>
                  <a:pt x="360392" y="923339"/>
                </a:cubicBezTo>
                <a:cubicBezTo>
                  <a:pt x="360392" y="910547"/>
                  <a:pt x="370763" y="900174"/>
                  <a:pt x="383559" y="900174"/>
                </a:cubicBezTo>
                <a:close/>
                <a:moveTo>
                  <a:pt x="206456" y="900174"/>
                </a:moveTo>
                <a:cubicBezTo>
                  <a:pt x="219249" y="900174"/>
                  <a:pt x="229621" y="910547"/>
                  <a:pt x="229621" y="923339"/>
                </a:cubicBezTo>
                <a:cubicBezTo>
                  <a:pt x="229621" y="936134"/>
                  <a:pt x="219249" y="946506"/>
                  <a:pt x="206456" y="946506"/>
                </a:cubicBezTo>
                <a:cubicBezTo>
                  <a:pt x="193662" y="946506"/>
                  <a:pt x="183290" y="936134"/>
                  <a:pt x="183290" y="923339"/>
                </a:cubicBezTo>
                <a:cubicBezTo>
                  <a:pt x="183290" y="910547"/>
                  <a:pt x="193662" y="900174"/>
                  <a:pt x="206456" y="900174"/>
                </a:cubicBezTo>
                <a:close/>
                <a:moveTo>
                  <a:pt x="29357" y="900174"/>
                </a:moveTo>
                <a:cubicBezTo>
                  <a:pt x="42151" y="900174"/>
                  <a:pt x="52523" y="910547"/>
                  <a:pt x="52523" y="923339"/>
                </a:cubicBezTo>
                <a:cubicBezTo>
                  <a:pt x="52523" y="936134"/>
                  <a:pt x="42151" y="946506"/>
                  <a:pt x="29357" y="946506"/>
                </a:cubicBezTo>
                <a:cubicBezTo>
                  <a:pt x="16564" y="946506"/>
                  <a:pt x="6192" y="936134"/>
                  <a:pt x="6192" y="923339"/>
                </a:cubicBezTo>
                <a:cubicBezTo>
                  <a:pt x="6192" y="910547"/>
                  <a:pt x="16564" y="900174"/>
                  <a:pt x="29357" y="900174"/>
                </a:cubicBezTo>
                <a:close/>
                <a:moveTo>
                  <a:pt x="1094023" y="728810"/>
                </a:moveTo>
                <a:cubicBezTo>
                  <a:pt x="1106818" y="728810"/>
                  <a:pt x="1117189" y="739182"/>
                  <a:pt x="1117189" y="751977"/>
                </a:cubicBezTo>
                <a:cubicBezTo>
                  <a:pt x="1117189" y="764771"/>
                  <a:pt x="1106818" y="775143"/>
                  <a:pt x="1094023" y="775143"/>
                </a:cubicBezTo>
                <a:cubicBezTo>
                  <a:pt x="1081225" y="775143"/>
                  <a:pt x="1070851" y="764771"/>
                  <a:pt x="1070851" y="751977"/>
                </a:cubicBezTo>
                <a:cubicBezTo>
                  <a:pt x="1070851" y="739182"/>
                  <a:pt x="1081225" y="728810"/>
                  <a:pt x="1094023" y="728810"/>
                </a:cubicBezTo>
                <a:close/>
                <a:moveTo>
                  <a:pt x="916920" y="728810"/>
                </a:moveTo>
                <a:cubicBezTo>
                  <a:pt x="929710" y="728810"/>
                  <a:pt x="940083" y="739182"/>
                  <a:pt x="940083" y="751977"/>
                </a:cubicBezTo>
                <a:cubicBezTo>
                  <a:pt x="940083" y="764771"/>
                  <a:pt x="929710" y="775143"/>
                  <a:pt x="916920" y="775143"/>
                </a:cubicBezTo>
                <a:cubicBezTo>
                  <a:pt x="904121" y="775143"/>
                  <a:pt x="893752" y="764771"/>
                  <a:pt x="893752" y="751977"/>
                </a:cubicBezTo>
                <a:cubicBezTo>
                  <a:pt x="893752" y="739182"/>
                  <a:pt x="904121" y="728810"/>
                  <a:pt x="916920" y="728810"/>
                </a:cubicBezTo>
                <a:close/>
                <a:moveTo>
                  <a:pt x="739823" y="728810"/>
                </a:moveTo>
                <a:cubicBezTo>
                  <a:pt x="752617" y="728810"/>
                  <a:pt x="762989" y="739182"/>
                  <a:pt x="762989" y="751977"/>
                </a:cubicBezTo>
                <a:cubicBezTo>
                  <a:pt x="762989" y="764771"/>
                  <a:pt x="752617" y="775143"/>
                  <a:pt x="739823" y="775143"/>
                </a:cubicBezTo>
                <a:cubicBezTo>
                  <a:pt x="727029" y="775143"/>
                  <a:pt x="716656" y="764771"/>
                  <a:pt x="716656" y="751977"/>
                </a:cubicBezTo>
                <a:cubicBezTo>
                  <a:pt x="716656" y="739182"/>
                  <a:pt x="727029" y="728810"/>
                  <a:pt x="739823" y="728810"/>
                </a:cubicBezTo>
                <a:close/>
                <a:moveTo>
                  <a:pt x="562720" y="728810"/>
                </a:moveTo>
                <a:cubicBezTo>
                  <a:pt x="575514" y="728810"/>
                  <a:pt x="585887" y="739182"/>
                  <a:pt x="585887" y="751977"/>
                </a:cubicBezTo>
                <a:cubicBezTo>
                  <a:pt x="585887" y="764771"/>
                  <a:pt x="575514" y="775143"/>
                  <a:pt x="562720" y="775143"/>
                </a:cubicBezTo>
                <a:cubicBezTo>
                  <a:pt x="549926" y="775143"/>
                  <a:pt x="539554" y="764771"/>
                  <a:pt x="539554" y="751977"/>
                </a:cubicBezTo>
                <a:cubicBezTo>
                  <a:pt x="539554" y="739182"/>
                  <a:pt x="549926" y="728810"/>
                  <a:pt x="562720" y="728810"/>
                </a:cubicBezTo>
                <a:close/>
                <a:moveTo>
                  <a:pt x="385624" y="728810"/>
                </a:moveTo>
                <a:cubicBezTo>
                  <a:pt x="398417" y="728810"/>
                  <a:pt x="408787" y="739182"/>
                  <a:pt x="408787" y="751977"/>
                </a:cubicBezTo>
                <a:cubicBezTo>
                  <a:pt x="408787" y="764771"/>
                  <a:pt x="398417" y="775143"/>
                  <a:pt x="385624" y="775143"/>
                </a:cubicBezTo>
                <a:cubicBezTo>
                  <a:pt x="372828" y="775143"/>
                  <a:pt x="362457" y="764771"/>
                  <a:pt x="362457" y="751977"/>
                </a:cubicBezTo>
                <a:cubicBezTo>
                  <a:pt x="362457" y="739182"/>
                  <a:pt x="372828" y="728810"/>
                  <a:pt x="385624" y="728810"/>
                </a:cubicBezTo>
                <a:close/>
                <a:moveTo>
                  <a:pt x="208520" y="728810"/>
                </a:moveTo>
                <a:cubicBezTo>
                  <a:pt x="221314" y="728810"/>
                  <a:pt x="231686" y="739182"/>
                  <a:pt x="231686" y="751977"/>
                </a:cubicBezTo>
                <a:cubicBezTo>
                  <a:pt x="231686" y="764771"/>
                  <a:pt x="221314" y="775143"/>
                  <a:pt x="208520" y="775143"/>
                </a:cubicBezTo>
                <a:cubicBezTo>
                  <a:pt x="195726" y="775143"/>
                  <a:pt x="185354" y="764771"/>
                  <a:pt x="185354" y="751977"/>
                </a:cubicBezTo>
                <a:cubicBezTo>
                  <a:pt x="185354" y="739182"/>
                  <a:pt x="195726" y="728810"/>
                  <a:pt x="208520" y="728810"/>
                </a:cubicBezTo>
                <a:close/>
                <a:moveTo>
                  <a:pt x="31422" y="728810"/>
                </a:moveTo>
                <a:cubicBezTo>
                  <a:pt x="44216" y="728810"/>
                  <a:pt x="54588" y="739182"/>
                  <a:pt x="54588" y="751977"/>
                </a:cubicBezTo>
                <a:cubicBezTo>
                  <a:pt x="54588" y="764771"/>
                  <a:pt x="44216" y="775143"/>
                  <a:pt x="31422" y="775143"/>
                </a:cubicBezTo>
                <a:cubicBezTo>
                  <a:pt x="18628" y="775143"/>
                  <a:pt x="8256" y="764771"/>
                  <a:pt x="8256" y="751977"/>
                </a:cubicBezTo>
                <a:cubicBezTo>
                  <a:pt x="8256" y="739182"/>
                  <a:pt x="18628" y="728810"/>
                  <a:pt x="31422" y="728810"/>
                </a:cubicBezTo>
                <a:close/>
                <a:moveTo>
                  <a:pt x="1085764" y="534738"/>
                </a:moveTo>
                <a:cubicBezTo>
                  <a:pt x="1098561" y="534738"/>
                  <a:pt x="1108933" y="545110"/>
                  <a:pt x="1108933" y="557903"/>
                </a:cubicBezTo>
                <a:cubicBezTo>
                  <a:pt x="1108933" y="570697"/>
                  <a:pt x="1098561" y="581069"/>
                  <a:pt x="1085764" y="581069"/>
                </a:cubicBezTo>
                <a:cubicBezTo>
                  <a:pt x="1072968" y="581069"/>
                  <a:pt x="1062591" y="570697"/>
                  <a:pt x="1062591" y="557903"/>
                </a:cubicBezTo>
                <a:cubicBezTo>
                  <a:pt x="1062591" y="545110"/>
                  <a:pt x="1072968" y="534738"/>
                  <a:pt x="1085764" y="534738"/>
                </a:cubicBezTo>
                <a:close/>
                <a:moveTo>
                  <a:pt x="908662" y="534738"/>
                </a:moveTo>
                <a:cubicBezTo>
                  <a:pt x="921456" y="534738"/>
                  <a:pt x="931826" y="545110"/>
                  <a:pt x="931826" y="557903"/>
                </a:cubicBezTo>
                <a:cubicBezTo>
                  <a:pt x="931826" y="570697"/>
                  <a:pt x="921456" y="581069"/>
                  <a:pt x="908662" y="581069"/>
                </a:cubicBezTo>
                <a:cubicBezTo>
                  <a:pt x="895866" y="581069"/>
                  <a:pt x="885496" y="570697"/>
                  <a:pt x="885496" y="557903"/>
                </a:cubicBezTo>
                <a:cubicBezTo>
                  <a:pt x="885496" y="545110"/>
                  <a:pt x="895866" y="534738"/>
                  <a:pt x="908662" y="534738"/>
                </a:cubicBezTo>
                <a:close/>
                <a:moveTo>
                  <a:pt x="731565" y="534738"/>
                </a:moveTo>
                <a:cubicBezTo>
                  <a:pt x="744360" y="534738"/>
                  <a:pt x="754732" y="545110"/>
                  <a:pt x="754732" y="557904"/>
                </a:cubicBezTo>
                <a:cubicBezTo>
                  <a:pt x="754732" y="570697"/>
                  <a:pt x="744360" y="581069"/>
                  <a:pt x="731565" y="581069"/>
                </a:cubicBezTo>
                <a:cubicBezTo>
                  <a:pt x="718771" y="581069"/>
                  <a:pt x="708399" y="570697"/>
                  <a:pt x="708399" y="557904"/>
                </a:cubicBezTo>
                <a:cubicBezTo>
                  <a:pt x="708399" y="545110"/>
                  <a:pt x="718771" y="534738"/>
                  <a:pt x="731565" y="534738"/>
                </a:cubicBezTo>
                <a:close/>
                <a:moveTo>
                  <a:pt x="554463" y="534738"/>
                </a:moveTo>
                <a:cubicBezTo>
                  <a:pt x="567258" y="534738"/>
                  <a:pt x="577630" y="545110"/>
                  <a:pt x="577630" y="557904"/>
                </a:cubicBezTo>
                <a:cubicBezTo>
                  <a:pt x="577630" y="570697"/>
                  <a:pt x="567258" y="581069"/>
                  <a:pt x="554463" y="581069"/>
                </a:cubicBezTo>
                <a:cubicBezTo>
                  <a:pt x="541669" y="581069"/>
                  <a:pt x="531297" y="570697"/>
                  <a:pt x="531297" y="557904"/>
                </a:cubicBezTo>
                <a:cubicBezTo>
                  <a:pt x="531297" y="545110"/>
                  <a:pt x="541669" y="534738"/>
                  <a:pt x="554463" y="534738"/>
                </a:cubicBezTo>
                <a:close/>
                <a:moveTo>
                  <a:pt x="377366" y="534738"/>
                </a:moveTo>
                <a:cubicBezTo>
                  <a:pt x="390162" y="534738"/>
                  <a:pt x="400532" y="545110"/>
                  <a:pt x="400532" y="557904"/>
                </a:cubicBezTo>
                <a:cubicBezTo>
                  <a:pt x="400532" y="570697"/>
                  <a:pt x="390162" y="581069"/>
                  <a:pt x="377366" y="581069"/>
                </a:cubicBezTo>
                <a:cubicBezTo>
                  <a:pt x="364572" y="581069"/>
                  <a:pt x="354199" y="570697"/>
                  <a:pt x="354199" y="557904"/>
                </a:cubicBezTo>
                <a:cubicBezTo>
                  <a:pt x="354199" y="545110"/>
                  <a:pt x="364572" y="534738"/>
                  <a:pt x="377366" y="534738"/>
                </a:cubicBezTo>
                <a:close/>
                <a:moveTo>
                  <a:pt x="200263" y="534738"/>
                </a:moveTo>
                <a:cubicBezTo>
                  <a:pt x="213057" y="534738"/>
                  <a:pt x="223429" y="545110"/>
                  <a:pt x="223429" y="557904"/>
                </a:cubicBezTo>
                <a:cubicBezTo>
                  <a:pt x="223429" y="570697"/>
                  <a:pt x="213057" y="581069"/>
                  <a:pt x="200263" y="581069"/>
                </a:cubicBezTo>
                <a:cubicBezTo>
                  <a:pt x="187470" y="581069"/>
                  <a:pt x="177098" y="570697"/>
                  <a:pt x="177098" y="557904"/>
                </a:cubicBezTo>
                <a:cubicBezTo>
                  <a:pt x="177098" y="545110"/>
                  <a:pt x="187470" y="534738"/>
                  <a:pt x="200263" y="534738"/>
                </a:cubicBezTo>
                <a:close/>
                <a:moveTo>
                  <a:pt x="23165" y="534738"/>
                </a:moveTo>
                <a:cubicBezTo>
                  <a:pt x="35959" y="534738"/>
                  <a:pt x="46331" y="545110"/>
                  <a:pt x="46331" y="557904"/>
                </a:cubicBezTo>
                <a:cubicBezTo>
                  <a:pt x="46331" y="570697"/>
                  <a:pt x="35959" y="581069"/>
                  <a:pt x="23165" y="581069"/>
                </a:cubicBezTo>
                <a:cubicBezTo>
                  <a:pt x="10371" y="581069"/>
                  <a:pt x="0" y="570697"/>
                  <a:pt x="0" y="557904"/>
                </a:cubicBezTo>
                <a:cubicBezTo>
                  <a:pt x="0" y="545110"/>
                  <a:pt x="10371" y="534738"/>
                  <a:pt x="23165" y="534738"/>
                </a:cubicBezTo>
                <a:close/>
                <a:moveTo>
                  <a:pt x="1087829" y="363375"/>
                </a:moveTo>
                <a:cubicBezTo>
                  <a:pt x="1100626" y="363375"/>
                  <a:pt x="1110998" y="373746"/>
                  <a:pt x="1110998" y="386540"/>
                </a:cubicBezTo>
                <a:cubicBezTo>
                  <a:pt x="1110998" y="399334"/>
                  <a:pt x="1100626" y="409706"/>
                  <a:pt x="1087829" y="409706"/>
                </a:cubicBezTo>
                <a:cubicBezTo>
                  <a:pt x="1075032" y="409706"/>
                  <a:pt x="1064659" y="399334"/>
                  <a:pt x="1064659" y="386540"/>
                </a:cubicBezTo>
                <a:cubicBezTo>
                  <a:pt x="1064659" y="373746"/>
                  <a:pt x="1075032" y="363375"/>
                  <a:pt x="1087829" y="363375"/>
                </a:cubicBezTo>
                <a:close/>
                <a:moveTo>
                  <a:pt x="910729" y="363375"/>
                </a:moveTo>
                <a:cubicBezTo>
                  <a:pt x="923520" y="363375"/>
                  <a:pt x="933892" y="373746"/>
                  <a:pt x="933892" y="386540"/>
                </a:cubicBezTo>
                <a:cubicBezTo>
                  <a:pt x="933892" y="399334"/>
                  <a:pt x="923520" y="409706"/>
                  <a:pt x="910729" y="409706"/>
                </a:cubicBezTo>
                <a:cubicBezTo>
                  <a:pt x="897930" y="409706"/>
                  <a:pt x="887563" y="399334"/>
                  <a:pt x="887563" y="386540"/>
                </a:cubicBezTo>
                <a:cubicBezTo>
                  <a:pt x="887563" y="373746"/>
                  <a:pt x="897930" y="363375"/>
                  <a:pt x="910729" y="363375"/>
                </a:cubicBezTo>
                <a:close/>
                <a:moveTo>
                  <a:pt x="733631" y="363375"/>
                </a:moveTo>
                <a:cubicBezTo>
                  <a:pt x="746425" y="363375"/>
                  <a:pt x="756797" y="373746"/>
                  <a:pt x="756797" y="386540"/>
                </a:cubicBezTo>
                <a:cubicBezTo>
                  <a:pt x="756797" y="399334"/>
                  <a:pt x="746425" y="409706"/>
                  <a:pt x="733631" y="409706"/>
                </a:cubicBezTo>
                <a:cubicBezTo>
                  <a:pt x="720836" y="409706"/>
                  <a:pt x="710464" y="399334"/>
                  <a:pt x="710464" y="386540"/>
                </a:cubicBezTo>
                <a:cubicBezTo>
                  <a:pt x="710464" y="373746"/>
                  <a:pt x="720836" y="363375"/>
                  <a:pt x="733631" y="363375"/>
                </a:cubicBezTo>
                <a:close/>
                <a:moveTo>
                  <a:pt x="556528" y="363375"/>
                </a:moveTo>
                <a:cubicBezTo>
                  <a:pt x="569322" y="363375"/>
                  <a:pt x="579694" y="373746"/>
                  <a:pt x="579694" y="386541"/>
                </a:cubicBezTo>
                <a:cubicBezTo>
                  <a:pt x="579694" y="399334"/>
                  <a:pt x="569322" y="409706"/>
                  <a:pt x="556528" y="409706"/>
                </a:cubicBezTo>
                <a:cubicBezTo>
                  <a:pt x="543734" y="409706"/>
                  <a:pt x="533362" y="399334"/>
                  <a:pt x="533362" y="386541"/>
                </a:cubicBezTo>
                <a:cubicBezTo>
                  <a:pt x="533362" y="373746"/>
                  <a:pt x="543734" y="363375"/>
                  <a:pt x="556528" y="363375"/>
                </a:cubicBezTo>
                <a:close/>
                <a:moveTo>
                  <a:pt x="379431" y="363375"/>
                </a:moveTo>
                <a:cubicBezTo>
                  <a:pt x="392226" y="363375"/>
                  <a:pt x="402597" y="373746"/>
                  <a:pt x="402597" y="386541"/>
                </a:cubicBezTo>
                <a:cubicBezTo>
                  <a:pt x="402597" y="399334"/>
                  <a:pt x="392226" y="409706"/>
                  <a:pt x="379431" y="409706"/>
                </a:cubicBezTo>
                <a:cubicBezTo>
                  <a:pt x="366637" y="409706"/>
                  <a:pt x="356264" y="399334"/>
                  <a:pt x="356264" y="386541"/>
                </a:cubicBezTo>
                <a:cubicBezTo>
                  <a:pt x="356264" y="373746"/>
                  <a:pt x="366637" y="363375"/>
                  <a:pt x="379431" y="363375"/>
                </a:cubicBezTo>
                <a:close/>
                <a:moveTo>
                  <a:pt x="202328" y="363375"/>
                </a:moveTo>
                <a:cubicBezTo>
                  <a:pt x="215122" y="363375"/>
                  <a:pt x="225494" y="373746"/>
                  <a:pt x="225494" y="386541"/>
                </a:cubicBezTo>
                <a:cubicBezTo>
                  <a:pt x="225494" y="399334"/>
                  <a:pt x="215122" y="409706"/>
                  <a:pt x="202328" y="409706"/>
                </a:cubicBezTo>
                <a:cubicBezTo>
                  <a:pt x="189534" y="409706"/>
                  <a:pt x="179162" y="399334"/>
                  <a:pt x="179162" y="386541"/>
                </a:cubicBezTo>
                <a:cubicBezTo>
                  <a:pt x="179162" y="373746"/>
                  <a:pt x="189534" y="363375"/>
                  <a:pt x="202328" y="363375"/>
                </a:cubicBezTo>
                <a:close/>
                <a:moveTo>
                  <a:pt x="25230" y="363375"/>
                </a:moveTo>
                <a:cubicBezTo>
                  <a:pt x="38024" y="363375"/>
                  <a:pt x="48396" y="373746"/>
                  <a:pt x="48396" y="386541"/>
                </a:cubicBezTo>
                <a:cubicBezTo>
                  <a:pt x="48396" y="399334"/>
                  <a:pt x="38024" y="409706"/>
                  <a:pt x="25230" y="409706"/>
                </a:cubicBezTo>
                <a:cubicBezTo>
                  <a:pt x="12436" y="409706"/>
                  <a:pt x="2064" y="399334"/>
                  <a:pt x="2064" y="386541"/>
                </a:cubicBezTo>
                <a:cubicBezTo>
                  <a:pt x="2064" y="373746"/>
                  <a:pt x="12436" y="363375"/>
                  <a:pt x="25230" y="363375"/>
                </a:cubicBezTo>
                <a:close/>
                <a:moveTo>
                  <a:pt x="1087830" y="171363"/>
                </a:moveTo>
                <a:cubicBezTo>
                  <a:pt x="1100626" y="171363"/>
                  <a:pt x="1110998" y="181735"/>
                  <a:pt x="1110998" y="194529"/>
                </a:cubicBezTo>
                <a:cubicBezTo>
                  <a:pt x="1110998" y="207323"/>
                  <a:pt x="1100626" y="217695"/>
                  <a:pt x="1087830" y="217695"/>
                </a:cubicBezTo>
                <a:cubicBezTo>
                  <a:pt x="1075032" y="217695"/>
                  <a:pt x="1064659" y="207323"/>
                  <a:pt x="1064659" y="194529"/>
                </a:cubicBezTo>
                <a:cubicBezTo>
                  <a:pt x="1064659" y="181735"/>
                  <a:pt x="1075032" y="171363"/>
                  <a:pt x="1087830" y="171363"/>
                </a:cubicBezTo>
                <a:close/>
                <a:moveTo>
                  <a:pt x="910729" y="171363"/>
                </a:moveTo>
                <a:cubicBezTo>
                  <a:pt x="923523" y="171363"/>
                  <a:pt x="933892" y="181735"/>
                  <a:pt x="933892" y="194529"/>
                </a:cubicBezTo>
                <a:cubicBezTo>
                  <a:pt x="933892" y="207323"/>
                  <a:pt x="923523" y="217695"/>
                  <a:pt x="910729" y="217695"/>
                </a:cubicBezTo>
                <a:cubicBezTo>
                  <a:pt x="897930" y="217695"/>
                  <a:pt x="887563" y="207323"/>
                  <a:pt x="887563" y="194529"/>
                </a:cubicBezTo>
                <a:cubicBezTo>
                  <a:pt x="887563" y="181735"/>
                  <a:pt x="897930" y="171363"/>
                  <a:pt x="910729" y="171363"/>
                </a:cubicBezTo>
                <a:close/>
                <a:moveTo>
                  <a:pt x="733631" y="171363"/>
                </a:moveTo>
                <a:cubicBezTo>
                  <a:pt x="746426" y="171363"/>
                  <a:pt x="756798" y="181735"/>
                  <a:pt x="756798" y="194529"/>
                </a:cubicBezTo>
                <a:cubicBezTo>
                  <a:pt x="756798" y="207323"/>
                  <a:pt x="746426" y="217695"/>
                  <a:pt x="733631" y="217695"/>
                </a:cubicBezTo>
                <a:cubicBezTo>
                  <a:pt x="720837" y="217695"/>
                  <a:pt x="710465" y="207323"/>
                  <a:pt x="710465" y="194529"/>
                </a:cubicBezTo>
                <a:cubicBezTo>
                  <a:pt x="710465" y="181735"/>
                  <a:pt x="720837" y="171363"/>
                  <a:pt x="733631" y="171363"/>
                </a:cubicBezTo>
                <a:close/>
                <a:moveTo>
                  <a:pt x="556529" y="171363"/>
                </a:moveTo>
                <a:cubicBezTo>
                  <a:pt x="569323" y="171363"/>
                  <a:pt x="579695" y="181735"/>
                  <a:pt x="579695" y="194529"/>
                </a:cubicBezTo>
                <a:cubicBezTo>
                  <a:pt x="579695" y="207323"/>
                  <a:pt x="569323" y="217695"/>
                  <a:pt x="556529" y="217695"/>
                </a:cubicBezTo>
                <a:cubicBezTo>
                  <a:pt x="543734" y="217695"/>
                  <a:pt x="533362" y="207323"/>
                  <a:pt x="533362" y="194529"/>
                </a:cubicBezTo>
                <a:cubicBezTo>
                  <a:pt x="533362" y="181735"/>
                  <a:pt x="543734" y="171363"/>
                  <a:pt x="556529" y="171363"/>
                </a:cubicBezTo>
                <a:close/>
                <a:moveTo>
                  <a:pt x="379431" y="171363"/>
                </a:moveTo>
                <a:cubicBezTo>
                  <a:pt x="392227" y="171363"/>
                  <a:pt x="402597" y="181735"/>
                  <a:pt x="402597" y="194529"/>
                </a:cubicBezTo>
                <a:cubicBezTo>
                  <a:pt x="402597" y="207323"/>
                  <a:pt x="392227" y="217695"/>
                  <a:pt x="379431" y="217695"/>
                </a:cubicBezTo>
                <a:cubicBezTo>
                  <a:pt x="366637" y="217695"/>
                  <a:pt x="356265" y="207323"/>
                  <a:pt x="356265" y="194529"/>
                </a:cubicBezTo>
                <a:cubicBezTo>
                  <a:pt x="356265" y="181735"/>
                  <a:pt x="366637" y="171363"/>
                  <a:pt x="379431" y="171363"/>
                </a:cubicBezTo>
                <a:close/>
                <a:moveTo>
                  <a:pt x="202328" y="171363"/>
                </a:moveTo>
                <a:cubicBezTo>
                  <a:pt x="215122" y="171363"/>
                  <a:pt x="225494" y="181735"/>
                  <a:pt x="225494" y="194529"/>
                </a:cubicBezTo>
                <a:cubicBezTo>
                  <a:pt x="225494" y="207323"/>
                  <a:pt x="215122" y="217695"/>
                  <a:pt x="202328" y="217695"/>
                </a:cubicBezTo>
                <a:cubicBezTo>
                  <a:pt x="189534" y="217695"/>
                  <a:pt x="179162" y="207323"/>
                  <a:pt x="179162" y="194529"/>
                </a:cubicBezTo>
                <a:cubicBezTo>
                  <a:pt x="179162" y="181735"/>
                  <a:pt x="189534" y="171363"/>
                  <a:pt x="202328" y="171363"/>
                </a:cubicBezTo>
                <a:close/>
                <a:moveTo>
                  <a:pt x="25230" y="171363"/>
                </a:moveTo>
                <a:cubicBezTo>
                  <a:pt x="38024" y="171363"/>
                  <a:pt x="48396" y="181735"/>
                  <a:pt x="48396" y="194529"/>
                </a:cubicBezTo>
                <a:cubicBezTo>
                  <a:pt x="48396" y="207323"/>
                  <a:pt x="38024" y="217695"/>
                  <a:pt x="25230" y="217695"/>
                </a:cubicBezTo>
                <a:cubicBezTo>
                  <a:pt x="12436" y="217695"/>
                  <a:pt x="2064" y="207323"/>
                  <a:pt x="2064" y="194529"/>
                </a:cubicBezTo>
                <a:cubicBezTo>
                  <a:pt x="2064" y="181735"/>
                  <a:pt x="12436" y="171363"/>
                  <a:pt x="25230" y="171363"/>
                </a:cubicBezTo>
                <a:close/>
                <a:moveTo>
                  <a:pt x="1089895" y="0"/>
                </a:moveTo>
                <a:cubicBezTo>
                  <a:pt x="1102692" y="0"/>
                  <a:pt x="1113063" y="10372"/>
                  <a:pt x="1113063" y="23166"/>
                </a:cubicBezTo>
                <a:cubicBezTo>
                  <a:pt x="1113063" y="35960"/>
                  <a:pt x="1102692" y="46332"/>
                  <a:pt x="1089895" y="46332"/>
                </a:cubicBezTo>
                <a:cubicBezTo>
                  <a:pt x="1077098" y="46332"/>
                  <a:pt x="1066725" y="35960"/>
                  <a:pt x="1066725" y="23166"/>
                </a:cubicBezTo>
                <a:cubicBezTo>
                  <a:pt x="1066725" y="10372"/>
                  <a:pt x="1077098" y="0"/>
                  <a:pt x="1089895" y="0"/>
                </a:cubicBezTo>
                <a:close/>
                <a:moveTo>
                  <a:pt x="912794" y="0"/>
                </a:moveTo>
                <a:cubicBezTo>
                  <a:pt x="925585" y="0"/>
                  <a:pt x="935957" y="10372"/>
                  <a:pt x="935957" y="23166"/>
                </a:cubicBezTo>
                <a:cubicBezTo>
                  <a:pt x="935957" y="35960"/>
                  <a:pt x="925585" y="46332"/>
                  <a:pt x="912794" y="46332"/>
                </a:cubicBezTo>
                <a:cubicBezTo>
                  <a:pt x="899993" y="46332"/>
                  <a:pt x="889627" y="35960"/>
                  <a:pt x="889627" y="23166"/>
                </a:cubicBezTo>
                <a:cubicBezTo>
                  <a:pt x="889627" y="10372"/>
                  <a:pt x="899993" y="0"/>
                  <a:pt x="912794" y="0"/>
                </a:cubicBezTo>
                <a:close/>
                <a:moveTo>
                  <a:pt x="735696" y="0"/>
                </a:moveTo>
                <a:cubicBezTo>
                  <a:pt x="748490" y="0"/>
                  <a:pt x="758862" y="10372"/>
                  <a:pt x="758862" y="23166"/>
                </a:cubicBezTo>
                <a:cubicBezTo>
                  <a:pt x="758862" y="35960"/>
                  <a:pt x="748490" y="46332"/>
                  <a:pt x="735696" y="46332"/>
                </a:cubicBezTo>
                <a:cubicBezTo>
                  <a:pt x="722902" y="46332"/>
                  <a:pt x="712529" y="35960"/>
                  <a:pt x="712529" y="23166"/>
                </a:cubicBezTo>
                <a:cubicBezTo>
                  <a:pt x="712529" y="10372"/>
                  <a:pt x="722902" y="0"/>
                  <a:pt x="735696" y="0"/>
                </a:cubicBezTo>
                <a:close/>
                <a:moveTo>
                  <a:pt x="558593" y="0"/>
                </a:moveTo>
                <a:cubicBezTo>
                  <a:pt x="571387" y="0"/>
                  <a:pt x="581760" y="10372"/>
                  <a:pt x="581760" y="23166"/>
                </a:cubicBezTo>
                <a:cubicBezTo>
                  <a:pt x="581760" y="35960"/>
                  <a:pt x="571387" y="46332"/>
                  <a:pt x="558593" y="46332"/>
                </a:cubicBezTo>
                <a:cubicBezTo>
                  <a:pt x="545799" y="46332"/>
                  <a:pt x="535428" y="35960"/>
                  <a:pt x="535428" y="23166"/>
                </a:cubicBezTo>
                <a:cubicBezTo>
                  <a:pt x="535428" y="10372"/>
                  <a:pt x="545799" y="0"/>
                  <a:pt x="558593" y="0"/>
                </a:cubicBezTo>
                <a:close/>
                <a:moveTo>
                  <a:pt x="381496" y="0"/>
                </a:moveTo>
                <a:cubicBezTo>
                  <a:pt x="394291" y="0"/>
                  <a:pt x="404661" y="10372"/>
                  <a:pt x="404661" y="23166"/>
                </a:cubicBezTo>
                <a:cubicBezTo>
                  <a:pt x="404661" y="35960"/>
                  <a:pt x="394291" y="46332"/>
                  <a:pt x="381496" y="46332"/>
                </a:cubicBezTo>
                <a:cubicBezTo>
                  <a:pt x="368702" y="46332"/>
                  <a:pt x="358329" y="35960"/>
                  <a:pt x="358329" y="23166"/>
                </a:cubicBezTo>
                <a:cubicBezTo>
                  <a:pt x="358329" y="10372"/>
                  <a:pt x="368702" y="0"/>
                  <a:pt x="381496" y="0"/>
                </a:cubicBezTo>
                <a:close/>
                <a:moveTo>
                  <a:pt x="204394" y="0"/>
                </a:moveTo>
                <a:cubicBezTo>
                  <a:pt x="217188" y="0"/>
                  <a:pt x="227560" y="10372"/>
                  <a:pt x="227560" y="23166"/>
                </a:cubicBezTo>
                <a:cubicBezTo>
                  <a:pt x="227560" y="35960"/>
                  <a:pt x="217188" y="46332"/>
                  <a:pt x="204394" y="46332"/>
                </a:cubicBezTo>
                <a:cubicBezTo>
                  <a:pt x="191600" y="46332"/>
                  <a:pt x="181228" y="35960"/>
                  <a:pt x="181228" y="23166"/>
                </a:cubicBezTo>
                <a:cubicBezTo>
                  <a:pt x="181228" y="10372"/>
                  <a:pt x="191600" y="0"/>
                  <a:pt x="204394" y="0"/>
                </a:cubicBezTo>
                <a:close/>
                <a:moveTo>
                  <a:pt x="27296" y="0"/>
                </a:moveTo>
                <a:cubicBezTo>
                  <a:pt x="40090" y="0"/>
                  <a:pt x="50462" y="10372"/>
                  <a:pt x="50462" y="23166"/>
                </a:cubicBezTo>
                <a:cubicBezTo>
                  <a:pt x="50462" y="35960"/>
                  <a:pt x="40090" y="46332"/>
                  <a:pt x="27296" y="46332"/>
                </a:cubicBezTo>
                <a:cubicBezTo>
                  <a:pt x="14502" y="46332"/>
                  <a:pt x="4130" y="35960"/>
                  <a:pt x="4130" y="23166"/>
                </a:cubicBezTo>
                <a:cubicBezTo>
                  <a:pt x="4130" y="10372"/>
                  <a:pt x="14502" y="0"/>
                  <a:pt x="272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 txBox="1"/>
          <p:nvPr>
            <p:ph type="title"/>
          </p:nvPr>
        </p:nvSpPr>
        <p:spPr>
          <a:xfrm>
            <a:off x="2495249" y="100325"/>
            <a:ext cx="8471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charts.</a:t>
            </a:r>
            <a:endParaRPr/>
          </a:p>
        </p:txBody>
      </p:sp>
      <p:sp>
        <p:nvSpPr>
          <p:cNvPr id="551" name="Google Shape;551;p25"/>
          <p:cNvSpPr txBox="1"/>
          <p:nvPr>
            <p:ph idx="1" type="subTitle"/>
          </p:nvPr>
        </p:nvSpPr>
        <p:spPr>
          <a:xfrm>
            <a:off x="6836250" y="2797688"/>
            <a:ext cx="43008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Insert charts straight from Excel or Google Sheets.</a:t>
            </a:r>
            <a:endParaRPr sz="1800"/>
          </a:p>
        </p:txBody>
      </p:sp>
      <p:grpSp>
        <p:nvGrpSpPr>
          <p:cNvPr id="552" name="Google Shape;552;p25"/>
          <p:cNvGrpSpPr/>
          <p:nvPr/>
        </p:nvGrpSpPr>
        <p:grpSpPr>
          <a:xfrm>
            <a:off x="1202102" y="1507219"/>
            <a:ext cx="4511448" cy="4511342"/>
            <a:chOff x="5195985" y="1136011"/>
            <a:chExt cx="1812336" cy="1800001"/>
          </a:xfrm>
        </p:grpSpPr>
        <p:sp>
          <p:nvSpPr>
            <p:cNvPr id="553" name="Google Shape;553;p25"/>
            <p:cNvSpPr/>
            <p:nvPr/>
          </p:nvSpPr>
          <p:spPr>
            <a:xfrm flipH="1" rot="5400000">
              <a:off x="5195985" y="1136012"/>
              <a:ext cx="1800000" cy="1800000"/>
            </a:xfrm>
            <a:prstGeom prst="blockArc">
              <a:avLst>
                <a:gd fmla="val 10762688" name="adj1"/>
                <a:gd fmla="val 21583624" name="adj2"/>
                <a:gd fmla="val 2258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 rot="-5400000">
              <a:off x="5208321" y="1136011"/>
              <a:ext cx="1800000" cy="1800000"/>
            </a:xfrm>
            <a:prstGeom prst="blockArc">
              <a:avLst>
                <a:gd fmla="val 10789048" name="adj1"/>
                <a:gd fmla="val 21576848" name="adj2"/>
                <a:gd fmla="val 2256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25"/>
          <p:cNvSpPr txBox="1"/>
          <p:nvPr/>
        </p:nvSpPr>
        <p:spPr>
          <a:xfrm>
            <a:off x="1267516" y="3494795"/>
            <a:ext cx="9864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6" name="Google Shape;556;p25"/>
          <p:cNvSpPr txBox="1"/>
          <p:nvPr/>
        </p:nvSpPr>
        <p:spPr>
          <a:xfrm>
            <a:off x="4662029" y="3459871"/>
            <a:ext cx="9864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50%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557" name="Google Shape;557;p25"/>
          <p:cNvSpPr txBox="1"/>
          <p:nvPr/>
        </p:nvSpPr>
        <p:spPr>
          <a:xfrm>
            <a:off x="6836250" y="2486837"/>
            <a:ext cx="292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TITLE A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558" name="Google Shape;558;p25"/>
          <p:cNvGrpSpPr/>
          <p:nvPr/>
        </p:nvGrpSpPr>
        <p:grpSpPr>
          <a:xfrm>
            <a:off x="9024585" y="1513722"/>
            <a:ext cx="467328" cy="933235"/>
            <a:chOff x="5511500" y="1822400"/>
            <a:chExt cx="149900" cy="299325"/>
          </a:xfrm>
        </p:grpSpPr>
        <p:sp>
          <p:nvSpPr>
            <p:cNvPr id="559" name="Google Shape;559;p25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5"/>
          <p:cNvGrpSpPr/>
          <p:nvPr/>
        </p:nvGrpSpPr>
        <p:grpSpPr>
          <a:xfrm>
            <a:off x="8502334" y="1513379"/>
            <a:ext cx="467328" cy="933235"/>
            <a:chOff x="5511500" y="1822400"/>
            <a:chExt cx="149900" cy="299325"/>
          </a:xfrm>
        </p:grpSpPr>
        <p:sp>
          <p:nvSpPr>
            <p:cNvPr id="562" name="Google Shape;562;p25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5"/>
          <p:cNvGrpSpPr/>
          <p:nvPr/>
        </p:nvGrpSpPr>
        <p:grpSpPr>
          <a:xfrm>
            <a:off x="7975205" y="1513722"/>
            <a:ext cx="467328" cy="933235"/>
            <a:chOff x="5511500" y="1822400"/>
            <a:chExt cx="149900" cy="299325"/>
          </a:xfrm>
        </p:grpSpPr>
        <p:sp>
          <p:nvSpPr>
            <p:cNvPr id="565" name="Google Shape;565;p25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7452954" y="1513379"/>
            <a:ext cx="467328" cy="933235"/>
            <a:chOff x="5511500" y="1822400"/>
            <a:chExt cx="149900" cy="299325"/>
          </a:xfrm>
        </p:grpSpPr>
        <p:sp>
          <p:nvSpPr>
            <p:cNvPr id="568" name="Google Shape;568;p25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25"/>
          <p:cNvGrpSpPr/>
          <p:nvPr/>
        </p:nvGrpSpPr>
        <p:grpSpPr>
          <a:xfrm>
            <a:off x="6924557" y="1513379"/>
            <a:ext cx="467328" cy="933235"/>
            <a:chOff x="5511500" y="1822400"/>
            <a:chExt cx="149900" cy="299325"/>
          </a:xfrm>
        </p:grpSpPr>
        <p:sp>
          <p:nvSpPr>
            <p:cNvPr id="571" name="Google Shape;571;p25"/>
            <p:cNvSpPr/>
            <p:nvPr/>
          </p:nvSpPr>
          <p:spPr>
            <a:xfrm>
              <a:off x="5560125" y="1822400"/>
              <a:ext cx="53100" cy="53100"/>
            </a:xfrm>
            <a:custGeom>
              <a:rect b="b" l="l" r="r" t="t"/>
              <a:pathLst>
                <a:path extrusionOk="0" h="2124" w="2124">
                  <a:moveTo>
                    <a:pt x="1071" y="0"/>
                  </a:moveTo>
                  <a:cubicBezTo>
                    <a:pt x="482" y="0"/>
                    <a:pt x="1" y="482"/>
                    <a:pt x="1" y="1071"/>
                  </a:cubicBezTo>
                  <a:cubicBezTo>
                    <a:pt x="1" y="1660"/>
                    <a:pt x="482" y="2123"/>
                    <a:pt x="1071" y="2123"/>
                  </a:cubicBezTo>
                  <a:cubicBezTo>
                    <a:pt x="1660" y="2123"/>
                    <a:pt x="2124" y="1660"/>
                    <a:pt x="2124" y="1071"/>
                  </a:cubicBezTo>
                  <a:cubicBezTo>
                    <a:pt x="2124" y="482"/>
                    <a:pt x="1660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5511500" y="1882175"/>
              <a:ext cx="149900" cy="239550"/>
            </a:xfrm>
            <a:custGeom>
              <a:rect b="b" l="l" r="r" t="t"/>
              <a:pathLst>
                <a:path extrusionOk="0" h="9582" w="5996">
                  <a:moveTo>
                    <a:pt x="3016" y="0"/>
                  </a:moveTo>
                  <a:cubicBezTo>
                    <a:pt x="2784" y="0"/>
                    <a:pt x="2606" y="36"/>
                    <a:pt x="2392" y="71"/>
                  </a:cubicBezTo>
                  <a:cubicBezTo>
                    <a:pt x="1963" y="143"/>
                    <a:pt x="1589" y="303"/>
                    <a:pt x="1285" y="518"/>
                  </a:cubicBezTo>
                  <a:cubicBezTo>
                    <a:pt x="1178" y="589"/>
                    <a:pt x="1089" y="678"/>
                    <a:pt x="1071" y="803"/>
                  </a:cubicBezTo>
                  <a:lnTo>
                    <a:pt x="72" y="4104"/>
                  </a:lnTo>
                  <a:cubicBezTo>
                    <a:pt x="1" y="4389"/>
                    <a:pt x="161" y="4693"/>
                    <a:pt x="447" y="4764"/>
                  </a:cubicBezTo>
                  <a:cubicBezTo>
                    <a:pt x="500" y="4800"/>
                    <a:pt x="572" y="4800"/>
                    <a:pt x="607" y="4800"/>
                  </a:cubicBezTo>
                  <a:cubicBezTo>
                    <a:pt x="857" y="4800"/>
                    <a:pt x="1071" y="4639"/>
                    <a:pt x="1125" y="4425"/>
                  </a:cubicBezTo>
                  <a:lnTo>
                    <a:pt x="1946" y="1642"/>
                  </a:lnTo>
                  <a:lnTo>
                    <a:pt x="1946" y="2569"/>
                  </a:lnTo>
                  <a:lnTo>
                    <a:pt x="964" y="5852"/>
                  </a:lnTo>
                  <a:lnTo>
                    <a:pt x="1678" y="5852"/>
                  </a:lnTo>
                  <a:lnTo>
                    <a:pt x="1678" y="9582"/>
                  </a:lnTo>
                  <a:lnTo>
                    <a:pt x="2749" y="9582"/>
                  </a:lnTo>
                  <a:lnTo>
                    <a:pt x="2749" y="5852"/>
                  </a:lnTo>
                  <a:lnTo>
                    <a:pt x="3284" y="5852"/>
                  </a:lnTo>
                  <a:lnTo>
                    <a:pt x="3284" y="9582"/>
                  </a:lnTo>
                  <a:lnTo>
                    <a:pt x="4337" y="9582"/>
                  </a:lnTo>
                  <a:lnTo>
                    <a:pt x="4337" y="5852"/>
                  </a:lnTo>
                  <a:lnTo>
                    <a:pt x="5050" y="5852"/>
                  </a:lnTo>
                  <a:lnTo>
                    <a:pt x="4069" y="2569"/>
                  </a:lnTo>
                  <a:lnTo>
                    <a:pt x="4069" y="1642"/>
                  </a:lnTo>
                  <a:lnTo>
                    <a:pt x="4890" y="4425"/>
                  </a:lnTo>
                  <a:cubicBezTo>
                    <a:pt x="4979" y="4657"/>
                    <a:pt x="5193" y="4800"/>
                    <a:pt x="5407" y="4800"/>
                  </a:cubicBezTo>
                  <a:cubicBezTo>
                    <a:pt x="5461" y="4800"/>
                    <a:pt x="5514" y="4800"/>
                    <a:pt x="5568" y="4764"/>
                  </a:cubicBezTo>
                  <a:cubicBezTo>
                    <a:pt x="5835" y="4693"/>
                    <a:pt x="5996" y="4389"/>
                    <a:pt x="5907" y="4104"/>
                  </a:cubicBezTo>
                  <a:lnTo>
                    <a:pt x="4961" y="803"/>
                  </a:lnTo>
                  <a:cubicBezTo>
                    <a:pt x="4925" y="678"/>
                    <a:pt x="4854" y="571"/>
                    <a:pt x="4747" y="518"/>
                  </a:cubicBezTo>
                  <a:cubicBezTo>
                    <a:pt x="4426" y="303"/>
                    <a:pt x="4051" y="179"/>
                    <a:pt x="3623" y="71"/>
                  </a:cubicBezTo>
                  <a:cubicBezTo>
                    <a:pt x="3409" y="36"/>
                    <a:pt x="3230" y="0"/>
                    <a:pt x="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6924554" y="3947856"/>
            <a:ext cx="465614" cy="911281"/>
            <a:chOff x="4880775" y="1837550"/>
            <a:chExt cx="146775" cy="299350"/>
          </a:xfrm>
        </p:grpSpPr>
        <p:sp>
          <p:nvSpPr>
            <p:cNvPr id="574" name="Google Shape;574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5"/>
          <p:cNvGrpSpPr/>
          <p:nvPr/>
        </p:nvGrpSpPr>
        <p:grpSpPr>
          <a:xfrm>
            <a:off x="7426824" y="3936867"/>
            <a:ext cx="465614" cy="911281"/>
            <a:chOff x="4880775" y="1837550"/>
            <a:chExt cx="146775" cy="299350"/>
          </a:xfrm>
        </p:grpSpPr>
        <p:sp>
          <p:nvSpPr>
            <p:cNvPr id="577" name="Google Shape;577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5"/>
          <p:cNvGrpSpPr/>
          <p:nvPr/>
        </p:nvGrpSpPr>
        <p:grpSpPr>
          <a:xfrm>
            <a:off x="7944838" y="3936867"/>
            <a:ext cx="465614" cy="911281"/>
            <a:chOff x="4880775" y="1837550"/>
            <a:chExt cx="146775" cy="299350"/>
          </a:xfrm>
        </p:grpSpPr>
        <p:sp>
          <p:nvSpPr>
            <p:cNvPr id="580" name="Google Shape;580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25"/>
          <p:cNvGrpSpPr/>
          <p:nvPr/>
        </p:nvGrpSpPr>
        <p:grpSpPr>
          <a:xfrm>
            <a:off x="8447108" y="3925878"/>
            <a:ext cx="465614" cy="911281"/>
            <a:chOff x="4880775" y="1837550"/>
            <a:chExt cx="146775" cy="299350"/>
          </a:xfrm>
        </p:grpSpPr>
        <p:sp>
          <p:nvSpPr>
            <p:cNvPr id="583" name="Google Shape;583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8967153" y="3936867"/>
            <a:ext cx="465614" cy="911281"/>
            <a:chOff x="4880775" y="1837550"/>
            <a:chExt cx="146775" cy="299350"/>
          </a:xfrm>
        </p:grpSpPr>
        <p:sp>
          <p:nvSpPr>
            <p:cNvPr id="586" name="Google Shape;586;p25"/>
            <p:cNvSpPr/>
            <p:nvPr/>
          </p:nvSpPr>
          <p:spPr>
            <a:xfrm>
              <a:off x="4927600" y="1837550"/>
              <a:ext cx="53125" cy="53125"/>
            </a:xfrm>
            <a:custGeom>
              <a:rect b="b" l="l" r="r" t="t"/>
              <a:pathLst>
                <a:path extrusionOk="0" h="2125" w="2125">
                  <a:moveTo>
                    <a:pt x="1053" y="1"/>
                  </a:moveTo>
                  <a:cubicBezTo>
                    <a:pt x="483" y="1"/>
                    <a:pt x="1" y="483"/>
                    <a:pt x="1" y="1071"/>
                  </a:cubicBezTo>
                  <a:cubicBezTo>
                    <a:pt x="1" y="1660"/>
                    <a:pt x="483" y="2124"/>
                    <a:pt x="1053" y="2124"/>
                  </a:cubicBezTo>
                  <a:cubicBezTo>
                    <a:pt x="1660" y="2124"/>
                    <a:pt x="2124" y="1660"/>
                    <a:pt x="2124" y="1071"/>
                  </a:cubicBezTo>
                  <a:cubicBezTo>
                    <a:pt x="2124" y="483"/>
                    <a:pt x="1660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4880775" y="1897325"/>
              <a:ext cx="146775" cy="239575"/>
            </a:xfrm>
            <a:custGeom>
              <a:rect b="b" l="l" r="r" t="t"/>
              <a:pathLst>
                <a:path extrusionOk="0" h="9583" w="5871">
                  <a:moveTo>
                    <a:pt x="2926" y="1"/>
                  </a:moveTo>
                  <a:cubicBezTo>
                    <a:pt x="2641" y="1"/>
                    <a:pt x="2356" y="72"/>
                    <a:pt x="2052" y="143"/>
                  </a:cubicBezTo>
                  <a:cubicBezTo>
                    <a:pt x="1642" y="251"/>
                    <a:pt x="1267" y="465"/>
                    <a:pt x="928" y="732"/>
                  </a:cubicBezTo>
                  <a:cubicBezTo>
                    <a:pt x="857" y="804"/>
                    <a:pt x="803" y="911"/>
                    <a:pt x="785" y="1018"/>
                  </a:cubicBezTo>
                  <a:lnTo>
                    <a:pt x="36" y="4194"/>
                  </a:lnTo>
                  <a:cubicBezTo>
                    <a:pt x="36" y="4212"/>
                    <a:pt x="0" y="4265"/>
                    <a:pt x="0" y="4319"/>
                  </a:cubicBezTo>
                  <a:cubicBezTo>
                    <a:pt x="0" y="4622"/>
                    <a:pt x="250" y="4854"/>
                    <a:pt x="536" y="4854"/>
                  </a:cubicBezTo>
                  <a:cubicBezTo>
                    <a:pt x="785" y="4854"/>
                    <a:pt x="999" y="4658"/>
                    <a:pt x="1053" y="4461"/>
                  </a:cubicBezTo>
                  <a:lnTo>
                    <a:pt x="1606" y="2142"/>
                  </a:lnTo>
                  <a:lnTo>
                    <a:pt x="1606" y="9582"/>
                  </a:lnTo>
                  <a:lnTo>
                    <a:pt x="2659" y="9582"/>
                  </a:lnTo>
                  <a:lnTo>
                    <a:pt x="2659" y="4800"/>
                  </a:lnTo>
                  <a:lnTo>
                    <a:pt x="3194" y="4800"/>
                  </a:lnTo>
                  <a:lnTo>
                    <a:pt x="3194" y="9582"/>
                  </a:lnTo>
                  <a:lnTo>
                    <a:pt x="4265" y="9582"/>
                  </a:lnTo>
                  <a:lnTo>
                    <a:pt x="4265" y="2106"/>
                  </a:lnTo>
                  <a:lnTo>
                    <a:pt x="4836" y="4426"/>
                  </a:lnTo>
                  <a:cubicBezTo>
                    <a:pt x="4889" y="4640"/>
                    <a:pt x="5103" y="4836"/>
                    <a:pt x="5335" y="4836"/>
                  </a:cubicBezTo>
                  <a:cubicBezTo>
                    <a:pt x="5621" y="4836"/>
                    <a:pt x="5871" y="4586"/>
                    <a:pt x="5871" y="4301"/>
                  </a:cubicBezTo>
                  <a:cubicBezTo>
                    <a:pt x="5871" y="4247"/>
                    <a:pt x="5835" y="4194"/>
                    <a:pt x="5835" y="4158"/>
                  </a:cubicBezTo>
                  <a:lnTo>
                    <a:pt x="5103" y="1000"/>
                  </a:lnTo>
                  <a:cubicBezTo>
                    <a:pt x="5068" y="893"/>
                    <a:pt x="5014" y="786"/>
                    <a:pt x="4925" y="697"/>
                  </a:cubicBezTo>
                  <a:cubicBezTo>
                    <a:pt x="4622" y="447"/>
                    <a:pt x="4247" y="251"/>
                    <a:pt x="3819" y="108"/>
                  </a:cubicBezTo>
                  <a:cubicBezTo>
                    <a:pt x="3533" y="72"/>
                    <a:pt x="3230" y="1"/>
                    <a:pt x="29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25"/>
          <p:cNvSpPr txBox="1"/>
          <p:nvPr/>
        </p:nvSpPr>
        <p:spPr>
          <a:xfrm>
            <a:off x="6836250" y="4957418"/>
            <a:ext cx="29274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TITLE B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89" name="Google Shape;589;p25"/>
          <p:cNvSpPr txBox="1"/>
          <p:nvPr>
            <p:ph idx="1" type="subTitle"/>
          </p:nvPr>
        </p:nvSpPr>
        <p:spPr>
          <a:xfrm>
            <a:off x="6836250" y="5230663"/>
            <a:ext cx="43008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/>
              <a:t>Or create your own using shapes!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6"/>
          <p:cNvSpPr txBox="1"/>
          <p:nvPr>
            <p:ph type="title"/>
          </p:nvPr>
        </p:nvSpPr>
        <p:spPr>
          <a:xfrm>
            <a:off x="3137450" y="59312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595" name="Google Shape;595;p26"/>
          <p:cNvSpPr txBox="1"/>
          <p:nvPr>
            <p:ph idx="1" type="body"/>
          </p:nvPr>
        </p:nvSpPr>
        <p:spPr>
          <a:xfrm>
            <a:off x="431100" y="2709325"/>
            <a:ext cx="5664900" cy="162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596" name="Google Shape;596;p26"/>
          <p:cNvGrpSpPr/>
          <p:nvPr/>
        </p:nvGrpSpPr>
        <p:grpSpPr>
          <a:xfrm>
            <a:off x="6462256" y="2112071"/>
            <a:ext cx="4670652" cy="3905411"/>
            <a:chOff x="1295330" y="1868507"/>
            <a:chExt cx="4365503" cy="3647530"/>
          </a:xfrm>
        </p:grpSpPr>
        <p:grpSp>
          <p:nvGrpSpPr>
            <p:cNvPr id="597" name="Google Shape;597;p26"/>
            <p:cNvGrpSpPr/>
            <p:nvPr/>
          </p:nvGrpSpPr>
          <p:grpSpPr>
            <a:xfrm>
              <a:off x="1295330" y="1868507"/>
              <a:ext cx="4365503" cy="3647530"/>
              <a:chOff x="6679223" y="1947864"/>
              <a:chExt cx="3956410" cy="3325308"/>
            </a:xfrm>
          </p:grpSpPr>
          <p:grpSp>
            <p:nvGrpSpPr>
              <p:cNvPr id="598" name="Google Shape;598;p26"/>
              <p:cNvGrpSpPr/>
              <p:nvPr/>
            </p:nvGrpSpPr>
            <p:grpSpPr>
              <a:xfrm>
                <a:off x="7996402" y="4725653"/>
                <a:ext cx="1328920" cy="547519"/>
                <a:chOff x="7059929" y="5060917"/>
                <a:chExt cx="1328920" cy="547519"/>
              </a:xfrm>
            </p:grpSpPr>
            <p:sp>
              <p:nvSpPr>
                <p:cNvPr id="599" name="Google Shape;599;p26"/>
                <p:cNvSpPr/>
                <p:nvPr/>
              </p:nvSpPr>
              <p:spPr>
                <a:xfrm rot="10800000">
                  <a:off x="7059929" y="5578436"/>
                  <a:ext cx="1322100" cy="300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707887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7187465" y="5060917"/>
                  <a:ext cx="1067100" cy="428400"/>
                </a:xfrm>
                <a:prstGeom prst="trapezoid">
                  <a:avLst>
                    <a:gd fmla="val 15083" name="adj"/>
                  </a:avLst>
                </a:prstGeom>
                <a:solidFill>
                  <a:srgbClr val="D8D8D8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7066749" y="5488243"/>
                  <a:ext cx="1322100" cy="93600"/>
                </a:xfrm>
                <a:prstGeom prst="trapezoid">
                  <a:avLst>
                    <a:gd fmla="val 142327" name="adj"/>
                  </a:avLst>
                </a:prstGeom>
                <a:solidFill>
                  <a:srgbClr val="FFFFFF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2" name="Google Shape;602;p26"/>
              <p:cNvGrpSpPr/>
              <p:nvPr/>
            </p:nvGrpSpPr>
            <p:grpSpPr>
              <a:xfrm>
                <a:off x="6679223" y="1947864"/>
                <a:ext cx="3956410" cy="2777787"/>
                <a:chOff x="5742750" y="2283128"/>
                <a:chExt cx="3956410" cy="2777787"/>
              </a:xfrm>
            </p:grpSpPr>
            <p:sp>
              <p:nvSpPr>
                <p:cNvPr id="603" name="Google Shape;603;p26"/>
                <p:cNvSpPr/>
                <p:nvPr/>
              </p:nvSpPr>
              <p:spPr>
                <a:xfrm>
                  <a:off x="5742760" y="2283128"/>
                  <a:ext cx="3956400" cy="2777700"/>
                </a:xfrm>
                <a:prstGeom prst="roundRect">
                  <a:avLst>
                    <a:gd fmla="val 3377" name="adj"/>
                  </a:avLst>
                </a:prstGeom>
                <a:solidFill>
                  <a:srgbClr val="262626"/>
                </a:solidFill>
                <a:ln cap="flat" cmpd="sng" w="12700">
                  <a:solidFill>
                    <a:srgbClr val="39353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 rot="10800000">
                  <a:off x="5742750" y="4752515"/>
                  <a:ext cx="3956400" cy="308400"/>
                </a:xfrm>
                <a:prstGeom prst="round2SameRect">
                  <a:avLst>
                    <a:gd fmla="val 19571" name="adj1"/>
                    <a:gd fmla="val 0" name="adj2"/>
                  </a:avLst>
                </a:prstGeom>
                <a:solidFill>
                  <a:srgbClr val="FFFFFF"/>
                </a:solidFill>
                <a:ln cap="flat" cmpd="sng" w="12700">
                  <a:solidFill>
                    <a:srgbClr val="C6CFD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05" name="Google Shape;605;p26"/>
            <p:cNvSpPr/>
            <p:nvPr/>
          </p:nvSpPr>
          <p:spPr>
            <a:xfrm>
              <a:off x="3370018" y="1929853"/>
              <a:ext cx="108000" cy="10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7"/>
          <p:cNvSpPr txBox="1"/>
          <p:nvPr>
            <p:ph type="title"/>
          </p:nvPr>
        </p:nvSpPr>
        <p:spPr>
          <a:xfrm>
            <a:off x="3137450" y="59312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sp>
        <p:nvSpPr>
          <p:cNvPr id="611" name="Google Shape;611;p27"/>
          <p:cNvSpPr txBox="1"/>
          <p:nvPr>
            <p:ph idx="1" type="body"/>
          </p:nvPr>
        </p:nvSpPr>
        <p:spPr>
          <a:xfrm>
            <a:off x="5956025" y="2786075"/>
            <a:ext cx="5664900" cy="205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  <p:grpSp>
        <p:nvGrpSpPr>
          <p:cNvPr id="612" name="Google Shape;612;p27"/>
          <p:cNvGrpSpPr/>
          <p:nvPr/>
        </p:nvGrpSpPr>
        <p:grpSpPr>
          <a:xfrm>
            <a:off x="624578" y="2276581"/>
            <a:ext cx="5721558" cy="2934812"/>
            <a:chOff x="3289100" y="2648488"/>
            <a:chExt cx="5622600" cy="2876421"/>
          </a:xfrm>
        </p:grpSpPr>
        <p:grpSp>
          <p:nvGrpSpPr>
            <p:cNvPr id="613" name="Google Shape;613;p27"/>
            <p:cNvGrpSpPr/>
            <p:nvPr/>
          </p:nvGrpSpPr>
          <p:grpSpPr>
            <a:xfrm>
              <a:off x="3289100" y="2648488"/>
              <a:ext cx="5622600" cy="2876421"/>
              <a:chOff x="1059475" y="2296088"/>
              <a:chExt cx="5622600" cy="2876421"/>
            </a:xfrm>
          </p:grpSpPr>
          <p:sp>
            <p:nvSpPr>
              <p:cNvPr id="614" name="Google Shape;614;p27"/>
              <p:cNvSpPr/>
              <p:nvPr/>
            </p:nvSpPr>
            <p:spPr>
              <a:xfrm>
                <a:off x="1709623" y="2296088"/>
                <a:ext cx="4319700" cy="2813400"/>
              </a:xfrm>
              <a:prstGeom prst="roundRect">
                <a:avLst>
                  <a:gd fmla="val 4487" name="adj"/>
                </a:avLst>
              </a:prstGeom>
              <a:solidFill>
                <a:srgbClr val="262626"/>
              </a:solidFill>
              <a:ln cap="flat" cmpd="sng" w="381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60925" lIns="121900" spcFirstLastPara="1" rIns="121900" wrap="square" tIns="609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5" name="Google Shape;615;p27"/>
              <p:cNvGrpSpPr/>
              <p:nvPr/>
            </p:nvGrpSpPr>
            <p:grpSpPr>
              <a:xfrm>
                <a:off x="1059475" y="5078309"/>
                <a:ext cx="5622600" cy="94200"/>
                <a:chOff x="1059475" y="5076025"/>
                <a:chExt cx="5622600" cy="188400"/>
              </a:xfrm>
            </p:grpSpPr>
            <p:sp>
              <p:nvSpPr>
                <p:cNvPr id="616" name="Google Shape;616;p27"/>
                <p:cNvSpPr/>
                <p:nvPr/>
              </p:nvSpPr>
              <p:spPr>
                <a:xfrm>
                  <a:off x="1059475" y="5076025"/>
                  <a:ext cx="5622600" cy="188400"/>
                </a:xfrm>
                <a:prstGeom prst="roundRect">
                  <a:avLst>
                    <a:gd fmla="val 35520" name="adj"/>
                  </a:avLst>
                </a:prstGeom>
                <a:solidFill>
                  <a:srgbClr val="BFBFBF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7"/>
                <p:cNvSpPr/>
                <p:nvPr/>
              </p:nvSpPr>
              <p:spPr>
                <a:xfrm>
                  <a:off x="3354359" y="5081221"/>
                  <a:ext cx="1030351" cy="131148"/>
                </a:xfrm>
                <a:custGeom>
                  <a:rect b="b" l="l" r="r" t="t"/>
                  <a:pathLst>
                    <a:path extrusionOk="0" h="131148" w="1030351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60925" lIns="121900" spcFirstLastPara="1" rIns="121900" wrap="square" tIns="609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18" name="Google Shape;618;p27"/>
            <p:cNvSpPr/>
            <p:nvPr/>
          </p:nvSpPr>
          <p:spPr>
            <a:xfrm>
              <a:off x="6037018" y="27680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8"/>
          <p:cNvSpPr txBox="1"/>
          <p:nvPr>
            <p:ph type="title"/>
          </p:nvPr>
        </p:nvSpPr>
        <p:spPr>
          <a:xfrm>
            <a:off x="3137450" y="59312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grpSp>
        <p:nvGrpSpPr>
          <p:cNvPr id="624" name="Google Shape;624;p28"/>
          <p:cNvGrpSpPr/>
          <p:nvPr/>
        </p:nvGrpSpPr>
        <p:grpSpPr>
          <a:xfrm>
            <a:off x="6297853" y="1900925"/>
            <a:ext cx="2447700" cy="4511249"/>
            <a:chOff x="8625436" y="1258061"/>
            <a:chExt cx="2388000" cy="4396500"/>
          </a:xfrm>
        </p:grpSpPr>
        <p:sp>
          <p:nvSpPr>
            <p:cNvPr id="625" name="Google Shape;625;p28"/>
            <p:cNvSpPr/>
            <p:nvPr/>
          </p:nvSpPr>
          <p:spPr>
            <a:xfrm>
              <a:off x="8625436" y="1258061"/>
              <a:ext cx="2388000" cy="43965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106852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25916" y="5324400"/>
              <a:ext cx="180000" cy="180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p28"/>
          <p:cNvSpPr txBox="1"/>
          <p:nvPr>
            <p:ph idx="1" type="body"/>
          </p:nvPr>
        </p:nvSpPr>
        <p:spPr>
          <a:xfrm>
            <a:off x="1348800" y="2753025"/>
            <a:ext cx="4474200" cy="162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9"/>
          <p:cNvSpPr txBox="1"/>
          <p:nvPr>
            <p:ph type="title"/>
          </p:nvPr>
        </p:nvSpPr>
        <p:spPr>
          <a:xfrm>
            <a:off x="3137450" y="593125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  <p:grpSp>
        <p:nvGrpSpPr>
          <p:cNvPr id="634" name="Google Shape;634;p29"/>
          <p:cNvGrpSpPr/>
          <p:nvPr/>
        </p:nvGrpSpPr>
        <p:grpSpPr>
          <a:xfrm>
            <a:off x="1838998" y="1905165"/>
            <a:ext cx="3121275" cy="4572011"/>
            <a:chOff x="6953045" y="1252870"/>
            <a:chExt cx="3186600" cy="4559700"/>
          </a:xfrm>
        </p:grpSpPr>
        <p:sp>
          <p:nvSpPr>
            <p:cNvPr id="635" name="Google Shape;635;p29"/>
            <p:cNvSpPr/>
            <p:nvPr/>
          </p:nvSpPr>
          <p:spPr>
            <a:xfrm>
              <a:off x="6953045" y="1252870"/>
              <a:ext cx="3186600" cy="4559700"/>
            </a:xfrm>
            <a:prstGeom prst="roundRect">
              <a:avLst>
                <a:gd fmla="val 4487" name="adj"/>
              </a:avLst>
            </a:prstGeom>
            <a:solidFill>
              <a:srgbClr val="26262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8413309" y="5416847"/>
              <a:ext cx="216000" cy="2160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00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9770818" y="1396453"/>
              <a:ext cx="97200" cy="97200"/>
            </a:xfrm>
            <a:prstGeom prst="ellipse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60925" lIns="121900" spcFirstLastPara="1" rIns="121900" wrap="square" tIns="609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8" name="Google Shape;638;p29"/>
          <p:cNvSpPr txBox="1"/>
          <p:nvPr>
            <p:ph idx="1" type="body"/>
          </p:nvPr>
        </p:nvSpPr>
        <p:spPr>
          <a:xfrm>
            <a:off x="5136675" y="3044100"/>
            <a:ext cx="4629900" cy="205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If you are presenting a website, an internet product or an app, you can place a screenshot of it here.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>
            <p:ph type="title"/>
          </p:nvPr>
        </p:nvSpPr>
        <p:spPr>
          <a:xfrm>
            <a:off x="415604" y="971100"/>
            <a:ext cx="113610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Editable Icons.</a:t>
            </a:r>
            <a:endParaRPr/>
          </a:p>
        </p:txBody>
      </p:sp>
      <p:grpSp>
        <p:nvGrpSpPr>
          <p:cNvPr id="649" name="Google Shape;649;p31"/>
          <p:cNvGrpSpPr/>
          <p:nvPr/>
        </p:nvGrpSpPr>
        <p:grpSpPr>
          <a:xfrm>
            <a:off x="5309112" y="1492747"/>
            <a:ext cx="405160" cy="265644"/>
            <a:chOff x="4797800" y="1994125"/>
            <a:chExt cx="306475" cy="186025"/>
          </a:xfrm>
        </p:grpSpPr>
        <p:sp>
          <p:nvSpPr>
            <p:cNvPr id="650" name="Google Shape;650;p31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1"/>
          <p:cNvSpPr/>
          <p:nvPr/>
        </p:nvSpPr>
        <p:spPr>
          <a:xfrm>
            <a:off x="4751906" y="1509558"/>
            <a:ext cx="351487" cy="322978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4336818" y="1422183"/>
            <a:ext cx="211156" cy="417262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5863850" y="1493294"/>
            <a:ext cx="352082" cy="265644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6367353" y="1448392"/>
            <a:ext cx="333805" cy="35546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1"/>
          <p:cNvSpPr/>
          <p:nvPr/>
        </p:nvSpPr>
        <p:spPr>
          <a:xfrm>
            <a:off x="7356667" y="1483671"/>
            <a:ext cx="299003" cy="294311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31"/>
          <p:cNvGrpSpPr/>
          <p:nvPr/>
        </p:nvGrpSpPr>
        <p:grpSpPr>
          <a:xfrm>
            <a:off x="7902398" y="1496897"/>
            <a:ext cx="352082" cy="266286"/>
            <a:chOff x="4250025" y="2848800"/>
            <a:chExt cx="266325" cy="186475"/>
          </a:xfrm>
        </p:grpSpPr>
        <p:sp>
          <p:nvSpPr>
            <p:cNvPr id="658" name="Google Shape;658;p31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8499746" y="1459305"/>
            <a:ext cx="343224" cy="342077"/>
            <a:chOff x="4707700" y="2822475"/>
            <a:chExt cx="259625" cy="239550"/>
          </a:xfrm>
        </p:grpSpPr>
        <p:sp>
          <p:nvSpPr>
            <p:cNvPr id="661" name="Google Shape;661;p31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31"/>
          <p:cNvSpPr/>
          <p:nvPr/>
        </p:nvSpPr>
        <p:spPr>
          <a:xfrm>
            <a:off x="8973701" y="1463282"/>
            <a:ext cx="340878" cy="335259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1"/>
          <p:cNvSpPr/>
          <p:nvPr/>
        </p:nvSpPr>
        <p:spPr>
          <a:xfrm>
            <a:off x="9497194" y="1497704"/>
            <a:ext cx="352082" cy="266286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1"/>
          <p:cNvGrpSpPr/>
          <p:nvPr/>
        </p:nvGrpSpPr>
        <p:grpSpPr>
          <a:xfrm>
            <a:off x="10134913" y="1421070"/>
            <a:ext cx="351487" cy="417904"/>
            <a:chOff x="6425500" y="2795700"/>
            <a:chExt cx="265875" cy="292650"/>
          </a:xfrm>
        </p:grpSpPr>
        <p:sp>
          <p:nvSpPr>
            <p:cNvPr id="667" name="Google Shape;667;p31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1"/>
          <p:cNvSpPr/>
          <p:nvPr/>
        </p:nvSpPr>
        <p:spPr>
          <a:xfrm>
            <a:off x="10632597" y="1455337"/>
            <a:ext cx="352677" cy="351609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1"/>
          <p:cNvGrpSpPr/>
          <p:nvPr/>
        </p:nvGrpSpPr>
        <p:grpSpPr>
          <a:xfrm>
            <a:off x="11212954" y="1478344"/>
            <a:ext cx="350297" cy="304271"/>
            <a:chOff x="5549875" y="2418425"/>
            <a:chExt cx="264975" cy="213075"/>
          </a:xfrm>
        </p:grpSpPr>
        <p:sp>
          <p:nvSpPr>
            <p:cNvPr id="671" name="Google Shape;671;p31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1"/>
          <p:cNvSpPr/>
          <p:nvPr/>
        </p:nvSpPr>
        <p:spPr>
          <a:xfrm>
            <a:off x="4358922" y="2116347"/>
            <a:ext cx="166936" cy="398769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31"/>
          <p:cNvGrpSpPr/>
          <p:nvPr/>
        </p:nvGrpSpPr>
        <p:grpSpPr>
          <a:xfrm>
            <a:off x="5309039" y="2153516"/>
            <a:ext cx="299598" cy="322978"/>
            <a:chOff x="3739275" y="2525850"/>
            <a:chExt cx="226625" cy="226175"/>
          </a:xfrm>
        </p:grpSpPr>
        <p:sp>
          <p:nvSpPr>
            <p:cNvPr id="675" name="Google Shape;675;p31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1"/>
          <p:cNvGrpSpPr/>
          <p:nvPr/>
        </p:nvGrpSpPr>
        <p:grpSpPr>
          <a:xfrm>
            <a:off x="4782225" y="2125474"/>
            <a:ext cx="272464" cy="379063"/>
            <a:chOff x="4518575" y="2506200"/>
            <a:chExt cx="206100" cy="265450"/>
          </a:xfrm>
        </p:grpSpPr>
        <p:sp>
          <p:nvSpPr>
            <p:cNvPr id="680" name="Google Shape;680;p31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1"/>
          <p:cNvGrpSpPr/>
          <p:nvPr/>
        </p:nvGrpSpPr>
        <p:grpSpPr>
          <a:xfrm>
            <a:off x="5863422" y="2153793"/>
            <a:ext cx="299631" cy="322978"/>
            <a:chOff x="4164375" y="1677425"/>
            <a:chExt cx="226650" cy="226175"/>
          </a:xfrm>
        </p:grpSpPr>
        <p:sp>
          <p:nvSpPr>
            <p:cNvPr id="690" name="Google Shape;690;p31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1"/>
          <p:cNvGrpSpPr/>
          <p:nvPr/>
        </p:nvGrpSpPr>
        <p:grpSpPr>
          <a:xfrm>
            <a:off x="6917388" y="2144562"/>
            <a:ext cx="299003" cy="322978"/>
            <a:chOff x="5226025" y="1677425"/>
            <a:chExt cx="226175" cy="226175"/>
          </a:xfrm>
        </p:grpSpPr>
        <p:sp>
          <p:nvSpPr>
            <p:cNvPr id="696" name="Google Shape;696;p31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1"/>
          <p:cNvGrpSpPr/>
          <p:nvPr/>
        </p:nvGrpSpPr>
        <p:grpSpPr>
          <a:xfrm>
            <a:off x="6390772" y="2144698"/>
            <a:ext cx="299003" cy="322978"/>
            <a:chOff x="4835275" y="1198350"/>
            <a:chExt cx="226175" cy="226175"/>
          </a:xfrm>
        </p:grpSpPr>
        <p:sp>
          <p:nvSpPr>
            <p:cNvPr id="699" name="Google Shape;699;p31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1"/>
          <p:cNvGrpSpPr/>
          <p:nvPr/>
        </p:nvGrpSpPr>
        <p:grpSpPr>
          <a:xfrm>
            <a:off x="8077600" y="2127832"/>
            <a:ext cx="347356" cy="375243"/>
            <a:chOff x="968775" y="1180050"/>
            <a:chExt cx="262750" cy="262775"/>
          </a:xfrm>
        </p:grpSpPr>
        <p:sp>
          <p:nvSpPr>
            <p:cNvPr id="702" name="Google Shape;702;p31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1"/>
          <p:cNvGrpSpPr/>
          <p:nvPr/>
        </p:nvGrpSpPr>
        <p:grpSpPr>
          <a:xfrm>
            <a:off x="7442502" y="2198089"/>
            <a:ext cx="386288" cy="234692"/>
            <a:chOff x="1678900" y="1231350"/>
            <a:chExt cx="292200" cy="164350"/>
          </a:xfrm>
        </p:grpSpPr>
        <p:sp>
          <p:nvSpPr>
            <p:cNvPr id="706" name="Google Shape;706;p31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Google Shape;709;p31"/>
          <p:cNvSpPr/>
          <p:nvPr/>
        </p:nvSpPr>
        <p:spPr>
          <a:xfrm>
            <a:off x="8761482" y="2116365"/>
            <a:ext cx="245958" cy="380312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31"/>
          <p:cNvGrpSpPr/>
          <p:nvPr/>
        </p:nvGrpSpPr>
        <p:grpSpPr>
          <a:xfrm>
            <a:off x="9205736" y="2121136"/>
            <a:ext cx="322006" cy="369995"/>
            <a:chOff x="2405550" y="1181850"/>
            <a:chExt cx="243575" cy="259100"/>
          </a:xfrm>
        </p:grpSpPr>
        <p:sp>
          <p:nvSpPr>
            <p:cNvPr id="711" name="Google Shape;711;p31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31"/>
          <p:cNvSpPr/>
          <p:nvPr/>
        </p:nvSpPr>
        <p:spPr>
          <a:xfrm>
            <a:off x="9813871" y="2145305"/>
            <a:ext cx="299003" cy="322978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10238924" y="2118833"/>
            <a:ext cx="286610" cy="374600"/>
            <a:chOff x="3086700" y="1180050"/>
            <a:chExt cx="216800" cy="262325"/>
          </a:xfrm>
        </p:grpSpPr>
        <p:sp>
          <p:nvSpPr>
            <p:cNvPr id="719" name="Google Shape;719;p31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1"/>
          <p:cNvGrpSpPr/>
          <p:nvPr/>
        </p:nvGrpSpPr>
        <p:grpSpPr>
          <a:xfrm>
            <a:off x="10745518" y="2106410"/>
            <a:ext cx="228243" cy="399447"/>
            <a:chOff x="3741075" y="1171575"/>
            <a:chExt cx="172650" cy="279725"/>
          </a:xfrm>
        </p:grpSpPr>
        <p:sp>
          <p:nvSpPr>
            <p:cNvPr id="722" name="Google Shape;722;p31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6" name="Google Shape;726;p31"/>
          <p:cNvSpPr/>
          <p:nvPr/>
        </p:nvSpPr>
        <p:spPr>
          <a:xfrm>
            <a:off x="11203916" y="2119489"/>
            <a:ext cx="350330" cy="375207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31"/>
          <p:cNvGrpSpPr/>
          <p:nvPr/>
        </p:nvGrpSpPr>
        <p:grpSpPr>
          <a:xfrm>
            <a:off x="4267020" y="2885933"/>
            <a:ext cx="351520" cy="265679"/>
            <a:chOff x="952700" y="1101100"/>
            <a:chExt cx="265900" cy="186050"/>
          </a:xfrm>
        </p:grpSpPr>
        <p:sp>
          <p:nvSpPr>
            <p:cNvPr id="728" name="Google Shape;728;p31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31"/>
          <p:cNvSpPr/>
          <p:nvPr/>
        </p:nvSpPr>
        <p:spPr>
          <a:xfrm>
            <a:off x="4793487" y="2798905"/>
            <a:ext cx="246520" cy="37970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1"/>
          <p:cNvSpPr/>
          <p:nvPr/>
        </p:nvSpPr>
        <p:spPr>
          <a:xfrm>
            <a:off x="5215348" y="2827614"/>
            <a:ext cx="396303" cy="41826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1"/>
          <p:cNvSpPr/>
          <p:nvPr/>
        </p:nvSpPr>
        <p:spPr>
          <a:xfrm>
            <a:off x="5786964" y="2827685"/>
            <a:ext cx="360939" cy="315374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6396330" y="2867642"/>
            <a:ext cx="311397" cy="352930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31"/>
          <p:cNvGrpSpPr/>
          <p:nvPr/>
        </p:nvGrpSpPr>
        <p:grpSpPr>
          <a:xfrm>
            <a:off x="6958296" y="2863517"/>
            <a:ext cx="317875" cy="360570"/>
            <a:chOff x="5583325" y="1073450"/>
            <a:chExt cx="240450" cy="252500"/>
          </a:xfrm>
        </p:grpSpPr>
        <p:sp>
          <p:nvSpPr>
            <p:cNvPr id="736" name="Google Shape;736;p31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1"/>
          <p:cNvGrpSpPr/>
          <p:nvPr/>
        </p:nvGrpSpPr>
        <p:grpSpPr>
          <a:xfrm>
            <a:off x="7442154" y="2852578"/>
            <a:ext cx="386850" cy="308983"/>
            <a:chOff x="1502275" y="3638775"/>
            <a:chExt cx="292625" cy="216375"/>
          </a:xfrm>
        </p:grpSpPr>
        <p:sp>
          <p:nvSpPr>
            <p:cNvPr id="741" name="Google Shape;741;p31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1"/>
          <p:cNvGrpSpPr/>
          <p:nvPr/>
        </p:nvGrpSpPr>
        <p:grpSpPr>
          <a:xfrm>
            <a:off x="7997193" y="2794392"/>
            <a:ext cx="354428" cy="379669"/>
            <a:chOff x="3171000" y="4021950"/>
            <a:chExt cx="268100" cy="265875"/>
          </a:xfrm>
        </p:grpSpPr>
        <p:sp>
          <p:nvSpPr>
            <p:cNvPr id="747" name="Google Shape;747;p31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1"/>
          <p:cNvSpPr/>
          <p:nvPr/>
        </p:nvSpPr>
        <p:spPr>
          <a:xfrm>
            <a:off x="8517957" y="2830685"/>
            <a:ext cx="394518" cy="426829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"/>
          <p:cNvSpPr/>
          <p:nvPr/>
        </p:nvSpPr>
        <p:spPr>
          <a:xfrm>
            <a:off x="9072343" y="2814402"/>
            <a:ext cx="352082" cy="380455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31"/>
          <p:cNvGrpSpPr/>
          <p:nvPr/>
        </p:nvGrpSpPr>
        <p:grpSpPr>
          <a:xfrm>
            <a:off x="9586473" y="2848501"/>
            <a:ext cx="334400" cy="361213"/>
            <a:chOff x="5684575" y="4038000"/>
            <a:chExt cx="252950" cy="252950"/>
          </a:xfrm>
        </p:grpSpPr>
        <p:sp>
          <p:nvSpPr>
            <p:cNvPr id="752" name="Google Shape;752;p31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31"/>
          <p:cNvGrpSpPr/>
          <p:nvPr/>
        </p:nvGrpSpPr>
        <p:grpSpPr>
          <a:xfrm>
            <a:off x="10180054" y="2804992"/>
            <a:ext cx="247115" cy="418511"/>
            <a:chOff x="1982675" y="3599525"/>
            <a:chExt cx="186925" cy="293075"/>
          </a:xfrm>
        </p:grpSpPr>
        <p:sp>
          <p:nvSpPr>
            <p:cNvPr id="759" name="Google Shape;759;p31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31"/>
          <p:cNvGrpSpPr/>
          <p:nvPr/>
        </p:nvGrpSpPr>
        <p:grpSpPr>
          <a:xfrm>
            <a:off x="10686062" y="2804991"/>
            <a:ext cx="178106" cy="417904"/>
            <a:chOff x="2397075" y="3602200"/>
            <a:chExt cx="134725" cy="292650"/>
          </a:xfrm>
        </p:grpSpPr>
        <p:sp>
          <p:nvSpPr>
            <p:cNvPr id="765" name="Google Shape;765;p31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31"/>
          <p:cNvGrpSpPr/>
          <p:nvPr/>
        </p:nvGrpSpPr>
        <p:grpSpPr>
          <a:xfrm>
            <a:off x="4320194" y="3521989"/>
            <a:ext cx="246520" cy="401982"/>
            <a:chOff x="2717350" y="3603525"/>
            <a:chExt cx="186475" cy="281500"/>
          </a:xfrm>
        </p:grpSpPr>
        <p:sp>
          <p:nvSpPr>
            <p:cNvPr id="771" name="Google Shape;771;p31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1"/>
          <p:cNvSpPr/>
          <p:nvPr/>
        </p:nvSpPr>
        <p:spPr>
          <a:xfrm>
            <a:off x="11122009" y="2830935"/>
            <a:ext cx="387478" cy="351074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6" name="Google Shape;776;p31"/>
          <p:cNvGrpSpPr/>
          <p:nvPr/>
        </p:nvGrpSpPr>
        <p:grpSpPr>
          <a:xfrm>
            <a:off x="4763117" y="3532823"/>
            <a:ext cx="332053" cy="380312"/>
            <a:chOff x="3927075" y="3612900"/>
            <a:chExt cx="251175" cy="266325"/>
          </a:xfrm>
        </p:grpSpPr>
        <p:sp>
          <p:nvSpPr>
            <p:cNvPr id="777" name="Google Shape;777;p31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31"/>
          <p:cNvGrpSpPr/>
          <p:nvPr/>
        </p:nvGrpSpPr>
        <p:grpSpPr>
          <a:xfrm>
            <a:off x="5291222" y="3595255"/>
            <a:ext cx="336152" cy="363747"/>
            <a:chOff x="4324975" y="3617800"/>
            <a:chExt cx="254275" cy="254725"/>
          </a:xfrm>
        </p:grpSpPr>
        <p:sp>
          <p:nvSpPr>
            <p:cNvPr id="780" name="Google Shape;780;p31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5824880" y="3664049"/>
            <a:ext cx="399872" cy="228087"/>
            <a:chOff x="4728650" y="3665975"/>
            <a:chExt cx="302475" cy="159725"/>
          </a:xfrm>
        </p:grpSpPr>
        <p:sp>
          <p:nvSpPr>
            <p:cNvPr id="784" name="Google Shape;784;p31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1"/>
          <p:cNvGrpSpPr/>
          <p:nvPr/>
        </p:nvGrpSpPr>
        <p:grpSpPr>
          <a:xfrm>
            <a:off x="6351547" y="3619172"/>
            <a:ext cx="382719" cy="296239"/>
            <a:chOff x="5164925" y="3642775"/>
            <a:chExt cx="289500" cy="207450"/>
          </a:xfrm>
        </p:grpSpPr>
        <p:sp>
          <p:nvSpPr>
            <p:cNvPr id="787" name="Google Shape;787;p31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31"/>
          <p:cNvSpPr/>
          <p:nvPr/>
        </p:nvSpPr>
        <p:spPr>
          <a:xfrm>
            <a:off x="6952318" y="3529080"/>
            <a:ext cx="360939" cy="38984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7456136" y="3562519"/>
            <a:ext cx="334367" cy="322978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1"/>
          <p:cNvSpPr/>
          <p:nvPr/>
        </p:nvSpPr>
        <p:spPr>
          <a:xfrm>
            <a:off x="7933356" y="3551254"/>
            <a:ext cx="318470" cy="345505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1"/>
          <p:cNvSpPr/>
          <p:nvPr/>
        </p:nvSpPr>
        <p:spPr>
          <a:xfrm>
            <a:off x="8514356" y="3474019"/>
            <a:ext cx="351487" cy="37970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1"/>
          <p:cNvSpPr/>
          <p:nvPr/>
        </p:nvSpPr>
        <p:spPr>
          <a:xfrm>
            <a:off x="9023708" y="3473716"/>
            <a:ext cx="351487" cy="380312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1"/>
          <p:cNvSpPr/>
          <p:nvPr/>
        </p:nvSpPr>
        <p:spPr>
          <a:xfrm>
            <a:off x="9533060" y="3465807"/>
            <a:ext cx="340283" cy="440181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1"/>
          <p:cNvSpPr/>
          <p:nvPr/>
        </p:nvSpPr>
        <p:spPr>
          <a:xfrm>
            <a:off x="10147051" y="3524955"/>
            <a:ext cx="298441" cy="360713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31"/>
          <p:cNvGrpSpPr/>
          <p:nvPr/>
        </p:nvGrpSpPr>
        <p:grpSpPr>
          <a:xfrm>
            <a:off x="10672162" y="3529431"/>
            <a:ext cx="327294" cy="350538"/>
            <a:chOff x="5717150" y="2098500"/>
            <a:chExt cx="247575" cy="245475"/>
          </a:xfrm>
        </p:grpSpPr>
        <p:sp>
          <p:nvSpPr>
            <p:cNvPr id="800" name="Google Shape;800;p31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1"/>
          <p:cNvSpPr/>
          <p:nvPr/>
        </p:nvSpPr>
        <p:spPr>
          <a:xfrm>
            <a:off x="11221758" y="3459379"/>
            <a:ext cx="283106" cy="408979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>
            <a:off x="4257835" y="4296103"/>
            <a:ext cx="369168" cy="265679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4778123" y="4276036"/>
            <a:ext cx="299036" cy="305806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1"/>
          <p:cNvGrpSpPr/>
          <p:nvPr/>
        </p:nvGrpSpPr>
        <p:grpSpPr>
          <a:xfrm>
            <a:off x="5249652" y="4200810"/>
            <a:ext cx="352082" cy="332546"/>
            <a:chOff x="6435300" y="2742175"/>
            <a:chExt cx="266325" cy="232875"/>
          </a:xfrm>
        </p:grpSpPr>
        <p:sp>
          <p:nvSpPr>
            <p:cNvPr id="807" name="Google Shape;807;p31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31"/>
          <p:cNvGrpSpPr/>
          <p:nvPr/>
        </p:nvGrpSpPr>
        <p:grpSpPr>
          <a:xfrm>
            <a:off x="6296590" y="4283748"/>
            <a:ext cx="333805" cy="360570"/>
            <a:chOff x="674800" y="2146225"/>
            <a:chExt cx="252500" cy="252500"/>
          </a:xfrm>
        </p:grpSpPr>
        <p:sp>
          <p:nvSpPr>
            <p:cNvPr id="810" name="Google Shape;810;p31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31"/>
          <p:cNvGrpSpPr/>
          <p:nvPr/>
        </p:nvGrpSpPr>
        <p:grpSpPr>
          <a:xfrm>
            <a:off x="6823641" y="4295781"/>
            <a:ext cx="333805" cy="360570"/>
            <a:chOff x="2164225" y="2146225"/>
            <a:chExt cx="252500" cy="252500"/>
          </a:xfrm>
        </p:grpSpPr>
        <p:sp>
          <p:nvSpPr>
            <p:cNvPr id="815" name="Google Shape;815;p31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1"/>
          <p:cNvGrpSpPr/>
          <p:nvPr/>
        </p:nvGrpSpPr>
        <p:grpSpPr>
          <a:xfrm>
            <a:off x="5769551" y="4295576"/>
            <a:ext cx="334400" cy="361213"/>
            <a:chOff x="689975" y="1737200"/>
            <a:chExt cx="252950" cy="252950"/>
          </a:xfrm>
        </p:grpSpPr>
        <p:sp>
          <p:nvSpPr>
            <p:cNvPr id="820" name="Google Shape;820;p31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31"/>
          <p:cNvGrpSpPr/>
          <p:nvPr/>
        </p:nvGrpSpPr>
        <p:grpSpPr>
          <a:xfrm>
            <a:off x="7350412" y="4284970"/>
            <a:ext cx="334400" cy="360570"/>
            <a:chOff x="2961350" y="1740750"/>
            <a:chExt cx="252950" cy="252500"/>
          </a:xfrm>
        </p:grpSpPr>
        <p:sp>
          <p:nvSpPr>
            <p:cNvPr id="827" name="Google Shape;827;p31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3" name="Google Shape;833;p31"/>
          <p:cNvSpPr/>
          <p:nvPr/>
        </p:nvSpPr>
        <p:spPr>
          <a:xfrm>
            <a:off x="7908080" y="4315617"/>
            <a:ext cx="333026" cy="359933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834" name="Google Shape;834;p31"/>
          <p:cNvGrpSpPr/>
          <p:nvPr/>
        </p:nvGrpSpPr>
        <p:grpSpPr>
          <a:xfrm>
            <a:off x="8434446" y="4230728"/>
            <a:ext cx="271902" cy="394342"/>
            <a:chOff x="4026550" y="3640100"/>
            <a:chExt cx="205675" cy="276150"/>
          </a:xfrm>
        </p:grpSpPr>
        <p:sp>
          <p:nvSpPr>
            <p:cNvPr id="835" name="Google Shape;835;p31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31"/>
          <p:cNvSpPr/>
          <p:nvPr/>
        </p:nvSpPr>
        <p:spPr>
          <a:xfrm>
            <a:off x="8928254" y="4300067"/>
            <a:ext cx="319032" cy="380312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31"/>
          <p:cNvGrpSpPr/>
          <p:nvPr/>
        </p:nvGrpSpPr>
        <p:grpSpPr>
          <a:xfrm>
            <a:off x="9471038" y="4334657"/>
            <a:ext cx="351487" cy="308841"/>
            <a:chOff x="853250" y="4006875"/>
            <a:chExt cx="265875" cy="216275"/>
          </a:xfrm>
        </p:grpSpPr>
        <p:sp>
          <p:nvSpPr>
            <p:cNvPr id="843" name="Google Shape;843;p31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1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1"/>
          <p:cNvGrpSpPr/>
          <p:nvPr/>
        </p:nvGrpSpPr>
        <p:grpSpPr>
          <a:xfrm>
            <a:off x="10648605" y="4298600"/>
            <a:ext cx="245925" cy="380955"/>
            <a:chOff x="1978675" y="3981800"/>
            <a:chExt cx="186025" cy="266775"/>
          </a:xfrm>
        </p:grpSpPr>
        <p:sp>
          <p:nvSpPr>
            <p:cNvPr id="846" name="Google Shape;846;p31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31"/>
          <p:cNvSpPr/>
          <p:nvPr/>
        </p:nvSpPr>
        <p:spPr>
          <a:xfrm>
            <a:off x="10045617" y="4321366"/>
            <a:ext cx="317875" cy="337686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31"/>
          <p:cNvGrpSpPr/>
          <p:nvPr/>
        </p:nvGrpSpPr>
        <p:grpSpPr>
          <a:xfrm>
            <a:off x="11178339" y="4308494"/>
            <a:ext cx="333805" cy="361213"/>
            <a:chOff x="480325" y="3970200"/>
            <a:chExt cx="252500" cy="252950"/>
          </a:xfrm>
        </p:grpSpPr>
        <p:sp>
          <p:nvSpPr>
            <p:cNvPr id="850" name="Google Shape;850;p31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31"/>
          <p:cNvSpPr/>
          <p:nvPr/>
        </p:nvSpPr>
        <p:spPr>
          <a:xfrm>
            <a:off x="4345706" y="4948722"/>
            <a:ext cx="193442" cy="322978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31"/>
          <p:cNvGrpSpPr/>
          <p:nvPr/>
        </p:nvGrpSpPr>
        <p:grpSpPr>
          <a:xfrm>
            <a:off x="4754096" y="4926129"/>
            <a:ext cx="334400" cy="360570"/>
            <a:chOff x="5745250" y="4378350"/>
            <a:chExt cx="252950" cy="252500"/>
          </a:xfrm>
        </p:grpSpPr>
        <p:sp>
          <p:nvSpPr>
            <p:cNvPr id="857" name="Google Shape;857;p31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5263595" y="4930591"/>
            <a:ext cx="334400" cy="361213"/>
            <a:chOff x="6130650" y="4381475"/>
            <a:chExt cx="252950" cy="252950"/>
          </a:xfrm>
        </p:grpSpPr>
        <p:sp>
          <p:nvSpPr>
            <p:cNvPr id="860" name="Google Shape;860;p31"/>
            <p:cNvSpPr/>
            <p:nvPr/>
          </p:nvSpPr>
          <p:spPr>
            <a:xfrm>
              <a:off x="6130650" y="43814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710" y="678"/>
                  </a:moveTo>
                  <a:lnTo>
                    <a:pt x="5835" y="910"/>
                  </a:lnTo>
                  <a:cubicBezTo>
                    <a:pt x="5871" y="928"/>
                    <a:pt x="5906" y="946"/>
                    <a:pt x="5924" y="946"/>
                  </a:cubicBezTo>
                  <a:lnTo>
                    <a:pt x="6263" y="946"/>
                  </a:lnTo>
                  <a:cubicBezTo>
                    <a:pt x="6352" y="946"/>
                    <a:pt x="6406" y="892"/>
                    <a:pt x="6406" y="803"/>
                  </a:cubicBezTo>
                  <a:lnTo>
                    <a:pt x="6406" y="732"/>
                  </a:lnTo>
                  <a:cubicBezTo>
                    <a:pt x="8262" y="1321"/>
                    <a:pt x="9600" y="3034"/>
                    <a:pt x="9600" y="5068"/>
                  </a:cubicBezTo>
                  <a:cubicBezTo>
                    <a:pt x="9600" y="6959"/>
                    <a:pt x="8422" y="8583"/>
                    <a:pt x="6781" y="9261"/>
                  </a:cubicBezTo>
                  <a:cubicBezTo>
                    <a:pt x="7066" y="9011"/>
                    <a:pt x="7566" y="8583"/>
                    <a:pt x="7726" y="8386"/>
                  </a:cubicBezTo>
                  <a:cubicBezTo>
                    <a:pt x="7958" y="8137"/>
                    <a:pt x="7994" y="7726"/>
                    <a:pt x="7994" y="7726"/>
                  </a:cubicBezTo>
                  <a:cubicBezTo>
                    <a:pt x="7994" y="7726"/>
                    <a:pt x="8922" y="7476"/>
                    <a:pt x="8922" y="6798"/>
                  </a:cubicBezTo>
                  <a:cubicBezTo>
                    <a:pt x="8922" y="6334"/>
                    <a:pt x="7994" y="6120"/>
                    <a:pt x="7994" y="6120"/>
                  </a:cubicBezTo>
                  <a:cubicBezTo>
                    <a:pt x="7833" y="5621"/>
                    <a:pt x="7048" y="5335"/>
                    <a:pt x="6406" y="5335"/>
                  </a:cubicBezTo>
                  <a:cubicBezTo>
                    <a:pt x="6263" y="5335"/>
                    <a:pt x="5728" y="5603"/>
                    <a:pt x="5728" y="5603"/>
                  </a:cubicBezTo>
                  <a:lnTo>
                    <a:pt x="5460" y="5460"/>
                  </a:lnTo>
                  <a:lnTo>
                    <a:pt x="5460" y="5068"/>
                  </a:lnTo>
                  <a:cubicBezTo>
                    <a:pt x="5460" y="4996"/>
                    <a:pt x="5425" y="4925"/>
                    <a:pt x="5335" y="4925"/>
                  </a:cubicBezTo>
                  <a:lnTo>
                    <a:pt x="5068" y="4925"/>
                  </a:lnTo>
                  <a:lnTo>
                    <a:pt x="5068" y="4532"/>
                  </a:lnTo>
                  <a:cubicBezTo>
                    <a:pt x="5068" y="4461"/>
                    <a:pt x="5014" y="4407"/>
                    <a:pt x="4943" y="4407"/>
                  </a:cubicBezTo>
                  <a:lnTo>
                    <a:pt x="4800" y="4407"/>
                  </a:lnTo>
                  <a:lnTo>
                    <a:pt x="4657" y="4497"/>
                  </a:lnTo>
                  <a:cubicBezTo>
                    <a:pt x="4616" y="4526"/>
                    <a:pt x="4566" y="4540"/>
                    <a:pt x="4516" y="4540"/>
                  </a:cubicBezTo>
                  <a:cubicBezTo>
                    <a:pt x="4415" y="4540"/>
                    <a:pt x="4312" y="4485"/>
                    <a:pt x="4265" y="4390"/>
                  </a:cubicBezTo>
                  <a:cubicBezTo>
                    <a:pt x="4265" y="4390"/>
                    <a:pt x="4140" y="4193"/>
                    <a:pt x="4140" y="4122"/>
                  </a:cubicBezTo>
                  <a:cubicBezTo>
                    <a:pt x="4140" y="3614"/>
                    <a:pt x="4661" y="3586"/>
                    <a:pt x="4777" y="3586"/>
                  </a:cubicBezTo>
                  <a:cubicBezTo>
                    <a:pt x="4792" y="3586"/>
                    <a:pt x="4800" y="3587"/>
                    <a:pt x="4800" y="3587"/>
                  </a:cubicBezTo>
                  <a:lnTo>
                    <a:pt x="5103" y="3587"/>
                  </a:lnTo>
                  <a:cubicBezTo>
                    <a:pt x="5175" y="3587"/>
                    <a:pt x="5210" y="3640"/>
                    <a:pt x="5228" y="3694"/>
                  </a:cubicBezTo>
                  <a:lnTo>
                    <a:pt x="5300" y="4033"/>
                  </a:lnTo>
                  <a:cubicBezTo>
                    <a:pt x="5317" y="4086"/>
                    <a:pt x="5371" y="4140"/>
                    <a:pt x="5442" y="4140"/>
                  </a:cubicBezTo>
                  <a:lnTo>
                    <a:pt x="5496" y="4140"/>
                  </a:lnTo>
                  <a:cubicBezTo>
                    <a:pt x="5567" y="4140"/>
                    <a:pt x="5621" y="4104"/>
                    <a:pt x="5639" y="4033"/>
                  </a:cubicBezTo>
                  <a:lnTo>
                    <a:pt x="5728" y="3533"/>
                  </a:lnTo>
                  <a:cubicBezTo>
                    <a:pt x="5728" y="3497"/>
                    <a:pt x="5746" y="3462"/>
                    <a:pt x="5781" y="3426"/>
                  </a:cubicBezTo>
                  <a:lnTo>
                    <a:pt x="6156" y="2944"/>
                  </a:lnTo>
                  <a:cubicBezTo>
                    <a:pt x="6227" y="2855"/>
                    <a:pt x="6335" y="2802"/>
                    <a:pt x="6459" y="2802"/>
                  </a:cubicBezTo>
                  <a:lnTo>
                    <a:pt x="6798" y="2802"/>
                  </a:lnTo>
                  <a:cubicBezTo>
                    <a:pt x="6888" y="2802"/>
                    <a:pt x="6923" y="2748"/>
                    <a:pt x="6923" y="2677"/>
                  </a:cubicBezTo>
                  <a:lnTo>
                    <a:pt x="6923" y="2534"/>
                  </a:lnTo>
                  <a:lnTo>
                    <a:pt x="6905" y="2498"/>
                  </a:lnTo>
                  <a:cubicBezTo>
                    <a:pt x="6816" y="2427"/>
                    <a:pt x="6870" y="2266"/>
                    <a:pt x="6995" y="2266"/>
                  </a:cubicBezTo>
                  <a:lnTo>
                    <a:pt x="7066" y="2266"/>
                  </a:lnTo>
                  <a:cubicBezTo>
                    <a:pt x="7155" y="2266"/>
                    <a:pt x="7191" y="2320"/>
                    <a:pt x="7191" y="2409"/>
                  </a:cubicBezTo>
                  <a:cubicBezTo>
                    <a:pt x="7191" y="2480"/>
                    <a:pt x="7262" y="2534"/>
                    <a:pt x="7334" y="2534"/>
                  </a:cubicBezTo>
                  <a:lnTo>
                    <a:pt x="7459" y="2534"/>
                  </a:lnTo>
                  <a:lnTo>
                    <a:pt x="7548" y="2195"/>
                  </a:lnTo>
                  <a:cubicBezTo>
                    <a:pt x="7566" y="2070"/>
                    <a:pt x="7530" y="1963"/>
                    <a:pt x="7423" y="1909"/>
                  </a:cubicBezTo>
                  <a:lnTo>
                    <a:pt x="6299" y="1214"/>
                  </a:lnTo>
                  <a:lnTo>
                    <a:pt x="5996" y="1214"/>
                  </a:lnTo>
                  <a:cubicBezTo>
                    <a:pt x="5853" y="1214"/>
                    <a:pt x="5728" y="1339"/>
                    <a:pt x="5728" y="1463"/>
                  </a:cubicBezTo>
                  <a:lnTo>
                    <a:pt x="5728" y="1606"/>
                  </a:lnTo>
                  <a:cubicBezTo>
                    <a:pt x="5728" y="1695"/>
                    <a:pt x="5674" y="1731"/>
                    <a:pt x="5603" y="1731"/>
                  </a:cubicBezTo>
                  <a:lnTo>
                    <a:pt x="5460" y="1731"/>
                  </a:lnTo>
                  <a:lnTo>
                    <a:pt x="5335" y="1606"/>
                  </a:lnTo>
                  <a:lnTo>
                    <a:pt x="4943" y="1606"/>
                  </a:lnTo>
                  <a:cubicBezTo>
                    <a:pt x="4854" y="1606"/>
                    <a:pt x="4800" y="1553"/>
                    <a:pt x="4800" y="1463"/>
                  </a:cubicBezTo>
                  <a:lnTo>
                    <a:pt x="4800" y="1142"/>
                  </a:lnTo>
                  <a:cubicBezTo>
                    <a:pt x="4800" y="1107"/>
                    <a:pt x="4818" y="1071"/>
                    <a:pt x="4854" y="1035"/>
                  </a:cubicBezTo>
                  <a:lnTo>
                    <a:pt x="5710" y="678"/>
                  </a:lnTo>
                  <a:close/>
                  <a:moveTo>
                    <a:pt x="1731" y="1999"/>
                  </a:moveTo>
                  <a:cubicBezTo>
                    <a:pt x="1856" y="2070"/>
                    <a:pt x="1981" y="2177"/>
                    <a:pt x="1999" y="2266"/>
                  </a:cubicBezTo>
                  <a:lnTo>
                    <a:pt x="1999" y="3105"/>
                  </a:lnTo>
                  <a:cubicBezTo>
                    <a:pt x="1999" y="3176"/>
                    <a:pt x="2017" y="3230"/>
                    <a:pt x="2070" y="3266"/>
                  </a:cubicBezTo>
                  <a:lnTo>
                    <a:pt x="2944" y="4407"/>
                  </a:lnTo>
                  <a:lnTo>
                    <a:pt x="2998" y="4336"/>
                  </a:lnTo>
                  <a:cubicBezTo>
                    <a:pt x="3051" y="4300"/>
                    <a:pt x="3069" y="4229"/>
                    <a:pt x="3034" y="4176"/>
                  </a:cubicBezTo>
                  <a:lnTo>
                    <a:pt x="2873" y="3908"/>
                  </a:lnTo>
                  <a:cubicBezTo>
                    <a:pt x="2812" y="3817"/>
                    <a:pt x="2881" y="3700"/>
                    <a:pt x="2979" y="3700"/>
                  </a:cubicBezTo>
                  <a:cubicBezTo>
                    <a:pt x="2997" y="3700"/>
                    <a:pt x="3015" y="3704"/>
                    <a:pt x="3034" y="3712"/>
                  </a:cubicBezTo>
                  <a:cubicBezTo>
                    <a:pt x="3069" y="3729"/>
                    <a:pt x="3105" y="3747"/>
                    <a:pt x="3105" y="3783"/>
                  </a:cubicBezTo>
                  <a:lnTo>
                    <a:pt x="3551" y="4639"/>
                  </a:lnTo>
                  <a:cubicBezTo>
                    <a:pt x="3605" y="4729"/>
                    <a:pt x="3694" y="4818"/>
                    <a:pt x="3783" y="4836"/>
                  </a:cubicBezTo>
                  <a:lnTo>
                    <a:pt x="4372" y="5032"/>
                  </a:lnTo>
                  <a:cubicBezTo>
                    <a:pt x="4408" y="5050"/>
                    <a:pt x="4443" y="5085"/>
                    <a:pt x="4443" y="5103"/>
                  </a:cubicBezTo>
                  <a:lnTo>
                    <a:pt x="4479" y="5175"/>
                  </a:lnTo>
                  <a:cubicBezTo>
                    <a:pt x="4532" y="5264"/>
                    <a:pt x="4622" y="5317"/>
                    <a:pt x="4729" y="5317"/>
                  </a:cubicBezTo>
                  <a:lnTo>
                    <a:pt x="4889" y="5317"/>
                  </a:lnTo>
                  <a:cubicBezTo>
                    <a:pt x="4925" y="5317"/>
                    <a:pt x="4961" y="5353"/>
                    <a:pt x="4996" y="5371"/>
                  </a:cubicBezTo>
                  <a:lnTo>
                    <a:pt x="5175" y="5621"/>
                  </a:lnTo>
                  <a:cubicBezTo>
                    <a:pt x="5193" y="5674"/>
                    <a:pt x="5264" y="5728"/>
                    <a:pt x="5317" y="5728"/>
                  </a:cubicBezTo>
                  <a:lnTo>
                    <a:pt x="5603" y="5799"/>
                  </a:lnTo>
                  <a:cubicBezTo>
                    <a:pt x="5674" y="5817"/>
                    <a:pt x="5728" y="5906"/>
                    <a:pt x="5692" y="5978"/>
                  </a:cubicBezTo>
                  <a:cubicBezTo>
                    <a:pt x="5692" y="5978"/>
                    <a:pt x="5478" y="6192"/>
                    <a:pt x="5478" y="6495"/>
                  </a:cubicBezTo>
                  <a:cubicBezTo>
                    <a:pt x="5478" y="7369"/>
                    <a:pt x="6281" y="7619"/>
                    <a:pt x="6281" y="7833"/>
                  </a:cubicBezTo>
                  <a:cubicBezTo>
                    <a:pt x="6281" y="8369"/>
                    <a:pt x="6192" y="9118"/>
                    <a:pt x="6174" y="9421"/>
                  </a:cubicBezTo>
                  <a:cubicBezTo>
                    <a:pt x="5817" y="9493"/>
                    <a:pt x="5460" y="9546"/>
                    <a:pt x="5086" y="9546"/>
                  </a:cubicBezTo>
                  <a:cubicBezTo>
                    <a:pt x="5064" y="9546"/>
                    <a:pt x="5042" y="9547"/>
                    <a:pt x="5020" y="9547"/>
                  </a:cubicBezTo>
                  <a:cubicBezTo>
                    <a:pt x="2552" y="9547"/>
                    <a:pt x="536" y="7544"/>
                    <a:pt x="536" y="5068"/>
                  </a:cubicBezTo>
                  <a:cubicBezTo>
                    <a:pt x="536" y="3890"/>
                    <a:pt x="1000" y="2819"/>
                    <a:pt x="1731" y="1999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68" y="10117"/>
                  </a:cubicBezTo>
                  <a:cubicBezTo>
                    <a:pt x="7869" y="10117"/>
                    <a:pt x="10117" y="7851"/>
                    <a:pt x="10117" y="5068"/>
                  </a:cubicBezTo>
                  <a:cubicBezTo>
                    <a:pt x="10117" y="2266"/>
                    <a:pt x="7869" y="0"/>
                    <a:pt x="5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6266250" y="4488650"/>
              <a:ext cx="34375" cy="11325"/>
            </a:xfrm>
            <a:custGeom>
              <a:rect b="b" l="l" r="r" t="t"/>
              <a:pathLst>
                <a:path extrusionOk="0" h="453" w="1375">
                  <a:moveTo>
                    <a:pt x="572" y="0"/>
                  </a:moveTo>
                  <a:cubicBezTo>
                    <a:pt x="549" y="0"/>
                    <a:pt x="527" y="4"/>
                    <a:pt x="500" y="13"/>
                  </a:cubicBezTo>
                  <a:lnTo>
                    <a:pt x="36" y="120"/>
                  </a:lnTo>
                  <a:cubicBezTo>
                    <a:pt x="1" y="138"/>
                    <a:pt x="1" y="192"/>
                    <a:pt x="36" y="245"/>
                  </a:cubicBezTo>
                  <a:lnTo>
                    <a:pt x="661" y="245"/>
                  </a:lnTo>
                  <a:cubicBezTo>
                    <a:pt x="696" y="245"/>
                    <a:pt x="732" y="245"/>
                    <a:pt x="750" y="263"/>
                  </a:cubicBezTo>
                  <a:lnTo>
                    <a:pt x="1214" y="442"/>
                  </a:lnTo>
                  <a:cubicBezTo>
                    <a:pt x="1233" y="449"/>
                    <a:pt x="1252" y="453"/>
                    <a:pt x="1269" y="453"/>
                  </a:cubicBezTo>
                  <a:cubicBezTo>
                    <a:pt x="1331" y="453"/>
                    <a:pt x="1374" y="408"/>
                    <a:pt x="1374" y="352"/>
                  </a:cubicBezTo>
                  <a:cubicBezTo>
                    <a:pt x="1374" y="281"/>
                    <a:pt x="1339" y="228"/>
                    <a:pt x="1285" y="228"/>
                  </a:cubicBezTo>
                  <a:lnTo>
                    <a:pt x="643" y="13"/>
                  </a:lnTo>
                  <a:cubicBezTo>
                    <a:pt x="616" y="4"/>
                    <a:pt x="594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2" name="Google Shape;862;p31"/>
          <p:cNvSpPr/>
          <p:nvPr/>
        </p:nvSpPr>
        <p:spPr>
          <a:xfrm>
            <a:off x="5770609" y="4946544"/>
            <a:ext cx="323196" cy="331796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3" name="Google Shape;863;p31"/>
          <p:cNvGrpSpPr/>
          <p:nvPr/>
        </p:nvGrpSpPr>
        <p:grpSpPr>
          <a:xfrm>
            <a:off x="6271399" y="4955002"/>
            <a:ext cx="352082" cy="314053"/>
            <a:chOff x="6919750" y="1464650"/>
            <a:chExt cx="266325" cy="219925"/>
          </a:xfrm>
        </p:grpSpPr>
        <p:sp>
          <p:nvSpPr>
            <p:cNvPr id="864" name="Google Shape;864;p31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1"/>
          <p:cNvGrpSpPr/>
          <p:nvPr/>
        </p:nvGrpSpPr>
        <p:grpSpPr>
          <a:xfrm>
            <a:off x="6797587" y="4929310"/>
            <a:ext cx="366855" cy="356108"/>
            <a:chOff x="4759875" y="1027050"/>
            <a:chExt cx="277500" cy="249375"/>
          </a:xfrm>
        </p:grpSpPr>
        <p:sp>
          <p:nvSpPr>
            <p:cNvPr id="867" name="Google Shape;867;p31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1"/>
          <p:cNvGrpSpPr/>
          <p:nvPr/>
        </p:nvGrpSpPr>
        <p:grpSpPr>
          <a:xfrm>
            <a:off x="7338867" y="4912519"/>
            <a:ext cx="372738" cy="359499"/>
            <a:chOff x="3357900" y="1057675"/>
            <a:chExt cx="281950" cy="251750"/>
          </a:xfrm>
        </p:grpSpPr>
        <p:sp>
          <p:nvSpPr>
            <p:cNvPr id="873" name="Google Shape;873;p31"/>
            <p:cNvSpPr/>
            <p:nvPr/>
          </p:nvSpPr>
          <p:spPr>
            <a:xfrm>
              <a:off x="3357900" y="1064075"/>
              <a:ext cx="226625" cy="245350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3593875" y="1188800"/>
              <a:ext cx="45975" cy="4837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562650" y="1057675"/>
              <a:ext cx="77200" cy="78325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31"/>
          <p:cNvGrpSpPr/>
          <p:nvPr/>
        </p:nvGrpSpPr>
        <p:grpSpPr>
          <a:xfrm>
            <a:off x="7902039" y="4896811"/>
            <a:ext cx="191095" cy="421082"/>
            <a:chOff x="3783900" y="1046675"/>
            <a:chExt cx="144550" cy="294875"/>
          </a:xfrm>
        </p:grpSpPr>
        <p:sp>
          <p:nvSpPr>
            <p:cNvPr id="877" name="Google Shape;877;p31"/>
            <p:cNvSpPr/>
            <p:nvPr/>
          </p:nvSpPr>
          <p:spPr>
            <a:xfrm>
              <a:off x="3783900" y="1046675"/>
              <a:ext cx="144550" cy="294875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3821350" y="1161775"/>
              <a:ext cx="69625" cy="146325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31"/>
          <p:cNvSpPr/>
          <p:nvPr/>
        </p:nvSpPr>
        <p:spPr>
          <a:xfrm>
            <a:off x="8427063" y="4922281"/>
            <a:ext cx="257162" cy="380312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31"/>
          <p:cNvGrpSpPr/>
          <p:nvPr/>
        </p:nvGrpSpPr>
        <p:grpSpPr>
          <a:xfrm>
            <a:off x="8801304" y="4642612"/>
            <a:ext cx="552596" cy="706467"/>
            <a:chOff x="238550" y="1487175"/>
            <a:chExt cx="418000" cy="494725"/>
          </a:xfrm>
        </p:grpSpPr>
        <p:sp>
          <p:nvSpPr>
            <p:cNvPr id="881" name="Google Shape;881;p31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31"/>
          <p:cNvSpPr/>
          <p:nvPr/>
        </p:nvSpPr>
        <p:spPr>
          <a:xfrm>
            <a:off x="9470696" y="5062538"/>
            <a:ext cx="374490" cy="227730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9962156" y="4969057"/>
            <a:ext cx="352082" cy="394342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31"/>
          <p:cNvGrpSpPr/>
          <p:nvPr/>
        </p:nvGrpSpPr>
        <p:grpSpPr>
          <a:xfrm>
            <a:off x="10553697" y="4984725"/>
            <a:ext cx="364707" cy="381097"/>
            <a:chOff x="6010925" y="3998175"/>
            <a:chExt cx="275875" cy="266875"/>
          </a:xfrm>
        </p:grpSpPr>
        <p:sp>
          <p:nvSpPr>
            <p:cNvPr id="893" name="Google Shape;893;p31"/>
            <p:cNvSpPr/>
            <p:nvPr/>
          </p:nvSpPr>
          <p:spPr>
            <a:xfrm>
              <a:off x="6222525" y="3998175"/>
              <a:ext cx="64275" cy="58575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010925" y="4089600"/>
              <a:ext cx="85400" cy="77650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111825" y="4181175"/>
              <a:ext cx="80400" cy="83875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6086050" y="4013025"/>
              <a:ext cx="179325" cy="178900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6042775" y="4183750"/>
              <a:ext cx="57575" cy="4755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11155894" y="5004470"/>
            <a:ext cx="352082" cy="322978"/>
            <a:chOff x="6866650" y="1038650"/>
            <a:chExt cx="266325" cy="226175"/>
          </a:xfrm>
        </p:grpSpPr>
        <p:sp>
          <p:nvSpPr>
            <p:cNvPr id="899" name="Google Shape;899;p31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31"/>
          <p:cNvGrpSpPr/>
          <p:nvPr/>
        </p:nvGrpSpPr>
        <p:grpSpPr>
          <a:xfrm>
            <a:off x="6893422" y="1480373"/>
            <a:ext cx="272497" cy="379669"/>
            <a:chOff x="2033075" y="2942475"/>
            <a:chExt cx="206125" cy="265875"/>
          </a:xfrm>
        </p:grpSpPr>
        <p:sp>
          <p:nvSpPr>
            <p:cNvPr id="903" name="Google Shape;903;p31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31"/>
          <p:cNvSpPr/>
          <p:nvPr/>
        </p:nvSpPr>
        <p:spPr>
          <a:xfrm>
            <a:off x="4257851" y="5608553"/>
            <a:ext cx="281917" cy="417262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31"/>
          <p:cNvGrpSpPr/>
          <p:nvPr/>
        </p:nvGrpSpPr>
        <p:grpSpPr>
          <a:xfrm>
            <a:off x="4755146" y="5646173"/>
            <a:ext cx="325576" cy="379669"/>
            <a:chOff x="3081775" y="1061400"/>
            <a:chExt cx="246275" cy="265875"/>
          </a:xfrm>
        </p:grpSpPr>
        <p:sp>
          <p:nvSpPr>
            <p:cNvPr id="911" name="Google Shape;911;p31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31"/>
          <p:cNvGrpSpPr/>
          <p:nvPr/>
        </p:nvGrpSpPr>
        <p:grpSpPr>
          <a:xfrm>
            <a:off x="5294855" y="5690239"/>
            <a:ext cx="369202" cy="341435"/>
            <a:chOff x="2847150" y="1805000"/>
            <a:chExt cx="279275" cy="239100"/>
          </a:xfrm>
        </p:grpSpPr>
        <p:sp>
          <p:nvSpPr>
            <p:cNvPr id="915" name="Google Shape;915;p31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31"/>
          <p:cNvSpPr/>
          <p:nvPr/>
        </p:nvSpPr>
        <p:spPr>
          <a:xfrm>
            <a:off x="5877165" y="5742526"/>
            <a:ext cx="386850" cy="199420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31"/>
          <p:cNvGrpSpPr/>
          <p:nvPr/>
        </p:nvGrpSpPr>
        <p:grpSpPr>
          <a:xfrm>
            <a:off x="6480657" y="5631899"/>
            <a:ext cx="352082" cy="380312"/>
            <a:chOff x="6435300" y="1095300"/>
            <a:chExt cx="266325" cy="266325"/>
          </a:xfrm>
        </p:grpSpPr>
        <p:sp>
          <p:nvSpPr>
            <p:cNvPr id="919" name="Google Shape;919;p31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31"/>
          <p:cNvSpPr/>
          <p:nvPr/>
        </p:nvSpPr>
        <p:spPr>
          <a:xfrm>
            <a:off x="7044485" y="5646849"/>
            <a:ext cx="246520" cy="347182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7505234" y="5617194"/>
            <a:ext cx="312554" cy="323621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31"/>
          <p:cNvGrpSpPr/>
          <p:nvPr/>
        </p:nvGrpSpPr>
        <p:grpSpPr>
          <a:xfrm>
            <a:off x="8033716" y="5626731"/>
            <a:ext cx="301350" cy="380312"/>
            <a:chOff x="4506525" y="1060950"/>
            <a:chExt cx="227950" cy="266325"/>
          </a:xfrm>
        </p:grpSpPr>
        <p:sp>
          <p:nvSpPr>
            <p:cNvPr id="925" name="Google Shape;925;p31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2" name="Google Shape;932;p31"/>
          <p:cNvSpPr/>
          <p:nvPr/>
        </p:nvSpPr>
        <p:spPr>
          <a:xfrm>
            <a:off x="8492748" y="5755970"/>
            <a:ext cx="386883" cy="132875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9489463" y="5708158"/>
            <a:ext cx="307266" cy="375207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31"/>
          <p:cNvGrpSpPr/>
          <p:nvPr/>
        </p:nvGrpSpPr>
        <p:grpSpPr>
          <a:xfrm>
            <a:off x="9039336" y="5708089"/>
            <a:ext cx="251246" cy="373279"/>
            <a:chOff x="867500" y="3647700"/>
            <a:chExt cx="190050" cy="261400"/>
          </a:xfrm>
        </p:grpSpPr>
        <p:sp>
          <p:nvSpPr>
            <p:cNvPr id="935" name="Google Shape;935;p31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1"/>
          <p:cNvSpPr/>
          <p:nvPr/>
        </p:nvSpPr>
        <p:spPr>
          <a:xfrm>
            <a:off x="9995907" y="5673433"/>
            <a:ext cx="356775" cy="323014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1"/>
          <p:cNvSpPr/>
          <p:nvPr/>
        </p:nvSpPr>
        <p:spPr>
          <a:xfrm>
            <a:off x="10597712" y="5672112"/>
            <a:ext cx="306671" cy="379348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31"/>
          <p:cNvGrpSpPr/>
          <p:nvPr/>
        </p:nvGrpSpPr>
        <p:grpSpPr>
          <a:xfrm>
            <a:off x="11181618" y="5661310"/>
            <a:ext cx="299598" cy="417262"/>
            <a:chOff x="3707175" y="1322350"/>
            <a:chExt cx="226625" cy="292200"/>
          </a:xfrm>
        </p:grpSpPr>
        <p:sp>
          <p:nvSpPr>
            <p:cNvPr id="943" name="Google Shape;943;p31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31"/>
          <p:cNvSpPr txBox="1"/>
          <p:nvPr>
            <p:ph idx="1" type="subTitle"/>
          </p:nvPr>
        </p:nvSpPr>
        <p:spPr>
          <a:xfrm>
            <a:off x="415600" y="3178600"/>
            <a:ext cx="3160200" cy="6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Fonts Used: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3257600" y="636550"/>
            <a:ext cx="5664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Introduce yourself.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2326950" y="4873250"/>
            <a:ext cx="7538100" cy="10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Lorem ipsum dolor sit amet, consectetuer adipiscing elit. Aenean commodo ligula eget dolor.</a:t>
            </a:r>
            <a:endParaRPr/>
          </a:p>
        </p:txBody>
      </p:sp>
      <p:sp>
        <p:nvSpPr>
          <p:cNvPr id="199" name="Google Shape;199;p14"/>
          <p:cNvSpPr txBox="1"/>
          <p:nvPr>
            <p:ph idx="2" type="subTitle"/>
          </p:nvPr>
        </p:nvSpPr>
        <p:spPr>
          <a:xfrm>
            <a:off x="3257600" y="1467450"/>
            <a:ext cx="5664900" cy="97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HELLO! I’m...</a:t>
            </a:r>
            <a:endParaRPr b="1">
              <a:solidFill>
                <a:schemeClr val="accent3"/>
              </a:solidFill>
            </a:endParaRPr>
          </a:p>
        </p:txBody>
      </p:sp>
      <p:pic>
        <p:nvPicPr>
          <p:cNvPr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23436" r="5022" t="0"/>
          <a:stretch/>
        </p:blipFill>
        <p:spPr>
          <a:xfrm>
            <a:off x="4986650" y="2622250"/>
            <a:ext cx="2206800" cy="217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2"/>
          <p:cNvSpPr txBox="1"/>
          <p:nvPr>
            <p:ph idx="1" type="body"/>
          </p:nvPr>
        </p:nvSpPr>
        <p:spPr>
          <a:xfrm>
            <a:off x="2161275" y="2882725"/>
            <a:ext cx="7398000" cy="147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Template: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SlidesMania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Images: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2"/>
          <p:cNvSpPr txBox="1"/>
          <p:nvPr>
            <p:ph type="title"/>
          </p:nvPr>
        </p:nvSpPr>
        <p:spPr>
          <a:xfrm>
            <a:off x="2161275" y="1939463"/>
            <a:ext cx="739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2351350" y="2659525"/>
            <a:ext cx="8347800" cy="34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/>
              <a:t>We will talk about this first.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/>
              <a:t>We will talk about this second.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●"/>
            </a:pPr>
            <a:r>
              <a:rPr lang="en"/>
              <a:t>We will talk about this last.</a:t>
            </a:r>
            <a:endParaRPr/>
          </a:p>
        </p:txBody>
      </p:sp>
      <p:sp>
        <p:nvSpPr>
          <p:cNvPr id="206" name="Google Shape;206;p15"/>
          <p:cNvSpPr txBox="1"/>
          <p:nvPr>
            <p:ph type="title"/>
          </p:nvPr>
        </p:nvSpPr>
        <p:spPr>
          <a:xfrm>
            <a:off x="2351350" y="593375"/>
            <a:ext cx="8347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talking points here.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1779975" y="2127288"/>
            <a:ext cx="8512500" cy="260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this first.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2248675" y="2360699"/>
            <a:ext cx="9527700" cy="23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keys to an effective presentation is keeping it simple, concentrate on your core message.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Make it easy for your audience to understand and respond.</a:t>
            </a:r>
            <a:endParaRPr/>
          </a:p>
        </p:txBody>
      </p:sp>
      <p:sp>
        <p:nvSpPr>
          <p:cNvPr id="217" name="Google Shape;217;p17"/>
          <p:cNvSpPr txBox="1"/>
          <p:nvPr>
            <p:ph type="title"/>
          </p:nvPr>
        </p:nvSpPr>
        <p:spPr>
          <a:xfrm>
            <a:off x="2248675" y="1431575"/>
            <a:ext cx="9527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2958350" y="600200"/>
            <a:ext cx="68430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main point here.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75379" y="1060950"/>
            <a:ext cx="113610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Great Idea!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1135525" y="1050575"/>
            <a:ext cx="965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title here.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587350" y="2284375"/>
            <a:ext cx="5248500" cy="350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Remember that most of our presentation templates allow you to change the colors by editing the master – this works both in PowerPoint and Google Slides – , so you can adapt them to your needs.</a:t>
            </a:r>
            <a:endParaRPr/>
          </a:p>
        </p:txBody>
      </p:sp>
      <p:sp>
        <p:nvSpPr>
          <p:cNvPr id="234" name="Google Shape;234;p20"/>
          <p:cNvSpPr txBox="1"/>
          <p:nvPr>
            <p:ph idx="2" type="body"/>
          </p:nvPr>
        </p:nvSpPr>
        <p:spPr>
          <a:xfrm>
            <a:off x="6356150" y="2284375"/>
            <a:ext cx="5248500" cy="350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Colors are emotional and evoke feelings. The right colors can help persuade and motivate, they can increase your audience's interest and improve learning comprehension and retention.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4768075" y="668525"/>
            <a:ext cx="4657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images.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1365575" y="2046200"/>
            <a:ext cx="3238500" cy="381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Images are a big part of any slideshow presentation. They help your audience connect with your ideas on a more emotional level.</a:t>
            </a:r>
            <a:endParaRPr/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316692" y="1211087"/>
            <a:ext cx="4392300" cy="54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434343"/>
      </a:lt2>
      <a:accent1>
        <a:srgbClr val="43AA8B"/>
      </a:accent1>
      <a:accent2>
        <a:srgbClr val="90BE6D"/>
      </a:accent2>
      <a:accent3>
        <a:srgbClr val="F9C74F"/>
      </a:accent3>
      <a:accent4>
        <a:srgbClr val="F3F3F3"/>
      </a:accent4>
      <a:accent5>
        <a:srgbClr val="FFE592"/>
      </a:accent5>
      <a:accent6>
        <a:srgbClr val="FFFFFF"/>
      </a:accent6>
      <a:hlink>
        <a:srgbClr val="43AA8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